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South Asia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3701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702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83703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28704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6201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11202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56203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01204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413406"/>
              <a:ext cx="239888" cy="798603"/>
            </a:xfrm>
            <a:prstGeom prst="rect">
              <a:avLst/>
            </a:prstGeom>
            <a:solidFill>
              <a:srgbClr val="80BD41">
                <a:alpha val="100000"/>
              </a:srgbClr>
            </a:solidFill>
          </p:spPr>
          <p:txBody>
            <a:bodyPr/>
            <a:lstStyle/>
            <a:p>
              <a:endParaRPr/>
            </a:p>
          </p:txBody>
        </p:sp>
        <p:sp>
          <p:nvSpPr>
            <p:cNvPr id="26" name="rc26"/>
            <p:cNvSpPr/>
            <p:nvPr/>
          </p:nvSpPr>
          <p:spPr>
            <a:xfrm>
              <a:off x="1296273" y="3145000"/>
              <a:ext cx="239888" cy="268405"/>
            </a:xfrm>
            <a:prstGeom prst="rect">
              <a:avLst/>
            </a:prstGeom>
            <a:solidFill>
              <a:srgbClr val="1CABE2">
                <a:alpha val="100000"/>
              </a:srgbClr>
            </a:solidFill>
          </p:spPr>
          <p:txBody>
            <a:bodyPr/>
            <a:lstStyle/>
            <a:p>
              <a:endParaRPr/>
            </a:p>
          </p:txBody>
        </p:sp>
        <p:sp>
          <p:nvSpPr>
            <p:cNvPr id="27" name="rc27"/>
            <p:cNvSpPr/>
            <p:nvPr/>
          </p:nvSpPr>
          <p:spPr>
            <a:xfrm>
              <a:off x="1562816" y="3392283"/>
              <a:ext cx="239888" cy="819725"/>
            </a:xfrm>
            <a:prstGeom prst="rect">
              <a:avLst/>
            </a:prstGeom>
            <a:solidFill>
              <a:srgbClr val="80BD41">
                <a:alpha val="100000"/>
              </a:srgbClr>
            </a:solidFill>
          </p:spPr>
          <p:txBody>
            <a:bodyPr/>
            <a:lstStyle/>
            <a:p>
              <a:endParaRPr/>
            </a:p>
          </p:txBody>
        </p:sp>
        <p:sp>
          <p:nvSpPr>
            <p:cNvPr id="28" name="rc28"/>
            <p:cNvSpPr/>
            <p:nvPr/>
          </p:nvSpPr>
          <p:spPr>
            <a:xfrm>
              <a:off x="1562816" y="3137876"/>
              <a:ext cx="239888" cy="254407"/>
            </a:xfrm>
            <a:prstGeom prst="rect">
              <a:avLst/>
            </a:prstGeom>
            <a:solidFill>
              <a:srgbClr val="1CABE2">
                <a:alpha val="100000"/>
              </a:srgbClr>
            </a:solidFill>
          </p:spPr>
          <p:txBody>
            <a:bodyPr/>
            <a:lstStyle/>
            <a:p>
              <a:endParaRPr/>
            </a:p>
          </p:txBody>
        </p:sp>
        <p:sp>
          <p:nvSpPr>
            <p:cNvPr id="29" name="rc29"/>
            <p:cNvSpPr/>
            <p:nvPr/>
          </p:nvSpPr>
          <p:spPr>
            <a:xfrm>
              <a:off x="1829360" y="3392377"/>
              <a:ext cx="239888" cy="819632"/>
            </a:xfrm>
            <a:prstGeom prst="rect">
              <a:avLst/>
            </a:prstGeom>
            <a:solidFill>
              <a:srgbClr val="80BD41">
                <a:alpha val="100000"/>
              </a:srgbClr>
            </a:solidFill>
          </p:spPr>
          <p:txBody>
            <a:bodyPr/>
            <a:lstStyle/>
            <a:p>
              <a:endParaRPr/>
            </a:p>
          </p:txBody>
        </p:sp>
        <p:sp>
          <p:nvSpPr>
            <p:cNvPr id="30" name="rc30"/>
            <p:cNvSpPr/>
            <p:nvPr/>
          </p:nvSpPr>
          <p:spPr>
            <a:xfrm>
              <a:off x="1829360" y="3142209"/>
              <a:ext cx="239888" cy="250167"/>
            </a:xfrm>
            <a:prstGeom prst="rect">
              <a:avLst/>
            </a:prstGeom>
            <a:solidFill>
              <a:srgbClr val="1CABE2">
                <a:alpha val="100000"/>
              </a:srgbClr>
            </a:solidFill>
          </p:spPr>
          <p:txBody>
            <a:bodyPr/>
            <a:lstStyle/>
            <a:p>
              <a:endParaRPr/>
            </a:p>
          </p:txBody>
        </p:sp>
        <p:sp>
          <p:nvSpPr>
            <p:cNvPr id="31" name="rc31"/>
            <p:cNvSpPr/>
            <p:nvPr/>
          </p:nvSpPr>
          <p:spPr>
            <a:xfrm>
              <a:off x="2095903" y="3388657"/>
              <a:ext cx="239888" cy="823351"/>
            </a:xfrm>
            <a:prstGeom prst="rect">
              <a:avLst/>
            </a:prstGeom>
            <a:solidFill>
              <a:srgbClr val="80BD41">
                <a:alpha val="100000"/>
              </a:srgbClr>
            </a:solidFill>
          </p:spPr>
          <p:txBody>
            <a:bodyPr/>
            <a:lstStyle/>
            <a:p>
              <a:endParaRPr/>
            </a:p>
          </p:txBody>
        </p:sp>
        <p:sp>
          <p:nvSpPr>
            <p:cNvPr id="32" name="rc32"/>
            <p:cNvSpPr/>
            <p:nvPr/>
          </p:nvSpPr>
          <p:spPr>
            <a:xfrm>
              <a:off x="2095903" y="3148863"/>
              <a:ext cx="239888" cy="239794"/>
            </a:xfrm>
            <a:prstGeom prst="rect">
              <a:avLst/>
            </a:prstGeom>
            <a:solidFill>
              <a:srgbClr val="1CABE2">
                <a:alpha val="100000"/>
              </a:srgbClr>
            </a:solidFill>
          </p:spPr>
          <p:txBody>
            <a:bodyPr/>
            <a:lstStyle/>
            <a:p>
              <a:endParaRPr/>
            </a:p>
          </p:txBody>
        </p:sp>
        <p:sp>
          <p:nvSpPr>
            <p:cNvPr id="33" name="rc33"/>
            <p:cNvSpPr/>
            <p:nvPr/>
          </p:nvSpPr>
          <p:spPr>
            <a:xfrm>
              <a:off x="2362446" y="3377072"/>
              <a:ext cx="239888" cy="834936"/>
            </a:xfrm>
            <a:prstGeom prst="rect">
              <a:avLst/>
            </a:prstGeom>
            <a:solidFill>
              <a:srgbClr val="80BD41">
                <a:alpha val="100000"/>
              </a:srgbClr>
            </a:solidFill>
          </p:spPr>
          <p:txBody>
            <a:bodyPr/>
            <a:lstStyle/>
            <a:p>
              <a:endParaRPr/>
            </a:p>
          </p:txBody>
        </p:sp>
        <p:sp>
          <p:nvSpPr>
            <p:cNvPr id="34" name="rc34"/>
            <p:cNvSpPr/>
            <p:nvPr/>
          </p:nvSpPr>
          <p:spPr>
            <a:xfrm>
              <a:off x="2362446" y="3156567"/>
              <a:ext cx="239888" cy="220505"/>
            </a:xfrm>
            <a:prstGeom prst="rect">
              <a:avLst/>
            </a:prstGeom>
            <a:solidFill>
              <a:srgbClr val="1CABE2">
                <a:alpha val="100000"/>
              </a:srgbClr>
            </a:solidFill>
          </p:spPr>
          <p:txBody>
            <a:bodyPr/>
            <a:lstStyle/>
            <a:p>
              <a:endParaRPr/>
            </a:p>
          </p:txBody>
        </p:sp>
        <p:sp>
          <p:nvSpPr>
            <p:cNvPr id="35" name="rc35"/>
            <p:cNvSpPr/>
            <p:nvPr/>
          </p:nvSpPr>
          <p:spPr>
            <a:xfrm>
              <a:off x="2628989" y="3354740"/>
              <a:ext cx="239888" cy="857268"/>
            </a:xfrm>
            <a:prstGeom prst="rect">
              <a:avLst/>
            </a:prstGeom>
            <a:solidFill>
              <a:srgbClr val="80BD41">
                <a:alpha val="100000"/>
              </a:srgbClr>
            </a:solidFill>
          </p:spPr>
          <p:txBody>
            <a:bodyPr/>
            <a:lstStyle/>
            <a:p>
              <a:endParaRPr/>
            </a:p>
          </p:txBody>
        </p:sp>
        <p:sp>
          <p:nvSpPr>
            <p:cNvPr id="36" name="rc36"/>
            <p:cNvSpPr/>
            <p:nvPr/>
          </p:nvSpPr>
          <p:spPr>
            <a:xfrm>
              <a:off x="2628989" y="3168275"/>
              <a:ext cx="239888" cy="186465"/>
            </a:xfrm>
            <a:prstGeom prst="rect">
              <a:avLst/>
            </a:prstGeom>
            <a:solidFill>
              <a:srgbClr val="1CABE2">
                <a:alpha val="100000"/>
              </a:srgbClr>
            </a:solidFill>
          </p:spPr>
          <p:txBody>
            <a:bodyPr/>
            <a:lstStyle/>
            <a:p>
              <a:endParaRPr/>
            </a:p>
          </p:txBody>
        </p:sp>
        <p:sp>
          <p:nvSpPr>
            <p:cNvPr id="37" name="rc37"/>
            <p:cNvSpPr/>
            <p:nvPr/>
          </p:nvSpPr>
          <p:spPr>
            <a:xfrm>
              <a:off x="2895532" y="3367771"/>
              <a:ext cx="239888" cy="844238"/>
            </a:xfrm>
            <a:prstGeom prst="rect">
              <a:avLst/>
            </a:prstGeom>
            <a:solidFill>
              <a:srgbClr val="80BD41">
                <a:alpha val="100000"/>
              </a:srgbClr>
            </a:solidFill>
          </p:spPr>
          <p:txBody>
            <a:bodyPr/>
            <a:lstStyle/>
            <a:p>
              <a:endParaRPr/>
            </a:p>
          </p:txBody>
        </p:sp>
        <p:sp>
          <p:nvSpPr>
            <p:cNvPr id="38" name="rc38"/>
            <p:cNvSpPr/>
            <p:nvPr/>
          </p:nvSpPr>
          <p:spPr>
            <a:xfrm>
              <a:off x="2895532" y="3174726"/>
              <a:ext cx="239888" cy="193045"/>
            </a:xfrm>
            <a:prstGeom prst="rect">
              <a:avLst/>
            </a:prstGeom>
            <a:solidFill>
              <a:srgbClr val="1CABE2">
                <a:alpha val="100000"/>
              </a:srgbClr>
            </a:solidFill>
          </p:spPr>
          <p:txBody>
            <a:bodyPr/>
            <a:lstStyle/>
            <a:p>
              <a:endParaRPr/>
            </a:p>
          </p:txBody>
        </p:sp>
        <p:sp>
          <p:nvSpPr>
            <p:cNvPr id="39" name="rc39"/>
            <p:cNvSpPr/>
            <p:nvPr/>
          </p:nvSpPr>
          <p:spPr>
            <a:xfrm>
              <a:off x="3162075" y="3375348"/>
              <a:ext cx="239888" cy="836660"/>
            </a:xfrm>
            <a:prstGeom prst="rect">
              <a:avLst/>
            </a:prstGeom>
            <a:solidFill>
              <a:srgbClr val="80BD41">
                <a:alpha val="100000"/>
              </a:srgbClr>
            </a:solidFill>
          </p:spPr>
          <p:txBody>
            <a:bodyPr/>
            <a:lstStyle/>
            <a:p>
              <a:endParaRPr/>
            </a:p>
          </p:txBody>
        </p:sp>
        <p:sp>
          <p:nvSpPr>
            <p:cNvPr id="40" name="rc40"/>
            <p:cNvSpPr/>
            <p:nvPr/>
          </p:nvSpPr>
          <p:spPr>
            <a:xfrm>
              <a:off x="3162075" y="3179089"/>
              <a:ext cx="239888" cy="196258"/>
            </a:xfrm>
            <a:prstGeom prst="rect">
              <a:avLst/>
            </a:prstGeom>
            <a:solidFill>
              <a:srgbClr val="1CABE2">
                <a:alpha val="100000"/>
              </a:srgbClr>
            </a:solidFill>
          </p:spPr>
          <p:txBody>
            <a:bodyPr/>
            <a:lstStyle/>
            <a:p>
              <a:endParaRPr/>
            </a:p>
          </p:txBody>
        </p:sp>
        <p:sp>
          <p:nvSpPr>
            <p:cNvPr id="41" name="rc41"/>
            <p:cNvSpPr/>
            <p:nvPr/>
          </p:nvSpPr>
          <p:spPr>
            <a:xfrm>
              <a:off x="3428618" y="3376779"/>
              <a:ext cx="239888" cy="835230"/>
            </a:xfrm>
            <a:prstGeom prst="rect">
              <a:avLst/>
            </a:prstGeom>
            <a:solidFill>
              <a:srgbClr val="80BD41">
                <a:alpha val="100000"/>
              </a:srgbClr>
            </a:solidFill>
          </p:spPr>
          <p:txBody>
            <a:bodyPr/>
            <a:lstStyle/>
            <a:p>
              <a:endParaRPr/>
            </a:p>
          </p:txBody>
        </p:sp>
        <p:sp>
          <p:nvSpPr>
            <p:cNvPr id="42" name="rc42"/>
            <p:cNvSpPr/>
            <p:nvPr/>
          </p:nvSpPr>
          <p:spPr>
            <a:xfrm>
              <a:off x="3428618" y="3178053"/>
              <a:ext cx="239888" cy="198726"/>
            </a:xfrm>
            <a:prstGeom prst="rect">
              <a:avLst/>
            </a:prstGeom>
            <a:solidFill>
              <a:srgbClr val="1CABE2">
                <a:alpha val="100000"/>
              </a:srgbClr>
            </a:solidFill>
          </p:spPr>
          <p:txBody>
            <a:bodyPr/>
            <a:lstStyle/>
            <a:p>
              <a:endParaRPr/>
            </a:p>
          </p:txBody>
        </p:sp>
        <p:sp>
          <p:nvSpPr>
            <p:cNvPr id="43" name="rc43"/>
            <p:cNvSpPr/>
            <p:nvPr/>
          </p:nvSpPr>
          <p:spPr>
            <a:xfrm>
              <a:off x="3695161" y="3355341"/>
              <a:ext cx="239888" cy="856667"/>
            </a:xfrm>
            <a:prstGeom prst="rect">
              <a:avLst/>
            </a:prstGeom>
            <a:solidFill>
              <a:srgbClr val="80BD41">
                <a:alpha val="100000"/>
              </a:srgbClr>
            </a:solidFill>
          </p:spPr>
          <p:txBody>
            <a:bodyPr/>
            <a:lstStyle/>
            <a:p>
              <a:endParaRPr/>
            </a:p>
          </p:txBody>
        </p:sp>
        <p:sp>
          <p:nvSpPr>
            <p:cNvPr id="44" name="rc44"/>
            <p:cNvSpPr/>
            <p:nvPr/>
          </p:nvSpPr>
          <p:spPr>
            <a:xfrm>
              <a:off x="3695161" y="3173616"/>
              <a:ext cx="239888" cy="181725"/>
            </a:xfrm>
            <a:prstGeom prst="rect">
              <a:avLst/>
            </a:prstGeom>
            <a:solidFill>
              <a:srgbClr val="1CABE2">
                <a:alpha val="100000"/>
              </a:srgbClr>
            </a:solidFill>
          </p:spPr>
          <p:txBody>
            <a:bodyPr/>
            <a:lstStyle/>
            <a:p>
              <a:endParaRPr/>
            </a:p>
          </p:txBody>
        </p:sp>
        <p:sp>
          <p:nvSpPr>
            <p:cNvPr id="45" name="rc45"/>
            <p:cNvSpPr/>
            <p:nvPr/>
          </p:nvSpPr>
          <p:spPr>
            <a:xfrm>
              <a:off x="3961705" y="3348400"/>
              <a:ext cx="239888" cy="863609"/>
            </a:xfrm>
            <a:prstGeom prst="rect">
              <a:avLst/>
            </a:prstGeom>
            <a:solidFill>
              <a:srgbClr val="80BD41">
                <a:alpha val="100000"/>
              </a:srgbClr>
            </a:solidFill>
          </p:spPr>
          <p:txBody>
            <a:bodyPr/>
            <a:lstStyle/>
            <a:p>
              <a:endParaRPr/>
            </a:p>
          </p:txBody>
        </p:sp>
        <p:sp>
          <p:nvSpPr>
            <p:cNvPr id="46" name="rc46"/>
            <p:cNvSpPr/>
            <p:nvPr/>
          </p:nvSpPr>
          <p:spPr>
            <a:xfrm>
              <a:off x="3961705" y="3179611"/>
              <a:ext cx="239888" cy="168788"/>
            </a:xfrm>
            <a:prstGeom prst="rect">
              <a:avLst/>
            </a:prstGeom>
            <a:solidFill>
              <a:srgbClr val="1CABE2">
                <a:alpha val="100000"/>
              </a:srgbClr>
            </a:solidFill>
          </p:spPr>
          <p:txBody>
            <a:bodyPr/>
            <a:lstStyle/>
            <a:p>
              <a:endParaRPr/>
            </a:p>
          </p:txBody>
        </p:sp>
        <p:sp>
          <p:nvSpPr>
            <p:cNvPr id="47" name="rc47"/>
            <p:cNvSpPr/>
            <p:nvPr/>
          </p:nvSpPr>
          <p:spPr>
            <a:xfrm>
              <a:off x="4228248" y="3311076"/>
              <a:ext cx="239888" cy="900933"/>
            </a:xfrm>
            <a:prstGeom prst="rect">
              <a:avLst/>
            </a:prstGeom>
            <a:solidFill>
              <a:srgbClr val="80BD41">
                <a:alpha val="100000"/>
              </a:srgbClr>
            </a:solidFill>
          </p:spPr>
          <p:txBody>
            <a:bodyPr/>
            <a:lstStyle/>
            <a:p>
              <a:endParaRPr/>
            </a:p>
          </p:txBody>
        </p:sp>
        <p:sp>
          <p:nvSpPr>
            <p:cNvPr id="48" name="rc48"/>
            <p:cNvSpPr/>
            <p:nvPr/>
          </p:nvSpPr>
          <p:spPr>
            <a:xfrm>
              <a:off x="4228248" y="3184338"/>
              <a:ext cx="239888" cy="126737"/>
            </a:xfrm>
            <a:prstGeom prst="rect">
              <a:avLst/>
            </a:prstGeom>
            <a:solidFill>
              <a:srgbClr val="1CABE2">
                <a:alpha val="100000"/>
              </a:srgbClr>
            </a:solidFill>
          </p:spPr>
          <p:txBody>
            <a:bodyPr/>
            <a:lstStyle/>
            <a:p>
              <a:endParaRPr/>
            </a:p>
          </p:txBody>
        </p:sp>
        <p:sp>
          <p:nvSpPr>
            <p:cNvPr id="49" name="rc49"/>
            <p:cNvSpPr/>
            <p:nvPr/>
          </p:nvSpPr>
          <p:spPr>
            <a:xfrm>
              <a:off x="4494791" y="3316251"/>
              <a:ext cx="239888" cy="895757"/>
            </a:xfrm>
            <a:prstGeom prst="rect">
              <a:avLst/>
            </a:prstGeom>
            <a:solidFill>
              <a:srgbClr val="80BD41">
                <a:alpha val="100000"/>
              </a:srgbClr>
            </a:solidFill>
          </p:spPr>
          <p:txBody>
            <a:bodyPr/>
            <a:lstStyle/>
            <a:p>
              <a:endParaRPr/>
            </a:p>
          </p:txBody>
        </p:sp>
        <p:sp>
          <p:nvSpPr>
            <p:cNvPr id="50" name="rc50"/>
            <p:cNvSpPr/>
            <p:nvPr/>
          </p:nvSpPr>
          <p:spPr>
            <a:xfrm>
              <a:off x="4494791" y="3188816"/>
              <a:ext cx="239888" cy="127435"/>
            </a:xfrm>
            <a:prstGeom prst="rect">
              <a:avLst/>
            </a:prstGeom>
            <a:solidFill>
              <a:srgbClr val="1CABE2">
                <a:alpha val="100000"/>
              </a:srgbClr>
            </a:solidFill>
          </p:spPr>
          <p:txBody>
            <a:bodyPr/>
            <a:lstStyle/>
            <a:p>
              <a:endParaRPr/>
            </a:p>
          </p:txBody>
        </p:sp>
        <p:sp>
          <p:nvSpPr>
            <p:cNvPr id="51" name="rc51"/>
            <p:cNvSpPr/>
            <p:nvPr/>
          </p:nvSpPr>
          <p:spPr>
            <a:xfrm>
              <a:off x="4761334" y="3317145"/>
              <a:ext cx="239888" cy="894863"/>
            </a:xfrm>
            <a:prstGeom prst="rect">
              <a:avLst/>
            </a:prstGeom>
            <a:solidFill>
              <a:srgbClr val="80BD41">
                <a:alpha val="100000"/>
              </a:srgbClr>
            </a:solidFill>
          </p:spPr>
          <p:txBody>
            <a:bodyPr/>
            <a:lstStyle/>
            <a:p>
              <a:endParaRPr/>
            </a:p>
          </p:txBody>
        </p:sp>
        <p:sp>
          <p:nvSpPr>
            <p:cNvPr id="52" name="rc52"/>
            <p:cNvSpPr/>
            <p:nvPr/>
          </p:nvSpPr>
          <p:spPr>
            <a:xfrm>
              <a:off x="4761334" y="3198481"/>
              <a:ext cx="239888" cy="118663"/>
            </a:xfrm>
            <a:prstGeom prst="rect">
              <a:avLst/>
            </a:prstGeom>
            <a:solidFill>
              <a:srgbClr val="1CABE2">
                <a:alpha val="100000"/>
              </a:srgbClr>
            </a:solidFill>
          </p:spPr>
          <p:txBody>
            <a:bodyPr/>
            <a:lstStyle/>
            <a:p>
              <a:endParaRPr/>
            </a:p>
          </p:txBody>
        </p:sp>
        <p:sp>
          <p:nvSpPr>
            <p:cNvPr id="53" name="rc53"/>
            <p:cNvSpPr/>
            <p:nvPr/>
          </p:nvSpPr>
          <p:spPr>
            <a:xfrm>
              <a:off x="5027877" y="3335725"/>
              <a:ext cx="239888" cy="876283"/>
            </a:xfrm>
            <a:prstGeom prst="rect">
              <a:avLst/>
            </a:prstGeom>
            <a:solidFill>
              <a:srgbClr val="80BD41">
                <a:alpha val="100000"/>
              </a:srgbClr>
            </a:solidFill>
          </p:spPr>
          <p:txBody>
            <a:bodyPr/>
            <a:lstStyle/>
            <a:p>
              <a:endParaRPr/>
            </a:p>
          </p:txBody>
        </p:sp>
        <p:sp>
          <p:nvSpPr>
            <p:cNvPr id="54" name="rc54"/>
            <p:cNvSpPr/>
            <p:nvPr/>
          </p:nvSpPr>
          <p:spPr>
            <a:xfrm>
              <a:off x="5027877" y="3222764"/>
              <a:ext cx="239888" cy="112961"/>
            </a:xfrm>
            <a:prstGeom prst="rect">
              <a:avLst/>
            </a:prstGeom>
            <a:solidFill>
              <a:srgbClr val="1CABE2">
                <a:alpha val="100000"/>
              </a:srgbClr>
            </a:solidFill>
          </p:spPr>
          <p:txBody>
            <a:bodyPr/>
            <a:lstStyle/>
            <a:p>
              <a:endParaRPr/>
            </a:p>
          </p:txBody>
        </p:sp>
        <p:sp>
          <p:nvSpPr>
            <p:cNvPr id="55" name="rc55"/>
            <p:cNvSpPr/>
            <p:nvPr/>
          </p:nvSpPr>
          <p:spPr>
            <a:xfrm>
              <a:off x="5294420" y="3328648"/>
              <a:ext cx="239888" cy="883360"/>
            </a:xfrm>
            <a:prstGeom prst="rect">
              <a:avLst/>
            </a:prstGeom>
            <a:solidFill>
              <a:srgbClr val="80BD41">
                <a:alpha val="100000"/>
              </a:srgbClr>
            </a:solidFill>
          </p:spPr>
          <p:txBody>
            <a:bodyPr/>
            <a:lstStyle/>
            <a:p>
              <a:endParaRPr/>
            </a:p>
          </p:txBody>
        </p:sp>
        <p:sp>
          <p:nvSpPr>
            <p:cNvPr id="56" name="rc56"/>
            <p:cNvSpPr/>
            <p:nvPr/>
          </p:nvSpPr>
          <p:spPr>
            <a:xfrm>
              <a:off x="5294420" y="3218744"/>
              <a:ext cx="239888" cy="109903"/>
            </a:xfrm>
            <a:prstGeom prst="rect">
              <a:avLst/>
            </a:prstGeom>
            <a:solidFill>
              <a:srgbClr val="1CABE2">
                <a:alpha val="100000"/>
              </a:srgbClr>
            </a:solidFill>
          </p:spPr>
          <p:txBody>
            <a:bodyPr/>
            <a:lstStyle/>
            <a:p>
              <a:endParaRPr/>
            </a:p>
          </p:txBody>
        </p:sp>
        <p:sp>
          <p:nvSpPr>
            <p:cNvPr id="57" name="rc57"/>
            <p:cNvSpPr/>
            <p:nvPr/>
          </p:nvSpPr>
          <p:spPr>
            <a:xfrm>
              <a:off x="5560963" y="3320100"/>
              <a:ext cx="239888" cy="891909"/>
            </a:xfrm>
            <a:prstGeom prst="rect">
              <a:avLst/>
            </a:prstGeom>
            <a:solidFill>
              <a:srgbClr val="80BD41">
                <a:alpha val="100000"/>
              </a:srgbClr>
            </a:solidFill>
          </p:spPr>
          <p:txBody>
            <a:bodyPr/>
            <a:lstStyle/>
            <a:p>
              <a:endParaRPr/>
            </a:p>
          </p:txBody>
        </p:sp>
        <p:sp>
          <p:nvSpPr>
            <p:cNvPr id="58" name="rc58"/>
            <p:cNvSpPr/>
            <p:nvPr/>
          </p:nvSpPr>
          <p:spPr>
            <a:xfrm>
              <a:off x="5560963" y="3217060"/>
              <a:ext cx="239888" cy="103039"/>
            </a:xfrm>
            <a:prstGeom prst="rect">
              <a:avLst/>
            </a:prstGeom>
            <a:solidFill>
              <a:srgbClr val="1CABE2">
                <a:alpha val="100000"/>
              </a:srgbClr>
            </a:solidFill>
          </p:spPr>
          <p:txBody>
            <a:bodyPr/>
            <a:lstStyle/>
            <a:p>
              <a:endParaRPr/>
            </a:p>
          </p:txBody>
        </p:sp>
        <p:sp>
          <p:nvSpPr>
            <p:cNvPr id="59" name="rc59"/>
            <p:cNvSpPr/>
            <p:nvPr/>
          </p:nvSpPr>
          <p:spPr>
            <a:xfrm>
              <a:off x="5827506" y="3327821"/>
              <a:ext cx="239888" cy="884188"/>
            </a:xfrm>
            <a:prstGeom prst="rect">
              <a:avLst/>
            </a:prstGeom>
            <a:solidFill>
              <a:srgbClr val="80BD41">
                <a:alpha val="100000"/>
              </a:srgbClr>
            </a:solidFill>
          </p:spPr>
          <p:txBody>
            <a:bodyPr/>
            <a:lstStyle/>
            <a:p>
              <a:endParaRPr/>
            </a:p>
          </p:txBody>
        </p:sp>
        <p:sp>
          <p:nvSpPr>
            <p:cNvPr id="60" name="rc60"/>
            <p:cNvSpPr/>
            <p:nvPr/>
          </p:nvSpPr>
          <p:spPr>
            <a:xfrm>
              <a:off x="5827506" y="3234547"/>
              <a:ext cx="239888" cy="93273"/>
            </a:xfrm>
            <a:prstGeom prst="rect">
              <a:avLst/>
            </a:prstGeom>
            <a:solidFill>
              <a:srgbClr val="1CABE2">
                <a:alpha val="100000"/>
              </a:srgbClr>
            </a:solidFill>
          </p:spPr>
          <p:txBody>
            <a:bodyPr/>
            <a:lstStyle/>
            <a:p>
              <a:endParaRPr/>
            </a:p>
          </p:txBody>
        </p:sp>
        <p:sp>
          <p:nvSpPr>
            <p:cNvPr id="61" name="rc61"/>
            <p:cNvSpPr/>
            <p:nvPr/>
          </p:nvSpPr>
          <p:spPr>
            <a:xfrm>
              <a:off x="6094049" y="3306436"/>
              <a:ext cx="239888" cy="905573"/>
            </a:xfrm>
            <a:prstGeom prst="rect">
              <a:avLst/>
            </a:prstGeom>
            <a:solidFill>
              <a:srgbClr val="80BD41">
                <a:alpha val="100000"/>
              </a:srgbClr>
            </a:solidFill>
          </p:spPr>
          <p:txBody>
            <a:bodyPr/>
            <a:lstStyle/>
            <a:p>
              <a:endParaRPr/>
            </a:p>
          </p:txBody>
        </p:sp>
        <p:sp>
          <p:nvSpPr>
            <p:cNvPr id="62" name="rc62"/>
            <p:cNvSpPr/>
            <p:nvPr/>
          </p:nvSpPr>
          <p:spPr>
            <a:xfrm>
              <a:off x="6094049" y="3227538"/>
              <a:ext cx="239888" cy="78898"/>
            </a:xfrm>
            <a:prstGeom prst="rect">
              <a:avLst/>
            </a:prstGeom>
            <a:solidFill>
              <a:srgbClr val="1CABE2">
                <a:alpha val="100000"/>
              </a:srgbClr>
            </a:solidFill>
          </p:spPr>
          <p:txBody>
            <a:bodyPr/>
            <a:lstStyle/>
            <a:p>
              <a:endParaRPr/>
            </a:p>
          </p:txBody>
        </p:sp>
        <p:sp>
          <p:nvSpPr>
            <p:cNvPr id="63" name="rc63"/>
            <p:cNvSpPr/>
            <p:nvPr/>
          </p:nvSpPr>
          <p:spPr>
            <a:xfrm>
              <a:off x="6360593" y="3305262"/>
              <a:ext cx="239888" cy="906746"/>
            </a:xfrm>
            <a:prstGeom prst="rect">
              <a:avLst/>
            </a:prstGeom>
            <a:solidFill>
              <a:srgbClr val="80BD41">
                <a:alpha val="100000"/>
              </a:srgbClr>
            </a:solidFill>
          </p:spPr>
          <p:txBody>
            <a:bodyPr/>
            <a:lstStyle/>
            <a:p>
              <a:endParaRPr/>
            </a:p>
          </p:txBody>
        </p:sp>
        <p:sp>
          <p:nvSpPr>
            <p:cNvPr id="64" name="rc64"/>
            <p:cNvSpPr/>
            <p:nvPr/>
          </p:nvSpPr>
          <p:spPr>
            <a:xfrm>
              <a:off x="6360593" y="3237488"/>
              <a:ext cx="239888" cy="67774"/>
            </a:xfrm>
            <a:prstGeom prst="rect">
              <a:avLst/>
            </a:prstGeom>
            <a:solidFill>
              <a:srgbClr val="1CABE2">
                <a:alpha val="100000"/>
              </a:srgbClr>
            </a:solidFill>
          </p:spPr>
          <p:txBody>
            <a:bodyPr/>
            <a:lstStyle/>
            <a:p>
              <a:endParaRPr/>
            </a:p>
          </p:txBody>
        </p:sp>
        <p:sp>
          <p:nvSpPr>
            <p:cNvPr id="65" name="rc65"/>
            <p:cNvSpPr/>
            <p:nvPr/>
          </p:nvSpPr>
          <p:spPr>
            <a:xfrm>
              <a:off x="6627136" y="3370013"/>
              <a:ext cx="239888" cy="841996"/>
            </a:xfrm>
            <a:prstGeom prst="rect">
              <a:avLst/>
            </a:prstGeom>
            <a:solidFill>
              <a:srgbClr val="80BD41">
                <a:alpha val="100000"/>
              </a:srgbClr>
            </a:solidFill>
          </p:spPr>
          <p:txBody>
            <a:bodyPr/>
            <a:lstStyle/>
            <a:p>
              <a:endParaRPr/>
            </a:p>
          </p:txBody>
        </p:sp>
        <p:sp>
          <p:nvSpPr>
            <p:cNvPr id="66" name="rc66"/>
            <p:cNvSpPr/>
            <p:nvPr/>
          </p:nvSpPr>
          <p:spPr>
            <a:xfrm>
              <a:off x="6627136" y="3250671"/>
              <a:ext cx="239888" cy="119341"/>
            </a:xfrm>
            <a:prstGeom prst="rect">
              <a:avLst/>
            </a:prstGeom>
            <a:solidFill>
              <a:srgbClr val="1CABE2">
                <a:alpha val="100000"/>
              </a:srgbClr>
            </a:solidFill>
          </p:spPr>
          <p:txBody>
            <a:bodyPr/>
            <a:lstStyle/>
            <a:p>
              <a:endParaRPr/>
            </a:p>
          </p:txBody>
        </p:sp>
        <p:sp>
          <p:nvSpPr>
            <p:cNvPr id="67" name="rc67"/>
            <p:cNvSpPr/>
            <p:nvPr/>
          </p:nvSpPr>
          <p:spPr>
            <a:xfrm>
              <a:off x="6893679" y="3359960"/>
              <a:ext cx="239888" cy="852048"/>
            </a:xfrm>
            <a:prstGeom prst="rect">
              <a:avLst/>
            </a:prstGeom>
            <a:solidFill>
              <a:srgbClr val="80BD41">
                <a:alpha val="100000"/>
              </a:srgbClr>
            </a:solidFill>
          </p:spPr>
          <p:txBody>
            <a:bodyPr/>
            <a:lstStyle/>
            <a:p>
              <a:endParaRPr/>
            </a:p>
          </p:txBody>
        </p:sp>
        <p:sp>
          <p:nvSpPr>
            <p:cNvPr id="68" name="rc68"/>
            <p:cNvSpPr/>
            <p:nvPr/>
          </p:nvSpPr>
          <p:spPr>
            <a:xfrm>
              <a:off x="6893679" y="3250444"/>
              <a:ext cx="239888" cy="109516"/>
            </a:xfrm>
            <a:prstGeom prst="rect">
              <a:avLst/>
            </a:prstGeom>
            <a:solidFill>
              <a:srgbClr val="1CABE2">
                <a:alpha val="100000"/>
              </a:srgbClr>
            </a:solidFill>
          </p:spPr>
          <p:txBody>
            <a:bodyPr/>
            <a:lstStyle/>
            <a:p>
              <a:endParaRPr/>
            </a:p>
          </p:txBody>
        </p:sp>
        <p:sp>
          <p:nvSpPr>
            <p:cNvPr id="69" name="rc69"/>
            <p:cNvSpPr/>
            <p:nvPr/>
          </p:nvSpPr>
          <p:spPr>
            <a:xfrm>
              <a:off x="7160222" y="3305189"/>
              <a:ext cx="239888" cy="906819"/>
            </a:xfrm>
            <a:prstGeom prst="rect">
              <a:avLst/>
            </a:prstGeom>
            <a:solidFill>
              <a:srgbClr val="80BD41">
                <a:alpha val="100000"/>
              </a:srgbClr>
            </a:solidFill>
          </p:spPr>
          <p:txBody>
            <a:bodyPr/>
            <a:lstStyle/>
            <a:p>
              <a:endParaRPr/>
            </a:p>
          </p:txBody>
        </p:sp>
        <p:sp>
          <p:nvSpPr>
            <p:cNvPr id="70" name="rc70"/>
            <p:cNvSpPr/>
            <p:nvPr/>
          </p:nvSpPr>
          <p:spPr>
            <a:xfrm>
              <a:off x="7160222" y="3246902"/>
              <a:ext cx="239888" cy="58287"/>
            </a:xfrm>
            <a:prstGeom prst="rect">
              <a:avLst/>
            </a:prstGeom>
            <a:solidFill>
              <a:srgbClr val="1CABE2">
                <a:alpha val="100000"/>
              </a:srgbClr>
            </a:solidFill>
          </p:spPr>
          <p:txBody>
            <a:bodyPr/>
            <a:lstStyle/>
            <a:p>
              <a:endParaRPr/>
            </a:p>
          </p:txBody>
        </p:sp>
        <p:sp>
          <p:nvSpPr>
            <p:cNvPr id="71" name="rc71"/>
            <p:cNvSpPr/>
            <p:nvPr/>
          </p:nvSpPr>
          <p:spPr>
            <a:xfrm>
              <a:off x="7426765" y="3315485"/>
              <a:ext cx="239888" cy="896524"/>
            </a:xfrm>
            <a:prstGeom prst="rect">
              <a:avLst/>
            </a:prstGeom>
            <a:solidFill>
              <a:srgbClr val="80BD41">
                <a:alpha val="100000"/>
              </a:srgbClr>
            </a:solidFill>
          </p:spPr>
          <p:txBody>
            <a:bodyPr/>
            <a:lstStyle/>
            <a:p>
              <a:endParaRPr/>
            </a:p>
          </p:txBody>
        </p:sp>
        <p:sp>
          <p:nvSpPr>
            <p:cNvPr id="72" name="rc72"/>
            <p:cNvSpPr/>
            <p:nvPr/>
          </p:nvSpPr>
          <p:spPr>
            <a:xfrm>
              <a:off x="7426765" y="3247078"/>
              <a:ext cx="239888" cy="68406"/>
            </a:xfrm>
            <a:prstGeom prst="rect">
              <a:avLst/>
            </a:prstGeom>
            <a:solidFill>
              <a:srgbClr val="1CABE2">
                <a:alpha val="100000"/>
              </a:srgbClr>
            </a:solidFill>
          </p:spPr>
          <p:txBody>
            <a:bodyPr/>
            <a:lstStyle/>
            <a:p>
              <a:endParaRPr/>
            </a:p>
          </p:txBody>
        </p:sp>
        <p:sp>
          <p:nvSpPr>
            <p:cNvPr id="73" name="rc73"/>
            <p:cNvSpPr/>
            <p:nvPr/>
          </p:nvSpPr>
          <p:spPr>
            <a:xfrm>
              <a:off x="7693308" y="3297065"/>
              <a:ext cx="239888" cy="914943"/>
            </a:xfrm>
            <a:prstGeom prst="rect">
              <a:avLst/>
            </a:prstGeom>
            <a:solidFill>
              <a:srgbClr val="80BD41">
                <a:alpha val="100000"/>
              </a:srgbClr>
            </a:solidFill>
          </p:spPr>
          <p:txBody>
            <a:bodyPr/>
            <a:lstStyle/>
            <a:p>
              <a:endParaRPr/>
            </a:p>
          </p:txBody>
        </p:sp>
        <p:sp>
          <p:nvSpPr>
            <p:cNvPr id="74" name="rc74"/>
            <p:cNvSpPr/>
            <p:nvPr/>
          </p:nvSpPr>
          <p:spPr>
            <a:xfrm>
              <a:off x="7693308" y="3247463"/>
              <a:ext cx="239888" cy="49602"/>
            </a:xfrm>
            <a:prstGeom prst="rect">
              <a:avLst/>
            </a:prstGeom>
            <a:solidFill>
              <a:srgbClr val="1CABE2">
                <a:alpha val="100000"/>
              </a:srgbClr>
            </a:solidFill>
          </p:spPr>
          <p:txBody>
            <a:bodyPr/>
            <a:lstStyle/>
            <a:p>
              <a:endParaRPr/>
            </a:p>
          </p:txBody>
        </p:sp>
        <p:sp>
          <p:nvSpPr>
            <p:cNvPr id="75" name="rc75"/>
            <p:cNvSpPr/>
            <p:nvPr/>
          </p:nvSpPr>
          <p:spPr>
            <a:xfrm>
              <a:off x="7959851" y="3301697"/>
              <a:ext cx="239888" cy="910312"/>
            </a:xfrm>
            <a:prstGeom prst="rect">
              <a:avLst/>
            </a:prstGeom>
            <a:solidFill>
              <a:srgbClr val="80BD41">
                <a:alpha val="100000"/>
              </a:srgbClr>
            </a:solidFill>
          </p:spPr>
          <p:txBody>
            <a:bodyPr/>
            <a:lstStyle/>
            <a:p>
              <a:endParaRPr/>
            </a:p>
          </p:txBody>
        </p:sp>
        <p:sp>
          <p:nvSpPr>
            <p:cNvPr id="76" name="rc76"/>
            <p:cNvSpPr/>
            <p:nvPr/>
          </p:nvSpPr>
          <p:spPr>
            <a:xfrm>
              <a:off x="7959851" y="3249859"/>
              <a:ext cx="239888" cy="51838"/>
            </a:xfrm>
            <a:prstGeom prst="rect">
              <a:avLst/>
            </a:prstGeom>
            <a:solidFill>
              <a:srgbClr val="1CABE2">
                <a:alpha val="100000"/>
              </a:srgbClr>
            </a:solidFill>
          </p:spPr>
          <p:txBody>
            <a:bodyPr/>
            <a:lstStyle/>
            <a:p>
              <a:endParaRPr/>
            </a:p>
          </p:txBody>
        </p:sp>
        <p:sp>
          <p:nvSpPr>
            <p:cNvPr id="77" name="pl77"/>
            <p:cNvSpPr/>
            <p:nvPr/>
          </p:nvSpPr>
          <p:spPr>
            <a:xfrm>
              <a:off x="1416218" y="2171156"/>
              <a:ext cx="6663577" cy="429653"/>
            </a:xfrm>
            <a:custGeom>
              <a:avLst/>
              <a:gdLst/>
              <a:ahLst/>
              <a:cxnLst/>
              <a:rect l="0" t="0" r="0" b="0"/>
              <a:pathLst>
                <a:path w="6663577" h="429653">
                  <a:moveTo>
                    <a:pt x="0" y="429653"/>
                  </a:moveTo>
                  <a:lnTo>
                    <a:pt x="266543" y="408170"/>
                  </a:lnTo>
                  <a:lnTo>
                    <a:pt x="533086" y="386687"/>
                  </a:lnTo>
                  <a:lnTo>
                    <a:pt x="799629" y="386687"/>
                  </a:lnTo>
                  <a:lnTo>
                    <a:pt x="1066172" y="343722"/>
                  </a:lnTo>
                  <a:lnTo>
                    <a:pt x="1332715" y="279274"/>
                  </a:lnTo>
                  <a:lnTo>
                    <a:pt x="1599258" y="300757"/>
                  </a:lnTo>
                  <a:lnTo>
                    <a:pt x="1865801" y="300757"/>
                  </a:lnTo>
                  <a:lnTo>
                    <a:pt x="2132344" y="300757"/>
                  </a:lnTo>
                  <a:lnTo>
                    <a:pt x="2398888" y="279274"/>
                  </a:lnTo>
                  <a:lnTo>
                    <a:pt x="2665431" y="236309"/>
                  </a:lnTo>
                  <a:lnTo>
                    <a:pt x="2931974" y="150378"/>
                  </a:lnTo>
                  <a:lnTo>
                    <a:pt x="3198517" y="150378"/>
                  </a:lnTo>
                  <a:lnTo>
                    <a:pt x="3465060" y="150378"/>
                  </a:lnTo>
                  <a:lnTo>
                    <a:pt x="3731603" y="128895"/>
                  </a:lnTo>
                  <a:lnTo>
                    <a:pt x="3998146" y="128895"/>
                  </a:lnTo>
                  <a:lnTo>
                    <a:pt x="4264689" y="107413"/>
                  </a:lnTo>
                  <a:lnTo>
                    <a:pt x="4531233" y="107413"/>
                  </a:lnTo>
                  <a:lnTo>
                    <a:pt x="4797776" y="64447"/>
                  </a:lnTo>
                  <a:lnTo>
                    <a:pt x="5064319" y="42965"/>
                  </a:lnTo>
                  <a:lnTo>
                    <a:pt x="5330862" y="150378"/>
                  </a:lnTo>
                  <a:lnTo>
                    <a:pt x="5597405" y="128895"/>
                  </a:lnTo>
                  <a:lnTo>
                    <a:pt x="5863948" y="21482"/>
                  </a:lnTo>
                  <a:lnTo>
                    <a:pt x="6130491" y="42965"/>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41937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75</a:t>
              </a:r>
            </a:p>
          </p:txBody>
        </p:sp>
        <p:sp>
          <p:nvSpPr>
            <p:cNvPr id="79" name="tx79"/>
            <p:cNvSpPr/>
            <p:nvPr/>
          </p:nvSpPr>
          <p:spPr>
            <a:xfrm>
              <a:off x="2678595"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80" name="tx80"/>
            <p:cNvSpPr/>
            <p:nvPr/>
          </p:nvSpPr>
          <p:spPr>
            <a:xfrm>
              <a:off x="4011311"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1" name="tx81"/>
            <p:cNvSpPr/>
            <p:nvPr/>
          </p:nvSpPr>
          <p:spPr>
            <a:xfrm>
              <a:off x="5344027"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2" name="tx82"/>
            <p:cNvSpPr/>
            <p:nvPr/>
          </p:nvSpPr>
          <p:spPr>
            <a:xfrm>
              <a:off x="6410199"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3" name="tx83"/>
            <p:cNvSpPr/>
            <p:nvPr/>
          </p:nvSpPr>
          <p:spPr>
            <a:xfrm>
              <a:off x="667674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4" name="tx84"/>
            <p:cNvSpPr/>
            <p:nvPr/>
          </p:nvSpPr>
          <p:spPr>
            <a:xfrm>
              <a:off x="6943285"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5" name="tx85"/>
            <p:cNvSpPr/>
            <p:nvPr/>
          </p:nvSpPr>
          <p:spPr>
            <a:xfrm>
              <a:off x="7209828"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6" name="tx86"/>
            <p:cNvSpPr/>
            <p:nvPr/>
          </p:nvSpPr>
          <p:spPr>
            <a:xfrm>
              <a:off x="7476372"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7" name="tx87"/>
            <p:cNvSpPr/>
            <p:nvPr/>
          </p:nvSpPr>
          <p:spPr>
            <a:xfrm>
              <a:off x="7742915"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8" name="tx88"/>
            <p:cNvSpPr/>
            <p:nvPr/>
          </p:nvSpPr>
          <p:spPr>
            <a:xfrm>
              <a:off x="8009458"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9" name="tx89"/>
            <p:cNvSpPr/>
            <p:nvPr/>
          </p:nvSpPr>
          <p:spPr>
            <a:xfrm>
              <a:off x="1355928" y="3772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1340869" y="32387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91" name="tx91"/>
            <p:cNvSpPr/>
            <p:nvPr/>
          </p:nvSpPr>
          <p:spPr>
            <a:xfrm>
              <a:off x="2643440" y="37428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31.2</a:t>
              </a:r>
            </a:p>
          </p:txBody>
        </p:sp>
        <p:sp>
          <p:nvSpPr>
            <p:cNvPr id="92" name="tx92"/>
            <p:cNvSpPr/>
            <p:nvPr/>
          </p:nvSpPr>
          <p:spPr>
            <a:xfrm>
              <a:off x="2673584" y="32210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3" name="tx93"/>
            <p:cNvSpPr/>
            <p:nvPr/>
          </p:nvSpPr>
          <p:spPr>
            <a:xfrm>
              <a:off x="3976155" y="37397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31.4</a:t>
              </a:r>
            </a:p>
          </p:txBody>
        </p:sp>
        <p:sp>
          <p:nvSpPr>
            <p:cNvPr id="94" name="tx94"/>
            <p:cNvSpPr/>
            <p:nvPr/>
          </p:nvSpPr>
          <p:spPr>
            <a:xfrm>
              <a:off x="4006300" y="32235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95" name="tx95"/>
            <p:cNvSpPr/>
            <p:nvPr/>
          </p:nvSpPr>
          <p:spPr>
            <a:xfrm>
              <a:off x="5308871" y="372983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32.1</a:t>
              </a:r>
            </a:p>
          </p:txBody>
        </p:sp>
        <p:sp>
          <p:nvSpPr>
            <p:cNvPr id="96" name="tx96"/>
            <p:cNvSpPr/>
            <p:nvPr/>
          </p:nvSpPr>
          <p:spPr>
            <a:xfrm>
              <a:off x="5384220" y="32348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6420247" y="37181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98" name="tx98"/>
            <p:cNvSpPr/>
            <p:nvPr/>
          </p:nvSpPr>
          <p:spPr>
            <a:xfrm>
              <a:off x="6405188" y="32309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6641586" y="375051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30.6</a:t>
              </a:r>
            </a:p>
          </p:txBody>
        </p:sp>
        <p:sp>
          <p:nvSpPr>
            <p:cNvPr id="100" name="tx100"/>
            <p:cNvSpPr/>
            <p:nvPr/>
          </p:nvSpPr>
          <p:spPr>
            <a:xfrm>
              <a:off x="6671731" y="326984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1" name="tx101"/>
            <p:cNvSpPr/>
            <p:nvPr/>
          </p:nvSpPr>
          <p:spPr>
            <a:xfrm>
              <a:off x="6953334" y="37454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2" name="tx102"/>
            <p:cNvSpPr/>
            <p:nvPr/>
          </p:nvSpPr>
          <p:spPr>
            <a:xfrm>
              <a:off x="6983478" y="326640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219877" y="37181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7204817" y="323692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7441216" y="372325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32.6</a:t>
              </a:r>
            </a:p>
          </p:txBody>
        </p:sp>
        <p:sp>
          <p:nvSpPr>
            <p:cNvPr id="106" name="tx106"/>
            <p:cNvSpPr/>
            <p:nvPr/>
          </p:nvSpPr>
          <p:spPr>
            <a:xfrm>
              <a:off x="7471361" y="32408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7" name="tx107"/>
            <p:cNvSpPr/>
            <p:nvPr/>
          </p:nvSpPr>
          <p:spPr>
            <a:xfrm>
              <a:off x="7707759" y="371404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33.3</a:t>
              </a:r>
            </a:p>
          </p:txBody>
        </p:sp>
        <p:sp>
          <p:nvSpPr>
            <p:cNvPr id="108" name="tx108"/>
            <p:cNvSpPr/>
            <p:nvPr/>
          </p:nvSpPr>
          <p:spPr>
            <a:xfrm>
              <a:off x="7737904" y="32318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7974302" y="37163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33.1</a:t>
              </a:r>
            </a:p>
          </p:txBody>
        </p:sp>
        <p:sp>
          <p:nvSpPr>
            <p:cNvPr id="110" name="tx110"/>
            <p:cNvSpPr/>
            <p:nvPr/>
          </p:nvSpPr>
          <p:spPr>
            <a:xfrm>
              <a:off x="8004447" y="323533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1310724" y="298810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38.8</a:t>
              </a:r>
            </a:p>
          </p:txBody>
        </p:sp>
        <p:sp>
          <p:nvSpPr>
            <p:cNvPr id="112" name="tx112"/>
            <p:cNvSpPr/>
            <p:nvPr/>
          </p:nvSpPr>
          <p:spPr>
            <a:xfrm>
              <a:off x="2688644" y="30113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13" name="tx113"/>
            <p:cNvSpPr/>
            <p:nvPr/>
          </p:nvSpPr>
          <p:spPr>
            <a:xfrm>
              <a:off x="3976155" y="30227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37.5</a:t>
              </a:r>
            </a:p>
          </p:txBody>
        </p:sp>
        <p:sp>
          <p:nvSpPr>
            <p:cNvPr id="114" name="tx114"/>
            <p:cNvSpPr/>
            <p:nvPr/>
          </p:nvSpPr>
          <p:spPr>
            <a:xfrm>
              <a:off x="5308871" y="306185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36.1</a:t>
              </a:r>
            </a:p>
          </p:txBody>
        </p:sp>
        <p:sp>
          <p:nvSpPr>
            <p:cNvPr id="115" name="tx115"/>
            <p:cNvSpPr/>
            <p:nvPr/>
          </p:nvSpPr>
          <p:spPr>
            <a:xfrm>
              <a:off x="6375043" y="308059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35.4</a:t>
              </a:r>
            </a:p>
          </p:txBody>
        </p:sp>
        <p:sp>
          <p:nvSpPr>
            <p:cNvPr id="116" name="tx116"/>
            <p:cNvSpPr/>
            <p:nvPr/>
          </p:nvSpPr>
          <p:spPr>
            <a:xfrm>
              <a:off x="6686790" y="30937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7" name="tx117"/>
            <p:cNvSpPr/>
            <p:nvPr/>
          </p:nvSpPr>
          <p:spPr>
            <a:xfrm>
              <a:off x="6953334" y="30935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7174673" y="30900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19" name="tx119"/>
            <p:cNvSpPr/>
            <p:nvPr/>
          </p:nvSpPr>
          <p:spPr>
            <a:xfrm>
              <a:off x="7441216" y="309018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0" name="tx120"/>
            <p:cNvSpPr/>
            <p:nvPr/>
          </p:nvSpPr>
          <p:spPr>
            <a:xfrm>
              <a:off x="7707759" y="30905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1" name="tx121"/>
            <p:cNvSpPr/>
            <p:nvPr/>
          </p:nvSpPr>
          <p:spPr>
            <a:xfrm>
              <a:off x="8019506" y="3092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2" name="tx122"/>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60990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4" name="tx124"/>
            <p:cNvSpPr/>
            <p:nvPr/>
          </p:nvSpPr>
          <p:spPr>
            <a:xfrm>
              <a:off x="616710" y="305991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5" name="tx125"/>
            <p:cNvSpPr/>
            <p:nvPr/>
          </p:nvSpPr>
          <p:spPr>
            <a:xfrm>
              <a:off x="616710" y="250992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6" name="tx126"/>
            <p:cNvSpPr/>
            <p:nvPr/>
          </p:nvSpPr>
          <p:spPr>
            <a:xfrm>
              <a:off x="616710" y="195993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5" name="pl145"/>
            <p:cNvSpPr/>
            <p:nvPr/>
          </p:nvSpPr>
          <p:spPr>
            <a:xfrm>
              <a:off x="253174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798848"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80163"/>
              <a:ext cx="201456" cy="201456"/>
            </a:xfrm>
            <a:prstGeom prst="rect">
              <a:avLst/>
            </a:prstGeom>
            <a:solidFill>
              <a:srgbClr val="1CABE2">
                <a:alpha val="100000"/>
              </a:srgbClr>
            </a:solidFill>
          </p:spPr>
          <p:txBody>
            <a:bodyPr/>
            <a:lstStyle/>
            <a:p>
              <a:endParaRPr/>
            </a:p>
          </p:txBody>
        </p:sp>
        <p:sp>
          <p:nvSpPr>
            <p:cNvPr id="148" name="rc148"/>
            <p:cNvSpPr/>
            <p:nvPr/>
          </p:nvSpPr>
          <p:spPr>
            <a:xfrm>
              <a:off x="6014964"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336851"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1592810"/>
              <a:ext cx="1369933" cy="1458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ROSA, 2000-2025</a:t>
              </a:r>
            </a:p>
          </p:txBody>
        </p:sp>
        <p:sp>
          <p:nvSpPr>
            <p:cNvPr id="153" name="pl153"/>
            <p:cNvSpPr/>
            <p:nvPr/>
          </p:nvSpPr>
          <p:spPr>
            <a:xfrm>
              <a:off x="22239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07920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93449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78978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15156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00685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86214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296273" y="5840557"/>
              <a:ext cx="6117479" cy="124062"/>
            </a:xfrm>
            <a:prstGeom prst="rect">
              <a:avLst/>
            </a:prstGeom>
            <a:solidFill>
              <a:srgbClr val="80BD41">
                <a:alpha val="100000"/>
              </a:srgbClr>
            </a:solidFill>
          </p:spPr>
          <p:txBody>
            <a:bodyPr/>
            <a:lstStyle/>
            <a:p>
              <a:endParaRPr/>
            </a:p>
          </p:txBody>
        </p:sp>
        <p:sp>
          <p:nvSpPr>
            <p:cNvPr id="165" name="rc165"/>
            <p:cNvSpPr/>
            <p:nvPr/>
          </p:nvSpPr>
          <p:spPr>
            <a:xfrm>
              <a:off x="7413753" y="5840557"/>
              <a:ext cx="457251" cy="124062"/>
            </a:xfrm>
            <a:prstGeom prst="rect">
              <a:avLst/>
            </a:prstGeom>
            <a:solidFill>
              <a:srgbClr val="1CABE2">
                <a:alpha val="100000"/>
              </a:srgbClr>
            </a:solidFill>
          </p:spPr>
          <p:txBody>
            <a:bodyPr/>
            <a:lstStyle/>
            <a:p>
              <a:endParaRPr/>
            </a:p>
          </p:txBody>
        </p:sp>
        <p:sp>
          <p:nvSpPr>
            <p:cNvPr id="166" name="rc166"/>
            <p:cNvSpPr/>
            <p:nvPr/>
          </p:nvSpPr>
          <p:spPr>
            <a:xfrm>
              <a:off x="1296273" y="5685479"/>
              <a:ext cx="6172781" cy="124062"/>
            </a:xfrm>
            <a:prstGeom prst="rect">
              <a:avLst/>
            </a:prstGeom>
            <a:solidFill>
              <a:srgbClr val="80BD41">
                <a:alpha val="100000"/>
              </a:srgbClr>
            </a:solidFill>
          </p:spPr>
          <p:txBody>
            <a:bodyPr/>
            <a:lstStyle/>
            <a:p>
              <a:endParaRPr/>
            </a:p>
          </p:txBody>
        </p:sp>
        <p:sp>
          <p:nvSpPr>
            <p:cNvPr id="167" name="rc167"/>
            <p:cNvSpPr/>
            <p:nvPr/>
          </p:nvSpPr>
          <p:spPr>
            <a:xfrm>
              <a:off x="7469055" y="5685479"/>
              <a:ext cx="334646" cy="124062"/>
            </a:xfrm>
            <a:prstGeom prst="rect">
              <a:avLst/>
            </a:prstGeom>
            <a:solidFill>
              <a:srgbClr val="1CABE2">
                <a:alpha val="100000"/>
              </a:srgbClr>
            </a:solidFill>
          </p:spPr>
          <p:txBody>
            <a:bodyPr/>
            <a:lstStyle/>
            <a:p>
              <a:endParaRPr/>
            </a:p>
          </p:txBody>
        </p:sp>
        <p:sp>
          <p:nvSpPr>
            <p:cNvPr id="168" name="rc168"/>
            <p:cNvSpPr/>
            <p:nvPr/>
          </p:nvSpPr>
          <p:spPr>
            <a:xfrm>
              <a:off x="1296273" y="5530401"/>
              <a:ext cx="6141533" cy="124062"/>
            </a:xfrm>
            <a:prstGeom prst="rect">
              <a:avLst/>
            </a:prstGeom>
            <a:solidFill>
              <a:srgbClr val="80BD41">
                <a:alpha val="100000"/>
              </a:srgbClr>
            </a:solidFill>
          </p:spPr>
          <p:txBody>
            <a:bodyPr/>
            <a:lstStyle/>
            <a:p>
              <a:endParaRPr/>
            </a:p>
          </p:txBody>
        </p:sp>
        <p:sp>
          <p:nvSpPr>
            <p:cNvPr id="169" name="rc169"/>
            <p:cNvSpPr/>
            <p:nvPr/>
          </p:nvSpPr>
          <p:spPr>
            <a:xfrm>
              <a:off x="7437807" y="5530401"/>
              <a:ext cx="349734" cy="124062"/>
            </a:xfrm>
            <a:prstGeom prst="rect">
              <a:avLst/>
            </a:prstGeom>
            <a:solidFill>
              <a:srgbClr val="1CABE2">
                <a:alpha val="100000"/>
              </a:srgbClr>
            </a:solidFill>
          </p:spPr>
          <p:txBody>
            <a:bodyPr/>
            <a:lstStyle/>
            <a:p>
              <a:endParaRPr/>
            </a:p>
          </p:txBody>
        </p:sp>
        <p:sp>
          <p:nvSpPr>
            <p:cNvPr id="170" name="tx170"/>
            <p:cNvSpPr/>
            <p:nvPr/>
          </p:nvSpPr>
          <p:spPr>
            <a:xfrm>
              <a:off x="4284675" y="585534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33</a:t>
              </a:r>
            </a:p>
          </p:txBody>
        </p:sp>
        <p:sp>
          <p:nvSpPr>
            <p:cNvPr id="171" name="tx171"/>
            <p:cNvSpPr/>
            <p:nvPr/>
          </p:nvSpPr>
          <p:spPr>
            <a:xfrm>
              <a:off x="7554471"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2.5</a:t>
              </a:r>
            </a:p>
          </p:txBody>
        </p:sp>
        <p:sp>
          <p:nvSpPr>
            <p:cNvPr id="172" name="tx172"/>
            <p:cNvSpPr/>
            <p:nvPr/>
          </p:nvSpPr>
          <p:spPr>
            <a:xfrm>
              <a:off x="4259588"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33.3</a:t>
              </a:r>
            </a:p>
          </p:txBody>
        </p:sp>
        <p:sp>
          <p:nvSpPr>
            <p:cNvPr id="173" name="tx173"/>
            <p:cNvSpPr/>
            <p:nvPr/>
          </p:nvSpPr>
          <p:spPr>
            <a:xfrm>
              <a:off x="7548471"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a:t>
              </a:r>
            </a:p>
          </p:txBody>
        </p:sp>
        <p:sp>
          <p:nvSpPr>
            <p:cNvPr id="174" name="tx174"/>
            <p:cNvSpPr/>
            <p:nvPr/>
          </p:nvSpPr>
          <p:spPr>
            <a:xfrm>
              <a:off x="4243964"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33.1</a:t>
              </a:r>
            </a:p>
          </p:txBody>
        </p:sp>
        <p:sp>
          <p:nvSpPr>
            <p:cNvPr id="175" name="tx175"/>
            <p:cNvSpPr/>
            <p:nvPr/>
          </p:nvSpPr>
          <p:spPr>
            <a:xfrm>
              <a:off x="7524767"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1.9</a:t>
              </a:r>
            </a:p>
          </p:txBody>
        </p:sp>
        <p:sp>
          <p:nvSpPr>
            <p:cNvPr id="176" name="tx176"/>
            <p:cNvSpPr/>
            <p:nvPr/>
          </p:nvSpPr>
          <p:spPr>
            <a:xfrm>
              <a:off x="8076664"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35.4</a:t>
              </a:r>
            </a:p>
          </p:txBody>
        </p:sp>
        <p:sp>
          <p:nvSpPr>
            <p:cNvPr id="177" name="tx177"/>
            <p:cNvSpPr/>
            <p:nvPr/>
          </p:nvSpPr>
          <p:spPr>
            <a:xfrm>
              <a:off x="8005997"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35.1</a:t>
              </a:r>
            </a:p>
          </p:txBody>
        </p:sp>
        <p:sp>
          <p:nvSpPr>
            <p:cNvPr id="178" name="tx178"/>
            <p:cNvSpPr/>
            <p:nvPr/>
          </p:nvSpPr>
          <p:spPr>
            <a:xfrm>
              <a:off x="8041766" y="554519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a:t>
              </a:r>
            </a:p>
          </p:txBody>
        </p:sp>
        <p:sp>
          <p:nvSpPr>
            <p:cNvPr id="179" name="tx179"/>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3" name="tx183"/>
            <p:cNvSpPr/>
            <p:nvPr/>
          </p:nvSpPr>
          <p:spPr>
            <a:xfrm>
              <a:off x="299627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485156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5" name="tx185"/>
            <p:cNvSpPr/>
            <p:nvPr/>
          </p:nvSpPr>
          <p:spPr>
            <a:xfrm>
              <a:off x="6706856" y="6056083"/>
              <a:ext cx="31057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 M</a:t>
              </a:r>
            </a:p>
          </p:txBody>
        </p:sp>
        <p:sp>
          <p:nvSpPr>
            <p:cNvPr id="186" name="tx186"/>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7" name="tx187"/>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(95%) was higher than in 2019 (93%).
The number of children vaccinated with DTP1 was roughly the same in 2019 and 2025, at approximately 33.1 million.
The number of surviving infants decreased approximately 1% from 35.4 million in 2019 to 35 million in 2025.
In 2025, 130,000 same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95%: 33.1 million children received at least one dose of DTP-containing vaccine, but 1.9 million remain unreached.</a:t>
            </a:r>
          </a:p>
        </p:txBody>
      </p:sp>
      <p:grpSp>
        <p:nvGrpSpPr>
          <p:cNvPr id="191" name="Group 190"/>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3"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32889" y="899582"/>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32889" y="1583480"/>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32889" y="2267379"/>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32889" y="2951277"/>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32889" y="3635176"/>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32889" y="4319074"/>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32889" y="5002973"/>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32889" y="5686871"/>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433353" y="1583480"/>
              <a:ext cx="4722529" cy="683898"/>
            </a:xfrm>
            <a:custGeom>
              <a:avLst/>
              <a:gdLst/>
              <a:ahLst/>
              <a:cxnLst/>
              <a:rect l="0" t="0" r="0" b="0"/>
              <a:pathLst>
                <a:path w="4722529" h="683898">
                  <a:moveTo>
                    <a:pt x="0" y="683898"/>
                  </a:moveTo>
                  <a:lnTo>
                    <a:pt x="11925" y="683898"/>
                  </a:lnTo>
                  <a:lnTo>
                    <a:pt x="23851" y="683898"/>
                  </a:lnTo>
                  <a:lnTo>
                    <a:pt x="35776" y="683898"/>
                  </a:lnTo>
                  <a:lnTo>
                    <a:pt x="47702" y="683898"/>
                  </a:lnTo>
                  <a:lnTo>
                    <a:pt x="59627" y="683898"/>
                  </a:lnTo>
                  <a:lnTo>
                    <a:pt x="71553" y="683898"/>
                  </a:lnTo>
                  <a:lnTo>
                    <a:pt x="83479" y="683898"/>
                  </a:lnTo>
                  <a:lnTo>
                    <a:pt x="95404" y="683898"/>
                  </a:lnTo>
                  <a:lnTo>
                    <a:pt x="107330" y="683898"/>
                  </a:lnTo>
                  <a:lnTo>
                    <a:pt x="119255" y="683898"/>
                  </a:lnTo>
                  <a:lnTo>
                    <a:pt x="131181" y="683898"/>
                  </a:lnTo>
                  <a:lnTo>
                    <a:pt x="143106" y="683898"/>
                  </a:lnTo>
                  <a:lnTo>
                    <a:pt x="155032" y="683898"/>
                  </a:lnTo>
                  <a:lnTo>
                    <a:pt x="166958" y="683898"/>
                  </a:lnTo>
                  <a:lnTo>
                    <a:pt x="178883" y="683898"/>
                  </a:lnTo>
                  <a:lnTo>
                    <a:pt x="190809" y="683898"/>
                  </a:lnTo>
                  <a:lnTo>
                    <a:pt x="202734" y="683898"/>
                  </a:lnTo>
                  <a:lnTo>
                    <a:pt x="214660" y="683898"/>
                  </a:lnTo>
                  <a:lnTo>
                    <a:pt x="226586" y="683898"/>
                  </a:lnTo>
                  <a:lnTo>
                    <a:pt x="238511" y="683898"/>
                  </a:lnTo>
                  <a:lnTo>
                    <a:pt x="250437" y="683898"/>
                  </a:lnTo>
                  <a:lnTo>
                    <a:pt x="262362" y="683898"/>
                  </a:lnTo>
                  <a:lnTo>
                    <a:pt x="274288" y="683898"/>
                  </a:lnTo>
                  <a:lnTo>
                    <a:pt x="286213" y="683898"/>
                  </a:lnTo>
                  <a:lnTo>
                    <a:pt x="298139" y="683898"/>
                  </a:lnTo>
                  <a:lnTo>
                    <a:pt x="310065" y="683898"/>
                  </a:lnTo>
                  <a:lnTo>
                    <a:pt x="321990" y="683898"/>
                  </a:lnTo>
                  <a:lnTo>
                    <a:pt x="333916" y="683898"/>
                  </a:lnTo>
                  <a:lnTo>
                    <a:pt x="345841" y="683898"/>
                  </a:lnTo>
                  <a:lnTo>
                    <a:pt x="357767" y="683898"/>
                  </a:lnTo>
                  <a:lnTo>
                    <a:pt x="369692" y="683898"/>
                  </a:lnTo>
                  <a:lnTo>
                    <a:pt x="381618" y="683898"/>
                  </a:lnTo>
                  <a:lnTo>
                    <a:pt x="393544" y="683898"/>
                  </a:lnTo>
                  <a:lnTo>
                    <a:pt x="405469" y="683898"/>
                  </a:lnTo>
                  <a:lnTo>
                    <a:pt x="417395" y="683898"/>
                  </a:lnTo>
                  <a:lnTo>
                    <a:pt x="429320" y="683898"/>
                  </a:lnTo>
                  <a:lnTo>
                    <a:pt x="441246" y="683898"/>
                  </a:lnTo>
                  <a:lnTo>
                    <a:pt x="453172" y="683898"/>
                  </a:lnTo>
                  <a:lnTo>
                    <a:pt x="465097" y="683898"/>
                  </a:lnTo>
                  <a:lnTo>
                    <a:pt x="477023" y="683898"/>
                  </a:lnTo>
                  <a:lnTo>
                    <a:pt x="488948" y="683898"/>
                  </a:lnTo>
                  <a:lnTo>
                    <a:pt x="500874" y="683898"/>
                  </a:lnTo>
                  <a:lnTo>
                    <a:pt x="512799" y="683898"/>
                  </a:lnTo>
                  <a:lnTo>
                    <a:pt x="524725" y="683898"/>
                  </a:lnTo>
                  <a:lnTo>
                    <a:pt x="536651" y="683898"/>
                  </a:lnTo>
                  <a:lnTo>
                    <a:pt x="548576" y="683898"/>
                  </a:lnTo>
                  <a:lnTo>
                    <a:pt x="560502" y="683898"/>
                  </a:lnTo>
                  <a:lnTo>
                    <a:pt x="572427" y="683898"/>
                  </a:lnTo>
                  <a:lnTo>
                    <a:pt x="584353" y="683898"/>
                  </a:lnTo>
                  <a:lnTo>
                    <a:pt x="596279" y="683898"/>
                  </a:lnTo>
                  <a:lnTo>
                    <a:pt x="608204" y="683898"/>
                  </a:lnTo>
                  <a:lnTo>
                    <a:pt x="620130" y="683898"/>
                  </a:lnTo>
                  <a:lnTo>
                    <a:pt x="632055" y="683898"/>
                  </a:lnTo>
                  <a:lnTo>
                    <a:pt x="643981" y="683898"/>
                  </a:lnTo>
                  <a:lnTo>
                    <a:pt x="655906" y="683898"/>
                  </a:lnTo>
                  <a:lnTo>
                    <a:pt x="667832" y="683898"/>
                  </a:lnTo>
                  <a:lnTo>
                    <a:pt x="679758" y="683898"/>
                  </a:lnTo>
                  <a:lnTo>
                    <a:pt x="691683" y="683898"/>
                  </a:lnTo>
                  <a:lnTo>
                    <a:pt x="703609" y="683898"/>
                  </a:lnTo>
                  <a:lnTo>
                    <a:pt x="715534" y="683898"/>
                  </a:lnTo>
                  <a:lnTo>
                    <a:pt x="727460" y="683898"/>
                  </a:lnTo>
                  <a:lnTo>
                    <a:pt x="739385" y="683898"/>
                  </a:lnTo>
                  <a:lnTo>
                    <a:pt x="751311" y="683898"/>
                  </a:lnTo>
                  <a:lnTo>
                    <a:pt x="763237" y="683898"/>
                  </a:lnTo>
                  <a:lnTo>
                    <a:pt x="775162" y="683898"/>
                  </a:lnTo>
                  <a:lnTo>
                    <a:pt x="787088" y="683898"/>
                  </a:lnTo>
                  <a:lnTo>
                    <a:pt x="799013" y="683898"/>
                  </a:lnTo>
                  <a:lnTo>
                    <a:pt x="810939" y="683898"/>
                  </a:lnTo>
                  <a:lnTo>
                    <a:pt x="822865" y="683898"/>
                  </a:lnTo>
                  <a:lnTo>
                    <a:pt x="834790" y="683898"/>
                  </a:lnTo>
                  <a:lnTo>
                    <a:pt x="846716" y="683898"/>
                  </a:lnTo>
                  <a:lnTo>
                    <a:pt x="858641" y="683898"/>
                  </a:lnTo>
                  <a:lnTo>
                    <a:pt x="870567" y="683898"/>
                  </a:lnTo>
                  <a:lnTo>
                    <a:pt x="882492" y="683898"/>
                  </a:lnTo>
                  <a:lnTo>
                    <a:pt x="894418" y="683898"/>
                  </a:lnTo>
                  <a:lnTo>
                    <a:pt x="906344" y="683898"/>
                  </a:lnTo>
                  <a:lnTo>
                    <a:pt x="918269" y="683898"/>
                  </a:lnTo>
                  <a:lnTo>
                    <a:pt x="930195" y="683898"/>
                  </a:lnTo>
                  <a:lnTo>
                    <a:pt x="942120" y="683898"/>
                  </a:lnTo>
                  <a:lnTo>
                    <a:pt x="954046" y="683898"/>
                  </a:lnTo>
                  <a:lnTo>
                    <a:pt x="965971" y="683898"/>
                  </a:lnTo>
                  <a:lnTo>
                    <a:pt x="977897" y="683898"/>
                  </a:lnTo>
                  <a:lnTo>
                    <a:pt x="989823" y="683898"/>
                  </a:lnTo>
                  <a:lnTo>
                    <a:pt x="1001748" y="683898"/>
                  </a:lnTo>
                  <a:lnTo>
                    <a:pt x="1013674" y="683898"/>
                  </a:lnTo>
                  <a:lnTo>
                    <a:pt x="1025599" y="683898"/>
                  </a:lnTo>
                  <a:lnTo>
                    <a:pt x="1037525" y="683898"/>
                  </a:lnTo>
                  <a:lnTo>
                    <a:pt x="1049451" y="683898"/>
                  </a:lnTo>
                  <a:lnTo>
                    <a:pt x="1061376" y="683898"/>
                  </a:lnTo>
                  <a:lnTo>
                    <a:pt x="1073302" y="683898"/>
                  </a:lnTo>
                  <a:lnTo>
                    <a:pt x="1085227" y="683898"/>
                  </a:lnTo>
                  <a:lnTo>
                    <a:pt x="1097153" y="683898"/>
                  </a:lnTo>
                  <a:lnTo>
                    <a:pt x="1109078" y="683898"/>
                  </a:lnTo>
                  <a:lnTo>
                    <a:pt x="1121004" y="683898"/>
                  </a:lnTo>
                  <a:lnTo>
                    <a:pt x="1132930" y="683898"/>
                  </a:lnTo>
                  <a:lnTo>
                    <a:pt x="1144855" y="683898"/>
                  </a:lnTo>
                  <a:lnTo>
                    <a:pt x="1156781" y="683898"/>
                  </a:lnTo>
                  <a:lnTo>
                    <a:pt x="1168706" y="683898"/>
                  </a:lnTo>
                  <a:lnTo>
                    <a:pt x="1180632" y="683898"/>
                  </a:lnTo>
                  <a:lnTo>
                    <a:pt x="1180632" y="683669"/>
                  </a:lnTo>
                  <a:lnTo>
                    <a:pt x="1192558" y="683628"/>
                  </a:lnTo>
                  <a:lnTo>
                    <a:pt x="1204483" y="683581"/>
                  </a:lnTo>
                  <a:lnTo>
                    <a:pt x="1216409" y="683526"/>
                  </a:lnTo>
                  <a:lnTo>
                    <a:pt x="1228334" y="683460"/>
                  </a:lnTo>
                  <a:lnTo>
                    <a:pt x="1240260" y="683384"/>
                  </a:lnTo>
                  <a:lnTo>
                    <a:pt x="1252185" y="683293"/>
                  </a:lnTo>
                  <a:lnTo>
                    <a:pt x="1264111" y="683188"/>
                  </a:lnTo>
                  <a:lnTo>
                    <a:pt x="1276037" y="683063"/>
                  </a:lnTo>
                  <a:lnTo>
                    <a:pt x="1287962" y="682917"/>
                  </a:lnTo>
                  <a:lnTo>
                    <a:pt x="1299888" y="682745"/>
                  </a:lnTo>
                  <a:lnTo>
                    <a:pt x="1311813" y="682543"/>
                  </a:lnTo>
                  <a:lnTo>
                    <a:pt x="1323739" y="682306"/>
                  </a:lnTo>
                  <a:lnTo>
                    <a:pt x="1335664" y="682028"/>
                  </a:lnTo>
                  <a:lnTo>
                    <a:pt x="1347590" y="681701"/>
                  </a:lnTo>
                  <a:lnTo>
                    <a:pt x="1359516" y="681317"/>
                  </a:lnTo>
                  <a:lnTo>
                    <a:pt x="1371441" y="680866"/>
                  </a:lnTo>
                  <a:lnTo>
                    <a:pt x="1383367" y="680337"/>
                  </a:lnTo>
                  <a:lnTo>
                    <a:pt x="1395292" y="679716"/>
                  </a:lnTo>
                  <a:lnTo>
                    <a:pt x="1407218" y="678988"/>
                  </a:lnTo>
                  <a:lnTo>
                    <a:pt x="1419144" y="678134"/>
                  </a:lnTo>
                  <a:lnTo>
                    <a:pt x="1431069" y="677133"/>
                  </a:lnTo>
                  <a:lnTo>
                    <a:pt x="1442995" y="675960"/>
                  </a:lnTo>
                  <a:lnTo>
                    <a:pt x="1454920" y="674586"/>
                  </a:lnTo>
                  <a:lnTo>
                    <a:pt x="1466846" y="672979"/>
                  </a:lnTo>
                  <a:lnTo>
                    <a:pt x="1478771" y="671100"/>
                  </a:lnTo>
                  <a:lnTo>
                    <a:pt x="1490697" y="668904"/>
                  </a:lnTo>
                  <a:lnTo>
                    <a:pt x="1502623" y="666341"/>
                  </a:lnTo>
                  <a:lnTo>
                    <a:pt x="1514548" y="663354"/>
                  </a:lnTo>
                  <a:lnTo>
                    <a:pt x="1526474" y="659877"/>
                  </a:lnTo>
                  <a:lnTo>
                    <a:pt x="1538399" y="655837"/>
                  </a:lnTo>
                  <a:lnTo>
                    <a:pt x="1550325" y="651150"/>
                  </a:lnTo>
                  <a:lnTo>
                    <a:pt x="1562250" y="645726"/>
                  </a:lnTo>
                  <a:lnTo>
                    <a:pt x="1574176" y="639466"/>
                  </a:lnTo>
                  <a:lnTo>
                    <a:pt x="1586102" y="632260"/>
                  </a:lnTo>
                  <a:lnTo>
                    <a:pt x="1598027" y="623996"/>
                  </a:lnTo>
                  <a:lnTo>
                    <a:pt x="1609953" y="614554"/>
                  </a:lnTo>
                  <a:lnTo>
                    <a:pt x="1621878" y="603815"/>
                  </a:lnTo>
                  <a:lnTo>
                    <a:pt x="1633804" y="591662"/>
                  </a:lnTo>
                  <a:lnTo>
                    <a:pt x="1645730" y="577988"/>
                  </a:lnTo>
                  <a:lnTo>
                    <a:pt x="1657655" y="562703"/>
                  </a:lnTo>
                  <a:lnTo>
                    <a:pt x="1669581" y="545739"/>
                  </a:lnTo>
                  <a:lnTo>
                    <a:pt x="1681506" y="527062"/>
                  </a:lnTo>
                  <a:lnTo>
                    <a:pt x="1693432" y="506681"/>
                  </a:lnTo>
                  <a:lnTo>
                    <a:pt x="1705357" y="484652"/>
                  </a:lnTo>
                  <a:lnTo>
                    <a:pt x="1717283" y="461088"/>
                  </a:lnTo>
                  <a:lnTo>
                    <a:pt x="1729209" y="436163"/>
                  </a:lnTo>
                  <a:lnTo>
                    <a:pt x="1741134" y="410105"/>
                  </a:lnTo>
                  <a:lnTo>
                    <a:pt x="1753060" y="383195"/>
                  </a:lnTo>
                  <a:lnTo>
                    <a:pt x="1764985" y="355757"/>
                  </a:lnTo>
                  <a:lnTo>
                    <a:pt x="1776911" y="328140"/>
                  </a:lnTo>
                  <a:lnTo>
                    <a:pt x="1788837" y="300702"/>
                  </a:lnTo>
                  <a:lnTo>
                    <a:pt x="1800762" y="273793"/>
                  </a:lnTo>
                  <a:lnTo>
                    <a:pt x="1812688" y="247735"/>
                  </a:lnTo>
                  <a:lnTo>
                    <a:pt x="1824613" y="222809"/>
                  </a:lnTo>
                  <a:lnTo>
                    <a:pt x="1836539" y="199246"/>
                  </a:lnTo>
                  <a:lnTo>
                    <a:pt x="1848464" y="177217"/>
                  </a:lnTo>
                  <a:lnTo>
                    <a:pt x="1860390" y="156835"/>
                  </a:lnTo>
                  <a:lnTo>
                    <a:pt x="1872316" y="138158"/>
                  </a:lnTo>
                  <a:lnTo>
                    <a:pt x="1884241" y="121194"/>
                  </a:lnTo>
                  <a:lnTo>
                    <a:pt x="1896167" y="105909"/>
                  </a:lnTo>
                  <a:lnTo>
                    <a:pt x="1908092" y="92235"/>
                  </a:lnTo>
                  <a:lnTo>
                    <a:pt x="1920018" y="80083"/>
                  </a:lnTo>
                  <a:lnTo>
                    <a:pt x="1931943" y="69343"/>
                  </a:lnTo>
                  <a:lnTo>
                    <a:pt x="1943869" y="59902"/>
                  </a:lnTo>
                  <a:lnTo>
                    <a:pt x="1955795" y="51637"/>
                  </a:lnTo>
                  <a:lnTo>
                    <a:pt x="1967720" y="44432"/>
                  </a:lnTo>
                  <a:lnTo>
                    <a:pt x="1979646" y="38171"/>
                  </a:lnTo>
                  <a:lnTo>
                    <a:pt x="1991571" y="32747"/>
                  </a:lnTo>
                  <a:lnTo>
                    <a:pt x="2003497" y="28061"/>
                  </a:lnTo>
                  <a:lnTo>
                    <a:pt x="2015423" y="24020"/>
                  </a:lnTo>
                  <a:lnTo>
                    <a:pt x="2027348" y="20543"/>
                  </a:lnTo>
                  <a:lnTo>
                    <a:pt x="2039274" y="17556"/>
                  </a:lnTo>
                  <a:lnTo>
                    <a:pt x="2051199" y="14994"/>
                  </a:lnTo>
                  <a:lnTo>
                    <a:pt x="2063125" y="12798"/>
                  </a:lnTo>
                  <a:lnTo>
                    <a:pt x="2075050" y="10918"/>
                  </a:lnTo>
                  <a:lnTo>
                    <a:pt x="2086976" y="9311"/>
                  </a:lnTo>
                  <a:lnTo>
                    <a:pt x="2098902" y="7938"/>
                  </a:lnTo>
                  <a:lnTo>
                    <a:pt x="2110827" y="6765"/>
                  </a:lnTo>
                  <a:lnTo>
                    <a:pt x="2122753" y="5764"/>
                  </a:lnTo>
                  <a:lnTo>
                    <a:pt x="2134678" y="4910"/>
                  </a:lnTo>
                  <a:lnTo>
                    <a:pt x="2146604" y="4181"/>
                  </a:lnTo>
                  <a:lnTo>
                    <a:pt x="2158529" y="3561"/>
                  </a:lnTo>
                  <a:lnTo>
                    <a:pt x="2170455" y="3032"/>
                  </a:lnTo>
                  <a:lnTo>
                    <a:pt x="2182381" y="2581"/>
                  </a:lnTo>
                  <a:lnTo>
                    <a:pt x="2194306" y="2197"/>
                  </a:lnTo>
                  <a:lnTo>
                    <a:pt x="2206232" y="1870"/>
                  </a:lnTo>
                  <a:lnTo>
                    <a:pt x="2218157" y="1591"/>
                  </a:lnTo>
                  <a:lnTo>
                    <a:pt x="2230083" y="1354"/>
                  </a:lnTo>
                  <a:lnTo>
                    <a:pt x="2242009" y="1152"/>
                  </a:lnTo>
                  <a:lnTo>
                    <a:pt x="2253934" y="981"/>
                  </a:lnTo>
                  <a:lnTo>
                    <a:pt x="2265860" y="834"/>
                  </a:lnTo>
                  <a:lnTo>
                    <a:pt x="2277785" y="710"/>
                  </a:lnTo>
                  <a:lnTo>
                    <a:pt x="2289711" y="604"/>
                  </a:lnTo>
                  <a:lnTo>
                    <a:pt x="2301636" y="514"/>
                  </a:lnTo>
                  <a:lnTo>
                    <a:pt x="2313562" y="437"/>
                  </a:lnTo>
                  <a:lnTo>
                    <a:pt x="2325488" y="372"/>
                  </a:lnTo>
                  <a:lnTo>
                    <a:pt x="2337413" y="316"/>
                  </a:lnTo>
                  <a:lnTo>
                    <a:pt x="2349339" y="269"/>
                  </a:lnTo>
                  <a:lnTo>
                    <a:pt x="2361264" y="229"/>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8766D">
                  <a:alpha val="100000"/>
                </a:srgbClr>
              </a:solidFill>
              <a:prstDash val="solid"/>
              <a:round/>
            </a:ln>
          </p:spPr>
          <p:txBody>
            <a:bodyPr/>
            <a:lstStyle/>
            <a:p>
              <a:endParaRPr/>
            </a:p>
          </p:txBody>
        </p:sp>
        <p:sp>
          <p:nvSpPr>
            <p:cNvPr id="13" name="pl13"/>
            <p:cNvSpPr/>
            <p:nvPr/>
          </p:nvSpPr>
          <p:spPr>
            <a:xfrm>
              <a:off x="2433353" y="2951277"/>
              <a:ext cx="4722529" cy="683669"/>
            </a:xfrm>
            <a:custGeom>
              <a:avLst/>
              <a:gdLst/>
              <a:ahLst/>
              <a:cxnLst/>
              <a:rect l="0" t="0" r="0" b="0"/>
              <a:pathLst>
                <a:path w="4722529" h="683669">
                  <a:moveTo>
                    <a:pt x="0" y="683669"/>
                  </a:moveTo>
                  <a:lnTo>
                    <a:pt x="11925" y="683628"/>
                  </a:lnTo>
                  <a:lnTo>
                    <a:pt x="23851" y="683581"/>
                  </a:lnTo>
                  <a:lnTo>
                    <a:pt x="35776" y="683526"/>
                  </a:lnTo>
                  <a:lnTo>
                    <a:pt x="47702" y="683460"/>
                  </a:lnTo>
                  <a:lnTo>
                    <a:pt x="59627" y="683384"/>
                  </a:lnTo>
                  <a:lnTo>
                    <a:pt x="71553" y="683293"/>
                  </a:lnTo>
                  <a:lnTo>
                    <a:pt x="83479" y="683188"/>
                  </a:lnTo>
                  <a:lnTo>
                    <a:pt x="95404" y="683063"/>
                  </a:lnTo>
                  <a:lnTo>
                    <a:pt x="107330" y="682917"/>
                  </a:lnTo>
                  <a:lnTo>
                    <a:pt x="119255" y="682745"/>
                  </a:lnTo>
                  <a:lnTo>
                    <a:pt x="131181" y="682543"/>
                  </a:lnTo>
                  <a:lnTo>
                    <a:pt x="143106" y="682306"/>
                  </a:lnTo>
                  <a:lnTo>
                    <a:pt x="155032" y="682028"/>
                  </a:lnTo>
                  <a:lnTo>
                    <a:pt x="166958" y="681701"/>
                  </a:lnTo>
                  <a:lnTo>
                    <a:pt x="178883" y="681317"/>
                  </a:lnTo>
                  <a:lnTo>
                    <a:pt x="190809" y="680866"/>
                  </a:lnTo>
                  <a:lnTo>
                    <a:pt x="202734" y="680337"/>
                  </a:lnTo>
                  <a:lnTo>
                    <a:pt x="214660" y="679716"/>
                  </a:lnTo>
                  <a:lnTo>
                    <a:pt x="226586" y="678988"/>
                  </a:lnTo>
                  <a:lnTo>
                    <a:pt x="238511" y="678134"/>
                  </a:lnTo>
                  <a:lnTo>
                    <a:pt x="250437" y="677133"/>
                  </a:lnTo>
                  <a:lnTo>
                    <a:pt x="262362" y="675960"/>
                  </a:lnTo>
                  <a:lnTo>
                    <a:pt x="274288" y="674586"/>
                  </a:lnTo>
                  <a:lnTo>
                    <a:pt x="286213" y="672979"/>
                  </a:lnTo>
                  <a:lnTo>
                    <a:pt x="298139" y="671100"/>
                  </a:lnTo>
                  <a:lnTo>
                    <a:pt x="310065" y="668904"/>
                  </a:lnTo>
                  <a:lnTo>
                    <a:pt x="321990" y="666341"/>
                  </a:lnTo>
                  <a:lnTo>
                    <a:pt x="333916" y="663354"/>
                  </a:lnTo>
                  <a:lnTo>
                    <a:pt x="345841" y="659877"/>
                  </a:lnTo>
                  <a:lnTo>
                    <a:pt x="357767" y="655837"/>
                  </a:lnTo>
                  <a:lnTo>
                    <a:pt x="369692" y="651150"/>
                  </a:lnTo>
                  <a:lnTo>
                    <a:pt x="381618" y="645726"/>
                  </a:lnTo>
                  <a:lnTo>
                    <a:pt x="393544" y="639466"/>
                  </a:lnTo>
                  <a:lnTo>
                    <a:pt x="405469" y="632260"/>
                  </a:lnTo>
                  <a:lnTo>
                    <a:pt x="417395" y="623996"/>
                  </a:lnTo>
                  <a:lnTo>
                    <a:pt x="429320" y="614554"/>
                  </a:lnTo>
                  <a:lnTo>
                    <a:pt x="441246" y="603815"/>
                  </a:lnTo>
                  <a:lnTo>
                    <a:pt x="453172" y="591662"/>
                  </a:lnTo>
                  <a:lnTo>
                    <a:pt x="465097" y="577988"/>
                  </a:lnTo>
                  <a:lnTo>
                    <a:pt x="477023" y="562703"/>
                  </a:lnTo>
                  <a:lnTo>
                    <a:pt x="488948" y="545739"/>
                  </a:lnTo>
                  <a:lnTo>
                    <a:pt x="500874" y="527062"/>
                  </a:lnTo>
                  <a:lnTo>
                    <a:pt x="512799" y="506681"/>
                  </a:lnTo>
                  <a:lnTo>
                    <a:pt x="524725" y="484652"/>
                  </a:lnTo>
                  <a:lnTo>
                    <a:pt x="536651" y="461088"/>
                  </a:lnTo>
                  <a:lnTo>
                    <a:pt x="548576" y="436163"/>
                  </a:lnTo>
                  <a:lnTo>
                    <a:pt x="560502" y="410105"/>
                  </a:lnTo>
                  <a:lnTo>
                    <a:pt x="572427" y="383195"/>
                  </a:lnTo>
                  <a:lnTo>
                    <a:pt x="584353" y="355757"/>
                  </a:lnTo>
                  <a:lnTo>
                    <a:pt x="596279" y="328140"/>
                  </a:lnTo>
                  <a:lnTo>
                    <a:pt x="608204" y="300702"/>
                  </a:lnTo>
                  <a:lnTo>
                    <a:pt x="620130" y="273793"/>
                  </a:lnTo>
                  <a:lnTo>
                    <a:pt x="632055" y="247735"/>
                  </a:lnTo>
                  <a:lnTo>
                    <a:pt x="643981" y="222809"/>
                  </a:lnTo>
                  <a:lnTo>
                    <a:pt x="655906" y="199246"/>
                  </a:lnTo>
                  <a:lnTo>
                    <a:pt x="667832" y="177217"/>
                  </a:lnTo>
                  <a:lnTo>
                    <a:pt x="679758" y="156835"/>
                  </a:lnTo>
                  <a:lnTo>
                    <a:pt x="691683" y="138158"/>
                  </a:lnTo>
                  <a:lnTo>
                    <a:pt x="703609" y="121194"/>
                  </a:lnTo>
                  <a:lnTo>
                    <a:pt x="715534" y="105909"/>
                  </a:lnTo>
                  <a:lnTo>
                    <a:pt x="727460" y="92235"/>
                  </a:lnTo>
                  <a:lnTo>
                    <a:pt x="739385" y="80083"/>
                  </a:lnTo>
                  <a:lnTo>
                    <a:pt x="751311" y="69343"/>
                  </a:lnTo>
                  <a:lnTo>
                    <a:pt x="763237" y="59902"/>
                  </a:lnTo>
                  <a:lnTo>
                    <a:pt x="775162" y="51637"/>
                  </a:lnTo>
                  <a:lnTo>
                    <a:pt x="787088" y="44432"/>
                  </a:lnTo>
                  <a:lnTo>
                    <a:pt x="799013" y="38171"/>
                  </a:lnTo>
                  <a:lnTo>
                    <a:pt x="810939" y="32747"/>
                  </a:lnTo>
                  <a:lnTo>
                    <a:pt x="822865" y="28061"/>
                  </a:lnTo>
                  <a:lnTo>
                    <a:pt x="834790" y="24020"/>
                  </a:lnTo>
                  <a:lnTo>
                    <a:pt x="846716" y="20543"/>
                  </a:lnTo>
                  <a:lnTo>
                    <a:pt x="858641" y="17556"/>
                  </a:lnTo>
                  <a:lnTo>
                    <a:pt x="870567" y="14994"/>
                  </a:lnTo>
                  <a:lnTo>
                    <a:pt x="882492" y="12798"/>
                  </a:lnTo>
                  <a:lnTo>
                    <a:pt x="894418" y="10918"/>
                  </a:lnTo>
                  <a:lnTo>
                    <a:pt x="906344" y="9311"/>
                  </a:lnTo>
                  <a:lnTo>
                    <a:pt x="918269" y="7938"/>
                  </a:lnTo>
                  <a:lnTo>
                    <a:pt x="930195" y="6765"/>
                  </a:lnTo>
                  <a:lnTo>
                    <a:pt x="942120" y="5764"/>
                  </a:lnTo>
                  <a:lnTo>
                    <a:pt x="954046" y="4910"/>
                  </a:lnTo>
                  <a:lnTo>
                    <a:pt x="965971" y="4181"/>
                  </a:lnTo>
                  <a:lnTo>
                    <a:pt x="977897" y="3561"/>
                  </a:lnTo>
                  <a:lnTo>
                    <a:pt x="989823" y="3032"/>
                  </a:lnTo>
                  <a:lnTo>
                    <a:pt x="1001748" y="2581"/>
                  </a:lnTo>
                  <a:lnTo>
                    <a:pt x="1013674" y="2197"/>
                  </a:lnTo>
                  <a:lnTo>
                    <a:pt x="1025599" y="1870"/>
                  </a:lnTo>
                  <a:lnTo>
                    <a:pt x="1037525" y="1591"/>
                  </a:lnTo>
                  <a:lnTo>
                    <a:pt x="1049451" y="1354"/>
                  </a:lnTo>
                  <a:lnTo>
                    <a:pt x="1061376" y="1152"/>
                  </a:lnTo>
                  <a:lnTo>
                    <a:pt x="1073302" y="981"/>
                  </a:lnTo>
                  <a:lnTo>
                    <a:pt x="1085227" y="834"/>
                  </a:lnTo>
                  <a:lnTo>
                    <a:pt x="1097153" y="710"/>
                  </a:lnTo>
                  <a:lnTo>
                    <a:pt x="1109078" y="604"/>
                  </a:lnTo>
                  <a:lnTo>
                    <a:pt x="1121004" y="514"/>
                  </a:lnTo>
                  <a:lnTo>
                    <a:pt x="1132930" y="437"/>
                  </a:lnTo>
                  <a:lnTo>
                    <a:pt x="1144855" y="372"/>
                  </a:lnTo>
                  <a:lnTo>
                    <a:pt x="1156781" y="316"/>
                  </a:lnTo>
                  <a:lnTo>
                    <a:pt x="1168706" y="269"/>
                  </a:lnTo>
                  <a:lnTo>
                    <a:pt x="1180632" y="229"/>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CD9600">
                  <a:alpha val="100000"/>
                </a:srgbClr>
              </a:solidFill>
              <a:prstDash val="solid"/>
              <a:round/>
            </a:ln>
          </p:spPr>
          <p:txBody>
            <a:bodyPr/>
            <a:lstStyle/>
            <a:p>
              <a:endParaRPr/>
            </a:p>
          </p:txBody>
        </p:sp>
        <p:sp>
          <p:nvSpPr>
            <p:cNvPr id="14" name="pl14"/>
            <p:cNvSpPr/>
            <p:nvPr/>
          </p:nvSpPr>
          <p:spPr>
            <a:xfrm>
              <a:off x="2433353" y="5002973"/>
              <a:ext cx="4722529" cy="683669"/>
            </a:xfrm>
            <a:custGeom>
              <a:avLst/>
              <a:gdLst/>
              <a:ahLst/>
              <a:cxnLst/>
              <a:rect l="0" t="0" r="0" b="0"/>
              <a:pathLst>
                <a:path w="4722529" h="683669">
                  <a:moveTo>
                    <a:pt x="0" y="683669"/>
                  </a:moveTo>
                  <a:lnTo>
                    <a:pt x="11925" y="683628"/>
                  </a:lnTo>
                  <a:lnTo>
                    <a:pt x="23851" y="683581"/>
                  </a:lnTo>
                  <a:lnTo>
                    <a:pt x="35776" y="683526"/>
                  </a:lnTo>
                  <a:lnTo>
                    <a:pt x="47702" y="683460"/>
                  </a:lnTo>
                  <a:lnTo>
                    <a:pt x="59627" y="683384"/>
                  </a:lnTo>
                  <a:lnTo>
                    <a:pt x="71553" y="683293"/>
                  </a:lnTo>
                  <a:lnTo>
                    <a:pt x="83479" y="683188"/>
                  </a:lnTo>
                  <a:lnTo>
                    <a:pt x="95404" y="683063"/>
                  </a:lnTo>
                  <a:lnTo>
                    <a:pt x="107330" y="682917"/>
                  </a:lnTo>
                  <a:lnTo>
                    <a:pt x="119255" y="682745"/>
                  </a:lnTo>
                  <a:lnTo>
                    <a:pt x="131181" y="682543"/>
                  </a:lnTo>
                  <a:lnTo>
                    <a:pt x="143106" y="682306"/>
                  </a:lnTo>
                  <a:lnTo>
                    <a:pt x="155032" y="682028"/>
                  </a:lnTo>
                  <a:lnTo>
                    <a:pt x="166958" y="681701"/>
                  </a:lnTo>
                  <a:lnTo>
                    <a:pt x="178883" y="681317"/>
                  </a:lnTo>
                  <a:lnTo>
                    <a:pt x="190809" y="680866"/>
                  </a:lnTo>
                  <a:lnTo>
                    <a:pt x="202734" y="680337"/>
                  </a:lnTo>
                  <a:lnTo>
                    <a:pt x="214660" y="679716"/>
                  </a:lnTo>
                  <a:lnTo>
                    <a:pt x="226586" y="678988"/>
                  </a:lnTo>
                  <a:lnTo>
                    <a:pt x="238511" y="678134"/>
                  </a:lnTo>
                  <a:lnTo>
                    <a:pt x="250437" y="677133"/>
                  </a:lnTo>
                  <a:lnTo>
                    <a:pt x="262362" y="675960"/>
                  </a:lnTo>
                  <a:lnTo>
                    <a:pt x="274288" y="674586"/>
                  </a:lnTo>
                  <a:lnTo>
                    <a:pt x="286213" y="672979"/>
                  </a:lnTo>
                  <a:lnTo>
                    <a:pt x="298139" y="671100"/>
                  </a:lnTo>
                  <a:lnTo>
                    <a:pt x="310065" y="668904"/>
                  </a:lnTo>
                  <a:lnTo>
                    <a:pt x="321990" y="666341"/>
                  </a:lnTo>
                  <a:lnTo>
                    <a:pt x="333916" y="663354"/>
                  </a:lnTo>
                  <a:lnTo>
                    <a:pt x="345841" y="659877"/>
                  </a:lnTo>
                  <a:lnTo>
                    <a:pt x="357767" y="655837"/>
                  </a:lnTo>
                  <a:lnTo>
                    <a:pt x="369692" y="651150"/>
                  </a:lnTo>
                  <a:lnTo>
                    <a:pt x="381618" y="645726"/>
                  </a:lnTo>
                  <a:lnTo>
                    <a:pt x="393544" y="639466"/>
                  </a:lnTo>
                  <a:lnTo>
                    <a:pt x="405469" y="632260"/>
                  </a:lnTo>
                  <a:lnTo>
                    <a:pt x="417395" y="623996"/>
                  </a:lnTo>
                  <a:lnTo>
                    <a:pt x="429320" y="614554"/>
                  </a:lnTo>
                  <a:lnTo>
                    <a:pt x="441246" y="603815"/>
                  </a:lnTo>
                  <a:lnTo>
                    <a:pt x="453172" y="591662"/>
                  </a:lnTo>
                  <a:lnTo>
                    <a:pt x="465097" y="577988"/>
                  </a:lnTo>
                  <a:lnTo>
                    <a:pt x="477023" y="562703"/>
                  </a:lnTo>
                  <a:lnTo>
                    <a:pt x="488948" y="545739"/>
                  </a:lnTo>
                  <a:lnTo>
                    <a:pt x="500874" y="527062"/>
                  </a:lnTo>
                  <a:lnTo>
                    <a:pt x="512799" y="506681"/>
                  </a:lnTo>
                  <a:lnTo>
                    <a:pt x="524725" y="484652"/>
                  </a:lnTo>
                  <a:lnTo>
                    <a:pt x="536651" y="461088"/>
                  </a:lnTo>
                  <a:lnTo>
                    <a:pt x="548576" y="436163"/>
                  </a:lnTo>
                  <a:lnTo>
                    <a:pt x="560502" y="410105"/>
                  </a:lnTo>
                  <a:lnTo>
                    <a:pt x="572427" y="383195"/>
                  </a:lnTo>
                  <a:lnTo>
                    <a:pt x="584353" y="355757"/>
                  </a:lnTo>
                  <a:lnTo>
                    <a:pt x="596279" y="328140"/>
                  </a:lnTo>
                  <a:lnTo>
                    <a:pt x="608204" y="300702"/>
                  </a:lnTo>
                  <a:lnTo>
                    <a:pt x="620130" y="273793"/>
                  </a:lnTo>
                  <a:lnTo>
                    <a:pt x="632055" y="247735"/>
                  </a:lnTo>
                  <a:lnTo>
                    <a:pt x="643981" y="222809"/>
                  </a:lnTo>
                  <a:lnTo>
                    <a:pt x="655906" y="199246"/>
                  </a:lnTo>
                  <a:lnTo>
                    <a:pt x="667832" y="177217"/>
                  </a:lnTo>
                  <a:lnTo>
                    <a:pt x="679758" y="156835"/>
                  </a:lnTo>
                  <a:lnTo>
                    <a:pt x="691683" y="138158"/>
                  </a:lnTo>
                  <a:lnTo>
                    <a:pt x="703609" y="121194"/>
                  </a:lnTo>
                  <a:lnTo>
                    <a:pt x="715534" y="105909"/>
                  </a:lnTo>
                  <a:lnTo>
                    <a:pt x="727460" y="92235"/>
                  </a:lnTo>
                  <a:lnTo>
                    <a:pt x="739385" y="80083"/>
                  </a:lnTo>
                  <a:lnTo>
                    <a:pt x="751311" y="69343"/>
                  </a:lnTo>
                  <a:lnTo>
                    <a:pt x="763237" y="59902"/>
                  </a:lnTo>
                  <a:lnTo>
                    <a:pt x="775162" y="51637"/>
                  </a:lnTo>
                  <a:lnTo>
                    <a:pt x="787088" y="44432"/>
                  </a:lnTo>
                  <a:lnTo>
                    <a:pt x="799013" y="38171"/>
                  </a:lnTo>
                  <a:lnTo>
                    <a:pt x="810939" y="32747"/>
                  </a:lnTo>
                  <a:lnTo>
                    <a:pt x="822865" y="28061"/>
                  </a:lnTo>
                  <a:lnTo>
                    <a:pt x="834790" y="24020"/>
                  </a:lnTo>
                  <a:lnTo>
                    <a:pt x="846716" y="20543"/>
                  </a:lnTo>
                  <a:lnTo>
                    <a:pt x="858641" y="17556"/>
                  </a:lnTo>
                  <a:lnTo>
                    <a:pt x="870567" y="14994"/>
                  </a:lnTo>
                  <a:lnTo>
                    <a:pt x="882492" y="12798"/>
                  </a:lnTo>
                  <a:lnTo>
                    <a:pt x="894418" y="10918"/>
                  </a:lnTo>
                  <a:lnTo>
                    <a:pt x="906344" y="9311"/>
                  </a:lnTo>
                  <a:lnTo>
                    <a:pt x="918269" y="7938"/>
                  </a:lnTo>
                  <a:lnTo>
                    <a:pt x="930195" y="6765"/>
                  </a:lnTo>
                  <a:lnTo>
                    <a:pt x="942120" y="5764"/>
                  </a:lnTo>
                  <a:lnTo>
                    <a:pt x="954046" y="4910"/>
                  </a:lnTo>
                  <a:lnTo>
                    <a:pt x="965971" y="4181"/>
                  </a:lnTo>
                  <a:lnTo>
                    <a:pt x="977897" y="3561"/>
                  </a:lnTo>
                  <a:lnTo>
                    <a:pt x="989823" y="3032"/>
                  </a:lnTo>
                  <a:lnTo>
                    <a:pt x="1001748" y="2581"/>
                  </a:lnTo>
                  <a:lnTo>
                    <a:pt x="1013674" y="2197"/>
                  </a:lnTo>
                  <a:lnTo>
                    <a:pt x="1025599" y="1870"/>
                  </a:lnTo>
                  <a:lnTo>
                    <a:pt x="1037525" y="1591"/>
                  </a:lnTo>
                  <a:lnTo>
                    <a:pt x="1049451" y="1354"/>
                  </a:lnTo>
                  <a:lnTo>
                    <a:pt x="1061376" y="1152"/>
                  </a:lnTo>
                  <a:lnTo>
                    <a:pt x="1073302" y="981"/>
                  </a:lnTo>
                  <a:lnTo>
                    <a:pt x="1085227" y="834"/>
                  </a:lnTo>
                  <a:lnTo>
                    <a:pt x="1097153" y="710"/>
                  </a:lnTo>
                  <a:lnTo>
                    <a:pt x="1109078" y="604"/>
                  </a:lnTo>
                  <a:lnTo>
                    <a:pt x="1121004" y="514"/>
                  </a:lnTo>
                  <a:lnTo>
                    <a:pt x="1132930" y="437"/>
                  </a:lnTo>
                  <a:lnTo>
                    <a:pt x="1144855" y="372"/>
                  </a:lnTo>
                  <a:lnTo>
                    <a:pt x="1156781" y="316"/>
                  </a:lnTo>
                  <a:lnTo>
                    <a:pt x="1168706" y="269"/>
                  </a:lnTo>
                  <a:lnTo>
                    <a:pt x="1180632" y="229"/>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7CAE00">
                  <a:alpha val="100000"/>
                </a:srgbClr>
              </a:solidFill>
              <a:prstDash val="solid"/>
              <a:round/>
            </a:ln>
          </p:spPr>
          <p:txBody>
            <a:bodyPr/>
            <a:lstStyle/>
            <a:p>
              <a:endParaRPr/>
            </a:p>
          </p:txBody>
        </p:sp>
        <p:sp>
          <p:nvSpPr>
            <p:cNvPr id="15" name="pl15"/>
            <p:cNvSpPr/>
            <p:nvPr/>
          </p:nvSpPr>
          <p:spPr>
            <a:xfrm>
              <a:off x="2433353" y="899582"/>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00BE67">
                  <a:alpha val="100000"/>
                </a:srgbClr>
              </a:solidFill>
              <a:prstDash val="solid"/>
              <a:round/>
            </a:ln>
          </p:spPr>
          <p:txBody>
            <a:bodyPr/>
            <a:lstStyle/>
            <a:p>
              <a:endParaRPr/>
            </a:p>
          </p:txBody>
        </p:sp>
        <p:sp>
          <p:nvSpPr>
            <p:cNvPr id="16" name="pl16"/>
            <p:cNvSpPr/>
            <p:nvPr/>
          </p:nvSpPr>
          <p:spPr>
            <a:xfrm>
              <a:off x="2433353" y="5003202"/>
              <a:ext cx="4722529" cy="683669"/>
            </a:xfrm>
            <a:custGeom>
              <a:avLst/>
              <a:gdLst/>
              <a:ahLst/>
              <a:cxnLst/>
              <a:rect l="0" t="0" r="0" b="0"/>
              <a:pathLst>
                <a:path w="4722529" h="683669">
                  <a:moveTo>
                    <a:pt x="0" y="0"/>
                  </a:moveTo>
                  <a:lnTo>
                    <a:pt x="11925" y="40"/>
                  </a:lnTo>
                  <a:lnTo>
                    <a:pt x="23851" y="87"/>
                  </a:lnTo>
                  <a:lnTo>
                    <a:pt x="35776" y="143"/>
                  </a:lnTo>
                  <a:lnTo>
                    <a:pt x="47702" y="208"/>
                  </a:lnTo>
                  <a:lnTo>
                    <a:pt x="59627" y="284"/>
                  </a:lnTo>
                  <a:lnTo>
                    <a:pt x="71553" y="375"/>
                  </a:lnTo>
                  <a:lnTo>
                    <a:pt x="83479" y="481"/>
                  </a:lnTo>
                  <a:lnTo>
                    <a:pt x="95404" y="605"/>
                  </a:lnTo>
                  <a:lnTo>
                    <a:pt x="107330" y="751"/>
                  </a:lnTo>
                  <a:lnTo>
                    <a:pt x="119255" y="923"/>
                  </a:lnTo>
                  <a:lnTo>
                    <a:pt x="131181" y="1125"/>
                  </a:lnTo>
                  <a:lnTo>
                    <a:pt x="143106" y="1362"/>
                  </a:lnTo>
                  <a:lnTo>
                    <a:pt x="155032" y="1640"/>
                  </a:lnTo>
                  <a:lnTo>
                    <a:pt x="166958" y="1967"/>
                  </a:lnTo>
                  <a:lnTo>
                    <a:pt x="178883" y="2351"/>
                  </a:lnTo>
                  <a:lnTo>
                    <a:pt x="190809" y="2802"/>
                  </a:lnTo>
                  <a:lnTo>
                    <a:pt x="202734" y="3331"/>
                  </a:lnTo>
                  <a:lnTo>
                    <a:pt x="214660" y="3952"/>
                  </a:lnTo>
                  <a:lnTo>
                    <a:pt x="226586" y="4680"/>
                  </a:lnTo>
                  <a:lnTo>
                    <a:pt x="238511" y="5534"/>
                  </a:lnTo>
                  <a:lnTo>
                    <a:pt x="250437" y="6535"/>
                  </a:lnTo>
                  <a:lnTo>
                    <a:pt x="262362" y="7708"/>
                  </a:lnTo>
                  <a:lnTo>
                    <a:pt x="274288" y="9082"/>
                  </a:lnTo>
                  <a:lnTo>
                    <a:pt x="286213" y="10689"/>
                  </a:lnTo>
                  <a:lnTo>
                    <a:pt x="298139" y="12569"/>
                  </a:lnTo>
                  <a:lnTo>
                    <a:pt x="310065" y="14764"/>
                  </a:lnTo>
                  <a:lnTo>
                    <a:pt x="321990" y="17327"/>
                  </a:lnTo>
                  <a:lnTo>
                    <a:pt x="333916" y="20314"/>
                  </a:lnTo>
                  <a:lnTo>
                    <a:pt x="345841" y="23791"/>
                  </a:lnTo>
                  <a:lnTo>
                    <a:pt x="357767" y="27832"/>
                  </a:lnTo>
                  <a:lnTo>
                    <a:pt x="369692" y="32518"/>
                  </a:lnTo>
                  <a:lnTo>
                    <a:pt x="381618" y="37942"/>
                  </a:lnTo>
                  <a:lnTo>
                    <a:pt x="393544" y="44202"/>
                  </a:lnTo>
                  <a:lnTo>
                    <a:pt x="405469" y="51408"/>
                  </a:lnTo>
                  <a:lnTo>
                    <a:pt x="417395" y="59672"/>
                  </a:lnTo>
                  <a:lnTo>
                    <a:pt x="429320" y="69114"/>
                  </a:lnTo>
                  <a:lnTo>
                    <a:pt x="441246" y="79853"/>
                  </a:lnTo>
                  <a:lnTo>
                    <a:pt x="453172" y="92006"/>
                  </a:lnTo>
                  <a:lnTo>
                    <a:pt x="465097" y="105680"/>
                  </a:lnTo>
                  <a:lnTo>
                    <a:pt x="477023" y="120965"/>
                  </a:lnTo>
                  <a:lnTo>
                    <a:pt x="488948" y="137929"/>
                  </a:lnTo>
                  <a:lnTo>
                    <a:pt x="500874" y="156606"/>
                  </a:lnTo>
                  <a:lnTo>
                    <a:pt x="512799" y="176987"/>
                  </a:lnTo>
                  <a:lnTo>
                    <a:pt x="524725" y="199017"/>
                  </a:lnTo>
                  <a:lnTo>
                    <a:pt x="536651" y="222580"/>
                  </a:lnTo>
                  <a:lnTo>
                    <a:pt x="548576" y="247505"/>
                  </a:lnTo>
                  <a:lnTo>
                    <a:pt x="560502" y="273563"/>
                  </a:lnTo>
                  <a:lnTo>
                    <a:pt x="572427" y="300473"/>
                  </a:lnTo>
                  <a:lnTo>
                    <a:pt x="584353" y="327911"/>
                  </a:lnTo>
                  <a:lnTo>
                    <a:pt x="596279" y="355528"/>
                  </a:lnTo>
                  <a:lnTo>
                    <a:pt x="608204" y="382966"/>
                  </a:lnTo>
                  <a:lnTo>
                    <a:pt x="620130" y="409875"/>
                  </a:lnTo>
                  <a:lnTo>
                    <a:pt x="632055" y="435933"/>
                  </a:lnTo>
                  <a:lnTo>
                    <a:pt x="643981" y="460859"/>
                  </a:lnTo>
                  <a:lnTo>
                    <a:pt x="655906" y="484422"/>
                  </a:lnTo>
                  <a:lnTo>
                    <a:pt x="667832" y="506451"/>
                  </a:lnTo>
                  <a:lnTo>
                    <a:pt x="679758" y="526833"/>
                  </a:lnTo>
                  <a:lnTo>
                    <a:pt x="691683" y="545510"/>
                  </a:lnTo>
                  <a:lnTo>
                    <a:pt x="703609" y="562474"/>
                  </a:lnTo>
                  <a:lnTo>
                    <a:pt x="715534" y="577759"/>
                  </a:lnTo>
                  <a:lnTo>
                    <a:pt x="727460" y="591433"/>
                  </a:lnTo>
                  <a:lnTo>
                    <a:pt x="739385" y="603585"/>
                  </a:lnTo>
                  <a:lnTo>
                    <a:pt x="751311" y="614325"/>
                  </a:lnTo>
                  <a:lnTo>
                    <a:pt x="763237" y="623767"/>
                  </a:lnTo>
                  <a:lnTo>
                    <a:pt x="775162" y="632031"/>
                  </a:lnTo>
                  <a:lnTo>
                    <a:pt x="787088" y="639236"/>
                  </a:lnTo>
                  <a:lnTo>
                    <a:pt x="799013" y="645497"/>
                  </a:lnTo>
                  <a:lnTo>
                    <a:pt x="810939" y="650921"/>
                  </a:lnTo>
                  <a:lnTo>
                    <a:pt x="822865" y="655607"/>
                  </a:lnTo>
                  <a:lnTo>
                    <a:pt x="834790" y="659648"/>
                  </a:lnTo>
                  <a:lnTo>
                    <a:pt x="846716" y="663125"/>
                  </a:lnTo>
                  <a:lnTo>
                    <a:pt x="858641" y="666112"/>
                  </a:lnTo>
                  <a:lnTo>
                    <a:pt x="870567" y="668674"/>
                  </a:lnTo>
                  <a:lnTo>
                    <a:pt x="882492" y="670870"/>
                  </a:lnTo>
                  <a:lnTo>
                    <a:pt x="894418" y="672750"/>
                  </a:lnTo>
                  <a:lnTo>
                    <a:pt x="906344" y="674357"/>
                  </a:lnTo>
                  <a:lnTo>
                    <a:pt x="918269" y="675730"/>
                  </a:lnTo>
                  <a:lnTo>
                    <a:pt x="930195" y="676903"/>
                  </a:lnTo>
                  <a:lnTo>
                    <a:pt x="942120" y="677904"/>
                  </a:lnTo>
                  <a:lnTo>
                    <a:pt x="954046" y="678758"/>
                  </a:lnTo>
                  <a:lnTo>
                    <a:pt x="965971" y="679487"/>
                  </a:lnTo>
                  <a:lnTo>
                    <a:pt x="977897" y="680108"/>
                  </a:lnTo>
                  <a:lnTo>
                    <a:pt x="989823" y="680637"/>
                  </a:lnTo>
                  <a:lnTo>
                    <a:pt x="1001748" y="681087"/>
                  </a:lnTo>
                  <a:lnTo>
                    <a:pt x="1013674" y="681471"/>
                  </a:lnTo>
                  <a:lnTo>
                    <a:pt x="1025599" y="681798"/>
                  </a:lnTo>
                  <a:lnTo>
                    <a:pt x="1037525" y="682077"/>
                  </a:lnTo>
                  <a:lnTo>
                    <a:pt x="1049451" y="682314"/>
                  </a:lnTo>
                  <a:lnTo>
                    <a:pt x="1061376" y="682516"/>
                  </a:lnTo>
                  <a:lnTo>
                    <a:pt x="1073302" y="682688"/>
                  </a:lnTo>
                  <a:lnTo>
                    <a:pt x="1085227" y="682834"/>
                  </a:lnTo>
                  <a:lnTo>
                    <a:pt x="1097153" y="682958"/>
                  </a:lnTo>
                  <a:lnTo>
                    <a:pt x="1109078" y="683064"/>
                  </a:lnTo>
                  <a:lnTo>
                    <a:pt x="1121004" y="683154"/>
                  </a:lnTo>
                  <a:lnTo>
                    <a:pt x="1132930" y="683231"/>
                  </a:lnTo>
                  <a:lnTo>
                    <a:pt x="1144855" y="683296"/>
                  </a:lnTo>
                  <a:lnTo>
                    <a:pt x="1156781" y="683352"/>
                  </a:lnTo>
                  <a:lnTo>
                    <a:pt x="1168706" y="683399"/>
                  </a:lnTo>
                  <a:lnTo>
                    <a:pt x="1180632" y="683439"/>
                  </a:lnTo>
                  <a:lnTo>
                    <a:pt x="1180632" y="683669"/>
                  </a:lnTo>
                  <a:lnTo>
                    <a:pt x="1192558" y="683669"/>
                  </a:lnTo>
                  <a:lnTo>
                    <a:pt x="1204483" y="683669"/>
                  </a:lnTo>
                  <a:lnTo>
                    <a:pt x="1216409" y="683669"/>
                  </a:lnTo>
                  <a:lnTo>
                    <a:pt x="1228334" y="683669"/>
                  </a:lnTo>
                  <a:lnTo>
                    <a:pt x="1240260" y="683669"/>
                  </a:lnTo>
                  <a:lnTo>
                    <a:pt x="1252185" y="683669"/>
                  </a:lnTo>
                  <a:lnTo>
                    <a:pt x="1264111" y="683669"/>
                  </a:lnTo>
                  <a:lnTo>
                    <a:pt x="1276037" y="683669"/>
                  </a:lnTo>
                  <a:lnTo>
                    <a:pt x="1287962" y="683669"/>
                  </a:lnTo>
                  <a:lnTo>
                    <a:pt x="1299888" y="683669"/>
                  </a:lnTo>
                  <a:lnTo>
                    <a:pt x="1311813" y="683669"/>
                  </a:lnTo>
                  <a:lnTo>
                    <a:pt x="1323739" y="683669"/>
                  </a:lnTo>
                  <a:lnTo>
                    <a:pt x="1335664" y="683669"/>
                  </a:lnTo>
                  <a:lnTo>
                    <a:pt x="1347590" y="683669"/>
                  </a:lnTo>
                  <a:lnTo>
                    <a:pt x="1359516" y="683669"/>
                  </a:lnTo>
                  <a:lnTo>
                    <a:pt x="1371441" y="683669"/>
                  </a:lnTo>
                  <a:lnTo>
                    <a:pt x="1383367" y="683669"/>
                  </a:lnTo>
                  <a:lnTo>
                    <a:pt x="1395292" y="683669"/>
                  </a:lnTo>
                  <a:lnTo>
                    <a:pt x="1407218" y="683669"/>
                  </a:lnTo>
                  <a:lnTo>
                    <a:pt x="1419144" y="683669"/>
                  </a:lnTo>
                  <a:lnTo>
                    <a:pt x="1431069" y="683669"/>
                  </a:lnTo>
                  <a:lnTo>
                    <a:pt x="1442995" y="683669"/>
                  </a:lnTo>
                  <a:lnTo>
                    <a:pt x="1454920" y="683669"/>
                  </a:lnTo>
                  <a:lnTo>
                    <a:pt x="1466846" y="683669"/>
                  </a:lnTo>
                  <a:lnTo>
                    <a:pt x="1478771" y="683669"/>
                  </a:lnTo>
                  <a:lnTo>
                    <a:pt x="1490697" y="683669"/>
                  </a:lnTo>
                  <a:lnTo>
                    <a:pt x="1502623" y="683669"/>
                  </a:lnTo>
                  <a:lnTo>
                    <a:pt x="1514548" y="683669"/>
                  </a:lnTo>
                  <a:lnTo>
                    <a:pt x="1526474" y="683669"/>
                  </a:lnTo>
                  <a:lnTo>
                    <a:pt x="1538399" y="683669"/>
                  </a:lnTo>
                  <a:lnTo>
                    <a:pt x="1550325" y="683669"/>
                  </a:lnTo>
                  <a:lnTo>
                    <a:pt x="1562250" y="683669"/>
                  </a:lnTo>
                  <a:lnTo>
                    <a:pt x="1574176" y="683669"/>
                  </a:lnTo>
                  <a:lnTo>
                    <a:pt x="1586102" y="683669"/>
                  </a:lnTo>
                  <a:lnTo>
                    <a:pt x="1598027" y="683669"/>
                  </a:lnTo>
                  <a:lnTo>
                    <a:pt x="1609953" y="683669"/>
                  </a:lnTo>
                  <a:lnTo>
                    <a:pt x="1621878" y="683669"/>
                  </a:lnTo>
                  <a:lnTo>
                    <a:pt x="1633804" y="683669"/>
                  </a:lnTo>
                  <a:lnTo>
                    <a:pt x="1645730" y="683669"/>
                  </a:lnTo>
                  <a:lnTo>
                    <a:pt x="1657655" y="683669"/>
                  </a:lnTo>
                  <a:lnTo>
                    <a:pt x="1669581" y="683669"/>
                  </a:lnTo>
                  <a:lnTo>
                    <a:pt x="1681506" y="683669"/>
                  </a:lnTo>
                  <a:lnTo>
                    <a:pt x="1693432" y="683669"/>
                  </a:lnTo>
                  <a:lnTo>
                    <a:pt x="1705357" y="683669"/>
                  </a:lnTo>
                  <a:lnTo>
                    <a:pt x="1717283" y="683669"/>
                  </a:lnTo>
                  <a:lnTo>
                    <a:pt x="1729209" y="683669"/>
                  </a:lnTo>
                  <a:lnTo>
                    <a:pt x="1741134" y="683669"/>
                  </a:lnTo>
                  <a:lnTo>
                    <a:pt x="1753060" y="683669"/>
                  </a:lnTo>
                  <a:lnTo>
                    <a:pt x="1764985" y="683669"/>
                  </a:lnTo>
                  <a:lnTo>
                    <a:pt x="1776911" y="683669"/>
                  </a:lnTo>
                  <a:lnTo>
                    <a:pt x="1788837" y="683669"/>
                  </a:lnTo>
                  <a:lnTo>
                    <a:pt x="1800762" y="683669"/>
                  </a:lnTo>
                  <a:lnTo>
                    <a:pt x="1812688" y="683669"/>
                  </a:lnTo>
                  <a:lnTo>
                    <a:pt x="1824613" y="683669"/>
                  </a:lnTo>
                  <a:lnTo>
                    <a:pt x="1836539" y="683669"/>
                  </a:lnTo>
                  <a:lnTo>
                    <a:pt x="1848464" y="683669"/>
                  </a:lnTo>
                  <a:lnTo>
                    <a:pt x="1860390" y="683669"/>
                  </a:lnTo>
                  <a:lnTo>
                    <a:pt x="1872316" y="683669"/>
                  </a:lnTo>
                  <a:lnTo>
                    <a:pt x="1884241" y="683669"/>
                  </a:lnTo>
                  <a:lnTo>
                    <a:pt x="1896167" y="683669"/>
                  </a:lnTo>
                  <a:lnTo>
                    <a:pt x="1908092" y="683669"/>
                  </a:lnTo>
                  <a:lnTo>
                    <a:pt x="1920018" y="683669"/>
                  </a:lnTo>
                  <a:lnTo>
                    <a:pt x="1931943" y="683669"/>
                  </a:lnTo>
                  <a:lnTo>
                    <a:pt x="1943869" y="683669"/>
                  </a:lnTo>
                  <a:lnTo>
                    <a:pt x="1955795" y="683669"/>
                  </a:lnTo>
                  <a:lnTo>
                    <a:pt x="1967720" y="683669"/>
                  </a:lnTo>
                  <a:lnTo>
                    <a:pt x="1979646" y="683669"/>
                  </a:lnTo>
                  <a:lnTo>
                    <a:pt x="1991571" y="683669"/>
                  </a:lnTo>
                  <a:lnTo>
                    <a:pt x="2003497" y="683669"/>
                  </a:lnTo>
                  <a:lnTo>
                    <a:pt x="2015423" y="683669"/>
                  </a:lnTo>
                  <a:lnTo>
                    <a:pt x="2027348" y="683669"/>
                  </a:lnTo>
                  <a:lnTo>
                    <a:pt x="2039274" y="683669"/>
                  </a:lnTo>
                  <a:lnTo>
                    <a:pt x="2051199" y="683669"/>
                  </a:lnTo>
                  <a:lnTo>
                    <a:pt x="2063125" y="683669"/>
                  </a:lnTo>
                  <a:lnTo>
                    <a:pt x="2075050" y="683669"/>
                  </a:lnTo>
                  <a:lnTo>
                    <a:pt x="2086976" y="683669"/>
                  </a:lnTo>
                  <a:lnTo>
                    <a:pt x="2098902" y="683669"/>
                  </a:lnTo>
                  <a:lnTo>
                    <a:pt x="2110827" y="683669"/>
                  </a:lnTo>
                  <a:lnTo>
                    <a:pt x="2122753" y="683669"/>
                  </a:lnTo>
                  <a:lnTo>
                    <a:pt x="2134678" y="683669"/>
                  </a:lnTo>
                  <a:lnTo>
                    <a:pt x="2146604" y="683669"/>
                  </a:lnTo>
                  <a:lnTo>
                    <a:pt x="2158529" y="683669"/>
                  </a:lnTo>
                  <a:lnTo>
                    <a:pt x="2170455" y="683669"/>
                  </a:lnTo>
                  <a:lnTo>
                    <a:pt x="2182381" y="683669"/>
                  </a:lnTo>
                  <a:lnTo>
                    <a:pt x="2194306" y="683669"/>
                  </a:lnTo>
                  <a:lnTo>
                    <a:pt x="2206232" y="683669"/>
                  </a:lnTo>
                  <a:lnTo>
                    <a:pt x="2218157" y="683669"/>
                  </a:lnTo>
                  <a:lnTo>
                    <a:pt x="2230083" y="683669"/>
                  </a:lnTo>
                  <a:lnTo>
                    <a:pt x="2242009" y="683669"/>
                  </a:lnTo>
                  <a:lnTo>
                    <a:pt x="2253934" y="683669"/>
                  </a:lnTo>
                  <a:lnTo>
                    <a:pt x="2265860" y="683669"/>
                  </a:lnTo>
                  <a:lnTo>
                    <a:pt x="2277785" y="683669"/>
                  </a:lnTo>
                  <a:lnTo>
                    <a:pt x="2289711" y="683669"/>
                  </a:lnTo>
                  <a:lnTo>
                    <a:pt x="2301636" y="683669"/>
                  </a:lnTo>
                  <a:lnTo>
                    <a:pt x="2313562" y="683669"/>
                  </a:lnTo>
                  <a:lnTo>
                    <a:pt x="2325488" y="683669"/>
                  </a:lnTo>
                  <a:lnTo>
                    <a:pt x="2337413" y="683669"/>
                  </a:lnTo>
                  <a:lnTo>
                    <a:pt x="2349339" y="683669"/>
                  </a:lnTo>
                  <a:lnTo>
                    <a:pt x="2361264" y="683669"/>
                  </a:lnTo>
                  <a:lnTo>
                    <a:pt x="2361264" y="683669"/>
                  </a:lnTo>
                  <a:lnTo>
                    <a:pt x="2373190" y="683669"/>
                  </a:lnTo>
                  <a:lnTo>
                    <a:pt x="2385116" y="683669"/>
                  </a:lnTo>
                  <a:lnTo>
                    <a:pt x="2397041" y="683669"/>
                  </a:lnTo>
                  <a:lnTo>
                    <a:pt x="2408967" y="683669"/>
                  </a:lnTo>
                  <a:lnTo>
                    <a:pt x="2420892" y="683669"/>
                  </a:lnTo>
                  <a:lnTo>
                    <a:pt x="2432818" y="683669"/>
                  </a:lnTo>
                  <a:lnTo>
                    <a:pt x="2444743" y="683669"/>
                  </a:lnTo>
                  <a:lnTo>
                    <a:pt x="2456669" y="683669"/>
                  </a:lnTo>
                  <a:lnTo>
                    <a:pt x="2468595" y="683669"/>
                  </a:lnTo>
                  <a:lnTo>
                    <a:pt x="2480520" y="683669"/>
                  </a:lnTo>
                  <a:lnTo>
                    <a:pt x="2492446" y="683669"/>
                  </a:lnTo>
                  <a:lnTo>
                    <a:pt x="2504371" y="683669"/>
                  </a:lnTo>
                  <a:lnTo>
                    <a:pt x="2516297" y="683669"/>
                  </a:lnTo>
                  <a:lnTo>
                    <a:pt x="2528222" y="683669"/>
                  </a:lnTo>
                  <a:lnTo>
                    <a:pt x="2540148" y="683669"/>
                  </a:lnTo>
                  <a:lnTo>
                    <a:pt x="2552074" y="683669"/>
                  </a:lnTo>
                  <a:lnTo>
                    <a:pt x="2563999" y="683669"/>
                  </a:lnTo>
                  <a:lnTo>
                    <a:pt x="2575925" y="683669"/>
                  </a:lnTo>
                  <a:lnTo>
                    <a:pt x="2587850" y="683669"/>
                  </a:lnTo>
                  <a:lnTo>
                    <a:pt x="2599776" y="683669"/>
                  </a:lnTo>
                  <a:lnTo>
                    <a:pt x="2611702" y="683669"/>
                  </a:lnTo>
                  <a:lnTo>
                    <a:pt x="2623627" y="683669"/>
                  </a:lnTo>
                  <a:lnTo>
                    <a:pt x="2635553" y="683669"/>
                  </a:lnTo>
                  <a:lnTo>
                    <a:pt x="2647478" y="683669"/>
                  </a:lnTo>
                  <a:lnTo>
                    <a:pt x="2659404" y="683669"/>
                  </a:lnTo>
                  <a:lnTo>
                    <a:pt x="2671329" y="683669"/>
                  </a:lnTo>
                  <a:lnTo>
                    <a:pt x="2683255" y="683669"/>
                  </a:lnTo>
                  <a:lnTo>
                    <a:pt x="2695181" y="683669"/>
                  </a:lnTo>
                  <a:lnTo>
                    <a:pt x="2707106" y="683669"/>
                  </a:lnTo>
                  <a:lnTo>
                    <a:pt x="2719032" y="683669"/>
                  </a:lnTo>
                  <a:lnTo>
                    <a:pt x="2730957" y="683669"/>
                  </a:lnTo>
                  <a:lnTo>
                    <a:pt x="2742883" y="683669"/>
                  </a:lnTo>
                  <a:lnTo>
                    <a:pt x="2754808" y="683669"/>
                  </a:lnTo>
                  <a:lnTo>
                    <a:pt x="2766734" y="683669"/>
                  </a:lnTo>
                  <a:lnTo>
                    <a:pt x="2778660" y="683669"/>
                  </a:lnTo>
                  <a:lnTo>
                    <a:pt x="2790585" y="683669"/>
                  </a:lnTo>
                  <a:lnTo>
                    <a:pt x="2802511" y="683669"/>
                  </a:lnTo>
                  <a:lnTo>
                    <a:pt x="2814436" y="683669"/>
                  </a:lnTo>
                  <a:lnTo>
                    <a:pt x="2826362" y="683669"/>
                  </a:lnTo>
                  <a:lnTo>
                    <a:pt x="2838288" y="683669"/>
                  </a:lnTo>
                  <a:lnTo>
                    <a:pt x="2850213" y="683669"/>
                  </a:lnTo>
                  <a:lnTo>
                    <a:pt x="2862139" y="683669"/>
                  </a:lnTo>
                  <a:lnTo>
                    <a:pt x="2874064" y="683669"/>
                  </a:lnTo>
                  <a:lnTo>
                    <a:pt x="2885990" y="683669"/>
                  </a:lnTo>
                  <a:lnTo>
                    <a:pt x="2897915" y="683669"/>
                  </a:lnTo>
                  <a:lnTo>
                    <a:pt x="2909841" y="683669"/>
                  </a:lnTo>
                  <a:lnTo>
                    <a:pt x="2921767" y="683669"/>
                  </a:lnTo>
                  <a:lnTo>
                    <a:pt x="2933692" y="683669"/>
                  </a:lnTo>
                  <a:lnTo>
                    <a:pt x="2945618" y="683669"/>
                  </a:lnTo>
                  <a:lnTo>
                    <a:pt x="2957543" y="683669"/>
                  </a:lnTo>
                  <a:lnTo>
                    <a:pt x="2969469" y="683669"/>
                  </a:lnTo>
                  <a:lnTo>
                    <a:pt x="2981395" y="683669"/>
                  </a:lnTo>
                  <a:lnTo>
                    <a:pt x="2993320" y="683669"/>
                  </a:lnTo>
                  <a:lnTo>
                    <a:pt x="3005246" y="683669"/>
                  </a:lnTo>
                  <a:lnTo>
                    <a:pt x="3017171" y="683669"/>
                  </a:lnTo>
                  <a:lnTo>
                    <a:pt x="3029097" y="683669"/>
                  </a:lnTo>
                  <a:lnTo>
                    <a:pt x="3041022" y="683669"/>
                  </a:lnTo>
                  <a:lnTo>
                    <a:pt x="3052948" y="683669"/>
                  </a:lnTo>
                  <a:lnTo>
                    <a:pt x="3064874" y="683669"/>
                  </a:lnTo>
                  <a:lnTo>
                    <a:pt x="3076799" y="683669"/>
                  </a:lnTo>
                  <a:lnTo>
                    <a:pt x="3088725" y="683669"/>
                  </a:lnTo>
                  <a:lnTo>
                    <a:pt x="3100650" y="683669"/>
                  </a:lnTo>
                  <a:lnTo>
                    <a:pt x="3112576" y="683669"/>
                  </a:lnTo>
                  <a:lnTo>
                    <a:pt x="3124501" y="683669"/>
                  </a:lnTo>
                  <a:lnTo>
                    <a:pt x="3136427" y="683669"/>
                  </a:lnTo>
                  <a:lnTo>
                    <a:pt x="3148353" y="683669"/>
                  </a:lnTo>
                  <a:lnTo>
                    <a:pt x="3160278" y="683669"/>
                  </a:lnTo>
                  <a:lnTo>
                    <a:pt x="3172204" y="683669"/>
                  </a:lnTo>
                  <a:lnTo>
                    <a:pt x="3184129" y="683669"/>
                  </a:lnTo>
                  <a:lnTo>
                    <a:pt x="3196055" y="683669"/>
                  </a:lnTo>
                  <a:lnTo>
                    <a:pt x="3207981" y="683669"/>
                  </a:lnTo>
                  <a:lnTo>
                    <a:pt x="3219906" y="683669"/>
                  </a:lnTo>
                  <a:lnTo>
                    <a:pt x="3231832" y="683669"/>
                  </a:lnTo>
                  <a:lnTo>
                    <a:pt x="3243757" y="683669"/>
                  </a:lnTo>
                  <a:lnTo>
                    <a:pt x="3255683" y="683669"/>
                  </a:lnTo>
                  <a:lnTo>
                    <a:pt x="3267608" y="683669"/>
                  </a:lnTo>
                  <a:lnTo>
                    <a:pt x="3279534" y="683669"/>
                  </a:lnTo>
                  <a:lnTo>
                    <a:pt x="3291460" y="683669"/>
                  </a:lnTo>
                  <a:lnTo>
                    <a:pt x="3303385" y="683669"/>
                  </a:lnTo>
                  <a:lnTo>
                    <a:pt x="3315311" y="683669"/>
                  </a:lnTo>
                  <a:lnTo>
                    <a:pt x="3327236" y="683669"/>
                  </a:lnTo>
                  <a:lnTo>
                    <a:pt x="3339162" y="683669"/>
                  </a:lnTo>
                  <a:lnTo>
                    <a:pt x="3351087" y="683669"/>
                  </a:lnTo>
                  <a:lnTo>
                    <a:pt x="3363013" y="683669"/>
                  </a:lnTo>
                  <a:lnTo>
                    <a:pt x="3374939" y="683669"/>
                  </a:lnTo>
                  <a:lnTo>
                    <a:pt x="3386864" y="683669"/>
                  </a:lnTo>
                  <a:lnTo>
                    <a:pt x="3398790" y="683669"/>
                  </a:lnTo>
                  <a:lnTo>
                    <a:pt x="3410715" y="683669"/>
                  </a:lnTo>
                  <a:lnTo>
                    <a:pt x="3422641" y="683669"/>
                  </a:lnTo>
                  <a:lnTo>
                    <a:pt x="3434567" y="683669"/>
                  </a:lnTo>
                  <a:lnTo>
                    <a:pt x="3446492" y="683669"/>
                  </a:lnTo>
                  <a:lnTo>
                    <a:pt x="3458418" y="683669"/>
                  </a:lnTo>
                  <a:lnTo>
                    <a:pt x="3470343" y="683669"/>
                  </a:lnTo>
                  <a:lnTo>
                    <a:pt x="3482269" y="683669"/>
                  </a:lnTo>
                  <a:lnTo>
                    <a:pt x="3494194" y="683669"/>
                  </a:lnTo>
                  <a:lnTo>
                    <a:pt x="3506120" y="683669"/>
                  </a:lnTo>
                  <a:lnTo>
                    <a:pt x="3518046" y="683669"/>
                  </a:lnTo>
                  <a:lnTo>
                    <a:pt x="3529971" y="683669"/>
                  </a:lnTo>
                  <a:lnTo>
                    <a:pt x="3541897" y="683669"/>
                  </a:lnTo>
                  <a:lnTo>
                    <a:pt x="3541897" y="683669"/>
                  </a:lnTo>
                  <a:lnTo>
                    <a:pt x="3553822" y="683669"/>
                  </a:lnTo>
                  <a:lnTo>
                    <a:pt x="3565748" y="683669"/>
                  </a:lnTo>
                  <a:lnTo>
                    <a:pt x="3577674" y="683669"/>
                  </a:lnTo>
                  <a:lnTo>
                    <a:pt x="3589599" y="683669"/>
                  </a:lnTo>
                  <a:lnTo>
                    <a:pt x="3601525" y="683669"/>
                  </a:lnTo>
                  <a:lnTo>
                    <a:pt x="3613450" y="683669"/>
                  </a:lnTo>
                  <a:lnTo>
                    <a:pt x="3625376" y="683669"/>
                  </a:lnTo>
                  <a:lnTo>
                    <a:pt x="3637301" y="683669"/>
                  </a:lnTo>
                  <a:lnTo>
                    <a:pt x="3649227" y="683669"/>
                  </a:lnTo>
                  <a:lnTo>
                    <a:pt x="3661153" y="683669"/>
                  </a:lnTo>
                  <a:lnTo>
                    <a:pt x="3673078" y="683669"/>
                  </a:lnTo>
                  <a:lnTo>
                    <a:pt x="3685004" y="683669"/>
                  </a:lnTo>
                  <a:lnTo>
                    <a:pt x="3696929" y="683669"/>
                  </a:lnTo>
                  <a:lnTo>
                    <a:pt x="3708855" y="683669"/>
                  </a:lnTo>
                  <a:lnTo>
                    <a:pt x="3720780" y="683669"/>
                  </a:lnTo>
                  <a:lnTo>
                    <a:pt x="3732706" y="683669"/>
                  </a:lnTo>
                  <a:lnTo>
                    <a:pt x="3744632" y="683669"/>
                  </a:lnTo>
                  <a:lnTo>
                    <a:pt x="3756557" y="683669"/>
                  </a:lnTo>
                  <a:lnTo>
                    <a:pt x="3768483" y="683669"/>
                  </a:lnTo>
                  <a:lnTo>
                    <a:pt x="3780408" y="683669"/>
                  </a:lnTo>
                  <a:lnTo>
                    <a:pt x="3792334" y="683669"/>
                  </a:lnTo>
                  <a:lnTo>
                    <a:pt x="3804260" y="683669"/>
                  </a:lnTo>
                  <a:lnTo>
                    <a:pt x="3816185" y="683669"/>
                  </a:lnTo>
                  <a:lnTo>
                    <a:pt x="3828111" y="683669"/>
                  </a:lnTo>
                  <a:lnTo>
                    <a:pt x="3840036" y="683669"/>
                  </a:lnTo>
                  <a:lnTo>
                    <a:pt x="3851962" y="683669"/>
                  </a:lnTo>
                  <a:lnTo>
                    <a:pt x="3863887" y="683669"/>
                  </a:lnTo>
                  <a:lnTo>
                    <a:pt x="3875813" y="683669"/>
                  </a:lnTo>
                  <a:lnTo>
                    <a:pt x="3887739" y="683669"/>
                  </a:lnTo>
                  <a:lnTo>
                    <a:pt x="3899664" y="683669"/>
                  </a:lnTo>
                  <a:lnTo>
                    <a:pt x="3911590" y="683669"/>
                  </a:lnTo>
                  <a:lnTo>
                    <a:pt x="3923515" y="683669"/>
                  </a:lnTo>
                  <a:lnTo>
                    <a:pt x="3935441" y="683669"/>
                  </a:lnTo>
                  <a:lnTo>
                    <a:pt x="3947366" y="683669"/>
                  </a:lnTo>
                  <a:lnTo>
                    <a:pt x="3959292" y="683669"/>
                  </a:lnTo>
                  <a:lnTo>
                    <a:pt x="3971218" y="683669"/>
                  </a:lnTo>
                  <a:lnTo>
                    <a:pt x="3983143" y="683669"/>
                  </a:lnTo>
                  <a:lnTo>
                    <a:pt x="3995069" y="683669"/>
                  </a:lnTo>
                  <a:lnTo>
                    <a:pt x="4006994" y="683669"/>
                  </a:lnTo>
                  <a:lnTo>
                    <a:pt x="4018920" y="683669"/>
                  </a:lnTo>
                  <a:lnTo>
                    <a:pt x="4030846" y="683669"/>
                  </a:lnTo>
                  <a:lnTo>
                    <a:pt x="4042771" y="683669"/>
                  </a:lnTo>
                  <a:lnTo>
                    <a:pt x="4054697" y="683669"/>
                  </a:lnTo>
                  <a:lnTo>
                    <a:pt x="4066622" y="683669"/>
                  </a:lnTo>
                  <a:lnTo>
                    <a:pt x="4078548" y="683669"/>
                  </a:lnTo>
                  <a:lnTo>
                    <a:pt x="4090473" y="683669"/>
                  </a:lnTo>
                  <a:lnTo>
                    <a:pt x="4102399" y="683669"/>
                  </a:lnTo>
                  <a:lnTo>
                    <a:pt x="4114325" y="683669"/>
                  </a:lnTo>
                  <a:lnTo>
                    <a:pt x="4126250" y="683669"/>
                  </a:lnTo>
                  <a:lnTo>
                    <a:pt x="4138176" y="683669"/>
                  </a:lnTo>
                  <a:lnTo>
                    <a:pt x="4150101" y="683669"/>
                  </a:lnTo>
                  <a:lnTo>
                    <a:pt x="4162027" y="683669"/>
                  </a:lnTo>
                  <a:lnTo>
                    <a:pt x="4173953" y="683669"/>
                  </a:lnTo>
                  <a:lnTo>
                    <a:pt x="4185878" y="683669"/>
                  </a:lnTo>
                  <a:lnTo>
                    <a:pt x="4197804" y="683669"/>
                  </a:lnTo>
                  <a:lnTo>
                    <a:pt x="4209729" y="683669"/>
                  </a:lnTo>
                  <a:lnTo>
                    <a:pt x="4221655" y="683669"/>
                  </a:lnTo>
                  <a:lnTo>
                    <a:pt x="4233580" y="683669"/>
                  </a:lnTo>
                  <a:lnTo>
                    <a:pt x="4245506" y="683669"/>
                  </a:lnTo>
                  <a:lnTo>
                    <a:pt x="4257432" y="683669"/>
                  </a:lnTo>
                  <a:lnTo>
                    <a:pt x="4269357" y="683669"/>
                  </a:lnTo>
                  <a:lnTo>
                    <a:pt x="4281283" y="683669"/>
                  </a:lnTo>
                  <a:lnTo>
                    <a:pt x="4293208" y="683669"/>
                  </a:lnTo>
                  <a:lnTo>
                    <a:pt x="4305134" y="683669"/>
                  </a:lnTo>
                  <a:lnTo>
                    <a:pt x="4317059" y="683669"/>
                  </a:lnTo>
                  <a:lnTo>
                    <a:pt x="4328985" y="683669"/>
                  </a:lnTo>
                  <a:lnTo>
                    <a:pt x="4340911" y="683669"/>
                  </a:lnTo>
                  <a:lnTo>
                    <a:pt x="4352836" y="683669"/>
                  </a:lnTo>
                  <a:lnTo>
                    <a:pt x="4364762" y="683669"/>
                  </a:lnTo>
                  <a:lnTo>
                    <a:pt x="4376687" y="683669"/>
                  </a:lnTo>
                  <a:lnTo>
                    <a:pt x="4388613" y="683669"/>
                  </a:lnTo>
                  <a:lnTo>
                    <a:pt x="4400539" y="683669"/>
                  </a:lnTo>
                  <a:lnTo>
                    <a:pt x="4412464" y="683669"/>
                  </a:lnTo>
                  <a:lnTo>
                    <a:pt x="4424390" y="683669"/>
                  </a:lnTo>
                  <a:lnTo>
                    <a:pt x="4436315" y="683669"/>
                  </a:lnTo>
                  <a:lnTo>
                    <a:pt x="4448241" y="683669"/>
                  </a:lnTo>
                  <a:lnTo>
                    <a:pt x="4460166" y="683669"/>
                  </a:lnTo>
                  <a:lnTo>
                    <a:pt x="4472092" y="683669"/>
                  </a:lnTo>
                  <a:lnTo>
                    <a:pt x="4484018" y="683669"/>
                  </a:lnTo>
                  <a:lnTo>
                    <a:pt x="4495943" y="683669"/>
                  </a:lnTo>
                  <a:lnTo>
                    <a:pt x="4507869" y="683669"/>
                  </a:lnTo>
                  <a:lnTo>
                    <a:pt x="4519794" y="683669"/>
                  </a:lnTo>
                  <a:lnTo>
                    <a:pt x="4531720" y="683669"/>
                  </a:lnTo>
                  <a:lnTo>
                    <a:pt x="4543645" y="683669"/>
                  </a:lnTo>
                  <a:lnTo>
                    <a:pt x="4555571" y="683669"/>
                  </a:lnTo>
                  <a:lnTo>
                    <a:pt x="4567497" y="683669"/>
                  </a:lnTo>
                  <a:lnTo>
                    <a:pt x="4579422" y="683669"/>
                  </a:lnTo>
                  <a:lnTo>
                    <a:pt x="4591348" y="683669"/>
                  </a:lnTo>
                  <a:lnTo>
                    <a:pt x="4603273" y="683669"/>
                  </a:lnTo>
                  <a:lnTo>
                    <a:pt x="4615199" y="683669"/>
                  </a:lnTo>
                  <a:lnTo>
                    <a:pt x="4627125" y="683669"/>
                  </a:lnTo>
                  <a:lnTo>
                    <a:pt x="4639050" y="683669"/>
                  </a:lnTo>
                  <a:lnTo>
                    <a:pt x="4650976" y="683669"/>
                  </a:lnTo>
                  <a:lnTo>
                    <a:pt x="4662901" y="683669"/>
                  </a:lnTo>
                  <a:lnTo>
                    <a:pt x="4674827" y="683669"/>
                  </a:lnTo>
                  <a:lnTo>
                    <a:pt x="4686752" y="683669"/>
                  </a:lnTo>
                  <a:lnTo>
                    <a:pt x="4698678" y="683669"/>
                  </a:lnTo>
                  <a:lnTo>
                    <a:pt x="4710604" y="683669"/>
                  </a:lnTo>
                  <a:lnTo>
                    <a:pt x="4722529" y="683669"/>
                  </a:lnTo>
                </a:path>
              </a:pathLst>
            </a:custGeom>
            <a:ln w="40651" cap="flat">
              <a:solidFill>
                <a:srgbClr val="00BFC4">
                  <a:alpha val="100000"/>
                </a:srgbClr>
              </a:solidFill>
              <a:prstDash val="solid"/>
              <a:round/>
            </a:ln>
          </p:spPr>
          <p:txBody>
            <a:bodyPr/>
            <a:lstStyle/>
            <a:p>
              <a:endParaRPr/>
            </a:p>
          </p:txBody>
        </p:sp>
        <p:sp>
          <p:nvSpPr>
            <p:cNvPr id="17" name="pl17"/>
            <p:cNvSpPr/>
            <p:nvPr/>
          </p:nvSpPr>
          <p:spPr>
            <a:xfrm>
              <a:off x="2433353" y="2951507"/>
              <a:ext cx="4722529" cy="1367338"/>
            </a:xfrm>
            <a:custGeom>
              <a:avLst/>
              <a:gdLst/>
              <a:ahLst/>
              <a:cxnLst/>
              <a:rect l="0" t="0" r="0" b="0"/>
              <a:pathLst>
                <a:path w="4722529" h="1367338">
                  <a:moveTo>
                    <a:pt x="0" y="0"/>
                  </a:moveTo>
                  <a:lnTo>
                    <a:pt x="11925" y="40"/>
                  </a:lnTo>
                  <a:lnTo>
                    <a:pt x="23851" y="87"/>
                  </a:lnTo>
                  <a:lnTo>
                    <a:pt x="35776" y="143"/>
                  </a:lnTo>
                  <a:lnTo>
                    <a:pt x="47702" y="208"/>
                  </a:lnTo>
                  <a:lnTo>
                    <a:pt x="59627" y="284"/>
                  </a:lnTo>
                  <a:lnTo>
                    <a:pt x="71553" y="375"/>
                  </a:lnTo>
                  <a:lnTo>
                    <a:pt x="83479" y="481"/>
                  </a:lnTo>
                  <a:lnTo>
                    <a:pt x="95404" y="605"/>
                  </a:lnTo>
                  <a:lnTo>
                    <a:pt x="107330" y="751"/>
                  </a:lnTo>
                  <a:lnTo>
                    <a:pt x="119255" y="923"/>
                  </a:lnTo>
                  <a:lnTo>
                    <a:pt x="131181" y="1125"/>
                  </a:lnTo>
                  <a:lnTo>
                    <a:pt x="143106" y="1362"/>
                  </a:lnTo>
                  <a:lnTo>
                    <a:pt x="155032" y="1640"/>
                  </a:lnTo>
                  <a:lnTo>
                    <a:pt x="166958" y="1967"/>
                  </a:lnTo>
                  <a:lnTo>
                    <a:pt x="178883" y="2351"/>
                  </a:lnTo>
                  <a:lnTo>
                    <a:pt x="190809" y="2802"/>
                  </a:lnTo>
                  <a:lnTo>
                    <a:pt x="202734" y="3331"/>
                  </a:lnTo>
                  <a:lnTo>
                    <a:pt x="214660" y="3952"/>
                  </a:lnTo>
                  <a:lnTo>
                    <a:pt x="226586" y="4680"/>
                  </a:lnTo>
                  <a:lnTo>
                    <a:pt x="238511" y="5534"/>
                  </a:lnTo>
                  <a:lnTo>
                    <a:pt x="250437" y="6535"/>
                  </a:lnTo>
                  <a:lnTo>
                    <a:pt x="262362" y="7708"/>
                  </a:lnTo>
                  <a:lnTo>
                    <a:pt x="274288" y="9082"/>
                  </a:lnTo>
                  <a:lnTo>
                    <a:pt x="286213" y="10689"/>
                  </a:lnTo>
                  <a:lnTo>
                    <a:pt x="298139" y="12569"/>
                  </a:lnTo>
                  <a:lnTo>
                    <a:pt x="310065" y="14764"/>
                  </a:lnTo>
                  <a:lnTo>
                    <a:pt x="321990" y="17327"/>
                  </a:lnTo>
                  <a:lnTo>
                    <a:pt x="333916" y="20314"/>
                  </a:lnTo>
                  <a:lnTo>
                    <a:pt x="345841" y="23791"/>
                  </a:lnTo>
                  <a:lnTo>
                    <a:pt x="357767" y="27832"/>
                  </a:lnTo>
                  <a:lnTo>
                    <a:pt x="369692" y="32518"/>
                  </a:lnTo>
                  <a:lnTo>
                    <a:pt x="381618" y="37942"/>
                  </a:lnTo>
                  <a:lnTo>
                    <a:pt x="393544" y="44202"/>
                  </a:lnTo>
                  <a:lnTo>
                    <a:pt x="405469" y="51408"/>
                  </a:lnTo>
                  <a:lnTo>
                    <a:pt x="417395" y="59672"/>
                  </a:lnTo>
                  <a:lnTo>
                    <a:pt x="429320" y="69114"/>
                  </a:lnTo>
                  <a:lnTo>
                    <a:pt x="441246" y="79853"/>
                  </a:lnTo>
                  <a:lnTo>
                    <a:pt x="453172" y="92006"/>
                  </a:lnTo>
                  <a:lnTo>
                    <a:pt x="465097" y="105680"/>
                  </a:lnTo>
                  <a:lnTo>
                    <a:pt x="477023" y="120965"/>
                  </a:lnTo>
                  <a:lnTo>
                    <a:pt x="488948" y="137929"/>
                  </a:lnTo>
                  <a:lnTo>
                    <a:pt x="500874" y="156606"/>
                  </a:lnTo>
                  <a:lnTo>
                    <a:pt x="512799" y="176987"/>
                  </a:lnTo>
                  <a:lnTo>
                    <a:pt x="524725" y="199017"/>
                  </a:lnTo>
                  <a:lnTo>
                    <a:pt x="536651" y="222580"/>
                  </a:lnTo>
                  <a:lnTo>
                    <a:pt x="548576" y="247505"/>
                  </a:lnTo>
                  <a:lnTo>
                    <a:pt x="560502" y="273563"/>
                  </a:lnTo>
                  <a:lnTo>
                    <a:pt x="572427" y="300473"/>
                  </a:lnTo>
                  <a:lnTo>
                    <a:pt x="584353" y="327911"/>
                  </a:lnTo>
                  <a:lnTo>
                    <a:pt x="596279" y="355528"/>
                  </a:lnTo>
                  <a:lnTo>
                    <a:pt x="608204" y="382966"/>
                  </a:lnTo>
                  <a:lnTo>
                    <a:pt x="620130" y="409875"/>
                  </a:lnTo>
                  <a:lnTo>
                    <a:pt x="632055" y="435933"/>
                  </a:lnTo>
                  <a:lnTo>
                    <a:pt x="643981" y="460859"/>
                  </a:lnTo>
                  <a:lnTo>
                    <a:pt x="655906" y="484422"/>
                  </a:lnTo>
                  <a:lnTo>
                    <a:pt x="667832" y="506451"/>
                  </a:lnTo>
                  <a:lnTo>
                    <a:pt x="679758" y="526833"/>
                  </a:lnTo>
                  <a:lnTo>
                    <a:pt x="691683" y="545510"/>
                  </a:lnTo>
                  <a:lnTo>
                    <a:pt x="703609" y="562474"/>
                  </a:lnTo>
                  <a:lnTo>
                    <a:pt x="715534" y="577759"/>
                  </a:lnTo>
                  <a:lnTo>
                    <a:pt x="727460" y="591433"/>
                  </a:lnTo>
                  <a:lnTo>
                    <a:pt x="739385" y="603585"/>
                  </a:lnTo>
                  <a:lnTo>
                    <a:pt x="751311" y="614325"/>
                  </a:lnTo>
                  <a:lnTo>
                    <a:pt x="763237" y="623767"/>
                  </a:lnTo>
                  <a:lnTo>
                    <a:pt x="775162" y="632031"/>
                  </a:lnTo>
                  <a:lnTo>
                    <a:pt x="787088" y="639236"/>
                  </a:lnTo>
                  <a:lnTo>
                    <a:pt x="799013" y="645497"/>
                  </a:lnTo>
                  <a:lnTo>
                    <a:pt x="810939" y="650921"/>
                  </a:lnTo>
                  <a:lnTo>
                    <a:pt x="822865" y="655607"/>
                  </a:lnTo>
                  <a:lnTo>
                    <a:pt x="834790" y="659648"/>
                  </a:lnTo>
                  <a:lnTo>
                    <a:pt x="846716" y="663125"/>
                  </a:lnTo>
                  <a:lnTo>
                    <a:pt x="858641" y="666112"/>
                  </a:lnTo>
                  <a:lnTo>
                    <a:pt x="870567" y="668674"/>
                  </a:lnTo>
                  <a:lnTo>
                    <a:pt x="882492" y="670870"/>
                  </a:lnTo>
                  <a:lnTo>
                    <a:pt x="894418" y="672750"/>
                  </a:lnTo>
                  <a:lnTo>
                    <a:pt x="906344" y="674357"/>
                  </a:lnTo>
                  <a:lnTo>
                    <a:pt x="918269" y="675730"/>
                  </a:lnTo>
                  <a:lnTo>
                    <a:pt x="930195" y="676903"/>
                  </a:lnTo>
                  <a:lnTo>
                    <a:pt x="942120" y="677904"/>
                  </a:lnTo>
                  <a:lnTo>
                    <a:pt x="954046" y="678758"/>
                  </a:lnTo>
                  <a:lnTo>
                    <a:pt x="965971" y="679487"/>
                  </a:lnTo>
                  <a:lnTo>
                    <a:pt x="977897" y="680108"/>
                  </a:lnTo>
                  <a:lnTo>
                    <a:pt x="989823" y="680637"/>
                  </a:lnTo>
                  <a:lnTo>
                    <a:pt x="1001748" y="681087"/>
                  </a:lnTo>
                  <a:lnTo>
                    <a:pt x="1013674" y="681471"/>
                  </a:lnTo>
                  <a:lnTo>
                    <a:pt x="1025599" y="681798"/>
                  </a:lnTo>
                  <a:lnTo>
                    <a:pt x="1037525" y="682077"/>
                  </a:lnTo>
                  <a:lnTo>
                    <a:pt x="1049451" y="682314"/>
                  </a:lnTo>
                  <a:lnTo>
                    <a:pt x="1061376" y="682516"/>
                  </a:lnTo>
                  <a:lnTo>
                    <a:pt x="1073302" y="682688"/>
                  </a:lnTo>
                  <a:lnTo>
                    <a:pt x="1085227" y="682834"/>
                  </a:lnTo>
                  <a:lnTo>
                    <a:pt x="1097153" y="682958"/>
                  </a:lnTo>
                  <a:lnTo>
                    <a:pt x="1109078" y="683064"/>
                  </a:lnTo>
                  <a:lnTo>
                    <a:pt x="1121004" y="683154"/>
                  </a:lnTo>
                  <a:lnTo>
                    <a:pt x="1132930" y="683231"/>
                  </a:lnTo>
                  <a:lnTo>
                    <a:pt x="1144855" y="683296"/>
                  </a:lnTo>
                  <a:lnTo>
                    <a:pt x="1156781" y="683352"/>
                  </a:lnTo>
                  <a:lnTo>
                    <a:pt x="1168706" y="683399"/>
                  </a:lnTo>
                  <a:lnTo>
                    <a:pt x="1180632" y="683439"/>
                  </a:lnTo>
                  <a:lnTo>
                    <a:pt x="1180632" y="683669"/>
                  </a:lnTo>
                  <a:lnTo>
                    <a:pt x="1192558" y="683669"/>
                  </a:lnTo>
                  <a:lnTo>
                    <a:pt x="1204483" y="683669"/>
                  </a:lnTo>
                  <a:lnTo>
                    <a:pt x="1216409" y="683669"/>
                  </a:lnTo>
                  <a:lnTo>
                    <a:pt x="1228334" y="683669"/>
                  </a:lnTo>
                  <a:lnTo>
                    <a:pt x="1240260" y="683669"/>
                  </a:lnTo>
                  <a:lnTo>
                    <a:pt x="1252185" y="683669"/>
                  </a:lnTo>
                  <a:lnTo>
                    <a:pt x="1264111" y="683669"/>
                  </a:lnTo>
                  <a:lnTo>
                    <a:pt x="1276037" y="683669"/>
                  </a:lnTo>
                  <a:lnTo>
                    <a:pt x="1287962" y="683669"/>
                  </a:lnTo>
                  <a:lnTo>
                    <a:pt x="1299888" y="683669"/>
                  </a:lnTo>
                  <a:lnTo>
                    <a:pt x="1311813" y="683669"/>
                  </a:lnTo>
                  <a:lnTo>
                    <a:pt x="1323739" y="683669"/>
                  </a:lnTo>
                  <a:lnTo>
                    <a:pt x="1335664" y="683669"/>
                  </a:lnTo>
                  <a:lnTo>
                    <a:pt x="1347590" y="683669"/>
                  </a:lnTo>
                  <a:lnTo>
                    <a:pt x="1359516" y="683669"/>
                  </a:lnTo>
                  <a:lnTo>
                    <a:pt x="1371441" y="683669"/>
                  </a:lnTo>
                  <a:lnTo>
                    <a:pt x="1383367" y="683669"/>
                  </a:lnTo>
                  <a:lnTo>
                    <a:pt x="1395292" y="683669"/>
                  </a:lnTo>
                  <a:lnTo>
                    <a:pt x="1407218" y="683669"/>
                  </a:lnTo>
                  <a:lnTo>
                    <a:pt x="1419144" y="683669"/>
                  </a:lnTo>
                  <a:lnTo>
                    <a:pt x="1431069" y="683669"/>
                  </a:lnTo>
                  <a:lnTo>
                    <a:pt x="1442995" y="683669"/>
                  </a:lnTo>
                  <a:lnTo>
                    <a:pt x="1454920" y="683669"/>
                  </a:lnTo>
                  <a:lnTo>
                    <a:pt x="1466846" y="683669"/>
                  </a:lnTo>
                  <a:lnTo>
                    <a:pt x="1478771" y="683669"/>
                  </a:lnTo>
                  <a:lnTo>
                    <a:pt x="1490697" y="683669"/>
                  </a:lnTo>
                  <a:lnTo>
                    <a:pt x="1502623" y="683669"/>
                  </a:lnTo>
                  <a:lnTo>
                    <a:pt x="1514548" y="683669"/>
                  </a:lnTo>
                  <a:lnTo>
                    <a:pt x="1526474" y="683669"/>
                  </a:lnTo>
                  <a:lnTo>
                    <a:pt x="1538399" y="683669"/>
                  </a:lnTo>
                  <a:lnTo>
                    <a:pt x="1550325" y="683669"/>
                  </a:lnTo>
                  <a:lnTo>
                    <a:pt x="1562250" y="683669"/>
                  </a:lnTo>
                  <a:lnTo>
                    <a:pt x="1574176" y="683669"/>
                  </a:lnTo>
                  <a:lnTo>
                    <a:pt x="1586102" y="683669"/>
                  </a:lnTo>
                  <a:lnTo>
                    <a:pt x="1598027" y="683669"/>
                  </a:lnTo>
                  <a:lnTo>
                    <a:pt x="1609953" y="683669"/>
                  </a:lnTo>
                  <a:lnTo>
                    <a:pt x="1621878" y="683669"/>
                  </a:lnTo>
                  <a:lnTo>
                    <a:pt x="1633804" y="683669"/>
                  </a:lnTo>
                  <a:lnTo>
                    <a:pt x="1645730" y="683669"/>
                  </a:lnTo>
                  <a:lnTo>
                    <a:pt x="1657655" y="683669"/>
                  </a:lnTo>
                  <a:lnTo>
                    <a:pt x="1669581" y="683669"/>
                  </a:lnTo>
                  <a:lnTo>
                    <a:pt x="1681506" y="683669"/>
                  </a:lnTo>
                  <a:lnTo>
                    <a:pt x="1693432" y="683669"/>
                  </a:lnTo>
                  <a:lnTo>
                    <a:pt x="1705357" y="683669"/>
                  </a:lnTo>
                  <a:lnTo>
                    <a:pt x="1717283" y="683669"/>
                  </a:lnTo>
                  <a:lnTo>
                    <a:pt x="1729209" y="683669"/>
                  </a:lnTo>
                  <a:lnTo>
                    <a:pt x="1741134" y="683669"/>
                  </a:lnTo>
                  <a:lnTo>
                    <a:pt x="1753060" y="683669"/>
                  </a:lnTo>
                  <a:lnTo>
                    <a:pt x="1764985" y="683669"/>
                  </a:lnTo>
                  <a:lnTo>
                    <a:pt x="1776911" y="683669"/>
                  </a:lnTo>
                  <a:lnTo>
                    <a:pt x="1788837" y="683669"/>
                  </a:lnTo>
                  <a:lnTo>
                    <a:pt x="1800762" y="683669"/>
                  </a:lnTo>
                  <a:lnTo>
                    <a:pt x="1812688" y="683669"/>
                  </a:lnTo>
                  <a:lnTo>
                    <a:pt x="1824613" y="683669"/>
                  </a:lnTo>
                  <a:lnTo>
                    <a:pt x="1836539" y="683669"/>
                  </a:lnTo>
                  <a:lnTo>
                    <a:pt x="1848464" y="683669"/>
                  </a:lnTo>
                  <a:lnTo>
                    <a:pt x="1860390" y="683669"/>
                  </a:lnTo>
                  <a:lnTo>
                    <a:pt x="1872316" y="683669"/>
                  </a:lnTo>
                  <a:lnTo>
                    <a:pt x="1884241" y="683669"/>
                  </a:lnTo>
                  <a:lnTo>
                    <a:pt x="1896167" y="683669"/>
                  </a:lnTo>
                  <a:lnTo>
                    <a:pt x="1908092" y="683669"/>
                  </a:lnTo>
                  <a:lnTo>
                    <a:pt x="1920018" y="683669"/>
                  </a:lnTo>
                  <a:lnTo>
                    <a:pt x="1931943" y="683669"/>
                  </a:lnTo>
                  <a:lnTo>
                    <a:pt x="1943869" y="683669"/>
                  </a:lnTo>
                  <a:lnTo>
                    <a:pt x="1955795" y="683669"/>
                  </a:lnTo>
                  <a:lnTo>
                    <a:pt x="1967720" y="683669"/>
                  </a:lnTo>
                  <a:lnTo>
                    <a:pt x="1979646" y="683669"/>
                  </a:lnTo>
                  <a:lnTo>
                    <a:pt x="1991571" y="683669"/>
                  </a:lnTo>
                  <a:lnTo>
                    <a:pt x="2003497" y="683669"/>
                  </a:lnTo>
                  <a:lnTo>
                    <a:pt x="2015423" y="683669"/>
                  </a:lnTo>
                  <a:lnTo>
                    <a:pt x="2027348" y="683669"/>
                  </a:lnTo>
                  <a:lnTo>
                    <a:pt x="2039274" y="683669"/>
                  </a:lnTo>
                  <a:lnTo>
                    <a:pt x="2051199" y="683669"/>
                  </a:lnTo>
                  <a:lnTo>
                    <a:pt x="2063125" y="683669"/>
                  </a:lnTo>
                  <a:lnTo>
                    <a:pt x="2075050" y="683669"/>
                  </a:lnTo>
                  <a:lnTo>
                    <a:pt x="2086976" y="683669"/>
                  </a:lnTo>
                  <a:lnTo>
                    <a:pt x="2098902" y="683669"/>
                  </a:lnTo>
                  <a:lnTo>
                    <a:pt x="2110827" y="683669"/>
                  </a:lnTo>
                  <a:lnTo>
                    <a:pt x="2122753" y="683669"/>
                  </a:lnTo>
                  <a:lnTo>
                    <a:pt x="2134678" y="683669"/>
                  </a:lnTo>
                  <a:lnTo>
                    <a:pt x="2146604" y="683669"/>
                  </a:lnTo>
                  <a:lnTo>
                    <a:pt x="2158529" y="683669"/>
                  </a:lnTo>
                  <a:lnTo>
                    <a:pt x="2170455" y="683669"/>
                  </a:lnTo>
                  <a:lnTo>
                    <a:pt x="2182381" y="683669"/>
                  </a:lnTo>
                  <a:lnTo>
                    <a:pt x="2194306" y="683669"/>
                  </a:lnTo>
                  <a:lnTo>
                    <a:pt x="2206232" y="683669"/>
                  </a:lnTo>
                  <a:lnTo>
                    <a:pt x="2218157" y="683669"/>
                  </a:lnTo>
                  <a:lnTo>
                    <a:pt x="2230083" y="683669"/>
                  </a:lnTo>
                  <a:lnTo>
                    <a:pt x="2242009" y="683669"/>
                  </a:lnTo>
                  <a:lnTo>
                    <a:pt x="2253934" y="683669"/>
                  </a:lnTo>
                  <a:lnTo>
                    <a:pt x="2265860" y="683669"/>
                  </a:lnTo>
                  <a:lnTo>
                    <a:pt x="2277785" y="683669"/>
                  </a:lnTo>
                  <a:lnTo>
                    <a:pt x="2289711" y="683669"/>
                  </a:lnTo>
                  <a:lnTo>
                    <a:pt x="2301636" y="683669"/>
                  </a:lnTo>
                  <a:lnTo>
                    <a:pt x="2313562" y="683669"/>
                  </a:lnTo>
                  <a:lnTo>
                    <a:pt x="2325488" y="683669"/>
                  </a:lnTo>
                  <a:lnTo>
                    <a:pt x="2337413" y="683669"/>
                  </a:lnTo>
                  <a:lnTo>
                    <a:pt x="2349339" y="683669"/>
                  </a:lnTo>
                  <a:lnTo>
                    <a:pt x="2361264" y="683669"/>
                  </a:lnTo>
                  <a:lnTo>
                    <a:pt x="2361264" y="683669"/>
                  </a:lnTo>
                  <a:lnTo>
                    <a:pt x="2373190" y="683669"/>
                  </a:lnTo>
                  <a:lnTo>
                    <a:pt x="2385116" y="683669"/>
                  </a:lnTo>
                  <a:lnTo>
                    <a:pt x="2397041" y="683669"/>
                  </a:lnTo>
                  <a:lnTo>
                    <a:pt x="2408967" y="683669"/>
                  </a:lnTo>
                  <a:lnTo>
                    <a:pt x="2420892" y="683669"/>
                  </a:lnTo>
                  <a:lnTo>
                    <a:pt x="2432818" y="683669"/>
                  </a:lnTo>
                  <a:lnTo>
                    <a:pt x="2444743" y="683669"/>
                  </a:lnTo>
                  <a:lnTo>
                    <a:pt x="2456669" y="683669"/>
                  </a:lnTo>
                  <a:lnTo>
                    <a:pt x="2468595" y="683669"/>
                  </a:lnTo>
                  <a:lnTo>
                    <a:pt x="2480520" y="683669"/>
                  </a:lnTo>
                  <a:lnTo>
                    <a:pt x="2492446" y="683669"/>
                  </a:lnTo>
                  <a:lnTo>
                    <a:pt x="2504371" y="683669"/>
                  </a:lnTo>
                  <a:lnTo>
                    <a:pt x="2516297" y="683669"/>
                  </a:lnTo>
                  <a:lnTo>
                    <a:pt x="2528222" y="683669"/>
                  </a:lnTo>
                  <a:lnTo>
                    <a:pt x="2540148" y="683669"/>
                  </a:lnTo>
                  <a:lnTo>
                    <a:pt x="2552074" y="683669"/>
                  </a:lnTo>
                  <a:lnTo>
                    <a:pt x="2563999" y="683669"/>
                  </a:lnTo>
                  <a:lnTo>
                    <a:pt x="2575925" y="683669"/>
                  </a:lnTo>
                  <a:lnTo>
                    <a:pt x="2587850" y="683669"/>
                  </a:lnTo>
                  <a:lnTo>
                    <a:pt x="2599776" y="683669"/>
                  </a:lnTo>
                  <a:lnTo>
                    <a:pt x="2611702" y="683669"/>
                  </a:lnTo>
                  <a:lnTo>
                    <a:pt x="2623627" y="683669"/>
                  </a:lnTo>
                  <a:lnTo>
                    <a:pt x="2635553" y="683669"/>
                  </a:lnTo>
                  <a:lnTo>
                    <a:pt x="2647478" y="683669"/>
                  </a:lnTo>
                  <a:lnTo>
                    <a:pt x="2659404" y="683669"/>
                  </a:lnTo>
                  <a:lnTo>
                    <a:pt x="2671329" y="683669"/>
                  </a:lnTo>
                  <a:lnTo>
                    <a:pt x="2683255" y="683669"/>
                  </a:lnTo>
                  <a:lnTo>
                    <a:pt x="2695181" y="683669"/>
                  </a:lnTo>
                  <a:lnTo>
                    <a:pt x="2707106" y="683669"/>
                  </a:lnTo>
                  <a:lnTo>
                    <a:pt x="2719032" y="683669"/>
                  </a:lnTo>
                  <a:lnTo>
                    <a:pt x="2730957" y="683669"/>
                  </a:lnTo>
                  <a:lnTo>
                    <a:pt x="2742883" y="683669"/>
                  </a:lnTo>
                  <a:lnTo>
                    <a:pt x="2754808" y="683669"/>
                  </a:lnTo>
                  <a:lnTo>
                    <a:pt x="2766734" y="683669"/>
                  </a:lnTo>
                  <a:lnTo>
                    <a:pt x="2778660" y="683669"/>
                  </a:lnTo>
                  <a:lnTo>
                    <a:pt x="2790585" y="683669"/>
                  </a:lnTo>
                  <a:lnTo>
                    <a:pt x="2802511" y="683669"/>
                  </a:lnTo>
                  <a:lnTo>
                    <a:pt x="2814436" y="683669"/>
                  </a:lnTo>
                  <a:lnTo>
                    <a:pt x="2826362" y="683669"/>
                  </a:lnTo>
                  <a:lnTo>
                    <a:pt x="2838288" y="683669"/>
                  </a:lnTo>
                  <a:lnTo>
                    <a:pt x="2850213" y="683669"/>
                  </a:lnTo>
                  <a:lnTo>
                    <a:pt x="2862139" y="683669"/>
                  </a:lnTo>
                  <a:lnTo>
                    <a:pt x="2874064" y="683669"/>
                  </a:lnTo>
                  <a:lnTo>
                    <a:pt x="2885990" y="683669"/>
                  </a:lnTo>
                  <a:lnTo>
                    <a:pt x="2897915" y="683669"/>
                  </a:lnTo>
                  <a:lnTo>
                    <a:pt x="2909841" y="683669"/>
                  </a:lnTo>
                  <a:lnTo>
                    <a:pt x="2921767" y="683669"/>
                  </a:lnTo>
                  <a:lnTo>
                    <a:pt x="2933692" y="683669"/>
                  </a:lnTo>
                  <a:lnTo>
                    <a:pt x="2945618" y="683669"/>
                  </a:lnTo>
                  <a:lnTo>
                    <a:pt x="2957543" y="683669"/>
                  </a:lnTo>
                  <a:lnTo>
                    <a:pt x="2969469" y="683669"/>
                  </a:lnTo>
                  <a:lnTo>
                    <a:pt x="2981395" y="683669"/>
                  </a:lnTo>
                  <a:lnTo>
                    <a:pt x="2993320" y="683669"/>
                  </a:lnTo>
                  <a:lnTo>
                    <a:pt x="3005246" y="683669"/>
                  </a:lnTo>
                  <a:lnTo>
                    <a:pt x="3017171" y="683669"/>
                  </a:lnTo>
                  <a:lnTo>
                    <a:pt x="3029097" y="683669"/>
                  </a:lnTo>
                  <a:lnTo>
                    <a:pt x="3041022" y="683669"/>
                  </a:lnTo>
                  <a:lnTo>
                    <a:pt x="3052948" y="683669"/>
                  </a:lnTo>
                  <a:lnTo>
                    <a:pt x="3064874" y="683669"/>
                  </a:lnTo>
                  <a:lnTo>
                    <a:pt x="3076799" y="683669"/>
                  </a:lnTo>
                  <a:lnTo>
                    <a:pt x="3088725" y="683669"/>
                  </a:lnTo>
                  <a:lnTo>
                    <a:pt x="3100650" y="683669"/>
                  </a:lnTo>
                  <a:lnTo>
                    <a:pt x="3112576" y="683669"/>
                  </a:lnTo>
                  <a:lnTo>
                    <a:pt x="3124501" y="683669"/>
                  </a:lnTo>
                  <a:lnTo>
                    <a:pt x="3136427" y="683669"/>
                  </a:lnTo>
                  <a:lnTo>
                    <a:pt x="3148353" y="683669"/>
                  </a:lnTo>
                  <a:lnTo>
                    <a:pt x="3160278" y="683669"/>
                  </a:lnTo>
                  <a:lnTo>
                    <a:pt x="3172204" y="683669"/>
                  </a:lnTo>
                  <a:lnTo>
                    <a:pt x="3184129" y="683669"/>
                  </a:lnTo>
                  <a:lnTo>
                    <a:pt x="3196055" y="683669"/>
                  </a:lnTo>
                  <a:lnTo>
                    <a:pt x="3207981" y="683669"/>
                  </a:lnTo>
                  <a:lnTo>
                    <a:pt x="3219906" y="683669"/>
                  </a:lnTo>
                  <a:lnTo>
                    <a:pt x="3231832" y="683669"/>
                  </a:lnTo>
                  <a:lnTo>
                    <a:pt x="3243757" y="683669"/>
                  </a:lnTo>
                  <a:lnTo>
                    <a:pt x="3255683" y="683669"/>
                  </a:lnTo>
                  <a:lnTo>
                    <a:pt x="3267608" y="683669"/>
                  </a:lnTo>
                  <a:lnTo>
                    <a:pt x="3279534" y="683669"/>
                  </a:lnTo>
                  <a:lnTo>
                    <a:pt x="3291460" y="683669"/>
                  </a:lnTo>
                  <a:lnTo>
                    <a:pt x="3303385" y="683669"/>
                  </a:lnTo>
                  <a:lnTo>
                    <a:pt x="3315311" y="683669"/>
                  </a:lnTo>
                  <a:lnTo>
                    <a:pt x="3327236" y="683669"/>
                  </a:lnTo>
                  <a:lnTo>
                    <a:pt x="3339162" y="683669"/>
                  </a:lnTo>
                  <a:lnTo>
                    <a:pt x="3351087" y="683669"/>
                  </a:lnTo>
                  <a:lnTo>
                    <a:pt x="3363013" y="683669"/>
                  </a:lnTo>
                  <a:lnTo>
                    <a:pt x="3374939" y="683669"/>
                  </a:lnTo>
                  <a:lnTo>
                    <a:pt x="3386864" y="683669"/>
                  </a:lnTo>
                  <a:lnTo>
                    <a:pt x="3398790" y="683669"/>
                  </a:lnTo>
                  <a:lnTo>
                    <a:pt x="3410715" y="683669"/>
                  </a:lnTo>
                  <a:lnTo>
                    <a:pt x="3422641" y="683669"/>
                  </a:lnTo>
                  <a:lnTo>
                    <a:pt x="3434567" y="683669"/>
                  </a:lnTo>
                  <a:lnTo>
                    <a:pt x="3446492" y="683669"/>
                  </a:lnTo>
                  <a:lnTo>
                    <a:pt x="3458418" y="683669"/>
                  </a:lnTo>
                  <a:lnTo>
                    <a:pt x="3470343" y="683669"/>
                  </a:lnTo>
                  <a:lnTo>
                    <a:pt x="3482269" y="683669"/>
                  </a:lnTo>
                  <a:lnTo>
                    <a:pt x="3494194" y="683669"/>
                  </a:lnTo>
                  <a:lnTo>
                    <a:pt x="3506120" y="683669"/>
                  </a:lnTo>
                  <a:lnTo>
                    <a:pt x="3518046" y="683669"/>
                  </a:lnTo>
                  <a:lnTo>
                    <a:pt x="3529971" y="683669"/>
                  </a:lnTo>
                  <a:lnTo>
                    <a:pt x="3541897" y="683669"/>
                  </a:lnTo>
                  <a:lnTo>
                    <a:pt x="3541897" y="683898"/>
                  </a:lnTo>
                  <a:lnTo>
                    <a:pt x="3553822" y="683938"/>
                  </a:lnTo>
                  <a:lnTo>
                    <a:pt x="3565748" y="683985"/>
                  </a:lnTo>
                  <a:lnTo>
                    <a:pt x="3577674" y="684041"/>
                  </a:lnTo>
                  <a:lnTo>
                    <a:pt x="3589599" y="684106"/>
                  </a:lnTo>
                  <a:lnTo>
                    <a:pt x="3601525" y="684183"/>
                  </a:lnTo>
                  <a:lnTo>
                    <a:pt x="3613450" y="684273"/>
                  </a:lnTo>
                  <a:lnTo>
                    <a:pt x="3625376" y="684379"/>
                  </a:lnTo>
                  <a:lnTo>
                    <a:pt x="3637301" y="684503"/>
                  </a:lnTo>
                  <a:lnTo>
                    <a:pt x="3649227" y="684650"/>
                  </a:lnTo>
                  <a:lnTo>
                    <a:pt x="3661153" y="684822"/>
                  </a:lnTo>
                  <a:lnTo>
                    <a:pt x="3673078" y="685023"/>
                  </a:lnTo>
                  <a:lnTo>
                    <a:pt x="3685004" y="685260"/>
                  </a:lnTo>
                  <a:lnTo>
                    <a:pt x="3696929" y="685539"/>
                  </a:lnTo>
                  <a:lnTo>
                    <a:pt x="3708855" y="685866"/>
                  </a:lnTo>
                  <a:lnTo>
                    <a:pt x="3720780" y="686250"/>
                  </a:lnTo>
                  <a:lnTo>
                    <a:pt x="3732706" y="686701"/>
                  </a:lnTo>
                  <a:lnTo>
                    <a:pt x="3744632" y="687230"/>
                  </a:lnTo>
                  <a:lnTo>
                    <a:pt x="3756557" y="687851"/>
                  </a:lnTo>
                  <a:lnTo>
                    <a:pt x="3768483" y="688579"/>
                  </a:lnTo>
                  <a:lnTo>
                    <a:pt x="3780408" y="689433"/>
                  </a:lnTo>
                  <a:lnTo>
                    <a:pt x="3792334" y="690434"/>
                  </a:lnTo>
                  <a:lnTo>
                    <a:pt x="3804260" y="691607"/>
                  </a:lnTo>
                  <a:lnTo>
                    <a:pt x="3816185" y="692980"/>
                  </a:lnTo>
                  <a:lnTo>
                    <a:pt x="3828111" y="694588"/>
                  </a:lnTo>
                  <a:lnTo>
                    <a:pt x="3840036" y="696467"/>
                  </a:lnTo>
                  <a:lnTo>
                    <a:pt x="3851962" y="698663"/>
                  </a:lnTo>
                  <a:lnTo>
                    <a:pt x="3863887" y="701225"/>
                  </a:lnTo>
                  <a:lnTo>
                    <a:pt x="3875813" y="704212"/>
                  </a:lnTo>
                  <a:lnTo>
                    <a:pt x="3887739" y="707689"/>
                  </a:lnTo>
                  <a:lnTo>
                    <a:pt x="3899664" y="711730"/>
                  </a:lnTo>
                  <a:lnTo>
                    <a:pt x="3911590" y="716417"/>
                  </a:lnTo>
                  <a:lnTo>
                    <a:pt x="3923515" y="721840"/>
                  </a:lnTo>
                  <a:lnTo>
                    <a:pt x="3935441" y="728101"/>
                  </a:lnTo>
                  <a:lnTo>
                    <a:pt x="3947366" y="735306"/>
                  </a:lnTo>
                  <a:lnTo>
                    <a:pt x="3959292" y="743571"/>
                  </a:lnTo>
                  <a:lnTo>
                    <a:pt x="3971218" y="753013"/>
                  </a:lnTo>
                  <a:lnTo>
                    <a:pt x="3983143" y="763752"/>
                  </a:lnTo>
                  <a:lnTo>
                    <a:pt x="3995069" y="775905"/>
                  </a:lnTo>
                  <a:lnTo>
                    <a:pt x="4006994" y="789578"/>
                  </a:lnTo>
                  <a:lnTo>
                    <a:pt x="4018920" y="804863"/>
                  </a:lnTo>
                  <a:lnTo>
                    <a:pt x="4030846" y="821828"/>
                  </a:lnTo>
                  <a:lnTo>
                    <a:pt x="4042771" y="840504"/>
                  </a:lnTo>
                  <a:lnTo>
                    <a:pt x="4054697" y="860886"/>
                  </a:lnTo>
                  <a:lnTo>
                    <a:pt x="4066622" y="882915"/>
                  </a:lnTo>
                  <a:lnTo>
                    <a:pt x="4078548" y="906478"/>
                  </a:lnTo>
                  <a:lnTo>
                    <a:pt x="4090473" y="931404"/>
                  </a:lnTo>
                  <a:lnTo>
                    <a:pt x="4102399" y="957462"/>
                  </a:lnTo>
                  <a:lnTo>
                    <a:pt x="4114325" y="984371"/>
                  </a:lnTo>
                  <a:lnTo>
                    <a:pt x="4126250" y="1011809"/>
                  </a:lnTo>
                  <a:lnTo>
                    <a:pt x="4138176" y="1039426"/>
                  </a:lnTo>
                  <a:lnTo>
                    <a:pt x="4150101" y="1066864"/>
                  </a:lnTo>
                  <a:lnTo>
                    <a:pt x="4162027" y="1093774"/>
                  </a:lnTo>
                  <a:lnTo>
                    <a:pt x="4173953" y="1119832"/>
                  </a:lnTo>
                  <a:lnTo>
                    <a:pt x="4185878" y="1144757"/>
                  </a:lnTo>
                  <a:lnTo>
                    <a:pt x="4197804" y="1168321"/>
                  </a:lnTo>
                  <a:lnTo>
                    <a:pt x="4209729" y="1190350"/>
                  </a:lnTo>
                  <a:lnTo>
                    <a:pt x="4221655" y="1210731"/>
                  </a:lnTo>
                  <a:lnTo>
                    <a:pt x="4233580" y="1229408"/>
                  </a:lnTo>
                  <a:lnTo>
                    <a:pt x="4245506" y="1246372"/>
                  </a:lnTo>
                  <a:lnTo>
                    <a:pt x="4257432" y="1261658"/>
                  </a:lnTo>
                  <a:lnTo>
                    <a:pt x="4269357" y="1275331"/>
                  </a:lnTo>
                  <a:lnTo>
                    <a:pt x="4281283" y="1287484"/>
                  </a:lnTo>
                  <a:lnTo>
                    <a:pt x="4293208" y="1298223"/>
                  </a:lnTo>
                  <a:lnTo>
                    <a:pt x="4305134" y="1307665"/>
                  </a:lnTo>
                  <a:lnTo>
                    <a:pt x="4317059" y="1315929"/>
                  </a:lnTo>
                  <a:lnTo>
                    <a:pt x="4328985" y="1323135"/>
                  </a:lnTo>
                  <a:lnTo>
                    <a:pt x="4340911" y="1329395"/>
                  </a:lnTo>
                  <a:lnTo>
                    <a:pt x="4352836" y="1334819"/>
                  </a:lnTo>
                  <a:lnTo>
                    <a:pt x="4364762" y="1339506"/>
                  </a:lnTo>
                  <a:lnTo>
                    <a:pt x="4376687" y="1343546"/>
                  </a:lnTo>
                  <a:lnTo>
                    <a:pt x="4388613" y="1347023"/>
                  </a:lnTo>
                  <a:lnTo>
                    <a:pt x="4400539" y="1350010"/>
                  </a:lnTo>
                  <a:lnTo>
                    <a:pt x="4412464" y="1352573"/>
                  </a:lnTo>
                  <a:lnTo>
                    <a:pt x="4424390" y="1354769"/>
                  </a:lnTo>
                  <a:lnTo>
                    <a:pt x="4436315" y="1356648"/>
                  </a:lnTo>
                  <a:lnTo>
                    <a:pt x="4448241" y="1358255"/>
                  </a:lnTo>
                  <a:lnTo>
                    <a:pt x="4460166" y="1359629"/>
                  </a:lnTo>
                  <a:lnTo>
                    <a:pt x="4472092" y="1360802"/>
                  </a:lnTo>
                  <a:lnTo>
                    <a:pt x="4484018" y="1361803"/>
                  </a:lnTo>
                  <a:lnTo>
                    <a:pt x="4495943" y="1362657"/>
                  </a:lnTo>
                  <a:lnTo>
                    <a:pt x="4507869" y="1363385"/>
                  </a:lnTo>
                  <a:lnTo>
                    <a:pt x="4519794" y="1364006"/>
                  </a:lnTo>
                  <a:lnTo>
                    <a:pt x="4531720" y="1364535"/>
                  </a:lnTo>
                  <a:lnTo>
                    <a:pt x="4543645" y="1364986"/>
                  </a:lnTo>
                  <a:lnTo>
                    <a:pt x="4555571" y="1365370"/>
                  </a:lnTo>
                  <a:lnTo>
                    <a:pt x="4567497" y="1365697"/>
                  </a:lnTo>
                  <a:lnTo>
                    <a:pt x="4579422" y="1365975"/>
                  </a:lnTo>
                  <a:lnTo>
                    <a:pt x="4591348" y="1366212"/>
                  </a:lnTo>
                  <a:lnTo>
                    <a:pt x="4603273" y="1366414"/>
                  </a:lnTo>
                  <a:lnTo>
                    <a:pt x="4615199" y="1366586"/>
                  </a:lnTo>
                  <a:lnTo>
                    <a:pt x="4627125" y="1366732"/>
                  </a:lnTo>
                  <a:lnTo>
                    <a:pt x="4639050" y="1366857"/>
                  </a:lnTo>
                  <a:lnTo>
                    <a:pt x="4650976" y="1366963"/>
                  </a:lnTo>
                  <a:lnTo>
                    <a:pt x="4662901" y="1367053"/>
                  </a:lnTo>
                  <a:lnTo>
                    <a:pt x="4674827" y="1367129"/>
                  </a:lnTo>
                  <a:lnTo>
                    <a:pt x="4686752" y="1367195"/>
                  </a:lnTo>
                  <a:lnTo>
                    <a:pt x="4698678" y="1367250"/>
                  </a:lnTo>
                  <a:lnTo>
                    <a:pt x="4710604" y="1367298"/>
                  </a:lnTo>
                  <a:lnTo>
                    <a:pt x="4722529" y="1367338"/>
                  </a:lnTo>
                </a:path>
              </a:pathLst>
            </a:custGeom>
            <a:ln w="40651" cap="flat">
              <a:solidFill>
                <a:srgbClr val="00A9FF">
                  <a:alpha val="100000"/>
                </a:srgbClr>
              </a:solidFill>
              <a:prstDash val="solid"/>
              <a:round/>
            </a:ln>
          </p:spPr>
          <p:txBody>
            <a:bodyPr/>
            <a:lstStyle/>
            <a:p>
              <a:endParaRPr/>
            </a:p>
          </p:txBody>
        </p:sp>
        <p:sp>
          <p:nvSpPr>
            <p:cNvPr id="18" name="pl18"/>
            <p:cNvSpPr/>
            <p:nvPr/>
          </p:nvSpPr>
          <p:spPr>
            <a:xfrm>
              <a:off x="2433353" y="1583480"/>
              <a:ext cx="4722529" cy="683898"/>
            </a:xfrm>
            <a:custGeom>
              <a:avLst/>
              <a:gdLst/>
              <a:ahLst/>
              <a:cxnLst/>
              <a:rect l="0" t="0" r="0" b="0"/>
              <a:pathLst>
                <a:path w="4722529" h="683898">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29"/>
                  </a:lnTo>
                  <a:lnTo>
                    <a:pt x="1192558" y="269"/>
                  </a:lnTo>
                  <a:lnTo>
                    <a:pt x="1204483" y="316"/>
                  </a:lnTo>
                  <a:lnTo>
                    <a:pt x="1216409" y="372"/>
                  </a:lnTo>
                  <a:lnTo>
                    <a:pt x="1228334" y="437"/>
                  </a:lnTo>
                  <a:lnTo>
                    <a:pt x="1240260" y="514"/>
                  </a:lnTo>
                  <a:lnTo>
                    <a:pt x="1252185" y="604"/>
                  </a:lnTo>
                  <a:lnTo>
                    <a:pt x="1264111" y="710"/>
                  </a:lnTo>
                  <a:lnTo>
                    <a:pt x="1276037" y="834"/>
                  </a:lnTo>
                  <a:lnTo>
                    <a:pt x="1287962" y="981"/>
                  </a:lnTo>
                  <a:lnTo>
                    <a:pt x="1299888" y="1152"/>
                  </a:lnTo>
                  <a:lnTo>
                    <a:pt x="1311813" y="1354"/>
                  </a:lnTo>
                  <a:lnTo>
                    <a:pt x="1323739" y="1591"/>
                  </a:lnTo>
                  <a:lnTo>
                    <a:pt x="1335664" y="1870"/>
                  </a:lnTo>
                  <a:lnTo>
                    <a:pt x="1347590" y="2197"/>
                  </a:lnTo>
                  <a:lnTo>
                    <a:pt x="1359516" y="2581"/>
                  </a:lnTo>
                  <a:lnTo>
                    <a:pt x="1371441" y="3032"/>
                  </a:lnTo>
                  <a:lnTo>
                    <a:pt x="1383367" y="3561"/>
                  </a:lnTo>
                  <a:lnTo>
                    <a:pt x="1395292" y="4181"/>
                  </a:lnTo>
                  <a:lnTo>
                    <a:pt x="1407218" y="4910"/>
                  </a:lnTo>
                  <a:lnTo>
                    <a:pt x="1419144" y="5764"/>
                  </a:lnTo>
                  <a:lnTo>
                    <a:pt x="1431069" y="6765"/>
                  </a:lnTo>
                  <a:lnTo>
                    <a:pt x="1442995" y="7938"/>
                  </a:lnTo>
                  <a:lnTo>
                    <a:pt x="1454920" y="9311"/>
                  </a:lnTo>
                  <a:lnTo>
                    <a:pt x="1466846" y="10918"/>
                  </a:lnTo>
                  <a:lnTo>
                    <a:pt x="1478771" y="12798"/>
                  </a:lnTo>
                  <a:lnTo>
                    <a:pt x="1490697" y="14994"/>
                  </a:lnTo>
                  <a:lnTo>
                    <a:pt x="1502623" y="17556"/>
                  </a:lnTo>
                  <a:lnTo>
                    <a:pt x="1514548" y="20543"/>
                  </a:lnTo>
                  <a:lnTo>
                    <a:pt x="1526474" y="24020"/>
                  </a:lnTo>
                  <a:lnTo>
                    <a:pt x="1538399" y="28061"/>
                  </a:lnTo>
                  <a:lnTo>
                    <a:pt x="1550325" y="32747"/>
                  </a:lnTo>
                  <a:lnTo>
                    <a:pt x="1562250" y="38171"/>
                  </a:lnTo>
                  <a:lnTo>
                    <a:pt x="1574176" y="44432"/>
                  </a:lnTo>
                  <a:lnTo>
                    <a:pt x="1586102" y="51637"/>
                  </a:lnTo>
                  <a:lnTo>
                    <a:pt x="1598027" y="59902"/>
                  </a:lnTo>
                  <a:lnTo>
                    <a:pt x="1609953" y="69343"/>
                  </a:lnTo>
                  <a:lnTo>
                    <a:pt x="1621878" y="80083"/>
                  </a:lnTo>
                  <a:lnTo>
                    <a:pt x="1633804" y="92235"/>
                  </a:lnTo>
                  <a:lnTo>
                    <a:pt x="1645730" y="105909"/>
                  </a:lnTo>
                  <a:lnTo>
                    <a:pt x="1657655" y="121194"/>
                  </a:lnTo>
                  <a:lnTo>
                    <a:pt x="1669581" y="138158"/>
                  </a:lnTo>
                  <a:lnTo>
                    <a:pt x="1681506" y="156835"/>
                  </a:lnTo>
                  <a:lnTo>
                    <a:pt x="1693432" y="177217"/>
                  </a:lnTo>
                  <a:lnTo>
                    <a:pt x="1705357" y="199246"/>
                  </a:lnTo>
                  <a:lnTo>
                    <a:pt x="1717283" y="222809"/>
                  </a:lnTo>
                  <a:lnTo>
                    <a:pt x="1729209" y="247735"/>
                  </a:lnTo>
                  <a:lnTo>
                    <a:pt x="1741134" y="273793"/>
                  </a:lnTo>
                  <a:lnTo>
                    <a:pt x="1753060" y="300702"/>
                  </a:lnTo>
                  <a:lnTo>
                    <a:pt x="1764985" y="328140"/>
                  </a:lnTo>
                  <a:lnTo>
                    <a:pt x="1776911" y="355757"/>
                  </a:lnTo>
                  <a:lnTo>
                    <a:pt x="1788837" y="383195"/>
                  </a:lnTo>
                  <a:lnTo>
                    <a:pt x="1800762" y="410105"/>
                  </a:lnTo>
                  <a:lnTo>
                    <a:pt x="1812688" y="436163"/>
                  </a:lnTo>
                  <a:lnTo>
                    <a:pt x="1824613" y="461088"/>
                  </a:lnTo>
                  <a:lnTo>
                    <a:pt x="1836539" y="484652"/>
                  </a:lnTo>
                  <a:lnTo>
                    <a:pt x="1848464" y="506681"/>
                  </a:lnTo>
                  <a:lnTo>
                    <a:pt x="1860390" y="527062"/>
                  </a:lnTo>
                  <a:lnTo>
                    <a:pt x="1872316" y="545739"/>
                  </a:lnTo>
                  <a:lnTo>
                    <a:pt x="1884241" y="562703"/>
                  </a:lnTo>
                  <a:lnTo>
                    <a:pt x="1896167" y="577988"/>
                  </a:lnTo>
                  <a:lnTo>
                    <a:pt x="1908092" y="591662"/>
                  </a:lnTo>
                  <a:lnTo>
                    <a:pt x="1920018" y="603815"/>
                  </a:lnTo>
                  <a:lnTo>
                    <a:pt x="1931943" y="614554"/>
                  </a:lnTo>
                  <a:lnTo>
                    <a:pt x="1943869" y="623996"/>
                  </a:lnTo>
                  <a:lnTo>
                    <a:pt x="1955795" y="632260"/>
                  </a:lnTo>
                  <a:lnTo>
                    <a:pt x="1967720" y="639466"/>
                  </a:lnTo>
                  <a:lnTo>
                    <a:pt x="1979646" y="645726"/>
                  </a:lnTo>
                  <a:lnTo>
                    <a:pt x="1991571" y="651150"/>
                  </a:lnTo>
                  <a:lnTo>
                    <a:pt x="2003497" y="655837"/>
                  </a:lnTo>
                  <a:lnTo>
                    <a:pt x="2015423" y="659877"/>
                  </a:lnTo>
                  <a:lnTo>
                    <a:pt x="2027348" y="663354"/>
                  </a:lnTo>
                  <a:lnTo>
                    <a:pt x="2039274" y="666341"/>
                  </a:lnTo>
                  <a:lnTo>
                    <a:pt x="2051199" y="668904"/>
                  </a:lnTo>
                  <a:lnTo>
                    <a:pt x="2063125" y="671100"/>
                  </a:lnTo>
                  <a:lnTo>
                    <a:pt x="2075050" y="672979"/>
                  </a:lnTo>
                  <a:lnTo>
                    <a:pt x="2086976" y="674586"/>
                  </a:lnTo>
                  <a:lnTo>
                    <a:pt x="2098902" y="675960"/>
                  </a:lnTo>
                  <a:lnTo>
                    <a:pt x="2110827" y="677133"/>
                  </a:lnTo>
                  <a:lnTo>
                    <a:pt x="2122753" y="678134"/>
                  </a:lnTo>
                  <a:lnTo>
                    <a:pt x="2134678" y="678988"/>
                  </a:lnTo>
                  <a:lnTo>
                    <a:pt x="2146604" y="679716"/>
                  </a:lnTo>
                  <a:lnTo>
                    <a:pt x="2158529" y="680337"/>
                  </a:lnTo>
                  <a:lnTo>
                    <a:pt x="2170455" y="680866"/>
                  </a:lnTo>
                  <a:lnTo>
                    <a:pt x="2182381" y="681317"/>
                  </a:lnTo>
                  <a:lnTo>
                    <a:pt x="2194306" y="681701"/>
                  </a:lnTo>
                  <a:lnTo>
                    <a:pt x="2206232" y="682028"/>
                  </a:lnTo>
                  <a:lnTo>
                    <a:pt x="2218157" y="682306"/>
                  </a:lnTo>
                  <a:lnTo>
                    <a:pt x="2230083" y="682543"/>
                  </a:lnTo>
                  <a:lnTo>
                    <a:pt x="2242009" y="682745"/>
                  </a:lnTo>
                  <a:lnTo>
                    <a:pt x="2253934" y="682917"/>
                  </a:lnTo>
                  <a:lnTo>
                    <a:pt x="2265860" y="683063"/>
                  </a:lnTo>
                  <a:lnTo>
                    <a:pt x="2277785" y="683188"/>
                  </a:lnTo>
                  <a:lnTo>
                    <a:pt x="2289711" y="683293"/>
                  </a:lnTo>
                  <a:lnTo>
                    <a:pt x="2301636" y="683384"/>
                  </a:lnTo>
                  <a:lnTo>
                    <a:pt x="2313562" y="683460"/>
                  </a:lnTo>
                  <a:lnTo>
                    <a:pt x="2325488" y="683526"/>
                  </a:lnTo>
                  <a:lnTo>
                    <a:pt x="2337413" y="683581"/>
                  </a:lnTo>
                  <a:lnTo>
                    <a:pt x="2349339" y="683628"/>
                  </a:lnTo>
                  <a:lnTo>
                    <a:pt x="2361264" y="683669"/>
                  </a:lnTo>
                  <a:lnTo>
                    <a:pt x="2361264" y="683898"/>
                  </a:lnTo>
                  <a:lnTo>
                    <a:pt x="2373190" y="683898"/>
                  </a:lnTo>
                  <a:lnTo>
                    <a:pt x="2385116" y="683898"/>
                  </a:lnTo>
                  <a:lnTo>
                    <a:pt x="2397041" y="683898"/>
                  </a:lnTo>
                  <a:lnTo>
                    <a:pt x="2408967" y="683898"/>
                  </a:lnTo>
                  <a:lnTo>
                    <a:pt x="2420892" y="683898"/>
                  </a:lnTo>
                  <a:lnTo>
                    <a:pt x="2432818" y="683898"/>
                  </a:lnTo>
                  <a:lnTo>
                    <a:pt x="2444743" y="683898"/>
                  </a:lnTo>
                  <a:lnTo>
                    <a:pt x="2456669" y="683898"/>
                  </a:lnTo>
                  <a:lnTo>
                    <a:pt x="2468595" y="683898"/>
                  </a:lnTo>
                  <a:lnTo>
                    <a:pt x="2480520" y="683898"/>
                  </a:lnTo>
                  <a:lnTo>
                    <a:pt x="2492446" y="683898"/>
                  </a:lnTo>
                  <a:lnTo>
                    <a:pt x="2504371" y="683898"/>
                  </a:lnTo>
                  <a:lnTo>
                    <a:pt x="2516297" y="683898"/>
                  </a:lnTo>
                  <a:lnTo>
                    <a:pt x="2528222" y="683898"/>
                  </a:lnTo>
                  <a:lnTo>
                    <a:pt x="2540148" y="683898"/>
                  </a:lnTo>
                  <a:lnTo>
                    <a:pt x="2552074" y="683898"/>
                  </a:lnTo>
                  <a:lnTo>
                    <a:pt x="2563999" y="683898"/>
                  </a:lnTo>
                  <a:lnTo>
                    <a:pt x="2575925" y="683898"/>
                  </a:lnTo>
                  <a:lnTo>
                    <a:pt x="2587850" y="683898"/>
                  </a:lnTo>
                  <a:lnTo>
                    <a:pt x="2599776" y="683898"/>
                  </a:lnTo>
                  <a:lnTo>
                    <a:pt x="2611702" y="683898"/>
                  </a:lnTo>
                  <a:lnTo>
                    <a:pt x="2623627" y="683898"/>
                  </a:lnTo>
                  <a:lnTo>
                    <a:pt x="2635553" y="683898"/>
                  </a:lnTo>
                  <a:lnTo>
                    <a:pt x="2647478" y="683898"/>
                  </a:lnTo>
                  <a:lnTo>
                    <a:pt x="2659404" y="683898"/>
                  </a:lnTo>
                  <a:lnTo>
                    <a:pt x="2671329" y="683898"/>
                  </a:lnTo>
                  <a:lnTo>
                    <a:pt x="2683255" y="683898"/>
                  </a:lnTo>
                  <a:lnTo>
                    <a:pt x="2695181" y="683898"/>
                  </a:lnTo>
                  <a:lnTo>
                    <a:pt x="2707106" y="683898"/>
                  </a:lnTo>
                  <a:lnTo>
                    <a:pt x="2719032" y="683898"/>
                  </a:lnTo>
                  <a:lnTo>
                    <a:pt x="2730957" y="683898"/>
                  </a:lnTo>
                  <a:lnTo>
                    <a:pt x="2742883" y="683898"/>
                  </a:lnTo>
                  <a:lnTo>
                    <a:pt x="2754808" y="683898"/>
                  </a:lnTo>
                  <a:lnTo>
                    <a:pt x="2766734" y="683898"/>
                  </a:lnTo>
                  <a:lnTo>
                    <a:pt x="2778660" y="683898"/>
                  </a:lnTo>
                  <a:lnTo>
                    <a:pt x="2790585" y="683898"/>
                  </a:lnTo>
                  <a:lnTo>
                    <a:pt x="2802511" y="683898"/>
                  </a:lnTo>
                  <a:lnTo>
                    <a:pt x="2814436" y="683898"/>
                  </a:lnTo>
                  <a:lnTo>
                    <a:pt x="2826362" y="683898"/>
                  </a:lnTo>
                  <a:lnTo>
                    <a:pt x="2838288" y="683898"/>
                  </a:lnTo>
                  <a:lnTo>
                    <a:pt x="2850213" y="683898"/>
                  </a:lnTo>
                  <a:lnTo>
                    <a:pt x="2862139" y="683898"/>
                  </a:lnTo>
                  <a:lnTo>
                    <a:pt x="2874064" y="683898"/>
                  </a:lnTo>
                  <a:lnTo>
                    <a:pt x="2885990" y="683898"/>
                  </a:lnTo>
                  <a:lnTo>
                    <a:pt x="2897915" y="683898"/>
                  </a:lnTo>
                  <a:lnTo>
                    <a:pt x="2909841" y="683898"/>
                  </a:lnTo>
                  <a:lnTo>
                    <a:pt x="2921767" y="683898"/>
                  </a:lnTo>
                  <a:lnTo>
                    <a:pt x="2933692" y="683898"/>
                  </a:lnTo>
                  <a:lnTo>
                    <a:pt x="2945618" y="683898"/>
                  </a:lnTo>
                  <a:lnTo>
                    <a:pt x="2957543" y="683898"/>
                  </a:lnTo>
                  <a:lnTo>
                    <a:pt x="2969469" y="683898"/>
                  </a:lnTo>
                  <a:lnTo>
                    <a:pt x="2981395" y="683898"/>
                  </a:lnTo>
                  <a:lnTo>
                    <a:pt x="2993320" y="683898"/>
                  </a:lnTo>
                  <a:lnTo>
                    <a:pt x="3005246" y="683898"/>
                  </a:lnTo>
                  <a:lnTo>
                    <a:pt x="3017171" y="683898"/>
                  </a:lnTo>
                  <a:lnTo>
                    <a:pt x="3029097" y="683898"/>
                  </a:lnTo>
                  <a:lnTo>
                    <a:pt x="3041022" y="683898"/>
                  </a:lnTo>
                  <a:lnTo>
                    <a:pt x="3052948" y="683898"/>
                  </a:lnTo>
                  <a:lnTo>
                    <a:pt x="3064874" y="683898"/>
                  </a:lnTo>
                  <a:lnTo>
                    <a:pt x="3076799" y="683898"/>
                  </a:lnTo>
                  <a:lnTo>
                    <a:pt x="3088725" y="683898"/>
                  </a:lnTo>
                  <a:lnTo>
                    <a:pt x="3100650" y="683898"/>
                  </a:lnTo>
                  <a:lnTo>
                    <a:pt x="3112576" y="683898"/>
                  </a:lnTo>
                  <a:lnTo>
                    <a:pt x="3124501" y="683898"/>
                  </a:lnTo>
                  <a:lnTo>
                    <a:pt x="3136427" y="683898"/>
                  </a:lnTo>
                  <a:lnTo>
                    <a:pt x="3148353" y="683898"/>
                  </a:lnTo>
                  <a:lnTo>
                    <a:pt x="3160278" y="683898"/>
                  </a:lnTo>
                  <a:lnTo>
                    <a:pt x="3172204" y="683898"/>
                  </a:lnTo>
                  <a:lnTo>
                    <a:pt x="3184129" y="683898"/>
                  </a:lnTo>
                  <a:lnTo>
                    <a:pt x="3196055" y="683898"/>
                  </a:lnTo>
                  <a:lnTo>
                    <a:pt x="3207981" y="683898"/>
                  </a:lnTo>
                  <a:lnTo>
                    <a:pt x="3219906" y="683898"/>
                  </a:lnTo>
                  <a:lnTo>
                    <a:pt x="3231832" y="683898"/>
                  </a:lnTo>
                  <a:lnTo>
                    <a:pt x="3243757" y="683898"/>
                  </a:lnTo>
                  <a:lnTo>
                    <a:pt x="3255683" y="683898"/>
                  </a:lnTo>
                  <a:lnTo>
                    <a:pt x="3267608" y="683898"/>
                  </a:lnTo>
                  <a:lnTo>
                    <a:pt x="3279534" y="683898"/>
                  </a:lnTo>
                  <a:lnTo>
                    <a:pt x="3291460" y="683898"/>
                  </a:lnTo>
                  <a:lnTo>
                    <a:pt x="3303385" y="683898"/>
                  </a:lnTo>
                  <a:lnTo>
                    <a:pt x="3315311" y="683898"/>
                  </a:lnTo>
                  <a:lnTo>
                    <a:pt x="3327236" y="683898"/>
                  </a:lnTo>
                  <a:lnTo>
                    <a:pt x="3339162" y="683898"/>
                  </a:lnTo>
                  <a:lnTo>
                    <a:pt x="3351087" y="683898"/>
                  </a:lnTo>
                  <a:lnTo>
                    <a:pt x="3363013" y="683898"/>
                  </a:lnTo>
                  <a:lnTo>
                    <a:pt x="3374939" y="683898"/>
                  </a:lnTo>
                  <a:lnTo>
                    <a:pt x="3386864" y="683898"/>
                  </a:lnTo>
                  <a:lnTo>
                    <a:pt x="3398790" y="683898"/>
                  </a:lnTo>
                  <a:lnTo>
                    <a:pt x="3410715" y="683898"/>
                  </a:lnTo>
                  <a:lnTo>
                    <a:pt x="3422641" y="683898"/>
                  </a:lnTo>
                  <a:lnTo>
                    <a:pt x="3434567" y="683898"/>
                  </a:lnTo>
                  <a:lnTo>
                    <a:pt x="3446492" y="683898"/>
                  </a:lnTo>
                  <a:lnTo>
                    <a:pt x="3458418" y="683898"/>
                  </a:lnTo>
                  <a:lnTo>
                    <a:pt x="3470343" y="683898"/>
                  </a:lnTo>
                  <a:lnTo>
                    <a:pt x="3482269" y="683898"/>
                  </a:lnTo>
                  <a:lnTo>
                    <a:pt x="3494194" y="683898"/>
                  </a:lnTo>
                  <a:lnTo>
                    <a:pt x="3506120" y="683898"/>
                  </a:lnTo>
                  <a:lnTo>
                    <a:pt x="3518046" y="683898"/>
                  </a:lnTo>
                  <a:lnTo>
                    <a:pt x="3529971" y="683898"/>
                  </a:lnTo>
                  <a:lnTo>
                    <a:pt x="3541897" y="683898"/>
                  </a:lnTo>
                  <a:lnTo>
                    <a:pt x="3541897" y="683898"/>
                  </a:lnTo>
                  <a:lnTo>
                    <a:pt x="3553822" y="683898"/>
                  </a:lnTo>
                  <a:lnTo>
                    <a:pt x="3565748" y="683898"/>
                  </a:lnTo>
                  <a:lnTo>
                    <a:pt x="3577674" y="683898"/>
                  </a:lnTo>
                  <a:lnTo>
                    <a:pt x="3589599" y="683898"/>
                  </a:lnTo>
                  <a:lnTo>
                    <a:pt x="3601525" y="683898"/>
                  </a:lnTo>
                  <a:lnTo>
                    <a:pt x="3613450" y="683898"/>
                  </a:lnTo>
                  <a:lnTo>
                    <a:pt x="3625376" y="683898"/>
                  </a:lnTo>
                  <a:lnTo>
                    <a:pt x="3637301" y="683898"/>
                  </a:lnTo>
                  <a:lnTo>
                    <a:pt x="3649227" y="683898"/>
                  </a:lnTo>
                  <a:lnTo>
                    <a:pt x="3661153" y="683898"/>
                  </a:lnTo>
                  <a:lnTo>
                    <a:pt x="3673078" y="683898"/>
                  </a:lnTo>
                  <a:lnTo>
                    <a:pt x="3685004" y="683898"/>
                  </a:lnTo>
                  <a:lnTo>
                    <a:pt x="3696929" y="683898"/>
                  </a:lnTo>
                  <a:lnTo>
                    <a:pt x="3708855" y="683898"/>
                  </a:lnTo>
                  <a:lnTo>
                    <a:pt x="3720780" y="683898"/>
                  </a:lnTo>
                  <a:lnTo>
                    <a:pt x="3732706" y="683898"/>
                  </a:lnTo>
                  <a:lnTo>
                    <a:pt x="3744632" y="683898"/>
                  </a:lnTo>
                  <a:lnTo>
                    <a:pt x="3756557" y="683898"/>
                  </a:lnTo>
                  <a:lnTo>
                    <a:pt x="3768483" y="683898"/>
                  </a:lnTo>
                  <a:lnTo>
                    <a:pt x="3780408" y="683898"/>
                  </a:lnTo>
                  <a:lnTo>
                    <a:pt x="3792334" y="683898"/>
                  </a:lnTo>
                  <a:lnTo>
                    <a:pt x="3804260" y="683898"/>
                  </a:lnTo>
                  <a:lnTo>
                    <a:pt x="3816185" y="683898"/>
                  </a:lnTo>
                  <a:lnTo>
                    <a:pt x="3828111" y="683898"/>
                  </a:lnTo>
                  <a:lnTo>
                    <a:pt x="3840036" y="683898"/>
                  </a:lnTo>
                  <a:lnTo>
                    <a:pt x="3851962" y="683898"/>
                  </a:lnTo>
                  <a:lnTo>
                    <a:pt x="3863887" y="683898"/>
                  </a:lnTo>
                  <a:lnTo>
                    <a:pt x="3875813" y="683898"/>
                  </a:lnTo>
                  <a:lnTo>
                    <a:pt x="3887739" y="683898"/>
                  </a:lnTo>
                  <a:lnTo>
                    <a:pt x="3899664" y="683898"/>
                  </a:lnTo>
                  <a:lnTo>
                    <a:pt x="3911590" y="683898"/>
                  </a:lnTo>
                  <a:lnTo>
                    <a:pt x="3923515" y="683898"/>
                  </a:lnTo>
                  <a:lnTo>
                    <a:pt x="3935441" y="683898"/>
                  </a:lnTo>
                  <a:lnTo>
                    <a:pt x="3947366" y="683898"/>
                  </a:lnTo>
                  <a:lnTo>
                    <a:pt x="3959292" y="683898"/>
                  </a:lnTo>
                  <a:lnTo>
                    <a:pt x="3971218" y="683898"/>
                  </a:lnTo>
                  <a:lnTo>
                    <a:pt x="3983143" y="683898"/>
                  </a:lnTo>
                  <a:lnTo>
                    <a:pt x="3995069" y="683898"/>
                  </a:lnTo>
                  <a:lnTo>
                    <a:pt x="4006994" y="683898"/>
                  </a:lnTo>
                  <a:lnTo>
                    <a:pt x="4018920" y="683898"/>
                  </a:lnTo>
                  <a:lnTo>
                    <a:pt x="4030846" y="683898"/>
                  </a:lnTo>
                  <a:lnTo>
                    <a:pt x="4042771" y="683898"/>
                  </a:lnTo>
                  <a:lnTo>
                    <a:pt x="4054697" y="683898"/>
                  </a:lnTo>
                  <a:lnTo>
                    <a:pt x="4066622" y="683898"/>
                  </a:lnTo>
                  <a:lnTo>
                    <a:pt x="4078548" y="683898"/>
                  </a:lnTo>
                  <a:lnTo>
                    <a:pt x="4090473" y="683898"/>
                  </a:lnTo>
                  <a:lnTo>
                    <a:pt x="4102399" y="683898"/>
                  </a:lnTo>
                  <a:lnTo>
                    <a:pt x="4114325" y="683898"/>
                  </a:lnTo>
                  <a:lnTo>
                    <a:pt x="4126250" y="683898"/>
                  </a:lnTo>
                  <a:lnTo>
                    <a:pt x="4138176" y="683898"/>
                  </a:lnTo>
                  <a:lnTo>
                    <a:pt x="4150101" y="683898"/>
                  </a:lnTo>
                  <a:lnTo>
                    <a:pt x="4162027" y="683898"/>
                  </a:lnTo>
                  <a:lnTo>
                    <a:pt x="4173953" y="683898"/>
                  </a:lnTo>
                  <a:lnTo>
                    <a:pt x="4185878" y="683898"/>
                  </a:lnTo>
                  <a:lnTo>
                    <a:pt x="4197804" y="683898"/>
                  </a:lnTo>
                  <a:lnTo>
                    <a:pt x="4209729" y="683898"/>
                  </a:lnTo>
                  <a:lnTo>
                    <a:pt x="4221655" y="683898"/>
                  </a:lnTo>
                  <a:lnTo>
                    <a:pt x="4233580" y="683898"/>
                  </a:lnTo>
                  <a:lnTo>
                    <a:pt x="4245506" y="683898"/>
                  </a:lnTo>
                  <a:lnTo>
                    <a:pt x="4257432" y="683898"/>
                  </a:lnTo>
                  <a:lnTo>
                    <a:pt x="4269357" y="683898"/>
                  </a:lnTo>
                  <a:lnTo>
                    <a:pt x="4281283" y="683898"/>
                  </a:lnTo>
                  <a:lnTo>
                    <a:pt x="4293208" y="683898"/>
                  </a:lnTo>
                  <a:lnTo>
                    <a:pt x="4305134" y="683898"/>
                  </a:lnTo>
                  <a:lnTo>
                    <a:pt x="4317059" y="683898"/>
                  </a:lnTo>
                  <a:lnTo>
                    <a:pt x="4328985" y="683898"/>
                  </a:lnTo>
                  <a:lnTo>
                    <a:pt x="4340911" y="683898"/>
                  </a:lnTo>
                  <a:lnTo>
                    <a:pt x="4352836" y="683898"/>
                  </a:lnTo>
                  <a:lnTo>
                    <a:pt x="4364762" y="683898"/>
                  </a:lnTo>
                  <a:lnTo>
                    <a:pt x="4376687" y="683898"/>
                  </a:lnTo>
                  <a:lnTo>
                    <a:pt x="4388613" y="683898"/>
                  </a:lnTo>
                  <a:lnTo>
                    <a:pt x="4400539" y="683898"/>
                  </a:lnTo>
                  <a:lnTo>
                    <a:pt x="4412464" y="683898"/>
                  </a:lnTo>
                  <a:lnTo>
                    <a:pt x="4424390" y="683898"/>
                  </a:lnTo>
                  <a:lnTo>
                    <a:pt x="4436315" y="683898"/>
                  </a:lnTo>
                  <a:lnTo>
                    <a:pt x="4448241" y="683898"/>
                  </a:lnTo>
                  <a:lnTo>
                    <a:pt x="4460166" y="683898"/>
                  </a:lnTo>
                  <a:lnTo>
                    <a:pt x="4472092" y="683898"/>
                  </a:lnTo>
                  <a:lnTo>
                    <a:pt x="4484018" y="683898"/>
                  </a:lnTo>
                  <a:lnTo>
                    <a:pt x="4495943" y="683898"/>
                  </a:lnTo>
                  <a:lnTo>
                    <a:pt x="4507869" y="683898"/>
                  </a:lnTo>
                  <a:lnTo>
                    <a:pt x="4519794" y="683898"/>
                  </a:lnTo>
                  <a:lnTo>
                    <a:pt x="4531720" y="683898"/>
                  </a:lnTo>
                  <a:lnTo>
                    <a:pt x="4543645" y="683898"/>
                  </a:lnTo>
                  <a:lnTo>
                    <a:pt x="4555571" y="683898"/>
                  </a:lnTo>
                  <a:lnTo>
                    <a:pt x="4567497" y="683898"/>
                  </a:lnTo>
                  <a:lnTo>
                    <a:pt x="4579422" y="683898"/>
                  </a:lnTo>
                  <a:lnTo>
                    <a:pt x="4591348" y="683898"/>
                  </a:lnTo>
                  <a:lnTo>
                    <a:pt x="4603273" y="683898"/>
                  </a:lnTo>
                  <a:lnTo>
                    <a:pt x="4615199" y="683898"/>
                  </a:lnTo>
                  <a:lnTo>
                    <a:pt x="4627125" y="683898"/>
                  </a:lnTo>
                  <a:lnTo>
                    <a:pt x="4639050" y="683898"/>
                  </a:lnTo>
                  <a:lnTo>
                    <a:pt x="4650976" y="683898"/>
                  </a:lnTo>
                  <a:lnTo>
                    <a:pt x="4662901" y="683898"/>
                  </a:lnTo>
                  <a:lnTo>
                    <a:pt x="4674827" y="683898"/>
                  </a:lnTo>
                  <a:lnTo>
                    <a:pt x="4686752" y="683898"/>
                  </a:lnTo>
                  <a:lnTo>
                    <a:pt x="4698678" y="683898"/>
                  </a:lnTo>
                  <a:lnTo>
                    <a:pt x="4710604" y="683898"/>
                  </a:lnTo>
                  <a:lnTo>
                    <a:pt x="4722529" y="683898"/>
                  </a:lnTo>
                </a:path>
              </a:pathLst>
            </a:custGeom>
            <a:ln w="40651" cap="flat">
              <a:solidFill>
                <a:srgbClr val="C77CFF">
                  <a:alpha val="100000"/>
                </a:srgbClr>
              </a:solidFill>
              <a:prstDash val="solid"/>
              <a:round/>
            </a:ln>
          </p:spPr>
          <p:txBody>
            <a:bodyPr/>
            <a:lstStyle/>
            <a:p>
              <a:endParaRPr/>
            </a:p>
          </p:txBody>
        </p:sp>
        <p:sp>
          <p:nvSpPr>
            <p:cNvPr id="19" name="pl19"/>
            <p:cNvSpPr/>
            <p:nvPr/>
          </p:nvSpPr>
          <p:spPr>
            <a:xfrm>
              <a:off x="2433353" y="3635405"/>
              <a:ext cx="4722529" cy="683669"/>
            </a:xfrm>
            <a:custGeom>
              <a:avLst/>
              <a:gdLst/>
              <a:ahLst/>
              <a:cxnLst/>
              <a:rect l="0" t="0" r="0" b="0"/>
              <a:pathLst>
                <a:path w="4722529" h="683669">
                  <a:moveTo>
                    <a:pt x="0" y="683669"/>
                  </a:moveTo>
                  <a:lnTo>
                    <a:pt x="11925" y="683669"/>
                  </a:lnTo>
                  <a:lnTo>
                    <a:pt x="23851" y="683669"/>
                  </a:lnTo>
                  <a:lnTo>
                    <a:pt x="35776" y="683669"/>
                  </a:lnTo>
                  <a:lnTo>
                    <a:pt x="47702" y="683669"/>
                  </a:lnTo>
                  <a:lnTo>
                    <a:pt x="59627" y="683669"/>
                  </a:lnTo>
                  <a:lnTo>
                    <a:pt x="71553" y="683669"/>
                  </a:lnTo>
                  <a:lnTo>
                    <a:pt x="83479" y="683669"/>
                  </a:lnTo>
                  <a:lnTo>
                    <a:pt x="95404" y="683669"/>
                  </a:lnTo>
                  <a:lnTo>
                    <a:pt x="107330" y="683669"/>
                  </a:lnTo>
                  <a:lnTo>
                    <a:pt x="119255" y="683669"/>
                  </a:lnTo>
                  <a:lnTo>
                    <a:pt x="131181" y="683669"/>
                  </a:lnTo>
                  <a:lnTo>
                    <a:pt x="143106" y="683669"/>
                  </a:lnTo>
                  <a:lnTo>
                    <a:pt x="155032" y="683669"/>
                  </a:lnTo>
                  <a:lnTo>
                    <a:pt x="166958" y="683669"/>
                  </a:lnTo>
                  <a:lnTo>
                    <a:pt x="178883" y="683669"/>
                  </a:lnTo>
                  <a:lnTo>
                    <a:pt x="190809" y="683669"/>
                  </a:lnTo>
                  <a:lnTo>
                    <a:pt x="202734" y="683669"/>
                  </a:lnTo>
                  <a:lnTo>
                    <a:pt x="214660" y="683669"/>
                  </a:lnTo>
                  <a:lnTo>
                    <a:pt x="226586" y="683669"/>
                  </a:lnTo>
                  <a:lnTo>
                    <a:pt x="238511" y="683669"/>
                  </a:lnTo>
                  <a:lnTo>
                    <a:pt x="250437" y="683669"/>
                  </a:lnTo>
                  <a:lnTo>
                    <a:pt x="262362" y="683669"/>
                  </a:lnTo>
                  <a:lnTo>
                    <a:pt x="274288" y="683669"/>
                  </a:lnTo>
                  <a:lnTo>
                    <a:pt x="286213" y="683669"/>
                  </a:lnTo>
                  <a:lnTo>
                    <a:pt x="298139" y="683669"/>
                  </a:lnTo>
                  <a:lnTo>
                    <a:pt x="310065" y="683669"/>
                  </a:lnTo>
                  <a:lnTo>
                    <a:pt x="321990" y="683669"/>
                  </a:lnTo>
                  <a:lnTo>
                    <a:pt x="333916" y="683669"/>
                  </a:lnTo>
                  <a:lnTo>
                    <a:pt x="345841" y="683669"/>
                  </a:lnTo>
                  <a:lnTo>
                    <a:pt x="357767" y="683669"/>
                  </a:lnTo>
                  <a:lnTo>
                    <a:pt x="369692" y="683669"/>
                  </a:lnTo>
                  <a:lnTo>
                    <a:pt x="381618" y="683669"/>
                  </a:lnTo>
                  <a:lnTo>
                    <a:pt x="393544" y="683669"/>
                  </a:lnTo>
                  <a:lnTo>
                    <a:pt x="405469" y="683669"/>
                  </a:lnTo>
                  <a:lnTo>
                    <a:pt x="417395" y="683669"/>
                  </a:lnTo>
                  <a:lnTo>
                    <a:pt x="429320" y="683669"/>
                  </a:lnTo>
                  <a:lnTo>
                    <a:pt x="441246" y="683669"/>
                  </a:lnTo>
                  <a:lnTo>
                    <a:pt x="453172" y="683669"/>
                  </a:lnTo>
                  <a:lnTo>
                    <a:pt x="465097" y="683669"/>
                  </a:lnTo>
                  <a:lnTo>
                    <a:pt x="477023" y="683669"/>
                  </a:lnTo>
                  <a:lnTo>
                    <a:pt x="488948" y="683669"/>
                  </a:lnTo>
                  <a:lnTo>
                    <a:pt x="500874" y="683669"/>
                  </a:lnTo>
                  <a:lnTo>
                    <a:pt x="512799" y="683669"/>
                  </a:lnTo>
                  <a:lnTo>
                    <a:pt x="524725" y="683669"/>
                  </a:lnTo>
                  <a:lnTo>
                    <a:pt x="536651" y="683669"/>
                  </a:lnTo>
                  <a:lnTo>
                    <a:pt x="548576" y="683669"/>
                  </a:lnTo>
                  <a:lnTo>
                    <a:pt x="560502" y="683669"/>
                  </a:lnTo>
                  <a:lnTo>
                    <a:pt x="572427" y="683669"/>
                  </a:lnTo>
                  <a:lnTo>
                    <a:pt x="584353" y="683669"/>
                  </a:lnTo>
                  <a:lnTo>
                    <a:pt x="596279" y="683669"/>
                  </a:lnTo>
                  <a:lnTo>
                    <a:pt x="608204" y="683669"/>
                  </a:lnTo>
                  <a:lnTo>
                    <a:pt x="620130" y="683669"/>
                  </a:lnTo>
                  <a:lnTo>
                    <a:pt x="632055" y="683669"/>
                  </a:lnTo>
                  <a:lnTo>
                    <a:pt x="643981" y="683669"/>
                  </a:lnTo>
                  <a:lnTo>
                    <a:pt x="655906" y="683669"/>
                  </a:lnTo>
                  <a:lnTo>
                    <a:pt x="667832" y="683669"/>
                  </a:lnTo>
                  <a:lnTo>
                    <a:pt x="679758" y="683669"/>
                  </a:lnTo>
                  <a:lnTo>
                    <a:pt x="691683" y="683669"/>
                  </a:lnTo>
                  <a:lnTo>
                    <a:pt x="703609" y="683669"/>
                  </a:lnTo>
                  <a:lnTo>
                    <a:pt x="715534" y="683669"/>
                  </a:lnTo>
                  <a:lnTo>
                    <a:pt x="727460" y="683669"/>
                  </a:lnTo>
                  <a:lnTo>
                    <a:pt x="739385" y="683669"/>
                  </a:lnTo>
                  <a:lnTo>
                    <a:pt x="751311" y="683669"/>
                  </a:lnTo>
                  <a:lnTo>
                    <a:pt x="763237" y="683669"/>
                  </a:lnTo>
                  <a:lnTo>
                    <a:pt x="775162" y="683669"/>
                  </a:lnTo>
                  <a:lnTo>
                    <a:pt x="787088" y="683669"/>
                  </a:lnTo>
                  <a:lnTo>
                    <a:pt x="799013" y="683669"/>
                  </a:lnTo>
                  <a:lnTo>
                    <a:pt x="810939" y="683669"/>
                  </a:lnTo>
                  <a:lnTo>
                    <a:pt x="822865" y="683669"/>
                  </a:lnTo>
                  <a:lnTo>
                    <a:pt x="834790" y="683669"/>
                  </a:lnTo>
                  <a:lnTo>
                    <a:pt x="846716" y="683669"/>
                  </a:lnTo>
                  <a:lnTo>
                    <a:pt x="858641" y="683669"/>
                  </a:lnTo>
                  <a:lnTo>
                    <a:pt x="870567" y="683669"/>
                  </a:lnTo>
                  <a:lnTo>
                    <a:pt x="882492" y="683669"/>
                  </a:lnTo>
                  <a:lnTo>
                    <a:pt x="894418" y="683669"/>
                  </a:lnTo>
                  <a:lnTo>
                    <a:pt x="906344" y="683669"/>
                  </a:lnTo>
                  <a:lnTo>
                    <a:pt x="918269" y="683669"/>
                  </a:lnTo>
                  <a:lnTo>
                    <a:pt x="930195" y="683669"/>
                  </a:lnTo>
                  <a:lnTo>
                    <a:pt x="942120" y="683669"/>
                  </a:lnTo>
                  <a:lnTo>
                    <a:pt x="954046" y="683669"/>
                  </a:lnTo>
                  <a:lnTo>
                    <a:pt x="965971" y="683669"/>
                  </a:lnTo>
                  <a:lnTo>
                    <a:pt x="977897" y="683669"/>
                  </a:lnTo>
                  <a:lnTo>
                    <a:pt x="989823" y="683669"/>
                  </a:lnTo>
                  <a:lnTo>
                    <a:pt x="1001748" y="683669"/>
                  </a:lnTo>
                  <a:lnTo>
                    <a:pt x="1013674" y="683669"/>
                  </a:lnTo>
                  <a:lnTo>
                    <a:pt x="1025599" y="683669"/>
                  </a:lnTo>
                  <a:lnTo>
                    <a:pt x="1037525" y="683669"/>
                  </a:lnTo>
                  <a:lnTo>
                    <a:pt x="1049451" y="683669"/>
                  </a:lnTo>
                  <a:lnTo>
                    <a:pt x="1061376" y="683669"/>
                  </a:lnTo>
                  <a:lnTo>
                    <a:pt x="1073302" y="683669"/>
                  </a:lnTo>
                  <a:lnTo>
                    <a:pt x="1085227" y="683669"/>
                  </a:lnTo>
                  <a:lnTo>
                    <a:pt x="1097153" y="683669"/>
                  </a:lnTo>
                  <a:lnTo>
                    <a:pt x="1109078" y="683669"/>
                  </a:lnTo>
                  <a:lnTo>
                    <a:pt x="1121004" y="683669"/>
                  </a:lnTo>
                  <a:lnTo>
                    <a:pt x="1132930" y="683669"/>
                  </a:lnTo>
                  <a:lnTo>
                    <a:pt x="1144855" y="683669"/>
                  </a:lnTo>
                  <a:lnTo>
                    <a:pt x="1156781" y="683669"/>
                  </a:lnTo>
                  <a:lnTo>
                    <a:pt x="1168706" y="683669"/>
                  </a:lnTo>
                  <a:lnTo>
                    <a:pt x="1180632" y="683669"/>
                  </a:lnTo>
                  <a:lnTo>
                    <a:pt x="1180632" y="683669"/>
                  </a:lnTo>
                  <a:lnTo>
                    <a:pt x="1192558" y="683669"/>
                  </a:lnTo>
                  <a:lnTo>
                    <a:pt x="1204483" y="683669"/>
                  </a:lnTo>
                  <a:lnTo>
                    <a:pt x="1216409" y="683669"/>
                  </a:lnTo>
                  <a:lnTo>
                    <a:pt x="1228334" y="683669"/>
                  </a:lnTo>
                  <a:lnTo>
                    <a:pt x="1240260" y="683669"/>
                  </a:lnTo>
                  <a:lnTo>
                    <a:pt x="1252185" y="683669"/>
                  </a:lnTo>
                  <a:lnTo>
                    <a:pt x="1264111" y="683669"/>
                  </a:lnTo>
                  <a:lnTo>
                    <a:pt x="1276037" y="683669"/>
                  </a:lnTo>
                  <a:lnTo>
                    <a:pt x="1287962" y="683669"/>
                  </a:lnTo>
                  <a:lnTo>
                    <a:pt x="1299888" y="683669"/>
                  </a:lnTo>
                  <a:lnTo>
                    <a:pt x="1311813" y="683669"/>
                  </a:lnTo>
                  <a:lnTo>
                    <a:pt x="1323739" y="683669"/>
                  </a:lnTo>
                  <a:lnTo>
                    <a:pt x="1335664" y="683669"/>
                  </a:lnTo>
                  <a:lnTo>
                    <a:pt x="1347590" y="683669"/>
                  </a:lnTo>
                  <a:lnTo>
                    <a:pt x="1359516" y="683669"/>
                  </a:lnTo>
                  <a:lnTo>
                    <a:pt x="1371441" y="683669"/>
                  </a:lnTo>
                  <a:lnTo>
                    <a:pt x="1383367" y="683669"/>
                  </a:lnTo>
                  <a:lnTo>
                    <a:pt x="1395292" y="683669"/>
                  </a:lnTo>
                  <a:lnTo>
                    <a:pt x="1407218" y="683669"/>
                  </a:lnTo>
                  <a:lnTo>
                    <a:pt x="1419144" y="683669"/>
                  </a:lnTo>
                  <a:lnTo>
                    <a:pt x="1431069" y="683669"/>
                  </a:lnTo>
                  <a:lnTo>
                    <a:pt x="1442995" y="683669"/>
                  </a:lnTo>
                  <a:lnTo>
                    <a:pt x="1454920" y="683669"/>
                  </a:lnTo>
                  <a:lnTo>
                    <a:pt x="1466846" y="683669"/>
                  </a:lnTo>
                  <a:lnTo>
                    <a:pt x="1478771" y="683669"/>
                  </a:lnTo>
                  <a:lnTo>
                    <a:pt x="1490697" y="683669"/>
                  </a:lnTo>
                  <a:lnTo>
                    <a:pt x="1502623" y="683669"/>
                  </a:lnTo>
                  <a:lnTo>
                    <a:pt x="1514548" y="683669"/>
                  </a:lnTo>
                  <a:lnTo>
                    <a:pt x="1526474" y="683669"/>
                  </a:lnTo>
                  <a:lnTo>
                    <a:pt x="1538399" y="683669"/>
                  </a:lnTo>
                  <a:lnTo>
                    <a:pt x="1550325" y="683669"/>
                  </a:lnTo>
                  <a:lnTo>
                    <a:pt x="1562250" y="683669"/>
                  </a:lnTo>
                  <a:lnTo>
                    <a:pt x="1574176" y="683669"/>
                  </a:lnTo>
                  <a:lnTo>
                    <a:pt x="1586102" y="683669"/>
                  </a:lnTo>
                  <a:lnTo>
                    <a:pt x="1598027" y="683669"/>
                  </a:lnTo>
                  <a:lnTo>
                    <a:pt x="1609953" y="683669"/>
                  </a:lnTo>
                  <a:lnTo>
                    <a:pt x="1621878" y="683669"/>
                  </a:lnTo>
                  <a:lnTo>
                    <a:pt x="1633804" y="683669"/>
                  </a:lnTo>
                  <a:lnTo>
                    <a:pt x="1645730" y="683669"/>
                  </a:lnTo>
                  <a:lnTo>
                    <a:pt x="1657655" y="683669"/>
                  </a:lnTo>
                  <a:lnTo>
                    <a:pt x="1669581" y="683669"/>
                  </a:lnTo>
                  <a:lnTo>
                    <a:pt x="1681506" y="683669"/>
                  </a:lnTo>
                  <a:lnTo>
                    <a:pt x="1693432" y="683669"/>
                  </a:lnTo>
                  <a:lnTo>
                    <a:pt x="1705357" y="683669"/>
                  </a:lnTo>
                  <a:lnTo>
                    <a:pt x="1717283" y="683669"/>
                  </a:lnTo>
                  <a:lnTo>
                    <a:pt x="1729209" y="683669"/>
                  </a:lnTo>
                  <a:lnTo>
                    <a:pt x="1741134" y="683669"/>
                  </a:lnTo>
                  <a:lnTo>
                    <a:pt x="1753060" y="683669"/>
                  </a:lnTo>
                  <a:lnTo>
                    <a:pt x="1764985" y="683669"/>
                  </a:lnTo>
                  <a:lnTo>
                    <a:pt x="1776911" y="683669"/>
                  </a:lnTo>
                  <a:lnTo>
                    <a:pt x="1788837" y="683669"/>
                  </a:lnTo>
                  <a:lnTo>
                    <a:pt x="1800762" y="683669"/>
                  </a:lnTo>
                  <a:lnTo>
                    <a:pt x="1812688" y="683669"/>
                  </a:lnTo>
                  <a:lnTo>
                    <a:pt x="1824613" y="683669"/>
                  </a:lnTo>
                  <a:lnTo>
                    <a:pt x="1836539" y="683669"/>
                  </a:lnTo>
                  <a:lnTo>
                    <a:pt x="1848464" y="683669"/>
                  </a:lnTo>
                  <a:lnTo>
                    <a:pt x="1860390" y="683669"/>
                  </a:lnTo>
                  <a:lnTo>
                    <a:pt x="1872316" y="683669"/>
                  </a:lnTo>
                  <a:lnTo>
                    <a:pt x="1884241" y="683669"/>
                  </a:lnTo>
                  <a:lnTo>
                    <a:pt x="1896167" y="683669"/>
                  </a:lnTo>
                  <a:lnTo>
                    <a:pt x="1908092" y="683669"/>
                  </a:lnTo>
                  <a:lnTo>
                    <a:pt x="1920018" y="683669"/>
                  </a:lnTo>
                  <a:lnTo>
                    <a:pt x="1931943" y="683669"/>
                  </a:lnTo>
                  <a:lnTo>
                    <a:pt x="1943869" y="683669"/>
                  </a:lnTo>
                  <a:lnTo>
                    <a:pt x="1955795" y="683669"/>
                  </a:lnTo>
                  <a:lnTo>
                    <a:pt x="1967720" y="683669"/>
                  </a:lnTo>
                  <a:lnTo>
                    <a:pt x="1979646" y="683669"/>
                  </a:lnTo>
                  <a:lnTo>
                    <a:pt x="1991571" y="683669"/>
                  </a:lnTo>
                  <a:lnTo>
                    <a:pt x="2003497" y="683669"/>
                  </a:lnTo>
                  <a:lnTo>
                    <a:pt x="2015423" y="683669"/>
                  </a:lnTo>
                  <a:lnTo>
                    <a:pt x="2027348" y="683669"/>
                  </a:lnTo>
                  <a:lnTo>
                    <a:pt x="2039274" y="683669"/>
                  </a:lnTo>
                  <a:lnTo>
                    <a:pt x="2051199" y="683669"/>
                  </a:lnTo>
                  <a:lnTo>
                    <a:pt x="2063125" y="683669"/>
                  </a:lnTo>
                  <a:lnTo>
                    <a:pt x="2075050" y="683669"/>
                  </a:lnTo>
                  <a:lnTo>
                    <a:pt x="2086976" y="683669"/>
                  </a:lnTo>
                  <a:lnTo>
                    <a:pt x="2098902" y="683669"/>
                  </a:lnTo>
                  <a:lnTo>
                    <a:pt x="2110827" y="683669"/>
                  </a:lnTo>
                  <a:lnTo>
                    <a:pt x="2122753" y="683669"/>
                  </a:lnTo>
                  <a:lnTo>
                    <a:pt x="2134678" y="683669"/>
                  </a:lnTo>
                  <a:lnTo>
                    <a:pt x="2146604" y="683669"/>
                  </a:lnTo>
                  <a:lnTo>
                    <a:pt x="2158529" y="683669"/>
                  </a:lnTo>
                  <a:lnTo>
                    <a:pt x="2170455" y="683669"/>
                  </a:lnTo>
                  <a:lnTo>
                    <a:pt x="2182381" y="683669"/>
                  </a:lnTo>
                  <a:lnTo>
                    <a:pt x="2194306" y="683669"/>
                  </a:lnTo>
                  <a:lnTo>
                    <a:pt x="2206232" y="683669"/>
                  </a:lnTo>
                  <a:lnTo>
                    <a:pt x="2218157" y="683669"/>
                  </a:lnTo>
                  <a:lnTo>
                    <a:pt x="2230083" y="683669"/>
                  </a:lnTo>
                  <a:lnTo>
                    <a:pt x="2242009" y="683669"/>
                  </a:lnTo>
                  <a:lnTo>
                    <a:pt x="2253934" y="683669"/>
                  </a:lnTo>
                  <a:lnTo>
                    <a:pt x="2265860" y="683669"/>
                  </a:lnTo>
                  <a:lnTo>
                    <a:pt x="2277785" y="683669"/>
                  </a:lnTo>
                  <a:lnTo>
                    <a:pt x="2289711" y="683669"/>
                  </a:lnTo>
                  <a:lnTo>
                    <a:pt x="2301636" y="683669"/>
                  </a:lnTo>
                  <a:lnTo>
                    <a:pt x="2313562" y="683669"/>
                  </a:lnTo>
                  <a:lnTo>
                    <a:pt x="2325488" y="683669"/>
                  </a:lnTo>
                  <a:lnTo>
                    <a:pt x="2337413" y="683669"/>
                  </a:lnTo>
                  <a:lnTo>
                    <a:pt x="2349339" y="683669"/>
                  </a:lnTo>
                  <a:lnTo>
                    <a:pt x="2361264" y="683669"/>
                  </a:lnTo>
                  <a:lnTo>
                    <a:pt x="2361264" y="683669"/>
                  </a:lnTo>
                  <a:lnTo>
                    <a:pt x="2373190" y="683669"/>
                  </a:lnTo>
                  <a:lnTo>
                    <a:pt x="2385116" y="683669"/>
                  </a:lnTo>
                  <a:lnTo>
                    <a:pt x="2397041" y="683669"/>
                  </a:lnTo>
                  <a:lnTo>
                    <a:pt x="2408967" y="683669"/>
                  </a:lnTo>
                  <a:lnTo>
                    <a:pt x="2420892" y="683669"/>
                  </a:lnTo>
                  <a:lnTo>
                    <a:pt x="2432818" y="683669"/>
                  </a:lnTo>
                  <a:lnTo>
                    <a:pt x="2444743" y="683669"/>
                  </a:lnTo>
                  <a:lnTo>
                    <a:pt x="2456669" y="683669"/>
                  </a:lnTo>
                  <a:lnTo>
                    <a:pt x="2468595" y="683669"/>
                  </a:lnTo>
                  <a:lnTo>
                    <a:pt x="2480520" y="683669"/>
                  </a:lnTo>
                  <a:lnTo>
                    <a:pt x="2492446" y="683669"/>
                  </a:lnTo>
                  <a:lnTo>
                    <a:pt x="2504371" y="683669"/>
                  </a:lnTo>
                  <a:lnTo>
                    <a:pt x="2516297" y="683669"/>
                  </a:lnTo>
                  <a:lnTo>
                    <a:pt x="2528222" y="683669"/>
                  </a:lnTo>
                  <a:lnTo>
                    <a:pt x="2540148" y="683669"/>
                  </a:lnTo>
                  <a:lnTo>
                    <a:pt x="2552074" y="683669"/>
                  </a:lnTo>
                  <a:lnTo>
                    <a:pt x="2563999" y="683669"/>
                  </a:lnTo>
                  <a:lnTo>
                    <a:pt x="2575925" y="683669"/>
                  </a:lnTo>
                  <a:lnTo>
                    <a:pt x="2587850" y="683669"/>
                  </a:lnTo>
                  <a:lnTo>
                    <a:pt x="2599776" y="683669"/>
                  </a:lnTo>
                  <a:lnTo>
                    <a:pt x="2611702" y="683669"/>
                  </a:lnTo>
                  <a:lnTo>
                    <a:pt x="2623627" y="683669"/>
                  </a:lnTo>
                  <a:lnTo>
                    <a:pt x="2635553" y="683669"/>
                  </a:lnTo>
                  <a:lnTo>
                    <a:pt x="2647478" y="683669"/>
                  </a:lnTo>
                  <a:lnTo>
                    <a:pt x="2659404" y="683669"/>
                  </a:lnTo>
                  <a:lnTo>
                    <a:pt x="2671329" y="683669"/>
                  </a:lnTo>
                  <a:lnTo>
                    <a:pt x="2683255" y="683669"/>
                  </a:lnTo>
                  <a:lnTo>
                    <a:pt x="2695181" y="683669"/>
                  </a:lnTo>
                  <a:lnTo>
                    <a:pt x="2707106" y="683669"/>
                  </a:lnTo>
                  <a:lnTo>
                    <a:pt x="2719032" y="683669"/>
                  </a:lnTo>
                  <a:lnTo>
                    <a:pt x="2730957" y="683669"/>
                  </a:lnTo>
                  <a:lnTo>
                    <a:pt x="2742883" y="683669"/>
                  </a:lnTo>
                  <a:lnTo>
                    <a:pt x="2754808" y="683669"/>
                  </a:lnTo>
                  <a:lnTo>
                    <a:pt x="2766734" y="683669"/>
                  </a:lnTo>
                  <a:lnTo>
                    <a:pt x="2778660" y="683669"/>
                  </a:lnTo>
                  <a:lnTo>
                    <a:pt x="2790585" y="683669"/>
                  </a:lnTo>
                  <a:lnTo>
                    <a:pt x="2802511" y="683669"/>
                  </a:lnTo>
                  <a:lnTo>
                    <a:pt x="2814436" y="683669"/>
                  </a:lnTo>
                  <a:lnTo>
                    <a:pt x="2826362" y="683669"/>
                  </a:lnTo>
                  <a:lnTo>
                    <a:pt x="2838288" y="683669"/>
                  </a:lnTo>
                  <a:lnTo>
                    <a:pt x="2850213" y="683669"/>
                  </a:lnTo>
                  <a:lnTo>
                    <a:pt x="2862139" y="683669"/>
                  </a:lnTo>
                  <a:lnTo>
                    <a:pt x="2874064" y="683669"/>
                  </a:lnTo>
                  <a:lnTo>
                    <a:pt x="2885990" y="683669"/>
                  </a:lnTo>
                  <a:lnTo>
                    <a:pt x="2897915" y="683669"/>
                  </a:lnTo>
                  <a:lnTo>
                    <a:pt x="2909841" y="683669"/>
                  </a:lnTo>
                  <a:lnTo>
                    <a:pt x="2921767" y="683669"/>
                  </a:lnTo>
                  <a:lnTo>
                    <a:pt x="2933692" y="683669"/>
                  </a:lnTo>
                  <a:lnTo>
                    <a:pt x="2945618" y="683669"/>
                  </a:lnTo>
                  <a:lnTo>
                    <a:pt x="2957543" y="683669"/>
                  </a:lnTo>
                  <a:lnTo>
                    <a:pt x="2969469" y="683669"/>
                  </a:lnTo>
                  <a:lnTo>
                    <a:pt x="2981395" y="683669"/>
                  </a:lnTo>
                  <a:lnTo>
                    <a:pt x="2993320" y="683669"/>
                  </a:lnTo>
                  <a:lnTo>
                    <a:pt x="3005246" y="683669"/>
                  </a:lnTo>
                  <a:lnTo>
                    <a:pt x="3017171" y="683669"/>
                  </a:lnTo>
                  <a:lnTo>
                    <a:pt x="3029097" y="683669"/>
                  </a:lnTo>
                  <a:lnTo>
                    <a:pt x="3041022" y="683669"/>
                  </a:lnTo>
                  <a:lnTo>
                    <a:pt x="3052948" y="683669"/>
                  </a:lnTo>
                  <a:lnTo>
                    <a:pt x="3064874" y="683669"/>
                  </a:lnTo>
                  <a:lnTo>
                    <a:pt x="3076799" y="683669"/>
                  </a:lnTo>
                  <a:lnTo>
                    <a:pt x="3088725" y="683669"/>
                  </a:lnTo>
                  <a:lnTo>
                    <a:pt x="3100650" y="683669"/>
                  </a:lnTo>
                  <a:lnTo>
                    <a:pt x="3112576" y="683669"/>
                  </a:lnTo>
                  <a:lnTo>
                    <a:pt x="3124501" y="683669"/>
                  </a:lnTo>
                  <a:lnTo>
                    <a:pt x="3136427" y="683669"/>
                  </a:lnTo>
                  <a:lnTo>
                    <a:pt x="3148353" y="683669"/>
                  </a:lnTo>
                  <a:lnTo>
                    <a:pt x="3160278" y="683669"/>
                  </a:lnTo>
                  <a:lnTo>
                    <a:pt x="3172204" y="683669"/>
                  </a:lnTo>
                  <a:lnTo>
                    <a:pt x="3184129" y="683669"/>
                  </a:lnTo>
                  <a:lnTo>
                    <a:pt x="3196055" y="683669"/>
                  </a:lnTo>
                  <a:lnTo>
                    <a:pt x="3207981" y="683669"/>
                  </a:lnTo>
                  <a:lnTo>
                    <a:pt x="3219906" y="683669"/>
                  </a:lnTo>
                  <a:lnTo>
                    <a:pt x="3231832" y="683669"/>
                  </a:lnTo>
                  <a:lnTo>
                    <a:pt x="3243757" y="683669"/>
                  </a:lnTo>
                  <a:lnTo>
                    <a:pt x="3255683" y="683669"/>
                  </a:lnTo>
                  <a:lnTo>
                    <a:pt x="3267608" y="683669"/>
                  </a:lnTo>
                  <a:lnTo>
                    <a:pt x="3279534" y="683669"/>
                  </a:lnTo>
                  <a:lnTo>
                    <a:pt x="3291460" y="683669"/>
                  </a:lnTo>
                  <a:lnTo>
                    <a:pt x="3303385" y="683669"/>
                  </a:lnTo>
                  <a:lnTo>
                    <a:pt x="3315311" y="683669"/>
                  </a:lnTo>
                  <a:lnTo>
                    <a:pt x="3327236" y="683669"/>
                  </a:lnTo>
                  <a:lnTo>
                    <a:pt x="3339162" y="683669"/>
                  </a:lnTo>
                  <a:lnTo>
                    <a:pt x="3351087" y="683669"/>
                  </a:lnTo>
                  <a:lnTo>
                    <a:pt x="3363013" y="683669"/>
                  </a:lnTo>
                  <a:lnTo>
                    <a:pt x="3374939" y="683669"/>
                  </a:lnTo>
                  <a:lnTo>
                    <a:pt x="3386864" y="683669"/>
                  </a:lnTo>
                  <a:lnTo>
                    <a:pt x="3398790" y="683669"/>
                  </a:lnTo>
                  <a:lnTo>
                    <a:pt x="3410715" y="683669"/>
                  </a:lnTo>
                  <a:lnTo>
                    <a:pt x="3422641" y="683669"/>
                  </a:lnTo>
                  <a:lnTo>
                    <a:pt x="3434567" y="683669"/>
                  </a:lnTo>
                  <a:lnTo>
                    <a:pt x="3446492" y="683669"/>
                  </a:lnTo>
                  <a:lnTo>
                    <a:pt x="3458418" y="683669"/>
                  </a:lnTo>
                  <a:lnTo>
                    <a:pt x="3470343" y="683669"/>
                  </a:lnTo>
                  <a:lnTo>
                    <a:pt x="3482269" y="683669"/>
                  </a:lnTo>
                  <a:lnTo>
                    <a:pt x="3494194" y="683669"/>
                  </a:lnTo>
                  <a:lnTo>
                    <a:pt x="3506120" y="683669"/>
                  </a:lnTo>
                  <a:lnTo>
                    <a:pt x="3518046" y="683669"/>
                  </a:lnTo>
                  <a:lnTo>
                    <a:pt x="3529971" y="683669"/>
                  </a:lnTo>
                  <a:lnTo>
                    <a:pt x="3541897" y="683669"/>
                  </a:lnTo>
                  <a:lnTo>
                    <a:pt x="3541897" y="683439"/>
                  </a:lnTo>
                  <a:lnTo>
                    <a:pt x="3553822" y="683399"/>
                  </a:lnTo>
                  <a:lnTo>
                    <a:pt x="3565748" y="683352"/>
                  </a:lnTo>
                  <a:lnTo>
                    <a:pt x="3577674" y="683296"/>
                  </a:lnTo>
                  <a:lnTo>
                    <a:pt x="3589599" y="683231"/>
                  </a:lnTo>
                  <a:lnTo>
                    <a:pt x="3601525" y="683154"/>
                  </a:lnTo>
                  <a:lnTo>
                    <a:pt x="3613450" y="683064"/>
                  </a:lnTo>
                  <a:lnTo>
                    <a:pt x="3625376" y="682958"/>
                  </a:lnTo>
                  <a:lnTo>
                    <a:pt x="3637301" y="682834"/>
                  </a:lnTo>
                  <a:lnTo>
                    <a:pt x="3649227" y="682688"/>
                  </a:lnTo>
                  <a:lnTo>
                    <a:pt x="3661153" y="682516"/>
                  </a:lnTo>
                  <a:lnTo>
                    <a:pt x="3673078" y="682314"/>
                  </a:lnTo>
                  <a:lnTo>
                    <a:pt x="3685004" y="682077"/>
                  </a:lnTo>
                  <a:lnTo>
                    <a:pt x="3696929" y="681798"/>
                  </a:lnTo>
                  <a:lnTo>
                    <a:pt x="3708855" y="681471"/>
                  </a:lnTo>
                  <a:lnTo>
                    <a:pt x="3720780" y="681087"/>
                  </a:lnTo>
                  <a:lnTo>
                    <a:pt x="3732706" y="680637"/>
                  </a:lnTo>
                  <a:lnTo>
                    <a:pt x="3744632" y="680108"/>
                  </a:lnTo>
                  <a:lnTo>
                    <a:pt x="3756557" y="679487"/>
                  </a:lnTo>
                  <a:lnTo>
                    <a:pt x="3768483" y="678758"/>
                  </a:lnTo>
                  <a:lnTo>
                    <a:pt x="3780408" y="677904"/>
                  </a:lnTo>
                  <a:lnTo>
                    <a:pt x="3792334" y="676903"/>
                  </a:lnTo>
                  <a:lnTo>
                    <a:pt x="3804260" y="675730"/>
                  </a:lnTo>
                  <a:lnTo>
                    <a:pt x="3816185" y="674357"/>
                  </a:lnTo>
                  <a:lnTo>
                    <a:pt x="3828111" y="672750"/>
                  </a:lnTo>
                  <a:lnTo>
                    <a:pt x="3840036" y="670870"/>
                  </a:lnTo>
                  <a:lnTo>
                    <a:pt x="3851962" y="668674"/>
                  </a:lnTo>
                  <a:lnTo>
                    <a:pt x="3863887" y="666112"/>
                  </a:lnTo>
                  <a:lnTo>
                    <a:pt x="3875813" y="663125"/>
                  </a:lnTo>
                  <a:lnTo>
                    <a:pt x="3887739" y="659648"/>
                  </a:lnTo>
                  <a:lnTo>
                    <a:pt x="3899664" y="655607"/>
                  </a:lnTo>
                  <a:lnTo>
                    <a:pt x="3911590" y="650921"/>
                  </a:lnTo>
                  <a:lnTo>
                    <a:pt x="3923515" y="645497"/>
                  </a:lnTo>
                  <a:lnTo>
                    <a:pt x="3935441" y="639236"/>
                  </a:lnTo>
                  <a:lnTo>
                    <a:pt x="3947366" y="632031"/>
                  </a:lnTo>
                  <a:lnTo>
                    <a:pt x="3959292" y="623767"/>
                  </a:lnTo>
                  <a:lnTo>
                    <a:pt x="3971218" y="614325"/>
                  </a:lnTo>
                  <a:lnTo>
                    <a:pt x="3983143" y="603585"/>
                  </a:lnTo>
                  <a:lnTo>
                    <a:pt x="3995069" y="591433"/>
                  </a:lnTo>
                  <a:lnTo>
                    <a:pt x="4006994" y="577759"/>
                  </a:lnTo>
                  <a:lnTo>
                    <a:pt x="4018920" y="562474"/>
                  </a:lnTo>
                  <a:lnTo>
                    <a:pt x="4030846" y="545510"/>
                  </a:lnTo>
                  <a:lnTo>
                    <a:pt x="4042771" y="526833"/>
                  </a:lnTo>
                  <a:lnTo>
                    <a:pt x="4054697" y="506451"/>
                  </a:lnTo>
                  <a:lnTo>
                    <a:pt x="4066622" y="484422"/>
                  </a:lnTo>
                  <a:lnTo>
                    <a:pt x="4078548" y="460859"/>
                  </a:lnTo>
                  <a:lnTo>
                    <a:pt x="4090473" y="435933"/>
                  </a:lnTo>
                  <a:lnTo>
                    <a:pt x="4102399" y="409875"/>
                  </a:lnTo>
                  <a:lnTo>
                    <a:pt x="4114325" y="382966"/>
                  </a:lnTo>
                  <a:lnTo>
                    <a:pt x="4126250" y="355528"/>
                  </a:lnTo>
                  <a:lnTo>
                    <a:pt x="4138176" y="327911"/>
                  </a:lnTo>
                  <a:lnTo>
                    <a:pt x="4150101" y="300473"/>
                  </a:lnTo>
                  <a:lnTo>
                    <a:pt x="4162027" y="273563"/>
                  </a:lnTo>
                  <a:lnTo>
                    <a:pt x="4173953" y="247505"/>
                  </a:lnTo>
                  <a:lnTo>
                    <a:pt x="4185878" y="222580"/>
                  </a:lnTo>
                  <a:lnTo>
                    <a:pt x="4197804" y="199017"/>
                  </a:lnTo>
                  <a:lnTo>
                    <a:pt x="4209729" y="176987"/>
                  </a:lnTo>
                  <a:lnTo>
                    <a:pt x="4221655" y="156606"/>
                  </a:lnTo>
                  <a:lnTo>
                    <a:pt x="4233580" y="137929"/>
                  </a:lnTo>
                  <a:lnTo>
                    <a:pt x="4245506" y="120965"/>
                  </a:lnTo>
                  <a:lnTo>
                    <a:pt x="4257432" y="105680"/>
                  </a:lnTo>
                  <a:lnTo>
                    <a:pt x="4269357" y="92006"/>
                  </a:lnTo>
                  <a:lnTo>
                    <a:pt x="4281283" y="79853"/>
                  </a:lnTo>
                  <a:lnTo>
                    <a:pt x="4293208" y="69114"/>
                  </a:lnTo>
                  <a:lnTo>
                    <a:pt x="4305134" y="59672"/>
                  </a:lnTo>
                  <a:lnTo>
                    <a:pt x="4317059" y="51408"/>
                  </a:lnTo>
                  <a:lnTo>
                    <a:pt x="4328985" y="44202"/>
                  </a:lnTo>
                  <a:lnTo>
                    <a:pt x="4340911" y="37942"/>
                  </a:lnTo>
                  <a:lnTo>
                    <a:pt x="4352836" y="32518"/>
                  </a:lnTo>
                  <a:lnTo>
                    <a:pt x="4364762" y="27832"/>
                  </a:lnTo>
                  <a:lnTo>
                    <a:pt x="4376687" y="23791"/>
                  </a:lnTo>
                  <a:lnTo>
                    <a:pt x="4388613" y="20314"/>
                  </a:lnTo>
                  <a:lnTo>
                    <a:pt x="4400539" y="17327"/>
                  </a:lnTo>
                  <a:lnTo>
                    <a:pt x="4412464" y="14764"/>
                  </a:lnTo>
                  <a:lnTo>
                    <a:pt x="4424390" y="12569"/>
                  </a:lnTo>
                  <a:lnTo>
                    <a:pt x="4436315" y="10689"/>
                  </a:lnTo>
                  <a:lnTo>
                    <a:pt x="4448241" y="9082"/>
                  </a:lnTo>
                  <a:lnTo>
                    <a:pt x="4460166" y="7708"/>
                  </a:lnTo>
                  <a:lnTo>
                    <a:pt x="4472092" y="6535"/>
                  </a:lnTo>
                  <a:lnTo>
                    <a:pt x="4484018" y="5534"/>
                  </a:lnTo>
                  <a:lnTo>
                    <a:pt x="4495943" y="4680"/>
                  </a:lnTo>
                  <a:lnTo>
                    <a:pt x="4507869" y="3952"/>
                  </a:lnTo>
                  <a:lnTo>
                    <a:pt x="4519794" y="3331"/>
                  </a:lnTo>
                  <a:lnTo>
                    <a:pt x="4531720" y="2802"/>
                  </a:lnTo>
                  <a:lnTo>
                    <a:pt x="4543645" y="2351"/>
                  </a:lnTo>
                  <a:lnTo>
                    <a:pt x="4555571" y="1967"/>
                  </a:lnTo>
                  <a:lnTo>
                    <a:pt x="4567497" y="1640"/>
                  </a:lnTo>
                  <a:lnTo>
                    <a:pt x="4579422" y="1362"/>
                  </a:lnTo>
                  <a:lnTo>
                    <a:pt x="4591348" y="1125"/>
                  </a:lnTo>
                  <a:lnTo>
                    <a:pt x="4603273" y="923"/>
                  </a:lnTo>
                  <a:lnTo>
                    <a:pt x="4615199" y="751"/>
                  </a:lnTo>
                  <a:lnTo>
                    <a:pt x="4627125" y="605"/>
                  </a:lnTo>
                  <a:lnTo>
                    <a:pt x="4639050" y="481"/>
                  </a:lnTo>
                  <a:lnTo>
                    <a:pt x="4650976" y="375"/>
                  </a:lnTo>
                  <a:lnTo>
                    <a:pt x="4662901" y="284"/>
                  </a:lnTo>
                  <a:lnTo>
                    <a:pt x="4674827" y="208"/>
                  </a:lnTo>
                  <a:lnTo>
                    <a:pt x="4686752" y="143"/>
                  </a:lnTo>
                  <a:lnTo>
                    <a:pt x="4698678" y="87"/>
                  </a:lnTo>
                  <a:lnTo>
                    <a:pt x="4710604" y="40"/>
                  </a:lnTo>
                  <a:lnTo>
                    <a:pt x="4722529" y="0"/>
                  </a:lnTo>
                </a:path>
              </a:pathLst>
            </a:custGeom>
            <a:ln w="40651" cap="flat">
              <a:solidFill>
                <a:srgbClr val="FF61CC">
                  <a:alpha val="100000"/>
                </a:srgbClr>
              </a:solidFill>
              <a:prstDash val="solid"/>
              <a:round/>
            </a:ln>
          </p:spPr>
          <p:txBody>
            <a:bodyPr/>
            <a:lstStyle/>
            <a:p>
              <a:endParaRPr/>
            </a:p>
          </p:txBody>
        </p:sp>
        <p:sp>
          <p:nvSpPr>
            <p:cNvPr id="20" name="pt20"/>
            <p:cNvSpPr/>
            <p:nvPr/>
          </p:nvSpPr>
          <p:spPr>
            <a:xfrm>
              <a:off x="2374651" y="84087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21" name="pt21"/>
            <p:cNvSpPr/>
            <p:nvPr/>
          </p:nvSpPr>
          <p:spPr>
            <a:xfrm>
              <a:off x="4735915" y="84087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22" name="pt22"/>
            <p:cNvSpPr/>
            <p:nvPr/>
          </p:nvSpPr>
          <p:spPr>
            <a:xfrm>
              <a:off x="3555283" y="84087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23" name="pt23"/>
            <p:cNvSpPr/>
            <p:nvPr/>
          </p:nvSpPr>
          <p:spPr>
            <a:xfrm>
              <a:off x="5916548" y="84087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24" name="pt24"/>
            <p:cNvSpPr/>
            <p:nvPr/>
          </p:nvSpPr>
          <p:spPr>
            <a:xfrm>
              <a:off x="7097180" y="840879"/>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a:endParaRPr/>
            </a:p>
          </p:txBody>
        </p:sp>
        <p:sp>
          <p:nvSpPr>
            <p:cNvPr id="25" name="pt25"/>
            <p:cNvSpPr/>
            <p:nvPr/>
          </p:nvSpPr>
          <p:spPr>
            <a:xfrm>
              <a:off x="2374651" y="1524778"/>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26" name="pt26"/>
            <p:cNvSpPr/>
            <p:nvPr/>
          </p:nvSpPr>
          <p:spPr>
            <a:xfrm>
              <a:off x="2374651"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27" name="pt27"/>
            <p:cNvSpPr/>
            <p:nvPr/>
          </p:nvSpPr>
          <p:spPr>
            <a:xfrm>
              <a:off x="7097180" y="152477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28" name="pt28"/>
            <p:cNvSpPr/>
            <p:nvPr/>
          </p:nvSpPr>
          <p:spPr>
            <a:xfrm>
              <a:off x="7097180" y="220867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29" name="pt29"/>
            <p:cNvSpPr/>
            <p:nvPr/>
          </p:nvSpPr>
          <p:spPr>
            <a:xfrm>
              <a:off x="3555283" y="1524778"/>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0" name="pt30"/>
            <p:cNvSpPr/>
            <p:nvPr/>
          </p:nvSpPr>
          <p:spPr>
            <a:xfrm>
              <a:off x="3555283" y="2208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5916548" y="152477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4735915" y="152477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5916548" y="220867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4" name="pt34"/>
            <p:cNvSpPr/>
            <p:nvPr/>
          </p:nvSpPr>
          <p:spPr>
            <a:xfrm>
              <a:off x="4735915" y="220867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5" name="pt35"/>
            <p:cNvSpPr/>
            <p:nvPr/>
          </p:nvSpPr>
          <p:spPr>
            <a:xfrm>
              <a:off x="7097180" y="289257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36" name="pt36"/>
            <p:cNvSpPr/>
            <p:nvPr/>
          </p:nvSpPr>
          <p:spPr>
            <a:xfrm>
              <a:off x="2374651" y="2892575"/>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37" name="pt37"/>
            <p:cNvSpPr/>
            <p:nvPr/>
          </p:nvSpPr>
          <p:spPr>
            <a:xfrm>
              <a:off x="4735915" y="289257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38" name="pt38"/>
            <p:cNvSpPr/>
            <p:nvPr/>
          </p:nvSpPr>
          <p:spPr>
            <a:xfrm>
              <a:off x="5916548" y="289257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39" name="pt39"/>
            <p:cNvSpPr/>
            <p:nvPr/>
          </p:nvSpPr>
          <p:spPr>
            <a:xfrm>
              <a:off x="3555283" y="289257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40" name="pt40"/>
            <p:cNvSpPr/>
            <p:nvPr/>
          </p:nvSpPr>
          <p:spPr>
            <a:xfrm>
              <a:off x="2374651" y="3576473"/>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a:endParaRPr/>
            </a:p>
          </p:txBody>
        </p:sp>
        <p:sp>
          <p:nvSpPr>
            <p:cNvPr id="41" name="pt41"/>
            <p:cNvSpPr/>
            <p:nvPr/>
          </p:nvSpPr>
          <p:spPr>
            <a:xfrm>
              <a:off x="3555283" y="357647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42" name="pt42"/>
            <p:cNvSpPr/>
            <p:nvPr/>
          </p:nvSpPr>
          <p:spPr>
            <a:xfrm>
              <a:off x="4735915" y="357647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43" name="pt43"/>
            <p:cNvSpPr/>
            <p:nvPr/>
          </p:nvSpPr>
          <p:spPr>
            <a:xfrm>
              <a:off x="2374651" y="426037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44" name="pt44"/>
            <p:cNvSpPr/>
            <p:nvPr/>
          </p:nvSpPr>
          <p:spPr>
            <a:xfrm>
              <a:off x="7097180" y="3576473"/>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45" name="pt45"/>
            <p:cNvSpPr/>
            <p:nvPr/>
          </p:nvSpPr>
          <p:spPr>
            <a:xfrm>
              <a:off x="5916548" y="357647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46" name="pt46"/>
            <p:cNvSpPr/>
            <p:nvPr/>
          </p:nvSpPr>
          <p:spPr>
            <a:xfrm>
              <a:off x="7097180" y="4260372"/>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a:endParaRPr/>
            </a:p>
          </p:txBody>
        </p:sp>
        <p:sp>
          <p:nvSpPr>
            <p:cNvPr id="47" name="pt47"/>
            <p:cNvSpPr/>
            <p:nvPr/>
          </p:nvSpPr>
          <p:spPr>
            <a:xfrm>
              <a:off x="3555283" y="426037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48" name="pt48"/>
            <p:cNvSpPr/>
            <p:nvPr/>
          </p:nvSpPr>
          <p:spPr>
            <a:xfrm>
              <a:off x="5916548" y="426037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49" name="pt49"/>
            <p:cNvSpPr/>
            <p:nvPr/>
          </p:nvSpPr>
          <p:spPr>
            <a:xfrm>
              <a:off x="4735915" y="426037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a:endParaRPr/>
            </a:p>
          </p:txBody>
        </p:sp>
        <p:sp>
          <p:nvSpPr>
            <p:cNvPr id="50" name="pt50"/>
            <p:cNvSpPr/>
            <p:nvPr/>
          </p:nvSpPr>
          <p:spPr>
            <a:xfrm>
              <a:off x="3555283" y="494427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1" name="pt51"/>
            <p:cNvSpPr/>
            <p:nvPr/>
          </p:nvSpPr>
          <p:spPr>
            <a:xfrm>
              <a:off x="5916548" y="494427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2" name="pt52"/>
            <p:cNvSpPr/>
            <p:nvPr/>
          </p:nvSpPr>
          <p:spPr>
            <a:xfrm>
              <a:off x="2374651" y="494427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53" name="pt53"/>
            <p:cNvSpPr/>
            <p:nvPr/>
          </p:nvSpPr>
          <p:spPr>
            <a:xfrm>
              <a:off x="2374651" y="562816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4" name="pt54"/>
            <p:cNvSpPr/>
            <p:nvPr/>
          </p:nvSpPr>
          <p:spPr>
            <a:xfrm>
              <a:off x="4735915" y="494427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5" name="pt55"/>
            <p:cNvSpPr/>
            <p:nvPr/>
          </p:nvSpPr>
          <p:spPr>
            <a:xfrm>
              <a:off x="7097180" y="494427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6" name="pt56"/>
            <p:cNvSpPr/>
            <p:nvPr/>
          </p:nvSpPr>
          <p:spPr>
            <a:xfrm>
              <a:off x="3555283" y="562816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57" name="pt57"/>
            <p:cNvSpPr/>
            <p:nvPr/>
          </p:nvSpPr>
          <p:spPr>
            <a:xfrm>
              <a:off x="4735915" y="562816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58" name="pt58"/>
            <p:cNvSpPr/>
            <p:nvPr/>
          </p:nvSpPr>
          <p:spPr>
            <a:xfrm>
              <a:off x="5916548" y="562816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59" name="pt59"/>
            <p:cNvSpPr/>
            <p:nvPr/>
          </p:nvSpPr>
          <p:spPr>
            <a:xfrm>
              <a:off x="7097180" y="562816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60" name="tx60"/>
            <p:cNvSpPr/>
            <p:nvPr/>
          </p:nvSpPr>
          <p:spPr>
            <a:xfrm>
              <a:off x="1085809" y="805177"/>
              <a:ext cx="1229481"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India (2,736,000)</a:t>
              </a:r>
            </a:p>
          </p:txBody>
        </p:sp>
        <p:sp>
          <p:nvSpPr>
            <p:cNvPr id="61" name="tx61"/>
            <p:cNvSpPr/>
            <p:nvPr/>
          </p:nvSpPr>
          <p:spPr>
            <a:xfrm>
              <a:off x="950355" y="1489076"/>
              <a:ext cx="1364934"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Pakistan (651,000)</a:t>
              </a:r>
            </a:p>
          </p:txBody>
        </p:sp>
        <p:sp>
          <p:nvSpPr>
            <p:cNvPr id="62" name="tx62"/>
            <p:cNvSpPr/>
            <p:nvPr/>
          </p:nvSpPr>
          <p:spPr>
            <a:xfrm>
              <a:off x="715178" y="2172974"/>
              <a:ext cx="1600111"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Afghanistan (503,000)</a:t>
              </a:r>
            </a:p>
          </p:txBody>
        </p:sp>
        <p:sp>
          <p:nvSpPr>
            <p:cNvPr id="63" name="tx63"/>
            <p:cNvSpPr/>
            <p:nvPr/>
          </p:nvSpPr>
          <p:spPr>
            <a:xfrm>
              <a:off x="1239603" y="2856873"/>
              <a:ext cx="1075686"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Nepal (45,000)</a:t>
              </a:r>
            </a:p>
          </p:txBody>
        </p:sp>
        <p:sp>
          <p:nvSpPr>
            <p:cNvPr id="64" name="tx64"/>
            <p:cNvSpPr/>
            <p:nvPr/>
          </p:nvSpPr>
          <p:spPr>
            <a:xfrm>
              <a:off x="805533" y="3540771"/>
              <a:ext cx="1509756"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Bangladesh (33,000)</a:t>
              </a:r>
            </a:p>
          </p:txBody>
        </p:sp>
        <p:sp>
          <p:nvSpPr>
            <p:cNvPr id="65" name="tx65"/>
            <p:cNvSpPr/>
            <p:nvPr/>
          </p:nvSpPr>
          <p:spPr>
            <a:xfrm>
              <a:off x="977510" y="4224670"/>
              <a:ext cx="1337780"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Sri Lanka (13,000)</a:t>
              </a:r>
            </a:p>
          </p:txBody>
        </p:sp>
        <p:sp>
          <p:nvSpPr>
            <p:cNvPr id="66" name="tx66"/>
            <p:cNvSpPr/>
            <p:nvPr/>
          </p:nvSpPr>
          <p:spPr>
            <a:xfrm>
              <a:off x="1153932" y="4908568"/>
              <a:ext cx="1161357"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Maldives (&lt;200)</a:t>
              </a:r>
            </a:p>
          </p:txBody>
        </p:sp>
        <p:sp>
          <p:nvSpPr>
            <p:cNvPr id="67" name="tx67"/>
            <p:cNvSpPr/>
            <p:nvPr/>
          </p:nvSpPr>
          <p:spPr>
            <a:xfrm>
              <a:off x="1280176" y="5592467"/>
              <a:ext cx="1035114"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Bhutan (&lt;100)</a:t>
              </a:r>
            </a:p>
          </p:txBody>
        </p:sp>
        <p:sp>
          <p:nvSpPr>
            <p:cNvPr id="68" name="tx68"/>
            <p:cNvSpPr/>
            <p:nvPr/>
          </p:nvSpPr>
          <p:spPr>
            <a:xfrm>
              <a:off x="7273946" y="805177"/>
              <a:ext cx="1093868"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India (679,000)</a:t>
              </a:r>
            </a:p>
          </p:txBody>
        </p:sp>
        <p:sp>
          <p:nvSpPr>
            <p:cNvPr id="69" name="tx69"/>
            <p:cNvSpPr/>
            <p:nvPr/>
          </p:nvSpPr>
          <p:spPr>
            <a:xfrm>
              <a:off x="7273946" y="1489076"/>
              <a:ext cx="1600111"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Afghanistan (480,000)</a:t>
              </a:r>
            </a:p>
          </p:txBody>
        </p:sp>
        <p:sp>
          <p:nvSpPr>
            <p:cNvPr id="70" name="tx70"/>
            <p:cNvSpPr/>
            <p:nvPr/>
          </p:nvSpPr>
          <p:spPr>
            <a:xfrm>
              <a:off x="7273946" y="2172974"/>
              <a:ext cx="1364934"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Pakistan (465,000)</a:t>
              </a:r>
            </a:p>
          </p:txBody>
        </p:sp>
        <p:sp>
          <p:nvSpPr>
            <p:cNvPr id="71" name="tx71"/>
            <p:cNvSpPr/>
            <p:nvPr/>
          </p:nvSpPr>
          <p:spPr>
            <a:xfrm>
              <a:off x="7273946" y="2856873"/>
              <a:ext cx="1600191"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Bangladesh (237,000)</a:t>
              </a:r>
            </a:p>
          </p:txBody>
        </p:sp>
        <p:sp>
          <p:nvSpPr>
            <p:cNvPr id="72" name="tx72"/>
            <p:cNvSpPr/>
            <p:nvPr/>
          </p:nvSpPr>
          <p:spPr>
            <a:xfrm>
              <a:off x="7273946" y="3540771"/>
              <a:ext cx="1337780"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Sri Lanka (13,000)</a:t>
              </a:r>
            </a:p>
          </p:txBody>
        </p:sp>
        <p:sp>
          <p:nvSpPr>
            <p:cNvPr id="73" name="tx73"/>
            <p:cNvSpPr/>
            <p:nvPr/>
          </p:nvSpPr>
          <p:spPr>
            <a:xfrm>
              <a:off x="7273946" y="4224670"/>
              <a:ext cx="1075686"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Nepal (11,000)</a:t>
              </a:r>
            </a:p>
          </p:txBody>
        </p:sp>
        <p:sp>
          <p:nvSpPr>
            <p:cNvPr id="74" name="tx74"/>
            <p:cNvSpPr/>
            <p:nvPr/>
          </p:nvSpPr>
          <p:spPr>
            <a:xfrm>
              <a:off x="7273946" y="4908568"/>
              <a:ext cx="1035114"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Bhutan (&lt;100)</a:t>
              </a:r>
            </a:p>
          </p:txBody>
        </p:sp>
        <p:sp>
          <p:nvSpPr>
            <p:cNvPr id="75" name="tx75"/>
            <p:cNvSpPr/>
            <p:nvPr/>
          </p:nvSpPr>
          <p:spPr>
            <a:xfrm>
              <a:off x="7273946" y="5592467"/>
              <a:ext cx="1161357" cy="152603"/>
            </a:xfrm>
            <a:prstGeom prst="rect">
              <a:avLst/>
            </a:prstGeom>
            <a:noFill/>
          </p:spPr>
          <p:txBody>
            <a:bodyPr wrap="none" lIns="0" tIns="0" rIns="0" bIns="0" anchor="ctr" anchorCtr="1"/>
            <a:lstStyle/>
            <a:p>
              <a:pPr marL="0" marR="0" indent="0" algn="l">
                <a:lnSpc>
                  <a:spcPts val="1280"/>
                </a:lnSpc>
                <a:spcBef>
                  <a:spcPts val="0"/>
                </a:spcBef>
                <a:spcAft>
                  <a:spcPts val="0"/>
                </a:spcAft>
              </a:pPr>
              <a:r>
                <a:rPr sz="1280">
                  <a:solidFill>
                    <a:srgbClr val="000000">
                      <a:alpha val="100000"/>
                    </a:srgbClr>
                  </a:solidFill>
                  <a:latin typeface="Arial"/>
                  <a:cs typeface="Arial"/>
                </a:rPr>
                <a:t>Maldives (&lt;100)</a:t>
              </a:r>
            </a:p>
          </p:txBody>
        </p:sp>
        <p:sp>
          <p:nvSpPr>
            <p:cNvPr id="76" name="tx76"/>
            <p:cNvSpPr/>
            <p:nvPr/>
          </p:nvSpPr>
          <p:spPr>
            <a:xfrm>
              <a:off x="2403208"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a:t>
              </a:r>
            </a:p>
          </p:txBody>
        </p:sp>
        <p:sp>
          <p:nvSpPr>
            <p:cNvPr id="77" name="tx77"/>
            <p:cNvSpPr/>
            <p:nvPr/>
          </p:nvSpPr>
          <p:spPr>
            <a:xfrm>
              <a:off x="4764473"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a:t>
              </a:r>
            </a:p>
          </p:txBody>
        </p:sp>
        <p:sp>
          <p:nvSpPr>
            <p:cNvPr id="78" name="tx78"/>
            <p:cNvSpPr/>
            <p:nvPr/>
          </p:nvSpPr>
          <p:spPr>
            <a:xfrm>
              <a:off x="3583841"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a:t>
              </a:r>
            </a:p>
          </p:txBody>
        </p:sp>
        <p:sp>
          <p:nvSpPr>
            <p:cNvPr id="79" name="tx79"/>
            <p:cNvSpPr/>
            <p:nvPr/>
          </p:nvSpPr>
          <p:spPr>
            <a:xfrm>
              <a:off x="594510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a:t>
              </a:r>
            </a:p>
          </p:txBody>
        </p:sp>
        <p:sp>
          <p:nvSpPr>
            <p:cNvPr id="80" name="tx80"/>
            <p:cNvSpPr/>
            <p:nvPr/>
          </p:nvSpPr>
          <p:spPr>
            <a:xfrm>
              <a:off x="7125738"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7">
                      <a:alpha val="100000"/>
                    </a:srgbClr>
                  </a:solidFill>
                  <a:latin typeface="Arial"/>
                  <a:cs typeface="Arial"/>
                </a:rPr>
                <a:t>1</a:t>
              </a:r>
            </a:p>
          </p:txBody>
        </p:sp>
        <p:sp>
          <p:nvSpPr>
            <p:cNvPr id="81" name="tx81"/>
            <p:cNvSpPr/>
            <p:nvPr/>
          </p:nvSpPr>
          <p:spPr>
            <a:xfrm>
              <a:off x="2403208" y="1544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2</a:t>
              </a:r>
            </a:p>
          </p:txBody>
        </p:sp>
        <p:sp>
          <p:nvSpPr>
            <p:cNvPr id="82" name="tx82"/>
            <p:cNvSpPr/>
            <p:nvPr/>
          </p:nvSpPr>
          <p:spPr>
            <a:xfrm>
              <a:off x="2403208" y="22268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3</a:t>
              </a:r>
            </a:p>
          </p:txBody>
        </p:sp>
        <p:sp>
          <p:nvSpPr>
            <p:cNvPr id="83" name="tx83"/>
            <p:cNvSpPr/>
            <p:nvPr/>
          </p:nvSpPr>
          <p:spPr>
            <a:xfrm>
              <a:off x="7125738" y="1544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84" name="tx84"/>
            <p:cNvSpPr/>
            <p:nvPr/>
          </p:nvSpPr>
          <p:spPr>
            <a:xfrm>
              <a:off x="7125738" y="22268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3</a:t>
              </a:r>
            </a:p>
          </p:txBody>
        </p:sp>
        <p:sp>
          <p:nvSpPr>
            <p:cNvPr id="85" name="tx85"/>
            <p:cNvSpPr/>
            <p:nvPr/>
          </p:nvSpPr>
          <p:spPr>
            <a:xfrm>
              <a:off x="3583841" y="1544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2</a:t>
              </a:r>
            </a:p>
          </p:txBody>
        </p:sp>
        <p:sp>
          <p:nvSpPr>
            <p:cNvPr id="86" name="tx86"/>
            <p:cNvSpPr/>
            <p:nvPr/>
          </p:nvSpPr>
          <p:spPr>
            <a:xfrm>
              <a:off x="3583841" y="22268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3</a:t>
              </a:r>
            </a:p>
          </p:txBody>
        </p:sp>
        <p:sp>
          <p:nvSpPr>
            <p:cNvPr id="87" name="tx87"/>
            <p:cNvSpPr/>
            <p:nvPr/>
          </p:nvSpPr>
          <p:spPr>
            <a:xfrm>
              <a:off x="5945106" y="1544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88" name="tx88"/>
            <p:cNvSpPr/>
            <p:nvPr/>
          </p:nvSpPr>
          <p:spPr>
            <a:xfrm>
              <a:off x="4764473" y="15443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a:t>
              </a:r>
            </a:p>
          </p:txBody>
        </p:sp>
        <p:sp>
          <p:nvSpPr>
            <p:cNvPr id="89" name="tx89"/>
            <p:cNvSpPr/>
            <p:nvPr/>
          </p:nvSpPr>
          <p:spPr>
            <a:xfrm>
              <a:off x="5945106" y="22268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3</a:t>
              </a:r>
            </a:p>
          </p:txBody>
        </p:sp>
        <p:sp>
          <p:nvSpPr>
            <p:cNvPr id="90" name="tx90"/>
            <p:cNvSpPr/>
            <p:nvPr/>
          </p:nvSpPr>
          <p:spPr>
            <a:xfrm>
              <a:off x="4764473" y="22268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3</a:t>
              </a:r>
            </a:p>
          </p:txBody>
        </p:sp>
        <p:sp>
          <p:nvSpPr>
            <p:cNvPr id="91" name="tx91"/>
            <p:cNvSpPr/>
            <p:nvPr/>
          </p:nvSpPr>
          <p:spPr>
            <a:xfrm>
              <a:off x="7125738" y="2912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92" name="tx92"/>
            <p:cNvSpPr/>
            <p:nvPr/>
          </p:nvSpPr>
          <p:spPr>
            <a:xfrm>
              <a:off x="2403208" y="2912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4</a:t>
              </a:r>
            </a:p>
          </p:txBody>
        </p:sp>
        <p:sp>
          <p:nvSpPr>
            <p:cNvPr id="93" name="tx93"/>
            <p:cNvSpPr/>
            <p:nvPr/>
          </p:nvSpPr>
          <p:spPr>
            <a:xfrm>
              <a:off x="4764473" y="2912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94" name="tx94"/>
            <p:cNvSpPr/>
            <p:nvPr/>
          </p:nvSpPr>
          <p:spPr>
            <a:xfrm>
              <a:off x="5945106" y="2912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95" name="tx95"/>
            <p:cNvSpPr/>
            <p:nvPr/>
          </p:nvSpPr>
          <p:spPr>
            <a:xfrm>
              <a:off x="3583841" y="291247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4</a:t>
              </a:r>
            </a:p>
          </p:txBody>
        </p:sp>
        <p:sp>
          <p:nvSpPr>
            <p:cNvPr id="96" name="tx96"/>
            <p:cNvSpPr/>
            <p:nvPr/>
          </p:nvSpPr>
          <p:spPr>
            <a:xfrm>
              <a:off x="2403208" y="359611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D9600">
                      <a:alpha val="100000"/>
                    </a:srgbClr>
                  </a:solidFill>
                  <a:latin typeface="Arial"/>
                  <a:cs typeface="Arial"/>
                </a:rPr>
                <a:t>5</a:t>
              </a:r>
            </a:p>
          </p:txBody>
        </p:sp>
        <p:sp>
          <p:nvSpPr>
            <p:cNvPr id="97" name="tx97"/>
            <p:cNvSpPr/>
            <p:nvPr/>
          </p:nvSpPr>
          <p:spPr>
            <a:xfrm>
              <a:off x="3583841" y="359611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5</a:t>
              </a:r>
            </a:p>
          </p:txBody>
        </p:sp>
        <p:sp>
          <p:nvSpPr>
            <p:cNvPr id="98" name="tx98"/>
            <p:cNvSpPr/>
            <p:nvPr/>
          </p:nvSpPr>
          <p:spPr>
            <a:xfrm>
              <a:off x="4764473" y="359611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5</a:t>
              </a:r>
            </a:p>
          </p:txBody>
        </p:sp>
        <p:sp>
          <p:nvSpPr>
            <p:cNvPr id="99" name="tx99"/>
            <p:cNvSpPr/>
            <p:nvPr/>
          </p:nvSpPr>
          <p:spPr>
            <a:xfrm>
              <a:off x="2403208" y="4278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6</a:t>
              </a:r>
            </a:p>
          </p:txBody>
        </p:sp>
        <p:sp>
          <p:nvSpPr>
            <p:cNvPr id="100" name="tx100"/>
            <p:cNvSpPr/>
            <p:nvPr/>
          </p:nvSpPr>
          <p:spPr>
            <a:xfrm>
              <a:off x="7125738" y="359611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5</a:t>
              </a:r>
            </a:p>
          </p:txBody>
        </p:sp>
        <p:sp>
          <p:nvSpPr>
            <p:cNvPr id="101" name="tx101"/>
            <p:cNvSpPr/>
            <p:nvPr/>
          </p:nvSpPr>
          <p:spPr>
            <a:xfrm>
              <a:off x="5945106" y="359611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5</a:t>
              </a:r>
            </a:p>
          </p:txBody>
        </p:sp>
        <p:sp>
          <p:nvSpPr>
            <p:cNvPr id="102" name="tx102"/>
            <p:cNvSpPr/>
            <p:nvPr/>
          </p:nvSpPr>
          <p:spPr>
            <a:xfrm>
              <a:off x="7125738" y="4278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9FF">
                      <a:alpha val="100000"/>
                    </a:srgbClr>
                  </a:solidFill>
                  <a:latin typeface="Arial"/>
                  <a:cs typeface="Arial"/>
                </a:rPr>
                <a:t>6</a:t>
              </a:r>
            </a:p>
          </p:txBody>
        </p:sp>
        <p:sp>
          <p:nvSpPr>
            <p:cNvPr id="103" name="tx103"/>
            <p:cNvSpPr/>
            <p:nvPr/>
          </p:nvSpPr>
          <p:spPr>
            <a:xfrm>
              <a:off x="3583841" y="4278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6</a:t>
              </a:r>
            </a:p>
          </p:txBody>
        </p:sp>
        <p:sp>
          <p:nvSpPr>
            <p:cNvPr id="104" name="tx104"/>
            <p:cNvSpPr/>
            <p:nvPr/>
          </p:nvSpPr>
          <p:spPr>
            <a:xfrm>
              <a:off x="5945106" y="4278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6</a:t>
              </a:r>
            </a:p>
          </p:txBody>
        </p:sp>
        <p:sp>
          <p:nvSpPr>
            <p:cNvPr id="105" name="tx105"/>
            <p:cNvSpPr/>
            <p:nvPr/>
          </p:nvSpPr>
          <p:spPr>
            <a:xfrm>
              <a:off x="4764473" y="4278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C">
                      <a:alpha val="100000"/>
                    </a:srgbClr>
                  </a:solidFill>
                  <a:latin typeface="Arial"/>
                  <a:cs typeface="Arial"/>
                </a:rPr>
                <a:t>6</a:t>
              </a:r>
            </a:p>
          </p:txBody>
        </p:sp>
        <p:sp>
          <p:nvSpPr>
            <p:cNvPr id="106" name="tx106"/>
            <p:cNvSpPr/>
            <p:nvPr/>
          </p:nvSpPr>
          <p:spPr>
            <a:xfrm>
              <a:off x="3583841" y="496517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7</a:t>
              </a:r>
            </a:p>
          </p:txBody>
        </p:sp>
        <p:sp>
          <p:nvSpPr>
            <p:cNvPr id="107" name="tx107"/>
            <p:cNvSpPr/>
            <p:nvPr/>
          </p:nvSpPr>
          <p:spPr>
            <a:xfrm>
              <a:off x="5945106" y="496517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7</a:t>
              </a:r>
            </a:p>
          </p:txBody>
        </p:sp>
        <p:sp>
          <p:nvSpPr>
            <p:cNvPr id="108" name="tx108"/>
            <p:cNvSpPr/>
            <p:nvPr/>
          </p:nvSpPr>
          <p:spPr>
            <a:xfrm>
              <a:off x="2403208" y="496517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7</a:t>
              </a:r>
            </a:p>
          </p:txBody>
        </p:sp>
        <p:sp>
          <p:nvSpPr>
            <p:cNvPr id="109" name="tx109"/>
            <p:cNvSpPr/>
            <p:nvPr/>
          </p:nvSpPr>
          <p:spPr>
            <a:xfrm>
              <a:off x="2403208"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8</a:t>
              </a:r>
            </a:p>
          </p:txBody>
        </p:sp>
        <p:sp>
          <p:nvSpPr>
            <p:cNvPr id="110" name="tx110"/>
            <p:cNvSpPr/>
            <p:nvPr/>
          </p:nvSpPr>
          <p:spPr>
            <a:xfrm>
              <a:off x="4764473" y="496517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7</a:t>
              </a:r>
            </a:p>
          </p:txBody>
        </p:sp>
        <p:sp>
          <p:nvSpPr>
            <p:cNvPr id="111" name="tx111"/>
            <p:cNvSpPr/>
            <p:nvPr/>
          </p:nvSpPr>
          <p:spPr>
            <a:xfrm>
              <a:off x="7125738" y="496517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7</a:t>
              </a:r>
            </a:p>
          </p:txBody>
        </p:sp>
        <p:sp>
          <p:nvSpPr>
            <p:cNvPr id="112" name="tx112"/>
            <p:cNvSpPr/>
            <p:nvPr/>
          </p:nvSpPr>
          <p:spPr>
            <a:xfrm>
              <a:off x="3583841"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8</a:t>
              </a:r>
            </a:p>
          </p:txBody>
        </p:sp>
        <p:sp>
          <p:nvSpPr>
            <p:cNvPr id="113" name="tx113"/>
            <p:cNvSpPr/>
            <p:nvPr/>
          </p:nvSpPr>
          <p:spPr>
            <a:xfrm>
              <a:off x="4764473"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8</a:t>
              </a:r>
            </a:p>
          </p:txBody>
        </p:sp>
        <p:sp>
          <p:nvSpPr>
            <p:cNvPr id="114" name="tx114"/>
            <p:cNvSpPr/>
            <p:nvPr/>
          </p:nvSpPr>
          <p:spPr>
            <a:xfrm>
              <a:off x="5945106"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8</a:t>
              </a:r>
            </a:p>
          </p:txBody>
        </p:sp>
        <p:sp>
          <p:nvSpPr>
            <p:cNvPr id="115" name="tx115"/>
            <p:cNvSpPr/>
            <p:nvPr/>
          </p:nvSpPr>
          <p:spPr>
            <a:xfrm>
              <a:off x="7125738"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8</a:t>
              </a:r>
            </a:p>
          </p:txBody>
        </p:sp>
        <p:sp>
          <p:nvSpPr>
            <p:cNvPr id="116" name="tx116"/>
            <p:cNvSpPr/>
            <p:nvPr/>
          </p:nvSpPr>
          <p:spPr>
            <a:xfrm>
              <a:off x="508103"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17" name="tx117"/>
            <p:cNvSpPr/>
            <p:nvPr/>
          </p:nvSpPr>
          <p:spPr>
            <a:xfrm>
              <a:off x="508103" y="1543153"/>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18" name="tx118"/>
            <p:cNvSpPr/>
            <p:nvPr/>
          </p:nvSpPr>
          <p:spPr>
            <a:xfrm>
              <a:off x="508103" y="2225633"/>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19" name="tx119"/>
            <p:cNvSpPr/>
            <p:nvPr/>
          </p:nvSpPr>
          <p:spPr>
            <a:xfrm>
              <a:off x="508103" y="2911277"/>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0" name="tx120"/>
            <p:cNvSpPr/>
            <p:nvPr/>
          </p:nvSpPr>
          <p:spPr>
            <a:xfrm>
              <a:off x="508103" y="359490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1" name="tx121"/>
            <p:cNvSpPr/>
            <p:nvPr/>
          </p:nvSpPr>
          <p:spPr>
            <a:xfrm>
              <a:off x="508103" y="42773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2" name="tx122"/>
            <p:cNvSpPr/>
            <p:nvPr/>
          </p:nvSpPr>
          <p:spPr>
            <a:xfrm>
              <a:off x="508103" y="496400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3" name="tx123"/>
            <p:cNvSpPr/>
            <p:nvPr/>
          </p:nvSpPr>
          <p:spPr>
            <a:xfrm>
              <a:off x="508103" y="56451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4" name="tx124"/>
            <p:cNvSpPr/>
            <p:nvPr/>
          </p:nvSpPr>
          <p:spPr>
            <a:xfrm>
              <a:off x="2277964"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a:off x="3458597"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a:off x="4639229"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a:off x="581986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7000494"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632889" y="397941"/>
              <a:ext cx="5190373"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130" name="tx130"/>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132" name="tx132"/>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ROSA based on the absolute number of zero-dose children, with rank 1 representing the country in the region with the most zero-dose children.
In 2021, India had the highest number of zero-dose children (2,736,000), followed by Pakistan (651,000).
In 2025, India had the highest number of zero-dose children (679,000), followed by Afghanistan (480,000).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112176"/>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085457"/>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058738"/>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032019"/>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42791" y="3598816"/>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2572098"/>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1545379"/>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484341" y="3424125"/>
              <a:ext cx="198960" cy="1201410"/>
            </a:xfrm>
            <a:prstGeom prst="rect">
              <a:avLst/>
            </a:prstGeom>
            <a:solidFill>
              <a:srgbClr val="80BD41">
                <a:alpha val="100000"/>
              </a:srgbClr>
            </a:solidFill>
          </p:spPr>
          <p:txBody>
            <a:bodyPr/>
            <a:lstStyle/>
            <a:p>
              <a:endParaRPr/>
            </a:p>
          </p:txBody>
        </p:sp>
        <p:sp>
          <p:nvSpPr>
            <p:cNvPr id="27" name="rc27"/>
            <p:cNvSpPr/>
            <p:nvPr/>
          </p:nvSpPr>
          <p:spPr>
            <a:xfrm>
              <a:off x="1484341" y="2633650"/>
              <a:ext cx="198960" cy="501057"/>
            </a:xfrm>
            <a:prstGeom prst="rect">
              <a:avLst/>
            </a:prstGeom>
            <a:solidFill>
              <a:srgbClr val="0058AB">
                <a:alpha val="100000"/>
              </a:srgbClr>
            </a:solidFill>
          </p:spPr>
          <p:txBody>
            <a:bodyPr/>
            <a:lstStyle/>
            <a:p>
              <a:endParaRPr/>
            </a:p>
          </p:txBody>
        </p:sp>
        <p:sp>
          <p:nvSpPr>
            <p:cNvPr id="28" name="rc28"/>
            <p:cNvSpPr/>
            <p:nvPr/>
          </p:nvSpPr>
          <p:spPr>
            <a:xfrm>
              <a:off x="1484341" y="3134707"/>
              <a:ext cx="198960" cy="289417"/>
            </a:xfrm>
            <a:prstGeom prst="rect">
              <a:avLst/>
            </a:prstGeom>
            <a:solidFill>
              <a:srgbClr val="1CABE2">
                <a:alpha val="100000"/>
              </a:srgbClr>
            </a:solidFill>
          </p:spPr>
          <p:txBody>
            <a:bodyPr/>
            <a:lstStyle/>
            <a:p>
              <a:endParaRPr/>
            </a:p>
          </p:txBody>
        </p:sp>
        <p:sp>
          <p:nvSpPr>
            <p:cNvPr id="29" name="rc29"/>
            <p:cNvSpPr/>
            <p:nvPr/>
          </p:nvSpPr>
          <p:spPr>
            <a:xfrm>
              <a:off x="1705408" y="3386444"/>
              <a:ext cx="198960" cy="1239090"/>
            </a:xfrm>
            <a:prstGeom prst="rect">
              <a:avLst/>
            </a:prstGeom>
            <a:solidFill>
              <a:srgbClr val="80BD41">
                <a:alpha val="100000"/>
              </a:srgbClr>
            </a:solidFill>
          </p:spPr>
          <p:txBody>
            <a:bodyPr/>
            <a:lstStyle/>
            <a:p>
              <a:endParaRPr/>
            </a:p>
          </p:txBody>
        </p:sp>
        <p:sp>
          <p:nvSpPr>
            <p:cNvPr id="30" name="rc30"/>
            <p:cNvSpPr/>
            <p:nvPr/>
          </p:nvSpPr>
          <p:spPr>
            <a:xfrm>
              <a:off x="1705408" y="2620351"/>
              <a:ext cx="198960" cy="474925"/>
            </a:xfrm>
            <a:prstGeom prst="rect">
              <a:avLst/>
            </a:prstGeom>
            <a:solidFill>
              <a:srgbClr val="0058AB">
                <a:alpha val="100000"/>
              </a:srgbClr>
            </a:solidFill>
          </p:spPr>
          <p:txBody>
            <a:bodyPr/>
            <a:lstStyle/>
            <a:p>
              <a:endParaRPr/>
            </a:p>
          </p:txBody>
        </p:sp>
        <p:sp>
          <p:nvSpPr>
            <p:cNvPr id="31" name="rc31"/>
            <p:cNvSpPr/>
            <p:nvPr/>
          </p:nvSpPr>
          <p:spPr>
            <a:xfrm>
              <a:off x="1705408" y="3095277"/>
              <a:ext cx="198960" cy="291167"/>
            </a:xfrm>
            <a:prstGeom prst="rect">
              <a:avLst/>
            </a:prstGeom>
            <a:solidFill>
              <a:srgbClr val="1CABE2">
                <a:alpha val="100000"/>
              </a:srgbClr>
            </a:solidFill>
          </p:spPr>
          <p:txBody>
            <a:bodyPr/>
            <a:lstStyle/>
            <a:p>
              <a:endParaRPr/>
            </a:p>
          </p:txBody>
        </p:sp>
        <p:sp>
          <p:nvSpPr>
            <p:cNvPr id="32" name="rc32"/>
            <p:cNvSpPr/>
            <p:nvPr/>
          </p:nvSpPr>
          <p:spPr>
            <a:xfrm>
              <a:off x="1926476" y="3388464"/>
              <a:ext cx="198960" cy="1237070"/>
            </a:xfrm>
            <a:prstGeom prst="rect">
              <a:avLst/>
            </a:prstGeom>
            <a:solidFill>
              <a:srgbClr val="80BD41">
                <a:alpha val="100000"/>
              </a:srgbClr>
            </a:solidFill>
          </p:spPr>
          <p:txBody>
            <a:bodyPr/>
            <a:lstStyle/>
            <a:p>
              <a:endParaRPr/>
            </a:p>
          </p:txBody>
        </p:sp>
        <p:sp>
          <p:nvSpPr>
            <p:cNvPr id="33" name="rc33"/>
            <p:cNvSpPr/>
            <p:nvPr/>
          </p:nvSpPr>
          <p:spPr>
            <a:xfrm>
              <a:off x="1926476" y="2628440"/>
              <a:ext cx="198960" cy="467011"/>
            </a:xfrm>
            <a:prstGeom prst="rect">
              <a:avLst/>
            </a:prstGeom>
            <a:solidFill>
              <a:srgbClr val="0058AB">
                <a:alpha val="100000"/>
              </a:srgbClr>
            </a:solidFill>
          </p:spPr>
          <p:txBody>
            <a:bodyPr/>
            <a:lstStyle/>
            <a:p>
              <a:endParaRPr/>
            </a:p>
          </p:txBody>
        </p:sp>
        <p:sp>
          <p:nvSpPr>
            <p:cNvPr id="34" name="rc34"/>
            <p:cNvSpPr/>
            <p:nvPr/>
          </p:nvSpPr>
          <p:spPr>
            <a:xfrm>
              <a:off x="1926476" y="3095451"/>
              <a:ext cx="198960" cy="293013"/>
            </a:xfrm>
            <a:prstGeom prst="rect">
              <a:avLst/>
            </a:prstGeom>
            <a:solidFill>
              <a:srgbClr val="1CABE2">
                <a:alpha val="100000"/>
              </a:srgbClr>
            </a:solidFill>
          </p:spPr>
          <p:txBody>
            <a:bodyPr/>
            <a:lstStyle/>
            <a:p>
              <a:endParaRPr/>
            </a:p>
          </p:txBody>
        </p:sp>
        <p:sp>
          <p:nvSpPr>
            <p:cNvPr id="35" name="rc35"/>
            <p:cNvSpPr/>
            <p:nvPr/>
          </p:nvSpPr>
          <p:spPr>
            <a:xfrm>
              <a:off x="2147544" y="3347815"/>
              <a:ext cx="198960" cy="1277719"/>
            </a:xfrm>
            <a:prstGeom prst="rect">
              <a:avLst/>
            </a:prstGeom>
            <a:solidFill>
              <a:srgbClr val="80BD41">
                <a:alpha val="100000"/>
              </a:srgbClr>
            </a:solidFill>
          </p:spPr>
          <p:txBody>
            <a:bodyPr/>
            <a:lstStyle/>
            <a:p>
              <a:endParaRPr/>
            </a:p>
          </p:txBody>
        </p:sp>
        <p:sp>
          <p:nvSpPr>
            <p:cNvPr id="36" name="rc36"/>
            <p:cNvSpPr/>
            <p:nvPr/>
          </p:nvSpPr>
          <p:spPr>
            <a:xfrm>
              <a:off x="2147544" y="2640861"/>
              <a:ext cx="198960" cy="447647"/>
            </a:xfrm>
            <a:prstGeom prst="rect">
              <a:avLst/>
            </a:prstGeom>
            <a:solidFill>
              <a:srgbClr val="0058AB">
                <a:alpha val="100000"/>
              </a:srgbClr>
            </a:solidFill>
          </p:spPr>
          <p:txBody>
            <a:bodyPr/>
            <a:lstStyle/>
            <a:p>
              <a:endParaRPr/>
            </a:p>
          </p:txBody>
        </p:sp>
        <p:sp>
          <p:nvSpPr>
            <p:cNvPr id="37" name="rc37"/>
            <p:cNvSpPr/>
            <p:nvPr/>
          </p:nvSpPr>
          <p:spPr>
            <a:xfrm>
              <a:off x="2147544" y="3088508"/>
              <a:ext cx="198960" cy="259307"/>
            </a:xfrm>
            <a:prstGeom prst="rect">
              <a:avLst/>
            </a:prstGeom>
            <a:solidFill>
              <a:srgbClr val="1CABE2">
                <a:alpha val="100000"/>
              </a:srgbClr>
            </a:solidFill>
          </p:spPr>
          <p:txBody>
            <a:bodyPr/>
            <a:lstStyle/>
            <a:p>
              <a:endParaRPr/>
            </a:p>
          </p:txBody>
        </p:sp>
        <p:sp>
          <p:nvSpPr>
            <p:cNvPr id="38" name="rc38"/>
            <p:cNvSpPr/>
            <p:nvPr/>
          </p:nvSpPr>
          <p:spPr>
            <a:xfrm>
              <a:off x="2368611" y="3296490"/>
              <a:ext cx="198960" cy="1329044"/>
            </a:xfrm>
            <a:prstGeom prst="rect">
              <a:avLst/>
            </a:prstGeom>
            <a:solidFill>
              <a:srgbClr val="80BD41">
                <a:alpha val="100000"/>
              </a:srgbClr>
            </a:solidFill>
          </p:spPr>
          <p:txBody>
            <a:bodyPr/>
            <a:lstStyle/>
            <a:p>
              <a:endParaRPr/>
            </a:p>
          </p:txBody>
        </p:sp>
        <p:sp>
          <p:nvSpPr>
            <p:cNvPr id="39" name="rc39"/>
            <p:cNvSpPr/>
            <p:nvPr/>
          </p:nvSpPr>
          <p:spPr>
            <a:xfrm>
              <a:off x="2368611" y="2655243"/>
              <a:ext cx="198960" cy="411637"/>
            </a:xfrm>
            <a:prstGeom prst="rect">
              <a:avLst/>
            </a:prstGeom>
            <a:solidFill>
              <a:srgbClr val="0058AB">
                <a:alpha val="100000"/>
              </a:srgbClr>
            </a:solidFill>
          </p:spPr>
          <p:txBody>
            <a:bodyPr/>
            <a:lstStyle/>
            <a:p>
              <a:endParaRPr/>
            </a:p>
          </p:txBody>
        </p:sp>
        <p:sp>
          <p:nvSpPr>
            <p:cNvPr id="40" name="rc40"/>
            <p:cNvSpPr/>
            <p:nvPr/>
          </p:nvSpPr>
          <p:spPr>
            <a:xfrm>
              <a:off x="2368611" y="3066881"/>
              <a:ext cx="198960" cy="229609"/>
            </a:xfrm>
            <a:prstGeom prst="rect">
              <a:avLst/>
            </a:prstGeom>
            <a:solidFill>
              <a:srgbClr val="1CABE2">
                <a:alpha val="100000"/>
              </a:srgbClr>
            </a:solidFill>
          </p:spPr>
          <p:txBody>
            <a:bodyPr/>
            <a:lstStyle/>
            <a:p>
              <a:endParaRPr/>
            </a:p>
          </p:txBody>
        </p:sp>
        <p:sp>
          <p:nvSpPr>
            <p:cNvPr id="41" name="rc41"/>
            <p:cNvSpPr/>
            <p:nvPr/>
          </p:nvSpPr>
          <p:spPr>
            <a:xfrm>
              <a:off x="2589679" y="3306169"/>
              <a:ext cx="198960" cy="1319365"/>
            </a:xfrm>
            <a:prstGeom prst="rect">
              <a:avLst/>
            </a:prstGeom>
            <a:solidFill>
              <a:srgbClr val="80BD41">
                <a:alpha val="100000"/>
              </a:srgbClr>
            </a:solidFill>
          </p:spPr>
          <p:txBody>
            <a:bodyPr/>
            <a:lstStyle/>
            <a:p>
              <a:endParaRPr/>
            </a:p>
          </p:txBody>
        </p:sp>
        <p:sp>
          <p:nvSpPr>
            <p:cNvPr id="42" name="rc42"/>
            <p:cNvSpPr/>
            <p:nvPr/>
          </p:nvSpPr>
          <p:spPr>
            <a:xfrm>
              <a:off x="2589679" y="2677099"/>
              <a:ext cx="198960" cy="348092"/>
            </a:xfrm>
            <a:prstGeom prst="rect">
              <a:avLst/>
            </a:prstGeom>
            <a:solidFill>
              <a:srgbClr val="0058AB">
                <a:alpha val="100000"/>
              </a:srgbClr>
            </a:solidFill>
          </p:spPr>
          <p:txBody>
            <a:bodyPr/>
            <a:lstStyle/>
            <a:p>
              <a:endParaRPr/>
            </a:p>
          </p:txBody>
        </p:sp>
        <p:sp>
          <p:nvSpPr>
            <p:cNvPr id="43" name="rc43"/>
            <p:cNvSpPr/>
            <p:nvPr/>
          </p:nvSpPr>
          <p:spPr>
            <a:xfrm>
              <a:off x="2589679" y="3025192"/>
              <a:ext cx="198960" cy="280977"/>
            </a:xfrm>
            <a:prstGeom prst="rect">
              <a:avLst/>
            </a:prstGeom>
            <a:solidFill>
              <a:srgbClr val="1CABE2">
                <a:alpha val="100000"/>
              </a:srgbClr>
            </a:solidFill>
          </p:spPr>
          <p:txBody>
            <a:bodyPr/>
            <a:lstStyle/>
            <a:p>
              <a:endParaRPr/>
            </a:p>
          </p:txBody>
        </p:sp>
        <p:sp>
          <p:nvSpPr>
            <p:cNvPr id="44" name="rc44"/>
            <p:cNvSpPr/>
            <p:nvPr/>
          </p:nvSpPr>
          <p:spPr>
            <a:xfrm>
              <a:off x="2810747" y="3320519"/>
              <a:ext cx="198960" cy="1305015"/>
            </a:xfrm>
            <a:prstGeom prst="rect">
              <a:avLst/>
            </a:prstGeom>
            <a:solidFill>
              <a:srgbClr val="80BD41">
                <a:alpha val="100000"/>
              </a:srgbClr>
            </a:solidFill>
          </p:spPr>
          <p:txBody>
            <a:bodyPr/>
            <a:lstStyle/>
            <a:p>
              <a:endParaRPr/>
            </a:p>
          </p:txBody>
        </p:sp>
        <p:sp>
          <p:nvSpPr>
            <p:cNvPr id="45" name="rc45"/>
            <p:cNvSpPr/>
            <p:nvPr/>
          </p:nvSpPr>
          <p:spPr>
            <a:xfrm>
              <a:off x="2810747" y="2689141"/>
              <a:ext cx="198960" cy="360376"/>
            </a:xfrm>
            <a:prstGeom prst="rect">
              <a:avLst/>
            </a:prstGeom>
            <a:solidFill>
              <a:srgbClr val="0058AB">
                <a:alpha val="100000"/>
              </a:srgbClr>
            </a:solidFill>
          </p:spPr>
          <p:txBody>
            <a:bodyPr/>
            <a:lstStyle/>
            <a:p>
              <a:endParaRPr/>
            </a:p>
          </p:txBody>
        </p:sp>
        <p:sp>
          <p:nvSpPr>
            <p:cNvPr id="46" name="rc46"/>
            <p:cNvSpPr/>
            <p:nvPr/>
          </p:nvSpPr>
          <p:spPr>
            <a:xfrm>
              <a:off x="2810747" y="3049517"/>
              <a:ext cx="198960" cy="271001"/>
            </a:xfrm>
            <a:prstGeom prst="rect">
              <a:avLst/>
            </a:prstGeom>
            <a:solidFill>
              <a:srgbClr val="1CABE2">
                <a:alpha val="100000"/>
              </a:srgbClr>
            </a:solidFill>
          </p:spPr>
          <p:txBody>
            <a:bodyPr/>
            <a:lstStyle/>
            <a:p>
              <a:endParaRPr/>
            </a:p>
          </p:txBody>
        </p:sp>
        <p:sp>
          <p:nvSpPr>
            <p:cNvPr id="47" name="rc47"/>
            <p:cNvSpPr/>
            <p:nvPr/>
          </p:nvSpPr>
          <p:spPr>
            <a:xfrm>
              <a:off x="3031814" y="3355172"/>
              <a:ext cx="198960" cy="1270363"/>
            </a:xfrm>
            <a:prstGeom prst="rect">
              <a:avLst/>
            </a:prstGeom>
            <a:solidFill>
              <a:srgbClr val="80BD41">
                <a:alpha val="100000"/>
              </a:srgbClr>
            </a:solidFill>
          </p:spPr>
          <p:txBody>
            <a:bodyPr/>
            <a:lstStyle/>
            <a:p>
              <a:endParaRPr/>
            </a:p>
          </p:txBody>
        </p:sp>
        <p:sp>
          <p:nvSpPr>
            <p:cNvPr id="48" name="rc48"/>
            <p:cNvSpPr/>
            <p:nvPr/>
          </p:nvSpPr>
          <p:spPr>
            <a:xfrm>
              <a:off x="3031814" y="2697288"/>
              <a:ext cx="198960" cy="366374"/>
            </a:xfrm>
            <a:prstGeom prst="rect">
              <a:avLst/>
            </a:prstGeom>
            <a:solidFill>
              <a:srgbClr val="0058AB">
                <a:alpha val="100000"/>
              </a:srgbClr>
            </a:solidFill>
          </p:spPr>
          <p:txBody>
            <a:bodyPr/>
            <a:lstStyle/>
            <a:p>
              <a:endParaRPr/>
            </a:p>
          </p:txBody>
        </p:sp>
        <p:sp>
          <p:nvSpPr>
            <p:cNvPr id="49" name="rc49"/>
            <p:cNvSpPr/>
            <p:nvPr/>
          </p:nvSpPr>
          <p:spPr>
            <a:xfrm>
              <a:off x="3031814" y="3063663"/>
              <a:ext cx="198960" cy="291508"/>
            </a:xfrm>
            <a:prstGeom prst="rect">
              <a:avLst/>
            </a:prstGeom>
            <a:solidFill>
              <a:srgbClr val="1CABE2">
                <a:alpha val="100000"/>
              </a:srgbClr>
            </a:solidFill>
          </p:spPr>
          <p:txBody>
            <a:bodyPr/>
            <a:lstStyle/>
            <a:p>
              <a:endParaRPr/>
            </a:p>
          </p:txBody>
        </p:sp>
        <p:sp>
          <p:nvSpPr>
            <p:cNvPr id="50" name="rc50"/>
            <p:cNvSpPr/>
            <p:nvPr/>
          </p:nvSpPr>
          <p:spPr>
            <a:xfrm>
              <a:off x="3252882" y="3275207"/>
              <a:ext cx="198960" cy="1350327"/>
            </a:xfrm>
            <a:prstGeom prst="rect">
              <a:avLst/>
            </a:prstGeom>
            <a:solidFill>
              <a:srgbClr val="80BD41">
                <a:alpha val="100000"/>
              </a:srgbClr>
            </a:solidFill>
          </p:spPr>
          <p:txBody>
            <a:bodyPr/>
            <a:lstStyle/>
            <a:p>
              <a:endParaRPr/>
            </a:p>
          </p:txBody>
        </p:sp>
        <p:sp>
          <p:nvSpPr>
            <p:cNvPr id="51" name="rc51"/>
            <p:cNvSpPr/>
            <p:nvPr/>
          </p:nvSpPr>
          <p:spPr>
            <a:xfrm>
              <a:off x="3252882" y="2695352"/>
              <a:ext cx="198960" cy="370980"/>
            </a:xfrm>
            <a:prstGeom prst="rect">
              <a:avLst/>
            </a:prstGeom>
            <a:solidFill>
              <a:srgbClr val="0058AB">
                <a:alpha val="100000"/>
              </a:srgbClr>
            </a:solidFill>
          </p:spPr>
          <p:txBody>
            <a:bodyPr/>
            <a:lstStyle/>
            <a:p>
              <a:endParaRPr/>
            </a:p>
          </p:txBody>
        </p:sp>
        <p:sp>
          <p:nvSpPr>
            <p:cNvPr id="52" name="rc52"/>
            <p:cNvSpPr/>
            <p:nvPr/>
          </p:nvSpPr>
          <p:spPr>
            <a:xfrm>
              <a:off x="3252882" y="3066332"/>
              <a:ext cx="198960" cy="208874"/>
            </a:xfrm>
            <a:prstGeom prst="rect">
              <a:avLst/>
            </a:prstGeom>
            <a:solidFill>
              <a:srgbClr val="1CABE2">
                <a:alpha val="100000"/>
              </a:srgbClr>
            </a:solidFill>
          </p:spPr>
          <p:txBody>
            <a:bodyPr/>
            <a:lstStyle/>
            <a:p>
              <a:endParaRPr/>
            </a:p>
          </p:txBody>
        </p:sp>
        <p:sp>
          <p:nvSpPr>
            <p:cNvPr id="53" name="rc53"/>
            <p:cNvSpPr/>
            <p:nvPr/>
          </p:nvSpPr>
          <p:spPr>
            <a:xfrm>
              <a:off x="3473950" y="3216740"/>
              <a:ext cx="198960" cy="1408794"/>
            </a:xfrm>
            <a:prstGeom prst="rect">
              <a:avLst/>
            </a:prstGeom>
            <a:solidFill>
              <a:srgbClr val="80BD41">
                <a:alpha val="100000"/>
              </a:srgbClr>
            </a:solidFill>
          </p:spPr>
          <p:txBody>
            <a:bodyPr/>
            <a:lstStyle/>
            <a:p>
              <a:endParaRPr/>
            </a:p>
          </p:txBody>
        </p:sp>
        <p:sp>
          <p:nvSpPr>
            <p:cNvPr id="54" name="rc54"/>
            <p:cNvSpPr/>
            <p:nvPr/>
          </p:nvSpPr>
          <p:spPr>
            <a:xfrm>
              <a:off x="3473950" y="2687069"/>
              <a:ext cx="198960" cy="339243"/>
            </a:xfrm>
            <a:prstGeom prst="rect">
              <a:avLst/>
            </a:prstGeom>
            <a:solidFill>
              <a:srgbClr val="0058AB">
                <a:alpha val="100000"/>
              </a:srgbClr>
            </a:solidFill>
          </p:spPr>
          <p:txBody>
            <a:bodyPr/>
            <a:lstStyle/>
            <a:p>
              <a:endParaRPr/>
            </a:p>
          </p:txBody>
        </p:sp>
        <p:sp>
          <p:nvSpPr>
            <p:cNvPr id="55" name="rc55"/>
            <p:cNvSpPr/>
            <p:nvPr/>
          </p:nvSpPr>
          <p:spPr>
            <a:xfrm>
              <a:off x="3473950" y="3026313"/>
              <a:ext cx="198960" cy="190426"/>
            </a:xfrm>
            <a:prstGeom prst="rect">
              <a:avLst/>
            </a:prstGeom>
            <a:solidFill>
              <a:srgbClr val="1CABE2">
                <a:alpha val="100000"/>
              </a:srgbClr>
            </a:solidFill>
          </p:spPr>
          <p:txBody>
            <a:bodyPr/>
            <a:lstStyle/>
            <a:p>
              <a:endParaRPr/>
            </a:p>
          </p:txBody>
        </p:sp>
        <p:sp>
          <p:nvSpPr>
            <p:cNvPr id="56" name="rc56"/>
            <p:cNvSpPr/>
            <p:nvPr/>
          </p:nvSpPr>
          <p:spPr>
            <a:xfrm>
              <a:off x="3695017" y="3165203"/>
              <a:ext cx="198960" cy="1460332"/>
            </a:xfrm>
            <a:prstGeom prst="rect">
              <a:avLst/>
            </a:prstGeom>
            <a:solidFill>
              <a:srgbClr val="80BD41">
                <a:alpha val="100000"/>
              </a:srgbClr>
            </a:solidFill>
          </p:spPr>
          <p:txBody>
            <a:bodyPr/>
            <a:lstStyle/>
            <a:p>
              <a:endParaRPr/>
            </a:p>
          </p:txBody>
        </p:sp>
        <p:sp>
          <p:nvSpPr>
            <p:cNvPr id="57" name="rc57"/>
            <p:cNvSpPr/>
            <p:nvPr/>
          </p:nvSpPr>
          <p:spPr>
            <a:xfrm>
              <a:off x="3695017" y="2698261"/>
              <a:ext cx="198960" cy="315093"/>
            </a:xfrm>
            <a:prstGeom prst="rect">
              <a:avLst/>
            </a:prstGeom>
            <a:solidFill>
              <a:srgbClr val="0058AB">
                <a:alpha val="100000"/>
              </a:srgbClr>
            </a:solidFill>
          </p:spPr>
          <p:txBody>
            <a:bodyPr/>
            <a:lstStyle/>
            <a:p>
              <a:endParaRPr/>
            </a:p>
          </p:txBody>
        </p:sp>
        <p:sp>
          <p:nvSpPr>
            <p:cNvPr id="58" name="rc58"/>
            <p:cNvSpPr/>
            <p:nvPr/>
          </p:nvSpPr>
          <p:spPr>
            <a:xfrm>
              <a:off x="3695017" y="3013355"/>
              <a:ext cx="198960" cy="151847"/>
            </a:xfrm>
            <a:prstGeom prst="rect">
              <a:avLst/>
            </a:prstGeom>
            <a:solidFill>
              <a:srgbClr val="1CABE2">
                <a:alpha val="100000"/>
              </a:srgbClr>
            </a:solidFill>
          </p:spPr>
          <p:txBody>
            <a:bodyPr/>
            <a:lstStyle/>
            <a:p>
              <a:endParaRPr/>
            </a:p>
          </p:txBody>
        </p:sp>
        <p:sp>
          <p:nvSpPr>
            <p:cNvPr id="59" name="rc59"/>
            <p:cNvSpPr/>
            <p:nvPr/>
          </p:nvSpPr>
          <p:spPr>
            <a:xfrm>
              <a:off x="3916085" y="3093955"/>
              <a:ext cx="198960" cy="1531580"/>
            </a:xfrm>
            <a:prstGeom prst="rect">
              <a:avLst/>
            </a:prstGeom>
            <a:solidFill>
              <a:srgbClr val="80BD41">
                <a:alpha val="100000"/>
              </a:srgbClr>
            </a:solidFill>
          </p:spPr>
          <p:txBody>
            <a:bodyPr/>
            <a:lstStyle/>
            <a:p>
              <a:endParaRPr/>
            </a:p>
          </p:txBody>
        </p:sp>
        <p:sp>
          <p:nvSpPr>
            <p:cNvPr id="60" name="rc60"/>
            <p:cNvSpPr/>
            <p:nvPr/>
          </p:nvSpPr>
          <p:spPr>
            <a:xfrm>
              <a:off x="3916085" y="2707086"/>
              <a:ext cx="198960" cy="236592"/>
            </a:xfrm>
            <a:prstGeom prst="rect">
              <a:avLst/>
            </a:prstGeom>
            <a:solidFill>
              <a:srgbClr val="0058AB">
                <a:alpha val="100000"/>
              </a:srgbClr>
            </a:solidFill>
          </p:spPr>
          <p:txBody>
            <a:bodyPr/>
            <a:lstStyle/>
            <a:p>
              <a:endParaRPr/>
            </a:p>
          </p:txBody>
        </p:sp>
        <p:sp>
          <p:nvSpPr>
            <p:cNvPr id="61" name="rc61"/>
            <p:cNvSpPr/>
            <p:nvPr/>
          </p:nvSpPr>
          <p:spPr>
            <a:xfrm>
              <a:off x="3916085" y="2943679"/>
              <a:ext cx="198960" cy="150276"/>
            </a:xfrm>
            <a:prstGeom prst="rect">
              <a:avLst/>
            </a:prstGeom>
            <a:solidFill>
              <a:srgbClr val="1CABE2">
                <a:alpha val="100000"/>
              </a:srgbClr>
            </a:solidFill>
          </p:spPr>
          <p:txBody>
            <a:bodyPr/>
            <a:lstStyle/>
            <a:p>
              <a:endParaRPr/>
            </a:p>
          </p:txBody>
        </p:sp>
        <p:sp>
          <p:nvSpPr>
            <p:cNvPr id="62" name="rc62"/>
            <p:cNvSpPr/>
            <p:nvPr/>
          </p:nvSpPr>
          <p:spPr>
            <a:xfrm>
              <a:off x="4137153" y="3102539"/>
              <a:ext cx="198960" cy="1522996"/>
            </a:xfrm>
            <a:prstGeom prst="rect">
              <a:avLst/>
            </a:prstGeom>
            <a:solidFill>
              <a:srgbClr val="80BD41">
                <a:alpha val="100000"/>
              </a:srgbClr>
            </a:solidFill>
          </p:spPr>
          <p:txBody>
            <a:bodyPr/>
            <a:lstStyle/>
            <a:p>
              <a:endParaRPr/>
            </a:p>
          </p:txBody>
        </p:sp>
        <p:sp>
          <p:nvSpPr>
            <p:cNvPr id="63" name="rc63"/>
            <p:cNvSpPr/>
            <p:nvPr/>
          </p:nvSpPr>
          <p:spPr>
            <a:xfrm>
              <a:off x="4137153" y="2715445"/>
              <a:ext cx="198960" cy="237895"/>
            </a:xfrm>
            <a:prstGeom prst="rect">
              <a:avLst/>
            </a:prstGeom>
            <a:solidFill>
              <a:srgbClr val="0058AB">
                <a:alpha val="100000"/>
              </a:srgbClr>
            </a:solidFill>
          </p:spPr>
          <p:txBody>
            <a:bodyPr/>
            <a:lstStyle/>
            <a:p>
              <a:endParaRPr/>
            </a:p>
          </p:txBody>
        </p:sp>
        <p:sp>
          <p:nvSpPr>
            <p:cNvPr id="64" name="rc64"/>
            <p:cNvSpPr/>
            <p:nvPr/>
          </p:nvSpPr>
          <p:spPr>
            <a:xfrm>
              <a:off x="4137153" y="2953341"/>
              <a:ext cx="198960" cy="149198"/>
            </a:xfrm>
            <a:prstGeom prst="rect">
              <a:avLst/>
            </a:prstGeom>
            <a:solidFill>
              <a:srgbClr val="1CABE2">
                <a:alpha val="100000"/>
              </a:srgbClr>
            </a:solidFill>
          </p:spPr>
          <p:txBody>
            <a:bodyPr/>
            <a:lstStyle/>
            <a:p>
              <a:endParaRPr/>
            </a:p>
          </p:txBody>
        </p:sp>
        <p:sp>
          <p:nvSpPr>
            <p:cNvPr id="65" name="rc65"/>
            <p:cNvSpPr/>
            <p:nvPr/>
          </p:nvSpPr>
          <p:spPr>
            <a:xfrm>
              <a:off x="4358220" y="3099340"/>
              <a:ext cx="198960" cy="1526195"/>
            </a:xfrm>
            <a:prstGeom prst="rect">
              <a:avLst/>
            </a:prstGeom>
            <a:solidFill>
              <a:srgbClr val="80BD41">
                <a:alpha val="100000"/>
              </a:srgbClr>
            </a:solidFill>
          </p:spPr>
          <p:txBody>
            <a:bodyPr/>
            <a:lstStyle/>
            <a:p>
              <a:endParaRPr/>
            </a:p>
          </p:txBody>
        </p:sp>
        <p:sp>
          <p:nvSpPr>
            <p:cNvPr id="66" name="rc66"/>
            <p:cNvSpPr/>
            <p:nvPr/>
          </p:nvSpPr>
          <p:spPr>
            <a:xfrm>
              <a:off x="4358220" y="2733489"/>
              <a:ext cx="198960" cy="221521"/>
            </a:xfrm>
            <a:prstGeom prst="rect">
              <a:avLst/>
            </a:prstGeom>
            <a:solidFill>
              <a:srgbClr val="0058AB">
                <a:alpha val="100000"/>
              </a:srgbClr>
            </a:solidFill>
          </p:spPr>
          <p:txBody>
            <a:bodyPr/>
            <a:lstStyle/>
            <a:p>
              <a:endParaRPr/>
            </a:p>
          </p:txBody>
        </p:sp>
        <p:sp>
          <p:nvSpPr>
            <p:cNvPr id="67" name="rc67"/>
            <p:cNvSpPr/>
            <p:nvPr/>
          </p:nvSpPr>
          <p:spPr>
            <a:xfrm>
              <a:off x="4358220" y="2955010"/>
              <a:ext cx="198960" cy="144330"/>
            </a:xfrm>
            <a:prstGeom prst="rect">
              <a:avLst/>
            </a:prstGeom>
            <a:solidFill>
              <a:srgbClr val="1CABE2">
                <a:alpha val="100000"/>
              </a:srgbClr>
            </a:solidFill>
          </p:spPr>
          <p:txBody>
            <a:bodyPr/>
            <a:lstStyle/>
            <a:p>
              <a:endParaRPr/>
            </a:p>
          </p:txBody>
        </p:sp>
        <p:sp>
          <p:nvSpPr>
            <p:cNvPr id="68" name="rc68"/>
            <p:cNvSpPr/>
            <p:nvPr/>
          </p:nvSpPr>
          <p:spPr>
            <a:xfrm>
              <a:off x="4579288" y="3098806"/>
              <a:ext cx="198960" cy="1526729"/>
            </a:xfrm>
            <a:prstGeom prst="rect">
              <a:avLst/>
            </a:prstGeom>
            <a:solidFill>
              <a:srgbClr val="80BD41">
                <a:alpha val="100000"/>
              </a:srgbClr>
            </a:solidFill>
          </p:spPr>
          <p:txBody>
            <a:bodyPr/>
            <a:lstStyle/>
            <a:p>
              <a:endParaRPr/>
            </a:p>
          </p:txBody>
        </p:sp>
        <p:sp>
          <p:nvSpPr>
            <p:cNvPr id="69" name="rc69"/>
            <p:cNvSpPr/>
            <p:nvPr/>
          </p:nvSpPr>
          <p:spPr>
            <a:xfrm>
              <a:off x="4579288" y="2778819"/>
              <a:ext cx="198960" cy="210875"/>
            </a:xfrm>
            <a:prstGeom prst="rect">
              <a:avLst/>
            </a:prstGeom>
            <a:solidFill>
              <a:srgbClr val="0058AB">
                <a:alpha val="100000"/>
              </a:srgbClr>
            </a:solidFill>
          </p:spPr>
          <p:txBody>
            <a:bodyPr/>
            <a:lstStyle/>
            <a:p>
              <a:endParaRPr/>
            </a:p>
          </p:txBody>
        </p:sp>
        <p:sp>
          <p:nvSpPr>
            <p:cNvPr id="70" name="rc70"/>
            <p:cNvSpPr/>
            <p:nvPr/>
          </p:nvSpPr>
          <p:spPr>
            <a:xfrm>
              <a:off x="4579288" y="2989694"/>
              <a:ext cx="198960" cy="109111"/>
            </a:xfrm>
            <a:prstGeom prst="rect">
              <a:avLst/>
            </a:prstGeom>
            <a:solidFill>
              <a:srgbClr val="1CABE2">
                <a:alpha val="100000"/>
              </a:srgbClr>
            </a:solidFill>
          </p:spPr>
          <p:txBody>
            <a:bodyPr/>
            <a:lstStyle/>
            <a:p>
              <a:endParaRPr/>
            </a:p>
          </p:txBody>
        </p:sp>
        <p:sp>
          <p:nvSpPr>
            <p:cNvPr id="71" name="rc71"/>
            <p:cNvSpPr/>
            <p:nvPr/>
          </p:nvSpPr>
          <p:spPr>
            <a:xfrm>
              <a:off x="4800356" y="3055049"/>
              <a:ext cx="198960" cy="1570485"/>
            </a:xfrm>
            <a:prstGeom prst="rect">
              <a:avLst/>
            </a:prstGeom>
            <a:solidFill>
              <a:srgbClr val="80BD41">
                <a:alpha val="100000"/>
              </a:srgbClr>
            </a:solidFill>
          </p:spPr>
          <p:txBody>
            <a:bodyPr/>
            <a:lstStyle/>
            <a:p>
              <a:endParaRPr/>
            </a:p>
          </p:txBody>
        </p:sp>
        <p:sp>
          <p:nvSpPr>
            <p:cNvPr id="72" name="rc72"/>
            <p:cNvSpPr/>
            <p:nvPr/>
          </p:nvSpPr>
          <p:spPr>
            <a:xfrm>
              <a:off x="4800356" y="2771315"/>
              <a:ext cx="198960" cy="205167"/>
            </a:xfrm>
            <a:prstGeom prst="rect">
              <a:avLst/>
            </a:prstGeom>
            <a:solidFill>
              <a:srgbClr val="0058AB">
                <a:alpha val="100000"/>
              </a:srgbClr>
            </a:solidFill>
          </p:spPr>
          <p:txBody>
            <a:bodyPr/>
            <a:lstStyle/>
            <a:p>
              <a:endParaRPr/>
            </a:p>
          </p:txBody>
        </p:sp>
        <p:sp>
          <p:nvSpPr>
            <p:cNvPr id="73" name="rc73"/>
            <p:cNvSpPr/>
            <p:nvPr/>
          </p:nvSpPr>
          <p:spPr>
            <a:xfrm>
              <a:off x="4800356" y="2976483"/>
              <a:ext cx="198960" cy="78566"/>
            </a:xfrm>
            <a:prstGeom prst="rect">
              <a:avLst/>
            </a:prstGeom>
            <a:solidFill>
              <a:srgbClr val="1CABE2">
                <a:alpha val="100000"/>
              </a:srgbClr>
            </a:solidFill>
          </p:spPr>
          <p:txBody>
            <a:bodyPr/>
            <a:lstStyle/>
            <a:p>
              <a:endParaRPr/>
            </a:p>
          </p:txBody>
        </p:sp>
        <p:sp>
          <p:nvSpPr>
            <p:cNvPr id="74" name="rc74"/>
            <p:cNvSpPr/>
            <p:nvPr/>
          </p:nvSpPr>
          <p:spPr>
            <a:xfrm>
              <a:off x="5021423" y="3029522"/>
              <a:ext cx="198960" cy="1596012"/>
            </a:xfrm>
            <a:prstGeom prst="rect">
              <a:avLst/>
            </a:prstGeom>
            <a:solidFill>
              <a:srgbClr val="80BD41">
                <a:alpha val="100000"/>
              </a:srgbClr>
            </a:solidFill>
          </p:spPr>
          <p:txBody>
            <a:bodyPr/>
            <a:lstStyle/>
            <a:p>
              <a:endParaRPr/>
            </a:p>
          </p:txBody>
        </p:sp>
        <p:sp>
          <p:nvSpPr>
            <p:cNvPr id="75" name="rc75"/>
            <p:cNvSpPr/>
            <p:nvPr/>
          </p:nvSpPr>
          <p:spPr>
            <a:xfrm>
              <a:off x="5021423" y="2768171"/>
              <a:ext cx="198960" cy="192354"/>
            </a:xfrm>
            <a:prstGeom prst="rect">
              <a:avLst/>
            </a:prstGeom>
            <a:solidFill>
              <a:srgbClr val="0058AB">
                <a:alpha val="100000"/>
              </a:srgbClr>
            </a:solidFill>
          </p:spPr>
          <p:txBody>
            <a:bodyPr/>
            <a:lstStyle/>
            <a:p>
              <a:endParaRPr/>
            </a:p>
          </p:txBody>
        </p:sp>
        <p:sp>
          <p:nvSpPr>
            <p:cNvPr id="76" name="rc76"/>
            <p:cNvSpPr/>
            <p:nvPr/>
          </p:nvSpPr>
          <p:spPr>
            <a:xfrm>
              <a:off x="5021423" y="2960525"/>
              <a:ext cx="198960" cy="68997"/>
            </a:xfrm>
            <a:prstGeom prst="rect">
              <a:avLst/>
            </a:prstGeom>
            <a:solidFill>
              <a:srgbClr val="1CABE2">
                <a:alpha val="100000"/>
              </a:srgbClr>
            </a:solidFill>
          </p:spPr>
          <p:txBody>
            <a:bodyPr/>
            <a:lstStyle/>
            <a:p>
              <a:endParaRPr/>
            </a:p>
          </p:txBody>
        </p:sp>
        <p:sp>
          <p:nvSpPr>
            <p:cNvPr id="77" name="rc77"/>
            <p:cNvSpPr/>
            <p:nvPr/>
          </p:nvSpPr>
          <p:spPr>
            <a:xfrm>
              <a:off x="5242491" y="3047078"/>
              <a:ext cx="198960" cy="1578457"/>
            </a:xfrm>
            <a:prstGeom prst="rect">
              <a:avLst/>
            </a:prstGeom>
            <a:solidFill>
              <a:srgbClr val="80BD41">
                <a:alpha val="100000"/>
              </a:srgbClr>
            </a:solidFill>
          </p:spPr>
          <p:txBody>
            <a:bodyPr/>
            <a:lstStyle/>
            <a:p>
              <a:endParaRPr/>
            </a:p>
          </p:txBody>
        </p:sp>
        <p:sp>
          <p:nvSpPr>
            <p:cNvPr id="78" name="rc78"/>
            <p:cNvSpPr/>
            <p:nvPr/>
          </p:nvSpPr>
          <p:spPr>
            <a:xfrm>
              <a:off x="5242491" y="2800815"/>
              <a:ext cx="198960" cy="174123"/>
            </a:xfrm>
            <a:prstGeom prst="rect">
              <a:avLst/>
            </a:prstGeom>
            <a:solidFill>
              <a:srgbClr val="0058AB">
                <a:alpha val="100000"/>
              </a:srgbClr>
            </a:solidFill>
          </p:spPr>
          <p:txBody>
            <a:bodyPr/>
            <a:lstStyle/>
            <a:p>
              <a:endParaRPr/>
            </a:p>
          </p:txBody>
        </p:sp>
        <p:sp>
          <p:nvSpPr>
            <p:cNvPr id="79" name="rc79"/>
            <p:cNvSpPr/>
            <p:nvPr/>
          </p:nvSpPr>
          <p:spPr>
            <a:xfrm>
              <a:off x="5242491" y="2974938"/>
              <a:ext cx="198960" cy="72139"/>
            </a:xfrm>
            <a:prstGeom prst="rect">
              <a:avLst/>
            </a:prstGeom>
            <a:solidFill>
              <a:srgbClr val="1CABE2">
                <a:alpha val="100000"/>
              </a:srgbClr>
            </a:solidFill>
          </p:spPr>
          <p:txBody>
            <a:bodyPr/>
            <a:lstStyle/>
            <a:p>
              <a:endParaRPr/>
            </a:p>
          </p:txBody>
        </p:sp>
        <p:sp>
          <p:nvSpPr>
            <p:cNvPr id="80" name="rc80"/>
            <p:cNvSpPr/>
            <p:nvPr/>
          </p:nvSpPr>
          <p:spPr>
            <a:xfrm>
              <a:off x="5463559" y="3004063"/>
              <a:ext cx="198960" cy="1621472"/>
            </a:xfrm>
            <a:prstGeom prst="rect">
              <a:avLst/>
            </a:prstGeom>
            <a:solidFill>
              <a:srgbClr val="80BD41">
                <a:alpha val="100000"/>
              </a:srgbClr>
            </a:solidFill>
          </p:spPr>
          <p:txBody>
            <a:bodyPr/>
            <a:lstStyle/>
            <a:p>
              <a:endParaRPr/>
            </a:p>
          </p:txBody>
        </p:sp>
        <p:sp>
          <p:nvSpPr>
            <p:cNvPr id="81" name="rc81"/>
            <p:cNvSpPr/>
            <p:nvPr/>
          </p:nvSpPr>
          <p:spPr>
            <a:xfrm>
              <a:off x="5463559" y="2787731"/>
              <a:ext cx="198960" cy="147286"/>
            </a:xfrm>
            <a:prstGeom prst="rect">
              <a:avLst/>
            </a:prstGeom>
            <a:solidFill>
              <a:srgbClr val="0058AB">
                <a:alpha val="100000"/>
              </a:srgbClr>
            </a:solidFill>
          </p:spPr>
          <p:txBody>
            <a:bodyPr/>
            <a:lstStyle/>
            <a:p>
              <a:endParaRPr/>
            </a:p>
          </p:txBody>
        </p:sp>
        <p:sp>
          <p:nvSpPr>
            <p:cNvPr id="82" name="rc82"/>
            <p:cNvSpPr/>
            <p:nvPr/>
          </p:nvSpPr>
          <p:spPr>
            <a:xfrm>
              <a:off x="5463559" y="2935017"/>
              <a:ext cx="198960" cy="69045"/>
            </a:xfrm>
            <a:prstGeom prst="rect">
              <a:avLst/>
            </a:prstGeom>
            <a:solidFill>
              <a:srgbClr val="1CABE2">
                <a:alpha val="100000"/>
              </a:srgbClr>
            </a:solidFill>
          </p:spPr>
          <p:txBody>
            <a:bodyPr/>
            <a:lstStyle/>
            <a:p>
              <a:endParaRPr/>
            </a:p>
          </p:txBody>
        </p:sp>
        <p:sp>
          <p:nvSpPr>
            <p:cNvPr id="83" name="rc83"/>
            <p:cNvSpPr/>
            <p:nvPr/>
          </p:nvSpPr>
          <p:spPr>
            <a:xfrm>
              <a:off x="5684626" y="2997369"/>
              <a:ext cx="198960" cy="1628165"/>
            </a:xfrm>
            <a:prstGeom prst="rect">
              <a:avLst/>
            </a:prstGeom>
            <a:solidFill>
              <a:srgbClr val="80BD41">
                <a:alpha val="100000"/>
              </a:srgbClr>
            </a:solidFill>
          </p:spPr>
          <p:txBody>
            <a:bodyPr/>
            <a:lstStyle/>
            <a:p>
              <a:endParaRPr/>
            </a:p>
          </p:txBody>
        </p:sp>
        <p:sp>
          <p:nvSpPr>
            <p:cNvPr id="84" name="rc84"/>
            <p:cNvSpPr/>
            <p:nvPr/>
          </p:nvSpPr>
          <p:spPr>
            <a:xfrm>
              <a:off x="5684626" y="2806305"/>
              <a:ext cx="198960" cy="126521"/>
            </a:xfrm>
            <a:prstGeom prst="rect">
              <a:avLst/>
            </a:prstGeom>
            <a:solidFill>
              <a:srgbClr val="0058AB">
                <a:alpha val="100000"/>
              </a:srgbClr>
            </a:solidFill>
          </p:spPr>
          <p:txBody>
            <a:bodyPr/>
            <a:lstStyle/>
            <a:p>
              <a:endParaRPr/>
            </a:p>
          </p:txBody>
        </p:sp>
        <p:sp>
          <p:nvSpPr>
            <p:cNvPr id="85" name="rc85"/>
            <p:cNvSpPr/>
            <p:nvPr/>
          </p:nvSpPr>
          <p:spPr>
            <a:xfrm>
              <a:off x="5684626" y="2932826"/>
              <a:ext cx="198960" cy="64542"/>
            </a:xfrm>
            <a:prstGeom prst="rect">
              <a:avLst/>
            </a:prstGeom>
            <a:solidFill>
              <a:srgbClr val="1CABE2">
                <a:alpha val="100000"/>
              </a:srgbClr>
            </a:solidFill>
          </p:spPr>
          <p:txBody>
            <a:bodyPr/>
            <a:lstStyle/>
            <a:p>
              <a:endParaRPr/>
            </a:p>
          </p:txBody>
        </p:sp>
        <p:sp>
          <p:nvSpPr>
            <p:cNvPr id="86" name="rc86"/>
            <p:cNvSpPr/>
            <p:nvPr/>
          </p:nvSpPr>
          <p:spPr>
            <a:xfrm>
              <a:off x="5905694" y="3111580"/>
              <a:ext cx="198960" cy="1513955"/>
            </a:xfrm>
            <a:prstGeom prst="rect">
              <a:avLst/>
            </a:prstGeom>
            <a:solidFill>
              <a:srgbClr val="80BD41">
                <a:alpha val="100000"/>
              </a:srgbClr>
            </a:solidFill>
          </p:spPr>
          <p:txBody>
            <a:bodyPr/>
            <a:lstStyle/>
            <a:p>
              <a:endParaRPr/>
            </a:p>
          </p:txBody>
        </p:sp>
        <p:sp>
          <p:nvSpPr>
            <p:cNvPr id="87" name="rc87"/>
            <p:cNvSpPr/>
            <p:nvPr/>
          </p:nvSpPr>
          <p:spPr>
            <a:xfrm>
              <a:off x="5905694" y="2830916"/>
              <a:ext cx="198960" cy="222786"/>
            </a:xfrm>
            <a:prstGeom prst="rect">
              <a:avLst/>
            </a:prstGeom>
            <a:solidFill>
              <a:srgbClr val="0058AB">
                <a:alpha val="100000"/>
              </a:srgbClr>
            </a:solidFill>
          </p:spPr>
          <p:txBody>
            <a:bodyPr/>
            <a:lstStyle/>
            <a:p>
              <a:endParaRPr/>
            </a:p>
          </p:txBody>
        </p:sp>
        <p:sp>
          <p:nvSpPr>
            <p:cNvPr id="88" name="rc88"/>
            <p:cNvSpPr/>
            <p:nvPr/>
          </p:nvSpPr>
          <p:spPr>
            <a:xfrm>
              <a:off x="5905694" y="3053702"/>
              <a:ext cx="198960" cy="57877"/>
            </a:xfrm>
            <a:prstGeom prst="rect">
              <a:avLst/>
            </a:prstGeom>
            <a:solidFill>
              <a:srgbClr val="1CABE2">
                <a:alpha val="100000"/>
              </a:srgbClr>
            </a:solidFill>
          </p:spPr>
          <p:txBody>
            <a:bodyPr/>
            <a:lstStyle/>
            <a:p>
              <a:endParaRPr/>
            </a:p>
          </p:txBody>
        </p:sp>
        <p:sp>
          <p:nvSpPr>
            <p:cNvPr id="89" name="rc89"/>
            <p:cNvSpPr/>
            <p:nvPr/>
          </p:nvSpPr>
          <p:spPr>
            <a:xfrm>
              <a:off x="6126762" y="3103642"/>
              <a:ext cx="198960" cy="1521893"/>
            </a:xfrm>
            <a:prstGeom prst="rect">
              <a:avLst/>
            </a:prstGeom>
            <a:solidFill>
              <a:srgbClr val="80BD41">
                <a:alpha val="100000"/>
              </a:srgbClr>
            </a:solidFill>
          </p:spPr>
          <p:txBody>
            <a:bodyPr/>
            <a:lstStyle/>
            <a:p>
              <a:endParaRPr/>
            </a:p>
          </p:txBody>
        </p:sp>
        <p:sp>
          <p:nvSpPr>
            <p:cNvPr id="90" name="rc90"/>
            <p:cNvSpPr/>
            <p:nvPr/>
          </p:nvSpPr>
          <p:spPr>
            <a:xfrm>
              <a:off x="6126762" y="2830492"/>
              <a:ext cx="198960" cy="204444"/>
            </a:xfrm>
            <a:prstGeom prst="rect">
              <a:avLst/>
            </a:prstGeom>
            <a:solidFill>
              <a:srgbClr val="0058AB">
                <a:alpha val="100000"/>
              </a:srgbClr>
            </a:solidFill>
          </p:spPr>
          <p:txBody>
            <a:bodyPr/>
            <a:lstStyle/>
            <a:p>
              <a:endParaRPr/>
            </a:p>
          </p:txBody>
        </p:sp>
        <p:sp>
          <p:nvSpPr>
            <p:cNvPr id="91" name="rc91"/>
            <p:cNvSpPr/>
            <p:nvPr/>
          </p:nvSpPr>
          <p:spPr>
            <a:xfrm>
              <a:off x="6126762" y="3034936"/>
              <a:ext cx="198960" cy="68705"/>
            </a:xfrm>
            <a:prstGeom prst="rect">
              <a:avLst/>
            </a:prstGeom>
            <a:solidFill>
              <a:srgbClr val="1CABE2">
                <a:alpha val="100000"/>
              </a:srgbClr>
            </a:solidFill>
          </p:spPr>
          <p:txBody>
            <a:bodyPr/>
            <a:lstStyle/>
            <a:p>
              <a:endParaRPr/>
            </a:p>
          </p:txBody>
        </p:sp>
        <p:sp>
          <p:nvSpPr>
            <p:cNvPr id="92" name="rc92"/>
            <p:cNvSpPr/>
            <p:nvPr/>
          </p:nvSpPr>
          <p:spPr>
            <a:xfrm>
              <a:off x="6347829" y="2993838"/>
              <a:ext cx="198960" cy="1631697"/>
            </a:xfrm>
            <a:prstGeom prst="rect">
              <a:avLst/>
            </a:prstGeom>
            <a:solidFill>
              <a:srgbClr val="80BD41">
                <a:alpha val="100000"/>
              </a:srgbClr>
            </a:solidFill>
          </p:spPr>
          <p:txBody>
            <a:bodyPr/>
            <a:lstStyle/>
            <a:p>
              <a:endParaRPr/>
            </a:p>
          </p:txBody>
        </p:sp>
        <p:sp>
          <p:nvSpPr>
            <p:cNvPr id="93" name="rc93"/>
            <p:cNvSpPr/>
            <p:nvPr/>
          </p:nvSpPr>
          <p:spPr>
            <a:xfrm>
              <a:off x="6347829" y="2823879"/>
              <a:ext cx="198960" cy="108810"/>
            </a:xfrm>
            <a:prstGeom prst="rect">
              <a:avLst/>
            </a:prstGeom>
            <a:solidFill>
              <a:srgbClr val="0058AB">
                <a:alpha val="100000"/>
              </a:srgbClr>
            </a:solidFill>
          </p:spPr>
          <p:txBody>
            <a:bodyPr/>
            <a:lstStyle/>
            <a:p>
              <a:endParaRPr/>
            </a:p>
          </p:txBody>
        </p:sp>
        <p:sp>
          <p:nvSpPr>
            <p:cNvPr id="94" name="rc94"/>
            <p:cNvSpPr/>
            <p:nvPr/>
          </p:nvSpPr>
          <p:spPr>
            <a:xfrm>
              <a:off x="6347829" y="2932690"/>
              <a:ext cx="198960" cy="61147"/>
            </a:xfrm>
            <a:prstGeom prst="rect">
              <a:avLst/>
            </a:prstGeom>
            <a:solidFill>
              <a:srgbClr val="1CABE2">
                <a:alpha val="100000"/>
              </a:srgbClr>
            </a:solidFill>
          </p:spPr>
          <p:txBody>
            <a:bodyPr/>
            <a:lstStyle/>
            <a:p>
              <a:endParaRPr/>
            </a:p>
          </p:txBody>
        </p:sp>
        <p:sp>
          <p:nvSpPr>
            <p:cNvPr id="95" name="rc95"/>
            <p:cNvSpPr/>
            <p:nvPr/>
          </p:nvSpPr>
          <p:spPr>
            <a:xfrm>
              <a:off x="6568897" y="3011569"/>
              <a:ext cx="198960" cy="1613966"/>
            </a:xfrm>
            <a:prstGeom prst="rect">
              <a:avLst/>
            </a:prstGeom>
            <a:solidFill>
              <a:srgbClr val="80BD41">
                <a:alpha val="100000"/>
              </a:srgbClr>
            </a:solidFill>
          </p:spPr>
          <p:txBody>
            <a:bodyPr/>
            <a:lstStyle/>
            <a:p>
              <a:endParaRPr/>
            </a:p>
          </p:txBody>
        </p:sp>
        <p:sp>
          <p:nvSpPr>
            <p:cNvPr id="96" name="rc96"/>
            <p:cNvSpPr/>
            <p:nvPr/>
          </p:nvSpPr>
          <p:spPr>
            <a:xfrm>
              <a:off x="6568897" y="2824208"/>
              <a:ext cx="198960" cy="127701"/>
            </a:xfrm>
            <a:prstGeom prst="rect">
              <a:avLst/>
            </a:prstGeom>
            <a:solidFill>
              <a:srgbClr val="0058AB">
                <a:alpha val="100000"/>
              </a:srgbClr>
            </a:solidFill>
          </p:spPr>
          <p:txBody>
            <a:bodyPr/>
            <a:lstStyle/>
            <a:p>
              <a:endParaRPr/>
            </a:p>
          </p:txBody>
        </p:sp>
        <p:sp>
          <p:nvSpPr>
            <p:cNvPr id="97" name="rc97"/>
            <p:cNvSpPr/>
            <p:nvPr/>
          </p:nvSpPr>
          <p:spPr>
            <a:xfrm>
              <a:off x="6568897" y="2951909"/>
              <a:ext cx="198960" cy="59659"/>
            </a:xfrm>
            <a:prstGeom prst="rect">
              <a:avLst/>
            </a:prstGeom>
            <a:solidFill>
              <a:srgbClr val="1CABE2">
                <a:alpha val="100000"/>
              </a:srgbClr>
            </a:solidFill>
          </p:spPr>
          <p:txBody>
            <a:bodyPr/>
            <a:lstStyle/>
            <a:p>
              <a:endParaRPr/>
            </a:p>
          </p:txBody>
        </p:sp>
        <p:sp>
          <p:nvSpPr>
            <p:cNvPr id="98" name="rc98"/>
            <p:cNvSpPr/>
            <p:nvPr/>
          </p:nvSpPr>
          <p:spPr>
            <a:xfrm>
              <a:off x="6789965" y="2973009"/>
              <a:ext cx="198960" cy="1652525"/>
            </a:xfrm>
            <a:prstGeom prst="rect">
              <a:avLst/>
            </a:prstGeom>
            <a:solidFill>
              <a:srgbClr val="80BD41">
                <a:alpha val="100000"/>
              </a:srgbClr>
            </a:solidFill>
          </p:spPr>
          <p:txBody>
            <a:bodyPr/>
            <a:lstStyle/>
            <a:p>
              <a:endParaRPr/>
            </a:p>
          </p:txBody>
        </p:sp>
        <p:sp>
          <p:nvSpPr>
            <p:cNvPr id="99" name="rc99"/>
            <p:cNvSpPr/>
            <p:nvPr/>
          </p:nvSpPr>
          <p:spPr>
            <a:xfrm>
              <a:off x="6789965" y="2824927"/>
              <a:ext cx="198960" cy="92596"/>
            </a:xfrm>
            <a:prstGeom prst="rect">
              <a:avLst/>
            </a:prstGeom>
            <a:solidFill>
              <a:srgbClr val="0058AB">
                <a:alpha val="100000"/>
              </a:srgbClr>
            </a:solidFill>
          </p:spPr>
          <p:txBody>
            <a:bodyPr/>
            <a:lstStyle/>
            <a:p>
              <a:endParaRPr/>
            </a:p>
          </p:txBody>
        </p:sp>
        <p:sp>
          <p:nvSpPr>
            <p:cNvPr id="100" name="rc100"/>
            <p:cNvSpPr/>
            <p:nvPr/>
          </p:nvSpPr>
          <p:spPr>
            <a:xfrm>
              <a:off x="6789965" y="2917524"/>
              <a:ext cx="198960" cy="55485"/>
            </a:xfrm>
            <a:prstGeom prst="rect">
              <a:avLst/>
            </a:prstGeom>
            <a:solidFill>
              <a:srgbClr val="1CABE2">
                <a:alpha val="100000"/>
              </a:srgbClr>
            </a:solidFill>
          </p:spPr>
          <p:txBody>
            <a:bodyPr/>
            <a:lstStyle/>
            <a:p>
              <a:endParaRPr/>
            </a:p>
          </p:txBody>
        </p:sp>
        <p:sp>
          <p:nvSpPr>
            <p:cNvPr id="101" name="rc101"/>
            <p:cNvSpPr/>
            <p:nvPr/>
          </p:nvSpPr>
          <p:spPr>
            <a:xfrm>
              <a:off x="7011032" y="2980045"/>
              <a:ext cx="198960" cy="1645490"/>
            </a:xfrm>
            <a:prstGeom prst="rect">
              <a:avLst/>
            </a:prstGeom>
            <a:solidFill>
              <a:srgbClr val="80BD41">
                <a:alpha val="100000"/>
              </a:srgbClr>
            </a:solidFill>
          </p:spPr>
          <p:txBody>
            <a:bodyPr/>
            <a:lstStyle/>
            <a:p>
              <a:endParaRPr/>
            </a:p>
          </p:txBody>
        </p:sp>
        <p:sp>
          <p:nvSpPr>
            <p:cNvPr id="102" name="rc102"/>
            <p:cNvSpPr/>
            <p:nvPr/>
          </p:nvSpPr>
          <p:spPr>
            <a:xfrm>
              <a:off x="7011032" y="2829399"/>
              <a:ext cx="198960" cy="96771"/>
            </a:xfrm>
            <a:prstGeom prst="rect">
              <a:avLst/>
            </a:prstGeom>
            <a:solidFill>
              <a:srgbClr val="0058AB">
                <a:alpha val="100000"/>
              </a:srgbClr>
            </a:solidFill>
          </p:spPr>
          <p:txBody>
            <a:bodyPr/>
            <a:lstStyle/>
            <a:p>
              <a:endParaRPr/>
            </a:p>
          </p:txBody>
        </p:sp>
        <p:sp>
          <p:nvSpPr>
            <p:cNvPr id="103" name="rc103"/>
            <p:cNvSpPr/>
            <p:nvPr/>
          </p:nvSpPr>
          <p:spPr>
            <a:xfrm>
              <a:off x="7011032" y="2926171"/>
              <a:ext cx="198960" cy="53874"/>
            </a:xfrm>
            <a:prstGeom prst="rect">
              <a:avLst/>
            </a:prstGeom>
            <a:solidFill>
              <a:srgbClr val="1CABE2">
                <a:alpha val="100000"/>
              </a:srgbClr>
            </a:solidFill>
          </p:spPr>
          <p:txBody>
            <a:bodyPr/>
            <a:lstStyle/>
            <a:p>
              <a:endParaRPr/>
            </a:p>
          </p:txBody>
        </p:sp>
        <p:sp>
          <p:nvSpPr>
            <p:cNvPr id="104" name="rc104"/>
            <p:cNvSpPr/>
            <p:nvPr/>
          </p:nvSpPr>
          <p:spPr>
            <a:xfrm>
              <a:off x="7232100" y="2832705"/>
              <a:ext cx="198960" cy="88884"/>
            </a:xfrm>
            <a:prstGeom prst="rect">
              <a:avLst/>
            </a:prstGeom>
            <a:solidFill>
              <a:srgbClr val="F26A21">
                <a:alpha val="100000"/>
              </a:srgbClr>
            </a:solidFill>
          </p:spPr>
          <p:txBody>
            <a:bodyPr/>
            <a:lstStyle/>
            <a:p>
              <a:endParaRPr/>
            </a:p>
          </p:txBody>
        </p:sp>
        <p:sp>
          <p:nvSpPr>
            <p:cNvPr id="105" name="rc105"/>
            <p:cNvSpPr/>
            <p:nvPr/>
          </p:nvSpPr>
          <p:spPr>
            <a:xfrm>
              <a:off x="7232100" y="2921589"/>
              <a:ext cx="198960" cy="1703945"/>
            </a:xfrm>
            <a:prstGeom prst="rect">
              <a:avLst/>
            </a:prstGeom>
            <a:solidFill>
              <a:srgbClr val="FFC20E">
                <a:alpha val="100000"/>
              </a:srgbClr>
            </a:solidFill>
          </p:spPr>
          <p:txBody>
            <a:bodyPr/>
            <a:lstStyle/>
            <a:p>
              <a:endParaRPr/>
            </a:p>
          </p:txBody>
        </p:sp>
        <p:sp>
          <p:nvSpPr>
            <p:cNvPr id="106" name="rc106"/>
            <p:cNvSpPr/>
            <p:nvPr/>
          </p:nvSpPr>
          <p:spPr>
            <a:xfrm>
              <a:off x="7453168" y="2836649"/>
              <a:ext cx="198960" cy="81639"/>
            </a:xfrm>
            <a:prstGeom prst="rect">
              <a:avLst/>
            </a:prstGeom>
            <a:solidFill>
              <a:srgbClr val="F26A21">
                <a:alpha val="100000"/>
              </a:srgbClr>
            </a:solidFill>
          </p:spPr>
          <p:txBody>
            <a:bodyPr/>
            <a:lstStyle/>
            <a:p>
              <a:endParaRPr/>
            </a:p>
          </p:txBody>
        </p:sp>
        <p:sp>
          <p:nvSpPr>
            <p:cNvPr id="107" name="rc107"/>
            <p:cNvSpPr/>
            <p:nvPr/>
          </p:nvSpPr>
          <p:spPr>
            <a:xfrm>
              <a:off x="7453168" y="2918289"/>
              <a:ext cx="198960" cy="1707245"/>
            </a:xfrm>
            <a:prstGeom prst="rect">
              <a:avLst/>
            </a:prstGeom>
            <a:solidFill>
              <a:srgbClr val="FFC20E">
                <a:alpha val="100000"/>
              </a:srgbClr>
            </a:solidFill>
          </p:spPr>
          <p:txBody>
            <a:bodyPr/>
            <a:lstStyle/>
            <a:p>
              <a:endParaRPr/>
            </a:p>
          </p:txBody>
        </p:sp>
        <p:sp>
          <p:nvSpPr>
            <p:cNvPr id="108" name="rc108"/>
            <p:cNvSpPr/>
            <p:nvPr/>
          </p:nvSpPr>
          <p:spPr>
            <a:xfrm>
              <a:off x="7674236" y="2840673"/>
              <a:ext cx="198960" cy="74985"/>
            </a:xfrm>
            <a:prstGeom prst="rect">
              <a:avLst/>
            </a:prstGeom>
            <a:solidFill>
              <a:srgbClr val="F26A21">
                <a:alpha val="100000"/>
              </a:srgbClr>
            </a:solidFill>
          </p:spPr>
          <p:txBody>
            <a:bodyPr/>
            <a:lstStyle/>
            <a:p>
              <a:endParaRPr/>
            </a:p>
          </p:txBody>
        </p:sp>
        <p:sp>
          <p:nvSpPr>
            <p:cNvPr id="109" name="rc109"/>
            <p:cNvSpPr/>
            <p:nvPr/>
          </p:nvSpPr>
          <p:spPr>
            <a:xfrm>
              <a:off x="7674236" y="2915659"/>
              <a:ext cx="198960" cy="1709875"/>
            </a:xfrm>
            <a:prstGeom prst="rect">
              <a:avLst/>
            </a:prstGeom>
            <a:solidFill>
              <a:srgbClr val="FFC20E">
                <a:alpha val="100000"/>
              </a:srgbClr>
            </a:solidFill>
          </p:spPr>
          <p:txBody>
            <a:bodyPr/>
            <a:lstStyle/>
            <a:p>
              <a:endParaRPr/>
            </a:p>
          </p:txBody>
        </p:sp>
        <p:sp>
          <p:nvSpPr>
            <p:cNvPr id="110" name="rc110"/>
            <p:cNvSpPr/>
            <p:nvPr/>
          </p:nvSpPr>
          <p:spPr>
            <a:xfrm>
              <a:off x="7895303" y="2843678"/>
              <a:ext cx="198960" cy="68874"/>
            </a:xfrm>
            <a:prstGeom prst="rect">
              <a:avLst/>
            </a:prstGeom>
            <a:solidFill>
              <a:srgbClr val="F26A21">
                <a:alpha val="100000"/>
              </a:srgbClr>
            </a:solidFill>
          </p:spPr>
          <p:txBody>
            <a:bodyPr/>
            <a:lstStyle/>
            <a:p>
              <a:endParaRPr/>
            </a:p>
          </p:txBody>
        </p:sp>
        <p:sp>
          <p:nvSpPr>
            <p:cNvPr id="111" name="rc111"/>
            <p:cNvSpPr/>
            <p:nvPr/>
          </p:nvSpPr>
          <p:spPr>
            <a:xfrm>
              <a:off x="7895303" y="2912553"/>
              <a:ext cx="198960" cy="1712982"/>
            </a:xfrm>
            <a:prstGeom prst="rect">
              <a:avLst/>
            </a:prstGeom>
            <a:solidFill>
              <a:srgbClr val="FFC20E">
                <a:alpha val="100000"/>
              </a:srgbClr>
            </a:solidFill>
          </p:spPr>
          <p:txBody>
            <a:bodyPr/>
            <a:lstStyle/>
            <a:p>
              <a:endParaRPr/>
            </a:p>
          </p:txBody>
        </p:sp>
        <p:sp>
          <p:nvSpPr>
            <p:cNvPr id="112" name="rc112"/>
            <p:cNvSpPr/>
            <p:nvPr/>
          </p:nvSpPr>
          <p:spPr>
            <a:xfrm>
              <a:off x="8116371" y="2846054"/>
              <a:ext cx="198960" cy="63260"/>
            </a:xfrm>
            <a:prstGeom prst="rect">
              <a:avLst/>
            </a:prstGeom>
            <a:solidFill>
              <a:srgbClr val="F26A21">
                <a:alpha val="100000"/>
              </a:srgbClr>
            </a:solidFill>
          </p:spPr>
          <p:txBody>
            <a:bodyPr/>
            <a:lstStyle/>
            <a:p>
              <a:endParaRPr/>
            </a:p>
          </p:txBody>
        </p:sp>
        <p:sp>
          <p:nvSpPr>
            <p:cNvPr id="113" name="rc113"/>
            <p:cNvSpPr/>
            <p:nvPr/>
          </p:nvSpPr>
          <p:spPr>
            <a:xfrm>
              <a:off x="8116371" y="2909314"/>
              <a:ext cx="198960" cy="1716220"/>
            </a:xfrm>
            <a:prstGeom prst="rect">
              <a:avLst/>
            </a:prstGeom>
            <a:solidFill>
              <a:srgbClr val="FFC20E">
                <a:alpha val="100000"/>
              </a:srgbClr>
            </a:solidFill>
          </p:spPr>
          <p:txBody>
            <a:bodyPr/>
            <a:lstStyle/>
            <a:p>
              <a:endParaRPr/>
            </a:p>
          </p:txBody>
        </p:sp>
        <p:sp>
          <p:nvSpPr>
            <p:cNvPr id="114" name="pl114"/>
            <p:cNvSpPr/>
            <p:nvPr/>
          </p:nvSpPr>
          <p:spPr>
            <a:xfrm>
              <a:off x="1583821" y="1364716"/>
              <a:ext cx="5526691" cy="686488"/>
            </a:xfrm>
            <a:custGeom>
              <a:avLst/>
              <a:gdLst/>
              <a:ahLst/>
              <a:cxnLst/>
              <a:rect l="0" t="0" r="0" b="0"/>
              <a:pathLst>
                <a:path w="5526691" h="686488">
                  <a:moveTo>
                    <a:pt x="0" y="686488"/>
                  </a:moveTo>
                  <a:lnTo>
                    <a:pt x="221067" y="652163"/>
                  </a:lnTo>
                  <a:lnTo>
                    <a:pt x="442135" y="617839"/>
                  </a:lnTo>
                  <a:lnTo>
                    <a:pt x="663203" y="617839"/>
                  </a:lnTo>
                  <a:lnTo>
                    <a:pt x="884270" y="549190"/>
                  </a:lnTo>
                  <a:lnTo>
                    <a:pt x="1105338" y="446217"/>
                  </a:lnTo>
                  <a:lnTo>
                    <a:pt x="1326406" y="480541"/>
                  </a:lnTo>
                  <a:lnTo>
                    <a:pt x="1547473" y="480541"/>
                  </a:lnTo>
                  <a:lnTo>
                    <a:pt x="1768541" y="480541"/>
                  </a:lnTo>
                  <a:lnTo>
                    <a:pt x="1989609" y="446217"/>
                  </a:lnTo>
                  <a:lnTo>
                    <a:pt x="2210676" y="377568"/>
                  </a:lnTo>
                  <a:lnTo>
                    <a:pt x="2431744" y="240270"/>
                  </a:lnTo>
                  <a:lnTo>
                    <a:pt x="2652812" y="240270"/>
                  </a:lnTo>
                  <a:lnTo>
                    <a:pt x="2873879" y="240270"/>
                  </a:lnTo>
                  <a:lnTo>
                    <a:pt x="3094947" y="205946"/>
                  </a:lnTo>
                  <a:lnTo>
                    <a:pt x="3316015" y="205946"/>
                  </a:lnTo>
                  <a:lnTo>
                    <a:pt x="3537082" y="171622"/>
                  </a:lnTo>
                  <a:lnTo>
                    <a:pt x="3758150" y="171622"/>
                  </a:lnTo>
                  <a:lnTo>
                    <a:pt x="3979218" y="102973"/>
                  </a:lnTo>
                  <a:lnTo>
                    <a:pt x="4200285" y="68648"/>
                  </a:lnTo>
                  <a:lnTo>
                    <a:pt x="4421353" y="240270"/>
                  </a:lnTo>
                  <a:lnTo>
                    <a:pt x="4642421" y="205946"/>
                  </a:lnTo>
                  <a:lnTo>
                    <a:pt x="4863488" y="34324"/>
                  </a:lnTo>
                  <a:lnTo>
                    <a:pt x="5084556" y="68648"/>
                  </a:lnTo>
                  <a:lnTo>
                    <a:pt x="5305624" y="0"/>
                  </a:lnTo>
                  <a:lnTo>
                    <a:pt x="5526691" y="0"/>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583821" y="1467689"/>
              <a:ext cx="5526691" cy="1098381"/>
            </a:xfrm>
            <a:custGeom>
              <a:avLst/>
              <a:gdLst/>
              <a:ahLst/>
              <a:cxnLst/>
              <a:rect l="0" t="0" r="0" b="0"/>
              <a:pathLst>
                <a:path w="5526691" h="1098381">
                  <a:moveTo>
                    <a:pt x="0" y="1098381"/>
                  </a:moveTo>
                  <a:lnTo>
                    <a:pt x="221067" y="1029732"/>
                  </a:lnTo>
                  <a:lnTo>
                    <a:pt x="442135" y="1029732"/>
                  </a:lnTo>
                  <a:lnTo>
                    <a:pt x="663203" y="961083"/>
                  </a:lnTo>
                  <a:lnTo>
                    <a:pt x="884270" y="858110"/>
                  </a:lnTo>
                  <a:lnTo>
                    <a:pt x="1105338" y="823785"/>
                  </a:lnTo>
                  <a:lnTo>
                    <a:pt x="1326406" y="858110"/>
                  </a:lnTo>
                  <a:lnTo>
                    <a:pt x="1547473" y="892434"/>
                  </a:lnTo>
                  <a:lnTo>
                    <a:pt x="1768541" y="755137"/>
                  </a:lnTo>
                  <a:lnTo>
                    <a:pt x="1989609" y="652163"/>
                  </a:lnTo>
                  <a:lnTo>
                    <a:pt x="2210676" y="549190"/>
                  </a:lnTo>
                  <a:lnTo>
                    <a:pt x="2431744" y="411892"/>
                  </a:lnTo>
                  <a:lnTo>
                    <a:pt x="2652812" y="411892"/>
                  </a:lnTo>
                  <a:lnTo>
                    <a:pt x="2873879" y="377568"/>
                  </a:lnTo>
                  <a:lnTo>
                    <a:pt x="3094947" y="308919"/>
                  </a:lnTo>
                  <a:lnTo>
                    <a:pt x="3316015" y="240270"/>
                  </a:lnTo>
                  <a:lnTo>
                    <a:pt x="3537082" y="205946"/>
                  </a:lnTo>
                  <a:lnTo>
                    <a:pt x="3758150" y="171622"/>
                  </a:lnTo>
                  <a:lnTo>
                    <a:pt x="3979218" y="137297"/>
                  </a:lnTo>
                  <a:lnTo>
                    <a:pt x="4200285" y="102973"/>
                  </a:lnTo>
                  <a:lnTo>
                    <a:pt x="4421353" y="274595"/>
                  </a:lnTo>
                  <a:lnTo>
                    <a:pt x="4642421" y="240270"/>
                  </a:lnTo>
                  <a:lnTo>
                    <a:pt x="4863488" y="34324"/>
                  </a:lnTo>
                  <a:lnTo>
                    <a:pt x="5084556" y="68648"/>
                  </a:lnTo>
                  <a:lnTo>
                    <a:pt x="5305624" y="0"/>
                  </a:lnTo>
                  <a:lnTo>
                    <a:pt x="5526691" y="0"/>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515493" y="184857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75</a:t>
              </a:r>
            </a:p>
          </p:txBody>
        </p:sp>
        <p:sp>
          <p:nvSpPr>
            <p:cNvPr id="117" name="tx117"/>
            <p:cNvSpPr/>
            <p:nvPr/>
          </p:nvSpPr>
          <p:spPr>
            <a:xfrm>
              <a:off x="2620831" y="1606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18" name="tx118"/>
            <p:cNvSpPr/>
            <p:nvPr/>
          </p:nvSpPr>
          <p:spPr>
            <a:xfrm>
              <a:off x="3726170"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19" name="tx119"/>
            <p:cNvSpPr/>
            <p:nvPr/>
          </p:nvSpPr>
          <p:spPr>
            <a:xfrm>
              <a:off x="4831508"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5715779" y="12291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5936846" y="14008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157914"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378982" y="11949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600049" y="12291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821117"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7042185"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515493" y="263456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28" name="tx128"/>
            <p:cNvSpPr/>
            <p:nvPr/>
          </p:nvSpPr>
          <p:spPr>
            <a:xfrm>
              <a:off x="2620831" y="2359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29" name="tx129"/>
            <p:cNvSpPr/>
            <p:nvPr/>
          </p:nvSpPr>
          <p:spPr>
            <a:xfrm>
              <a:off x="3726170" y="208537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4831508"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715779" y="16391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5936846" y="18107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6157914"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378982"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600049" y="16048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821117" y="15361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7042185" y="15361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541387"/>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0" name="tx140"/>
            <p:cNvSpPr/>
            <p:nvPr/>
          </p:nvSpPr>
          <p:spPr>
            <a:xfrm>
              <a:off x="508103" y="251466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1" name="tx141"/>
            <p:cNvSpPr/>
            <p:nvPr/>
          </p:nvSpPr>
          <p:spPr>
            <a:xfrm>
              <a:off x="508103" y="148795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142" name="tx142"/>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888380" y="5504603"/>
              <a:ext cx="201455" cy="201456"/>
            </a:xfrm>
            <a:prstGeom prst="rect">
              <a:avLst/>
            </a:prstGeom>
            <a:solidFill>
              <a:srgbClr val="80BD41">
                <a:alpha val="100000"/>
              </a:srgbClr>
            </a:solidFill>
          </p:spPr>
          <p:txBody>
            <a:bodyPr/>
            <a:lstStyle/>
            <a:p>
              <a:endParaRPr/>
            </a:p>
          </p:txBody>
        </p:sp>
        <p:sp>
          <p:nvSpPr>
            <p:cNvPr id="164" name="rc164"/>
            <p:cNvSpPr/>
            <p:nvPr/>
          </p:nvSpPr>
          <p:spPr>
            <a:xfrm>
              <a:off x="2604109" y="5504603"/>
              <a:ext cx="201456" cy="201456"/>
            </a:xfrm>
            <a:prstGeom prst="rect">
              <a:avLst/>
            </a:prstGeom>
            <a:solidFill>
              <a:srgbClr val="1CABE2">
                <a:alpha val="100000"/>
              </a:srgbClr>
            </a:solidFill>
          </p:spPr>
          <p:txBody>
            <a:bodyPr/>
            <a:lstStyle/>
            <a:p>
              <a:endParaRPr/>
            </a:p>
          </p:txBody>
        </p:sp>
        <p:sp>
          <p:nvSpPr>
            <p:cNvPr id="165" name="rc165"/>
            <p:cNvSpPr/>
            <p:nvPr/>
          </p:nvSpPr>
          <p:spPr>
            <a:xfrm>
              <a:off x="3676932" y="5504603"/>
              <a:ext cx="201456" cy="201456"/>
            </a:xfrm>
            <a:prstGeom prst="rect">
              <a:avLst/>
            </a:prstGeom>
            <a:solidFill>
              <a:srgbClr val="0058AB">
                <a:alpha val="100000"/>
              </a:srgbClr>
            </a:solidFill>
          </p:spPr>
          <p:txBody>
            <a:bodyPr/>
            <a:lstStyle/>
            <a:p>
              <a:endParaRPr/>
            </a:p>
          </p:txBody>
        </p:sp>
        <p:sp>
          <p:nvSpPr>
            <p:cNvPr id="166" name="rc166"/>
            <p:cNvSpPr/>
            <p:nvPr/>
          </p:nvSpPr>
          <p:spPr>
            <a:xfrm>
              <a:off x="4672265" y="5504603"/>
              <a:ext cx="201456" cy="201456"/>
            </a:xfrm>
            <a:prstGeom prst="rect">
              <a:avLst/>
            </a:prstGeom>
            <a:solidFill>
              <a:srgbClr val="FFC20E">
                <a:alpha val="100000"/>
              </a:srgbClr>
            </a:solidFill>
          </p:spPr>
          <p:txBody>
            <a:bodyPr/>
            <a:lstStyle/>
            <a:p>
              <a:endParaRPr/>
            </a:p>
          </p:txBody>
        </p:sp>
        <p:sp>
          <p:nvSpPr>
            <p:cNvPr id="167" name="rc167"/>
            <p:cNvSpPr/>
            <p:nvPr/>
          </p:nvSpPr>
          <p:spPr>
            <a:xfrm>
              <a:off x="6576399" y="5504603"/>
              <a:ext cx="201456" cy="201456"/>
            </a:xfrm>
            <a:prstGeom prst="rect">
              <a:avLst/>
            </a:prstGeom>
            <a:solidFill>
              <a:srgbClr val="F26A21">
                <a:alpha val="100000"/>
              </a:srgbClr>
            </a:solidFill>
          </p:spPr>
          <p:txBody>
            <a:bodyPr/>
            <a:lstStyle/>
            <a:p>
              <a:endParaRPr/>
            </a:p>
          </p:txBody>
        </p:sp>
        <p:sp>
          <p:nvSpPr>
            <p:cNvPr id="168" name="tx168"/>
            <p:cNvSpPr/>
            <p:nvPr/>
          </p:nvSpPr>
          <p:spPr>
            <a:xfrm>
              <a:off x="2168425"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9" name="tx169"/>
            <p:cNvSpPr/>
            <p:nvPr/>
          </p:nvSpPr>
          <p:spPr>
            <a:xfrm>
              <a:off x="2884154"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56977"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52310"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56444"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627341"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4" name="pl174"/>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5" name="tx175"/>
            <p:cNvSpPr/>
            <p:nvPr/>
          </p:nvSpPr>
          <p:spPr>
            <a:xfrm>
              <a:off x="389444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22367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142791"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791" y="578992"/>
              <a:ext cx="4147207"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ROSA</a:t>
              </a:r>
            </a:p>
          </p:txBody>
        </p:sp>
        <p:sp>
          <p:nvSpPr>
            <p:cNvPr id="179" name="tx179"/>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ROSA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269915" y="4604458"/>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269915" y="3827459"/>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269915" y="3050461"/>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269915" y="2273463"/>
              <a:ext cx="7804495" cy="0"/>
            </a:xfrm>
            <a:custGeom>
              <a:avLst/>
              <a:gdLst/>
              <a:ahLst/>
              <a:cxnLst/>
              <a:rect l="0" t="0" r="0" b="0"/>
              <a:pathLst>
                <a:path w="7804495">
                  <a:moveTo>
                    <a:pt x="0" y="0"/>
                  </a:moveTo>
                  <a:lnTo>
                    <a:pt x="7804495" y="0"/>
                  </a:lnTo>
                  <a:lnTo>
                    <a:pt x="780449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269915" y="4992957"/>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69915" y="4215959"/>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269915" y="3438960"/>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69915" y="2661962"/>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69915" y="1884964"/>
              <a:ext cx="7804495" cy="0"/>
            </a:xfrm>
            <a:custGeom>
              <a:avLst/>
              <a:gdLst/>
              <a:ahLst/>
              <a:cxnLst/>
              <a:rect l="0" t="0" r="0" b="0"/>
              <a:pathLst>
                <a:path w="7804495">
                  <a:moveTo>
                    <a:pt x="0" y="0"/>
                  </a:moveTo>
                  <a:lnTo>
                    <a:pt x="7804495" y="0"/>
                  </a:lnTo>
                  <a:lnTo>
                    <a:pt x="780449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2799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9576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87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1682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4643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760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10565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3527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56488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794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0241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5371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48332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129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4255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17216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40177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63138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8609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09060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32022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5498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77944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00905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23866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46827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61633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rc40"/>
            <p:cNvSpPr/>
            <p:nvPr/>
          </p:nvSpPr>
          <p:spPr>
            <a:xfrm>
              <a:off x="1624665" y="1959443"/>
              <a:ext cx="206650" cy="3033513"/>
            </a:xfrm>
            <a:prstGeom prst="rect">
              <a:avLst/>
            </a:prstGeom>
            <a:solidFill>
              <a:srgbClr val="0058AB">
                <a:alpha val="100000"/>
              </a:srgbClr>
            </a:solidFill>
          </p:spPr>
          <p:txBody>
            <a:bodyPr/>
            <a:lstStyle/>
            <a:p>
              <a:endParaRPr/>
            </a:p>
          </p:txBody>
        </p:sp>
        <p:sp>
          <p:nvSpPr>
            <p:cNvPr id="41" name="rc41"/>
            <p:cNvSpPr/>
            <p:nvPr/>
          </p:nvSpPr>
          <p:spPr>
            <a:xfrm>
              <a:off x="1854276" y="2117650"/>
              <a:ext cx="206650" cy="2875307"/>
            </a:xfrm>
            <a:prstGeom prst="rect">
              <a:avLst/>
            </a:prstGeom>
            <a:solidFill>
              <a:srgbClr val="0058AB">
                <a:alpha val="100000"/>
              </a:srgbClr>
            </a:solidFill>
          </p:spPr>
          <p:txBody>
            <a:bodyPr/>
            <a:lstStyle/>
            <a:p>
              <a:endParaRPr/>
            </a:p>
          </p:txBody>
        </p:sp>
        <p:sp>
          <p:nvSpPr>
            <p:cNvPr id="42" name="rc42"/>
            <p:cNvSpPr/>
            <p:nvPr/>
          </p:nvSpPr>
          <p:spPr>
            <a:xfrm>
              <a:off x="2083888" y="2165565"/>
              <a:ext cx="206650" cy="2827391"/>
            </a:xfrm>
            <a:prstGeom prst="rect">
              <a:avLst/>
            </a:prstGeom>
            <a:solidFill>
              <a:srgbClr val="0058AB">
                <a:alpha val="100000"/>
              </a:srgbClr>
            </a:solidFill>
          </p:spPr>
          <p:txBody>
            <a:bodyPr/>
            <a:lstStyle/>
            <a:p>
              <a:endParaRPr/>
            </a:p>
          </p:txBody>
        </p:sp>
        <p:sp>
          <p:nvSpPr>
            <p:cNvPr id="43" name="rc43"/>
            <p:cNvSpPr/>
            <p:nvPr/>
          </p:nvSpPr>
          <p:spPr>
            <a:xfrm>
              <a:off x="2313500" y="2282800"/>
              <a:ext cx="206650" cy="2710156"/>
            </a:xfrm>
            <a:prstGeom prst="rect">
              <a:avLst/>
            </a:prstGeom>
            <a:solidFill>
              <a:srgbClr val="0058AB">
                <a:alpha val="100000"/>
              </a:srgbClr>
            </a:solidFill>
          </p:spPr>
          <p:txBody>
            <a:bodyPr/>
            <a:lstStyle/>
            <a:p>
              <a:endParaRPr/>
            </a:p>
          </p:txBody>
        </p:sp>
        <p:sp>
          <p:nvSpPr>
            <p:cNvPr id="44" name="rc44"/>
            <p:cNvSpPr/>
            <p:nvPr/>
          </p:nvSpPr>
          <p:spPr>
            <a:xfrm>
              <a:off x="2543111" y="2500812"/>
              <a:ext cx="206650" cy="2492145"/>
            </a:xfrm>
            <a:prstGeom prst="rect">
              <a:avLst/>
            </a:prstGeom>
            <a:solidFill>
              <a:srgbClr val="0058AB">
                <a:alpha val="100000"/>
              </a:srgbClr>
            </a:solidFill>
          </p:spPr>
          <p:txBody>
            <a:bodyPr/>
            <a:lstStyle/>
            <a:p>
              <a:endParaRPr/>
            </a:p>
          </p:txBody>
        </p:sp>
        <p:sp>
          <p:nvSpPr>
            <p:cNvPr id="45" name="rc45"/>
            <p:cNvSpPr/>
            <p:nvPr/>
          </p:nvSpPr>
          <p:spPr>
            <a:xfrm>
              <a:off x="2772723" y="2885526"/>
              <a:ext cx="206650" cy="2107430"/>
            </a:xfrm>
            <a:prstGeom prst="rect">
              <a:avLst/>
            </a:prstGeom>
            <a:solidFill>
              <a:srgbClr val="0058AB">
                <a:alpha val="100000"/>
              </a:srgbClr>
            </a:solidFill>
          </p:spPr>
          <p:txBody>
            <a:bodyPr/>
            <a:lstStyle/>
            <a:p>
              <a:endParaRPr/>
            </a:p>
          </p:txBody>
        </p:sp>
        <p:sp>
          <p:nvSpPr>
            <p:cNvPr id="46" name="rc46"/>
            <p:cNvSpPr/>
            <p:nvPr/>
          </p:nvSpPr>
          <p:spPr>
            <a:xfrm>
              <a:off x="3002334" y="2811158"/>
              <a:ext cx="206650" cy="2181799"/>
            </a:xfrm>
            <a:prstGeom prst="rect">
              <a:avLst/>
            </a:prstGeom>
            <a:solidFill>
              <a:srgbClr val="0058AB">
                <a:alpha val="100000"/>
              </a:srgbClr>
            </a:solidFill>
          </p:spPr>
          <p:txBody>
            <a:bodyPr/>
            <a:lstStyle/>
            <a:p>
              <a:endParaRPr/>
            </a:p>
          </p:txBody>
        </p:sp>
        <p:sp>
          <p:nvSpPr>
            <p:cNvPr id="47" name="rc47"/>
            <p:cNvSpPr/>
            <p:nvPr/>
          </p:nvSpPr>
          <p:spPr>
            <a:xfrm>
              <a:off x="3231946" y="2774841"/>
              <a:ext cx="206650" cy="2218115"/>
            </a:xfrm>
            <a:prstGeom prst="rect">
              <a:avLst/>
            </a:prstGeom>
            <a:solidFill>
              <a:srgbClr val="0058AB">
                <a:alpha val="100000"/>
              </a:srgbClr>
            </a:solidFill>
          </p:spPr>
          <p:txBody>
            <a:bodyPr/>
            <a:lstStyle/>
            <a:p>
              <a:endParaRPr/>
            </a:p>
          </p:txBody>
        </p:sp>
        <p:sp>
          <p:nvSpPr>
            <p:cNvPr id="48" name="rc48"/>
            <p:cNvSpPr/>
            <p:nvPr/>
          </p:nvSpPr>
          <p:spPr>
            <a:xfrm>
              <a:off x="3461557" y="2746958"/>
              <a:ext cx="206650" cy="2245998"/>
            </a:xfrm>
            <a:prstGeom prst="rect">
              <a:avLst/>
            </a:prstGeom>
            <a:solidFill>
              <a:srgbClr val="0058AB">
                <a:alpha val="100000"/>
              </a:srgbClr>
            </a:solidFill>
          </p:spPr>
          <p:txBody>
            <a:bodyPr/>
            <a:lstStyle/>
            <a:p>
              <a:endParaRPr/>
            </a:p>
          </p:txBody>
        </p:sp>
        <p:sp>
          <p:nvSpPr>
            <p:cNvPr id="49" name="rc49"/>
            <p:cNvSpPr/>
            <p:nvPr/>
          </p:nvSpPr>
          <p:spPr>
            <a:xfrm>
              <a:off x="3691169" y="2939097"/>
              <a:ext cx="206650" cy="2053859"/>
            </a:xfrm>
            <a:prstGeom prst="rect">
              <a:avLst/>
            </a:prstGeom>
            <a:solidFill>
              <a:srgbClr val="0058AB">
                <a:alpha val="100000"/>
              </a:srgbClr>
            </a:solidFill>
          </p:spPr>
          <p:txBody>
            <a:bodyPr/>
            <a:lstStyle/>
            <a:p>
              <a:endParaRPr/>
            </a:p>
          </p:txBody>
        </p:sp>
        <p:sp>
          <p:nvSpPr>
            <p:cNvPr id="50" name="rc50"/>
            <p:cNvSpPr/>
            <p:nvPr/>
          </p:nvSpPr>
          <p:spPr>
            <a:xfrm>
              <a:off x="3920780" y="3085308"/>
              <a:ext cx="206650" cy="1907648"/>
            </a:xfrm>
            <a:prstGeom prst="rect">
              <a:avLst/>
            </a:prstGeom>
            <a:solidFill>
              <a:srgbClr val="0058AB">
                <a:alpha val="100000"/>
              </a:srgbClr>
            </a:solidFill>
          </p:spPr>
          <p:txBody>
            <a:bodyPr/>
            <a:lstStyle/>
            <a:p>
              <a:endParaRPr/>
            </a:p>
          </p:txBody>
        </p:sp>
        <p:sp>
          <p:nvSpPr>
            <p:cNvPr id="51" name="rc51"/>
            <p:cNvSpPr/>
            <p:nvPr/>
          </p:nvSpPr>
          <p:spPr>
            <a:xfrm>
              <a:off x="4150392" y="3560572"/>
              <a:ext cx="206650" cy="1432384"/>
            </a:xfrm>
            <a:prstGeom prst="rect">
              <a:avLst/>
            </a:prstGeom>
            <a:solidFill>
              <a:srgbClr val="0058AB">
                <a:alpha val="100000"/>
              </a:srgbClr>
            </a:solidFill>
          </p:spPr>
          <p:txBody>
            <a:bodyPr/>
            <a:lstStyle/>
            <a:p>
              <a:endParaRPr/>
            </a:p>
          </p:txBody>
        </p:sp>
        <p:sp>
          <p:nvSpPr>
            <p:cNvPr id="52" name="rc52"/>
            <p:cNvSpPr/>
            <p:nvPr/>
          </p:nvSpPr>
          <p:spPr>
            <a:xfrm>
              <a:off x="4380003" y="3552684"/>
              <a:ext cx="206650" cy="1440272"/>
            </a:xfrm>
            <a:prstGeom prst="rect">
              <a:avLst/>
            </a:prstGeom>
            <a:solidFill>
              <a:srgbClr val="0058AB">
                <a:alpha val="100000"/>
              </a:srgbClr>
            </a:solidFill>
          </p:spPr>
          <p:txBody>
            <a:bodyPr/>
            <a:lstStyle/>
            <a:p>
              <a:endParaRPr/>
            </a:p>
          </p:txBody>
        </p:sp>
        <p:sp>
          <p:nvSpPr>
            <p:cNvPr id="53" name="rc53"/>
            <p:cNvSpPr/>
            <p:nvPr/>
          </p:nvSpPr>
          <p:spPr>
            <a:xfrm>
              <a:off x="4609615" y="3651819"/>
              <a:ext cx="206650" cy="1341138"/>
            </a:xfrm>
            <a:prstGeom prst="rect">
              <a:avLst/>
            </a:prstGeom>
            <a:solidFill>
              <a:srgbClr val="0058AB">
                <a:alpha val="100000"/>
              </a:srgbClr>
            </a:solidFill>
          </p:spPr>
          <p:txBody>
            <a:bodyPr/>
            <a:lstStyle/>
            <a:p>
              <a:endParaRPr/>
            </a:p>
          </p:txBody>
        </p:sp>
        <p:sp>
          <p:nvSpPr>
            <p:cNvPr id="54" name="rc54"/>
            <p:cNvSpPr/>
            <p:nvPr/>
          </p:nvSpPr>
          <p:spPr>
            <a:xfrm>
              <a:off x="4839226" y="3716272"/>
              <a:ext cx="206650" cy="1276685"/>
            </a:xfrm>
            <a:prstGeom prst="rect">
              <a:avLst/>
            </a:prstGeom>
            <a:solidFill>
              <a:srgbClr val="0058AB">
                <a:alpha val="100000"/>
              </a:srgbClr>
            </a:solidFill>
          </p:spPr>
          <p:txBody>
            <a:bodyPr/>
            <a:lstStyle/>
            <a:p>
              <a:endParaRPr/>
            </a:p>
          </p:txBody>
        </p:sp>
        <p:sp>
          <p:nvSpPr>
            <p:cNvPr id="55" name="rc55"/>
            <p:cNvSpPr/>
            <p:nvPr/>
          </p:nvSpPr>
          <p:spPr>
            <a:xfrm>
              <a:off x="5068838" y="3750825"/>
              <a:ext cx="206650" cy="1242132"/>
            </a:xfrm>
            <a:prstGeom prst="rect">
              <a:avLst/>
            </a:prstGeom>
            <a:solidFill>
              <a:srgbClr val="0058AB">
                <a:alpha val="100000"/>
              </a:srgbClr>
            </a:solidFill>
          </p:spPr>
          <p:txBody>
            <a:bodyPr/>
            <a:lstStyle/>
            <a:p>
              <a:endParaRPr/>
            </a:p>
          </p:txBody>
        </p:sp>
        <p:sp>
          <p:nvSpPr>
            <p:cNvPr id="56" name="rc56"/>
            <p:cNvSpPr/>
            <p:nvPr/>
          </p:nvSpPr>
          <p:spPr>
            <a:xfrm>
              <a:off x="5298449" y="3828401"/>
              <a:ext cx="206650" cy="1164556"/>
            </a:xfrm>
            <a:prstGeom prst="rect">
              <a:avLst/>
            </a:prstGeom>
            <a:solidFill>
              <a:srgbClr val="0058AB">
                <a:alpha val="100000"/>
              </a:srgbClr>
            </a:solidFill>
          </p:spPr>
          <p:txBody>
            <a:bodyPr/>
            <a:lstStyle/>
            <a:p>
              <a:endParaRPr/>
            </a:p>
          </p:txBody>
        </p:sp>
        <p:sp>
          <p:nvSpPr>
            <p:cNvPr id="57" name="rc57"/>
            <p:cNvSpPr/>
            <p:nvPr/>
          </p:nvSpPr>
          <p:spPr>
            <a:xfrm>
              <a:off x="5528061" y="3938776"/>
              <a:ext cx="206650" cy="1054180"/>
            </a:xfrm>
            <a:prstGeom prst="rect">
              <a:avLst/>
            </a:prstGeom>
            <a:solidFill>
              <a:srgbClr val="0058AB">
                <a:alpha val="100000"/>
              </a:srgbClr>
            </a:solidFill>
          </p:spPr>
          <p:txBody>
            <a:bodyPr/>
            <a:lstStyle/>
            <a:p>
              <a:endParaRPr/>
            </a:p>
          </p:txBody>
        </p:sp>
        <p:sp>
          <p:nvSpPr>
            <p:cNvPr id="58" name="rc58"/>
            <p:cNvSpPr/>
            <p:nvPr/>
          </p:nvSpPr>
          <p:spPr>
            <a:xfrm>
              <a:off x="5757672" y="4101252"/>
              <a:ext cx="206650" cy="891705"/>
            </a:xfrm>
            <a:prstGeom prst="rect">
              <a:avLst/>
            </a:prstGeom>
            <a:solidFill>
              <a:srgbClr val="0058AB">
                <a:alpha val="100000"/>
              </a:srgbClr>
            </a:solidFill>
          </p:spPr>
          <p:txBody>
            <a:bodyPr/>
            <a:lstStyle/>
            <a:p>
              <a:endParaRPr/>
            </a:p>
          </p:txBody>
        </p:sp>
        <p:sp>
          <p:nvSpPr>
            <p:cNvPr id="59" name="rc59"/>
            <p:cNvSpPr/>
            <p:nvPr/>
          </p:nvSpPr>
          <p:spPr>
            <a:xfrm>
              <a:off x="5987284" y="4226967"/>
              <a:ext cx="206650" cy="765989"/>
            </a:xfrm>
            <a:prstGeom prst="rect">
              <a:avLst/>
            </a:prstGeom>
            <a:solidFill>
              <a:srgbClr val="0058AB">
                <a:alpha val="100000"/>
              </a:srgbClr>
            </a:solidFill>
          </p:spPr>
          <p:txBody>
            <a:bodyPr/>
            <a:lstStyle/>
            <a:p>
              <a:endParaRPr/>
            </a:p>
          </p:txBody>
        </p:sp>
        <p:sp>
          <p:nvSpPr>
            <p:cNvPr id="60" name="rc60"/>
            <p:cNvSpPr/>
            <p:nvPr/>
          </p:nvSpPr>
          <p:spPr>
            <a:xfrm>
              <a:off x="6216895" y="3644160"/>
              <a:ext cx="206650" cy="1348796"/>
            </a:xfrm>
            <a:prstGeom prst="rect">
              <a:avLst/>
            </a:prstGeom>
            <a:solidFill>
              <a:srgbClr val="0058AB">
                <a:alpha val="100000"/>
              </a:srgbClr>
            </a:solidFill>
          </p:spPr>
          <p:txBody>
            <a:bodyPr/>
            <a:lstStyle/>
            <a:p>
              <a:endParaRPr/>
            </a:p>
          </p:txBody>
        </p:sp>
        <p:sp>
          <p:nvSpPr>
            <p:cNvPr id="61" name="rc61"/>
            <p:cNvSpPr/>
            <p:nvPr/>
          </p:nvSpPr>
          <p:spPr>
            <a:xfrm>
              <a:off x="6446507" y="3755206"/>
              <a:ext cx="206650" cy="1237750"/>
            </a:xfrm>
            <a:prstGeom prst="rect">
              <a:avLst/>
            </a:prstGeom>
            <a:solidFill>
              <a:srgbClr val="0058AB">
                <a:alpha val="100000"/>
              </a:srgbClr>
            </a:solidFill>
          </p:spPr>
          <p:txBody>
            <a:bodyPr/>
            <a:lstStyle/>
            <a:p>
              <a:endParaRPr/>
            </a:p>
          </p:txBody>
        </p:sp>
        <p:sp>
          <p:nvSpPr>
            <p:cNvPr id="62" name="rc62"/>
            <p:cNvSpPr/>
            <p:nvPr/>
          </p:nvSpPr>
          <p:spPr>
            <a:xfrm>
              <a:off x="6676118" y="4334192"/>
              <a:ext cx="206650" cy="658764"/>
            </a:xfrm>
            <a:prstGeom prst="rect">
              <a:avLst/>
            </a:prstGeom>
            <a:solidFill>
              <a:srgbClr val="0058AB">
                <a:alpha val="100000"/>
              </a:srgbClr>
            </a:solidFill>
          </p:spPr>
          <p:txBody>
            <a:bodyPr/>
            <a:lstStyle/>
            <a:p>
              <a:endParaRPr/>
            </a:p>
          </p:txBody>
        </p:sp>
        <p:sp>
          <p:nvSpPr>
            <p:cNvPr id="63" name="rc63"/>
            <p:cNvSpPr/>
            <p:nvPr/>
          </p:nvSpPr>
          <p:spPr>
            <a:xfrm>
              <a:off x="6905730" y="4219824"/>
              <a:ext cx="206650" cy="773132"/>
            </a:xfrm>
            <a:prstGeom prst="rect">
              <a:avLst/>
            </a:prstGeom>
            <a:solidFill>
              <a:srgbClr val="0058AB">
                <a:alpha val="100000"/>
              </a:srgbClr>
            </a:solidFill>
          </p:spPr>
          <p:txBody>
            <a:bodyPr/>
            <a:lstStyle/>
            <a:p>
              <a:endParaRPr/>
            </a:p>
          </p:txBody>
        </p:sp>
        <p:sp>
          <p:nvSpPr>
            <p:cNvPr id="64" name="rc64"/>
            <p:cNvSpPr/>
            <p:nvPr/>
          </p:nvSpPr>
          <p:spPr>
            <a:xfrm>
              <a:off x="7135341" y="4432354"/>
              <a:ext cx="206650" cy="560602"/>
            </a:xfrm>
            <a:prstGeom prst="rect">
              <a:avLst/>
            </a:prstGeom>
            <a:solidFill>
              <a:srgbClr val="0058AB">
                <a:alpha val="100000"/>
              </a:srgbClr>
            </a:solidFill>
          </p:spPr>
          <p:txBody>
            <a:bodyPr/>
            <a:lstStyle/>
            <a:p>
              <a:endParaRPr/>
            </a:p>
          </p:txBody>
        </p:sp>
        <p:sp>
          <p:nvSpPr>
            <p:cNvPr id="65" name="rc65"/>
            <p:cNvSpPr/>
            <p:nvPr/>
          </p:nvSpPr>
          <p:spPr>
            <a:xfrm>
              <a:off x="7364953" y="4407080"/>
              <a:ext cx="206650" cy="585876"/>
            </a:xfrm>
            <a:prstGeom prst="rect">
              <a:avLst/>
            </a:prstGeom>
            <a:solidFill>
              <a:srgbClr val="0058AB">
                <a:alpha val="100000"/>
              </a:srgbClr>
            </a:solidFill>
          </p:spPr>
          <p:txBody>
            <a:bodyPr/>
            <a:lstStyle/>
            <a:p>
              <a:endParaRPr/>
            </a:p>
          </p:txBody>
        </p:sp>
        <p:sp>
          <p:nvSpPr>
            <p:cNvPr id="66" name="rc66"/>
            <p:cNvSpPr/>
            <p:nvPr/>
          </p:nvSpPr>
          <p:spPr>
            <a:xfrm>
              <a:off x="8513010" y="4609962"/>
              <a:ext cx="206650" cy="382994"/>
            </a:xfrm>
            <a:prstGeom prst="rect">
              <a:avLst/>
            </a:prstGeom>
            <a:solidFill>
              <a:srgbClr val="69DBFF">
                <a:alpha val="100000"/>
              </a:srgbClr>
            </a:solidFill>
          </p:spPr>
          <p:txBody>
            <a:bodyPr/>
            <a:lstStyle/>
            <a:p>
              <a:endParaRPr/>
            </a:p>
          </p:txBody>
        </p:sp>
        <p:sp>
          <p:nvSpPr>
            <p:cNvPr id="67" name="pl67"/>
            <p:cNvSpPr/>
            <p:nvPr/>
          </p:nvSpPr>
          <p:spPr>
            <a:xfrm>
              <a:off x="6320220" y="4226967"/>
              <a:ext cx="2296115" cy="382994"/>
            </a:xfrm>
            <a:custGeom>
              <a:avLst/>
              <a:gdLst/>
              <a:ahLst/>
              <a:cxnLst/>
              <a:rect l="0" t="0" r="0" b="0"/>
              <a:pathLst>
                <a:path w="2296115" h="382994">
                  <a:moveTo>
                    <a:pt x="0" y="0"/>
                  </a:moveTo>
                  <a:lnTo>
                    <a:pt x="229611" y="38299"/>
                  </a:lnTo>
                  <a:lnTo>
                    <a:pt x="459223" y="76598"/>
                  </a:lnTo>
                  <a:lnTo>
                    <a:pt x="688834" y="114898"/>
                  </a:lnTo>
                  <a:lnTo>
                    <a:pt x="918446" y="153197"/>
                  </a:lnTo>
                  <a:lnTo>
                    <a:pt x="1148057" y="191497"/>
                  </a:lnTo>
                  <a:lnTo>
                    <a:pt x="1377669" y="229796"/>
                  </a:lnTo>
                  <a:lnTo>
                    <a:pt x="1607280" y="268096"/>
                  </a:lnTo>
                  <a:lnTo>
                    <a:pt x="1836892" y="306395"/>
                  </a:lnTo>
                  <a:lnTo>
                    <a:pt x="2066503" y="344695"/>
                  </a:lnTo>
                  <a:lnTo>
                    <a:pt x="2296115" y="382994"/>
                  </a:lnTo>
                </a:path>
              </a:pathLst>
            </a:custGeom>
            <a:ln w="20325" cap="flat">
              <a:solidFill>
                <a:srgbClr val="000000">
                  <a:alpha val="100000"/>
                </a:srgbClr>
              </a:solidFill>
              <a:prstDash val="solid"/>
              <a:round/>
            </a:ln>
          </p:spPr>
          <p:txBody>
            <a:bodyPr/>
            <a:lstStyle/>
            <a:p>
              <a:endParaRPr/>
            </a:p>
          </p:txBody>
        </p:sp>
        <p:sp>
          <p:nvSpPr>
            <p:cNvPr id="68" name="pt68"/>
            <p:cNvSpPr/>
            <p:nvPr/>
          </p:nvSpPr>
          <p:spPr>
            <a:xfrm>
              <a:off x="6288619" y="419536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518231" y="423366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747842" y="427196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977454" y="4310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207065" y="43485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436677" y="438686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66288" y="442516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95900" y="44634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125511" y="45017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55123" y="454006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84734" y="457836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5013800" y="1657553"/>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80" name="tx80"/>
            <p:cNvSpPr/>
            <p:nvPr/>
          </p:nvSpPr>
          <p:spPr>
            <a:xfrm rot="-5400000">
              <a:off x="157154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1" name="tx81"/>
            <p:cNvSpPr/>
            <p:nvPr/>
          </p:nvSpPr>
          <p:spPr>
            <a:xfrm rot="-5400000">
              <a:off x="180115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2" name="tx82"/>
            <p:cNvSpPr/>
            <p:nvPr/>
          </p:nvSpPr>
          <p:spPr>
            <a:xfrm rot="-5400000">
              <a:off x="2030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3" name="tx83"/>
            <p:cNvSpPr/>
            <p:nvPr/>
          </p:nvSpPr>
          <p:spPr>
            <a:xfrm rot="-5400000">
              <a:off x="226034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4" name="tx84"/>
            <p:cNvSpPr/>
            <p:nvPr/>
          </p:nvSpPr>
          <p:spPr>
            <a:xfrm rot="-5400000">
              <a:off x="24899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5" name="tx85"/>
            <p:cNvSpPr/>
            <p:nvPr/>
          </p:nvSpPr>
          <p:spPr>
            <a:xfrm rot="-5400000">
              <a:off x="271960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294921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7" name="tx87"/>
            <p:cNvSpPr/>
            <p:nvPr/>
          </p:nvSpPr>
          <p:spPr>
            <a:xfrm rot="-5400000">
              <a:off x="317882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8" name="tx88"/>
            <p:cNvSpPr/>
            <p:nvPr/>
          </p:nvSpPr>
          <p:spPr>
            <a:xfrm rot="-5400000">
              <a:off x="340843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9" name="tx89"/>
            <p:cNvSpPr/>
            <p:nvPr/>
          </p:nvSpPr>
          <p:spPr>
            <a:xfrm rot="-5400000">
              <a:off x="363804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90" name="tx90"/>
            <p:cNvSpPr/>
            <p:nvPr/>
          </p:nvSpPr>
          <p:spPr>
            <a:xfrm rot="-5400000">
              <a:off x="38676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409727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2" name="tx92"/>
            <p:cNvSpPr/>
            <p:nvPr/>
          </p:nvSpPr>
          <p:spPr>
            <a:xfrm rot="-5400000">
              <a:off x="432688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3" name="tx93"/>
            <p:cNvSpPr/>
            <p:nvPr/>
          </p:nvSpPr>
          <p:spPr>
            <a:xfrm rot="-5400000">
              <a:off x="4556459"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4" name="tx94"/>
            <p:cNvSpPr/>
            <p:nvPr/>
          </p:nvSpPr>
          <p:spPr>
            <a:xfrm rot="-5400000">
              <a:off x="478610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5" name="tx95"/>
            <p:cNvSpPr/>
            <p:nvPr/>
          </p:nvSpPr>
          <p:spPr>
            <a:xfrm rot="-5400000">
              <a:off x="501571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524532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7" name="tx97"/>
            <p:cNvSpPr/>
            <p:nvPr/>
          </p:nvSpPr>
          <p:spPr>
            <a:xfrm rot="-5400000">
              <a:off x="54749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8" name="tx98"/>
            <p:cNvSpPr/>
            <p:nvPr/>
          </p:nvSpPr>
          <p:spPr>
            <a:xfrm rot="-5400000">
              <a:off x="57045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93416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6377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39338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62299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85257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08222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31183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845985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7" name="tx107"/>
            <p:cNvSpPr/>
            <p:nvPr/>
          </p:nvSpPr>
          <p:spPr>
            <a:xfrm>
              <a:off x="1129591"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85797" y="4145768"/>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2,500,000</a:t>
              </a:r>
            </a:p>
          </p:txBody>
        </p:sp>
        <p:sp>
          <p:nvSpPr>
            <p:cNvPr id="109" name="tx109"/>
            <p:cNvSpPr/>
            <p:nvPr/>
          </p:nvSpPr>
          <p:spPr>
            <a:xfrm>
              <a:off x="585797" y="3368769"/>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5,000,000</a:t>
              </a:r>
            </a:p>
          </p:txBody>
        </p:sp>
        <p:sp>
          <p:nvSpPr>
            <p:cNvPr id="110" name="tx110"/>
            <p:cNvSpPr/>
            <p:nvPr/>
          </p:nvSpPr>
          <p:spPr>
            <a:xfrm>
              <a:off x="585797" y="2591771"/>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7,500,000</a:t>
              </a:r>
            </a:p>
          </p:txBody>
        </p:sp>
        <p:sp>
          <p:nvSpPr>
            <p:cNvPr id="111" name="tx111"/>
            <p:cNvSpPr/>
            <p:nvPr/>
          </p:nvSpPr>
          <p:spPr>
            <a:xfrm>
              <a:off x="508103" y="1814773"/>
              <a:ext cx="699182"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10,000,000</a:t>
              </a:r>
            </a:p>
          </p:txBody>
        </p:sp>
        <p:sp>
          <p:nvSpPr>
            <p:cNvPr id="112" name="tx112"/>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3" name="rc113"/>
            <p:cNvSpPr/>
            <p:nvPr/>
          </p:nvSpPr>
          <p:spPr>
            <a:xfrm>
              <a:off x="2612809" y="5900002"/>
              <a:ext cx="201456" cy="201456"/>
            </a:xfrm>
            <a:prstGeom prst="rect">
              <a:avLst/>
            </a:prstGeom>
            <a:solidFill>
              <a:srgbClr val="0058AB">
                <a:alpha val="100000"/>
              </a:srgbClr>
            </a:solidFill>
          </p:spPr>
          <p:txBody>
            <a:bodyPr/>
            <a:lstStyle/>
            <a:p>
              <a:endParaRPr/>
            </a:p>
          </p:txBody>
        </p:sp>
        <p:sp>
          <p:nvSpPr>
            <p:cNvPr id="114" name="rc114"/>
            <p:cNvSpPr/>
            <p:nvPr/>
          </p:nvSpPr>
          <p:spPr>
            <a:xfrm>
              <a:off x="3514895" y="5900002"/>
              <a:ext cx="201456" cy="201456"/>
            </a:xfrm>
            <a:prstGeom prst="rect">
              <a:avLst/>
            </a:prstGeom>
            <a:solidFill>
              <a:srgbClr val="69DBFF">
                <a:alpha val="100000"/>
              </a:srgbClr>
            </a:solidFill>
          </p:spPr>
          <p:txBody>
            <a:bodyPr/>
            <a:lstStyle/>
            <a:p>
              <a:endParaRPr/>
            </a:p>
          </p:txBody>
        </p:sp>
        <p:sp>
          <p:nvSpPr>
            <p:cNvPr id="115" name="tx115"/>
            <p:cNvSpPr/>
            <p:nvPr/>
          </p:nvSpPr>
          <p:spPr>
            <a:xfrm>
              <a:off x="2892854"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6" name="tx116"/>
            <p:cNvSpPr/>
            <p:nvPr/>
          </p:nvSpPr>
          <p:spPr>
            <a:xfrm>
              <a:off x="3794940"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7" name="pl117"/>
            <p:cNvSpPr/>
            <p:nvPr/>
          </p:nvSpPr>
          <p:spPr>
            <a:xfrm>
              <a:off x="5594084"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8" name="pt118"/>
            <p:cNvSpPr/>
            <p:nvPr/>
          </p:nvSpPr>
          <p:spPr>
            <a:xfrm>
              <a:off x="5650265"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9" name="tx119"/>
            <p:cNvSpPr/>
            <p:nvPr/>
          </p:nvSpPr>
          <p:spPr>
            <a:xfrm>
              <a:off x="5861183"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20" name="tx120"/>
            <p:cNvSpPr/>
            <p:nvPr/>
          </p:nvSpPr>
          <p:spPr>
            <a:xfrm>
              <a:off x="2232078" y="1330629"/>
              <a:ext cx="5880169"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ROSA</a:t>
              </a:r>
            </a:p>
          </p:txBody>
        </p:sp>
        <p:sp>
          <p:nvSpPr>
            <p:cNvPr id="121" name="tx121"/>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2" name="tx122"/>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2%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2% above the annual IA2030 milestone, bringing the 2030 goal within reach if progress is sustained.</a:t>
            </a:r>
          </a:p>
        </p:txBody>
      </p:sp>
      <p:grpSp>
        <p:nvGrpSpPr>
          <p:cNvPr id="127" name="Group 126"/>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9"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89719" y="5190138"/>
              <a:ext cx="266838" cy="492820"/>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056557" y="5190138"/>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323396" y="5190138"/>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90234" y="5190138"/>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57073" y="5190138"/>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123911" y="5190138"/>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90750" y="5190138"/>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57588" y="5190138"/>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924427" y="5190138"/>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91265" y="5190138"/>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58104" y="5190138"/>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24943" y="5190138"/>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91781" y="5190138"/>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58620" y="5190138"/>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25458" y="5190138"/>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92297" y="5190138"/>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59135" y="5190138"/>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25974" y="5190138"/>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92812" y="5190138"/>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59651" y="5190138"/>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26489" y="5190138"/>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93328"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60166" y="5190138"/>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27005" y="5190138"/>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93843" y="5190138"/>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0682" y="5190138"/>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89719" y="420449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056557"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323396" y="42044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90234" y="42044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57073"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123911"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90750"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57588"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924427"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91265"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58104"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24943"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91781"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58620"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25458"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92297"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59135"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25974"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92812"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59651"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26489"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93328"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60166"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27005"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93843"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0682" y="42044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89719"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056557"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23396"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90234"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57073" y="124757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123911"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90750"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57588"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924427"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91265"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58104" y="124757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24943"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91781"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58620"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25458"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92297"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59135"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25974"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92812"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59651"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26489"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93328"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60166"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27005"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93843"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0682"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89719" y="272603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056557" y="272603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323396" y="272603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90234" y="272603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57073" y="2726037"/>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123911" y="272603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90750" y="272603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57588" y="272603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924427" y="272603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91265" y="272603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58104" y="272603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24943" y="272603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91781" y="272603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58620" y="272603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25458" y="272603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92297" y="272603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59135" y="272603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25974" y="272603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92812" y="272603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59651" y="272603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26489" y="272603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93328" y="272603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60166" y="272603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27005" y="272603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93843"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0682"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89719"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056557"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323396"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90234"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57073"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123911"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90750"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57588"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24427"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91265"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58104"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24943"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91781"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58620"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25458"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92297"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59135"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25974"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92812"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59651"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26489"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93328"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60166"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27005"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93843"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0682"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89719"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056557"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323396"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90234" y="22332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57073" y="223321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23911" y="223321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90750"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57588" y="223321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924427"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91265"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58104"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24943"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1781" y="22332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58620" y="22332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25458" y="22332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92297" y="22332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59135"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25974"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92812"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59651"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26489" y="223321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93328" y="223321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60166"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27005"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93843" y="223321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0682" y="223321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89719" y="469731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056557" y="469731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323396" y="46973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90234" y="469731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57073" y="46973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123911" y="4697317"/>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90750" y="46973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57588" y="4697317"/>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924427" y="469731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91265" y="4697317"/>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58104" y="4697317"/>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24943" y="4697317"/>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91781" y="469731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58620" y="469731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25458" y="469731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92297" y="46973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59135" y="46973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25974" y="469731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92812" y="469731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59651" y="469731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26489" y="469731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93328" y="46973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60166" y="46973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27005" y="46973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93843" y="46973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0682" y="46973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89719"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056557"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323396"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90234"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57073" y="321885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123911"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90750"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57588"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924427"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91265" y="321885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58104"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24943"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91781"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58620"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25458"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92297"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59135"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25974"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92812"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59651"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26489" y="321885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93328" y="321885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60166" y="321885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27005" y="321885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93843" y="321885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0682" y="321885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89719" y="371167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056557" y="371167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323396" y="3711677"/>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90234" y="3711677"/>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57073" y="3711677"/>
              <a:ext cx="266838" cy="492820"/>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123911" y="371167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90750" y="371167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57588" y="371167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924427" y="371167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91265" y="371167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58104" y="371167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24943" y="37116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91781" y="37116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58620" y="37116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25458" y="371167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92297" y="371167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59135" y="371167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25974" y="371167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92812" y="371167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59651" y="371167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26489" y="37116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93328" y="371167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60166" y="371167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27005" y="371167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93843" y="37116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0682" y="37116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8" name="tx238"/>
            <p:cNvSpPr/>
            <p:nvPr/>
          </p:nvSpPr>
          <p:spPr>
            <a:xfrm>
              <a:off x="2376429"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239" name="tx239"/>
            <p:cNvSpPr/>
            <p:nvPr/>
          </p:nvSpPr>
          <p:spPr>
            <a:xfrm>
              <a:off x="2643267"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40" name="tx240"/>
            <p:cNvSpPr/>
            <p:nvPr/>
          </p:nvSpPr>
          <p:spPr>
            <a:xfrm>
              <a:off x="2910106"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41" name="tx241"/>
            <p:cNvSpPr/>
            <p:nvPr/>
          </p:nvSpPr>
          <p:spPr>
            <a:xfrm>
              <a:off x="317694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242" name="tx242"/>
            <p:cNvSpPr/>
            <p:nvPr/>
          </p:nvSpPr>
          <p:spPr>
            <a:xfrm>
              <a:off x="3443783"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243" name="tx243"/>
            <p:cNvSpPr/>
            <p:nvPr/>
          </p:nvSpPr>
          <p:spPr>
            <a:xfrm>
              <a:off x="3710621"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244" name="tx244"/>
            <p:cNvSpPr/>
            <p:nvPr/>
          </p:nvSpPr>
          <p:spPr>
            <a:xfrm>
              <a:off x="3977460"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245" name="tx245"/>
            <p:cNvSpPr/>
            <p:nvPr/>
          </p:nvSpPr>
          <p:spPr>
            <a:xfrm>
              <a:off x="4244298"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46" name="tx246"/>
            <p:cNvSpPr/>
            <p:nvPr/>
          </p:nvSpPr>
          <p:spPr>
            <a:xfrm>
              <a:off x="4511137"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47" name="tx247"/>
            <p:cNvSpPr/>
            <p:nvPr/>
          </p:nvSpPr>
          <p:spPr>
            <a:xfrm>
              <a:off x="477797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248" name="tx248"/>
            <p:cNvSpPr/>
            <p:nvPr/>
          </p:nvSpPr>
          <p:spPr>
            <a:xfrm>
              <a:off x="504481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249" name="tx249"/>
            <p:cNvSpPr/>
            <p:nvPr/>
          </p:nvSpPr>
          <p:spPr>
            <a:xfrm>
              <a:off x="5311653"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250" name="tx250"/>
            <p:cNvSpPr/>
            <p:nvPr/>
          </p:nvSpPr>
          <p:spPr>
            <a:xfrm>
              <a:off x="5578491"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251" name="tx251"/>
            <p:cNvSpPr/>
            <p:nvPr/>
          </p:nvSpPr>
          <p:spPr>
            <a:xfrm>
              <a:off x="5845330"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252" name="tx252"/>
            <p:cNvSpPr/>
            <p:nvPr/>
          </p:nvSpPr>
          <p:spPr>
            <a:xfrm>
              <a:off x="6112168"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253" name="tx253"/>
            <p:cNvSpPr/>
            <p:nvPr/>
          </p:nvSpPr>
          <p:spPr>
            <a:xfrm>
              <a:off x="6379007"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254" name="tx254"/>
            <p:cNvSpPr/>
            <p:nvPr/>
          </p:nvSpPr>
          <p:spPr>
            <a:xfrm>
              <a:off x="6645845" y="5386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255" name="tx255"/>
            <p:cNvSpPr/>
            <p:nvPr/>
          </p:nvSpPr>
          <p:spPr>
            <a:xfrm>
              <a:off x="691268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256" name="tx256"/>
            <p:cNvSpPr/>
            <p:nvPr/>
          </p:nvSpPr>
          <p:spPr>
            <a:xfrm>
              <a:off x="7179522"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257" name="tx257"/>
            <p:cNvSpPr/>
            <p:nvPr/>
          </p:nvSpPr>
          <p:spPr>
            <a:xfrm>
              <a:off x="7446361"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58" name="tx258"/>
            <p:cNvSpPr/>
            <p:nvPr/>
          </p:nvSpPr>
          <p:spPr>
            <a:xfrm>
              <a:off x="7713199"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259" name="tx259"/>
            <p:cNvSpPr/>
            <p:nvPr/>
          </p:nvSpPr>
          <p:spPr>
            <a:xfrm>
              <a:off x="7980038"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260" name="tx260"/>
            <p:cNvSpPr/>
            <p:nvPr/>
          </p:nvSpPr>
          <p:spPr>
            <a:xfrm>
              <a:off x="824687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261" name="tx261"/>
            <p:cNvSpPr/>
            <p:nvPr/>
          </p:nvSpPr>
          <p:spPr>
            <a:xfrm>
              <a:off x="8513715"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262" name="tx262"/>
            <p:cNvSpPr/>
            <p:nvPr/>
          </p:nvSpPr>
          <p:spPr>
            <a:xfrm>
              <a:off x="1842752"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263" name="tx263"/>
            <p:cNvSpPr/>
            <p:nvPr/>
          </p:nvSpPr>
          <p:spPr>
            <a:xfrm>
              <a:off x="210959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4" name="tx264"/>
            <p:cNvSpPr/>
            <p:nvPr/>
          </p:nvSpPr>
          <p:spPr>
            <a:xfrm>
              <a:off x="2376429"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65" name="tx265"/>
            <p:cNvSpPr/>
            <p:nvPr/>
          </p:nvSpPr>
          <p:spPr>
            <a:xfrm>
              <a:off x="2643267"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66" name="tx266"/>
            <p:cNvSpPr/>
            <p:nvPr/>
          </p:nvSpPr>
          <p:spPr>
            <a:xfrm>
              <a:off x="291010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67" name="tx267"/>
            <p:cNvSpPr/>
            <p:nvPr/>
          </p:nvSpPr>
          <p:spPr>
            <a:xfrm>
              <a:off x="317694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8" name="tx268"/>
            <p:cNvSpPr/>
            <p:nvPr/>
          </p:nvSpPr>
          <p:spPr>
            <a:xfrm>
              <a:off x="3443783"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9" name="tx269"/>
            <p:cNvSpPr/>
            <p:nvPr/>
          </p:nvSpPr>
          <p:spPr>
            <a:xfrm>
              <a:off x="371062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0" name="tx270"/>
            <p:cNvSpPr/>
            <p:nvPr/>
          </p:nvSpPr>
          <p:spPr>
            <a:xfrm>
              <a:off x="397746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1" name="tx271"/>
            <p:cNvSpPr/>
            <p:nvPr/>
          </p:nvSpPr>
          <p:spPr>
            <a:xfrm>
              <a:off x="424429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2" name="tx272"/>
            <p:cNvSpPr/>
            <p:nvPr/>
          </p:nvSpPr>
          <p:spPr>
            <a:xfrm>
              <a:off x="451113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3" name="tx273"/>
            <p:cNvSpPr/>
            <p:nvPr/>
          </p:nvSpPr>
          <p:spPr>
            <a:xfrm>
              <a:off x="477797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4" name="tx274"/>
            <p:cNvSpPr/>
            <p:nvPr/>
          </p:nvSpPr>
          <p:spPr>
            <a:xfrm>
              <a:off x="504481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75" name="tx275"/>
            <p:cNvSpPr/>
            <p:nvPr/>
          </p:nvSpPr>
          <p:spPr>
            <a:xfrm>
              <a:off x="5311653"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6" name="tx276"/>
            <p:cNvSpPr/>
            <p:nvPr/>
          </p:nvSpPr>
          <p:spPr>
            <a:xfrm>
              <a:off x="557849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7" name="tx277"/>
            <p:cNvSpPr/>
            <p:nvPr/>
          </p:nvSpPr>
          <p:spPr>
            <a:xfrm>
              <a:off x="584533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8" name="tx278"/>
            <p:cNvSpPr/>
            <p:nvPr/>
          </p:nvSpPr>
          <p:spPr>
            <a:xfrm>
              <a:off x="611216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79" name="tx279"/>
            <p:cNvSpPr/>
            <p:nvPr/>
          </p:nvSpPr>
          <p:spPr>
            <a:xfrm>
              <a:off x="637900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0" name="tx280"/>
            <p:cNvSpPr/>
            <p:nvPr/>
          </p:nvSpPr>
          <p:spPr>
            <a:xfrm>
              <a:off x="6645845"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1" name="tx281"/>
            <p:cNvSpPr/>
            <p:nvPr/>
          </p:nvSpPr>
          <p:spPr>
            <a:xfrm>
              <a:off x="691268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2" name="tx282"/>
            <p:cNvSpPr/>
            <p:nvPr/>
          </p:nvSpPr>
          <p:spPr>
            <a:xfrm>
              <a:off x="7179522"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3" name="tx283"/>
            <p:cNvSpPr/>
            <p:nvPr/>
          </p:nvSpPr>
          <p:spPr>
            <a:xfrm>
              <a:off x="744636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4" name="tx284"/>
            <p:cNvSpPr/>
            <p:nvPr/>
          </p:nvSpPr>
          <p:spPr>
            <a:xfrm>
              <a:off x="7713199"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5" name="tx285"/>
            <p:cNvSpPr/>
            <p:nvPr/>
          </p:nvSpPr>
          <p:spPr>
            <a:xfrm>
              <a:off x="798003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6" name="tx286"/>
            <p:cNvSpPr/>
            <p:nvPr/>
          </p:nvSpPr>
          <p:spPr>
            <a:xfrm>
              <a:off x="824687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7" name="tx287"/>
            <p:cNvSpPr/>
            <p:nvPr/>
          </p:nvSpPr>
          <p:spPr>
            <a:xfrm>
              <a:off x="8513715"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88" name="tx288"/>
            <p:cNvSpPr/>
            <p:nvPr/>
          </p:nvSpPr>
          <p:spPr>
            <a:xfrm>
              <a:off x="184275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89" name="tx289"/>
            <p:cNvSpPr/>
            <p:nvPr/>
          </p:nvSpPr>
          <p:spPr>
            <a:xfrm>
              <a:off x="210959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90" name="tx290"/>
            <p:cNvSpPr/>
            <p:nvPr/>
          </p:nvSpPr>
          <p:spPr>
            <a:xfrm>
              <a:off x="237642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91" name="tx291"/>
            <p:cNvSpPr/>
            <p:nvPr/>
          </p:nvSpPr>
          <p:spPr>
            <a:xfrm>
              <a:off x="264326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92" name="tx292"/>
            <p:cNvSpPr/>
            <p:nvPr/>
          </p:nvSpPr>
          <p:spPr>
            <a:xfrm>
              <a:off x="291010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293" name="tx293"/>
            <p:cNvSpPr/>
            <p:nvPr/>
          </p:nvSpPr>
          <p:spPr>
            <a:xfrm>
              <a:off x="317694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4" name="tx294"/>
            <p:cNvSpPr/>
            <p:nvPr/>
          </p:nvSpPr>
          <p:spPr>
            <a:xfrm>
              <a:off x="344378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5" name="tx295"/>
            <p:cNvSpPr/>
            <p:nvPr/>
          </p:nvSpPr>
          <p:spPr>
            <a:xfrm>
              <a:off x="371062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96" name="tx296"/>
            <p:cNvSpPr/>
            <p:nvPr/>
          </p:nvSpPr>
          <p:spPr>
            <a:xfrm>
              <a:off x="397746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7" name="tx297"/>
            <p:cNvSpPr/>
            <p:nvPr/>
          </p:nvSpPr>
          <p:spPr>
            <a:xfrm>
              <a:off x="424429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8" name="tx298"/>
            <p:cNvSpPr/>
            <p:nvPr/>
          </p:nvSpPr>
          <p:spPr>
            <a:xfrm>
              <a:off x="451113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99" name="tx299"/>
            <p:cNvSpPr/>
            <p:nvPr/>
          </p:nvSpPr>
          <p:spPr>
            <a:xfrm>
              <a:off x="47779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0" name="tx300"/>
            <p:cNvSpPr/>
            <p:nvPr/>
          </p:nvSpPr>
          <p:spPr>
            <a:xfrm>
              <a:off x="504481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01" name="tx301"/>
            <p:cNvSpPr/>
            <p:nvPr/>
          </p:nvSpPr>
          <p:spPr>
            <a:xfrm>
              <a:off x="531165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02" name="tx302"/>
            <p:cNvSpPr/>
            <p:nvPr/>
          </p:nvSpPr>
          <p:spPr>
            <a:xfrm>
              <a:off x="557849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3" name="tx303"/>
            <p:cNvSpPr/>
            <p:nvPr/>
          </p:nvSpPr>
          <p:spPr>
            <a:xfrm>
              <a:off x="584533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4" name="tx304"/>
            <p:cNvSpPr/>
            <p:nvPr/>
          </p:nvSpPr>
          <p:spPr>
            <a:xfrm>
              <a:off x="611216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5" name="tx305"/>
            <p:cNvSpPr/>
            <p:nvPr/>
          </p:nvSpPr>
          <p:spPr>
            <a:xfrm>
              <a:off x="637900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6" name="tx306"/>
            <p:cNvSpPr/>
            <p:nvPr/>
          </p:nvSpPr>
          <p:spPr>
            <a:xfrm>
              <a:off x="664584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7" name="tx307"/>
            <p:cNvSpPr/>
            <p:nvPr/>
          </p:nvSpPr>
          <p:spPr>
            <a:xfrm>
              <a:off x="691268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8" name="tx308"/>
            <p:cNvSpPr/>
            <p:nvPr/>
          </p:nvSpPr>
          <p:spPr>
            <a:xfrm>
              <a:off x="717952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09" name="tx309"/>
            <p:cNvSpPr/>
            <p:nvPr/>
          </p:nvSpPr>
          <p:spPr>
            <a:xfrm>
              <a:off x="744636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10" name="tx310"/>
            <p:cNvSpPr/>
            <p:nvPr/>
          </p:nvSpPr>
          <p:spPr>
            <a:xfrm>
              <a:off x="771319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11" name="tx311"/>
            <p:cNvSpPr/>
            <p:nvPr/>
          </p:nvSpPr>
          <p:spPr>
            <a:xfrm>
              <a:off x="798003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12" name="tx312"/>
            <p:cNvSpPr/>
            <p:nvPr/>
          </p:nvSpPr>
          <p:spPr>
            <a:xfrm>
              <a:off x="82468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13" name="tx313"/>
            <p:cNvSpPr/>
            <p:nvPr/>
          </p:nvSpPr>
          <p:spPr>
            <a:xfrm>
              <a:off x="851371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14" name="tx314"/>
            <p:cNvSpPr/>
            <p:nvPr/>
          </p:nvSpPr>
          <p:spPr>
            <a:xfrm>
              <a:off x="1842752" y="292071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15" name="tx315"/>
            <p:cNvSpPr/>
            <p:nvPr/>
          </p:nvSpPr>
          <p:spPr>
            <a:xfrm>
              <a:off x="2109590" y="292029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16" name="tx316"/>
            <p:cNvSpPr/>
            <p:nvPr/>
          </p:nvSpPr>
          <p:spPr>
            <a:xfrm>
              <a:off x="2376429" y="292029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17" name="tx317"/>
            <p:cNvSpPr/>
            <p:nvPr/>
          </p:nvSpPr>
          <p:spPr>
            <a:xfrm>
              <a:off x="264326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18" name="tx318"/>
            <p:cNvSpPr/>
            <p:nvPr/>
          </p:nvSpPr>
          <p:spPr>
            <a:xfrm>
              <a:off x="2910106" y="29220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19" name="tx319"/>
            <p:cNvSpPr/>
            <p:nvPr/>
          </p:nvSpPr>
          <p:spPr>
            <a:xfrm>
              <a:off x="317694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344378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21" name="tx321"/>
            <p:cNvSpPr/>
            <p:nvPr/>
          </p:nvSpPr>
          <p:spPr>
            <a:xfrm>
              <a:off x="371062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22" name="tx322"/>
            <p:cNvSpPr/>
            <p:nvPr/>
          </p:nvSpPr>
          <p:spPr>
            <a:xfrm>
              <a:off x="397746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23" name="tx323"/>
            <p:cNvSpPr/>
            <p:nvPr/>
          </p:nvSpPr>
          <p:spPr>
            <a:xfrm>
              <a:off x="424429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24" name="tx324"/>
            <p:cNvSpPr/>
            <p:nvPr/>
          </p:nvSpPr>
          <p:spPr>
            <a:xfrm>
              <a:off x="451113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5" name="tx325"/>
            <p:cNvSpPr/>
            <p:nvPr/>
          </p:nvSpPr>
          <p:spPr>
            <a:xfrm>
              <a:off x="47779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26" name="tx326"/>
            <p:cNvSpPr/>
            <p:nvPr/>
          </p:nvSpPr>
          <p:spPr>
            <a:xfrm>
              <a:off x="504481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27" name="tx327"/>
            <p:cNvSpPr/>
            <p:nvPr/>
          </p:nvSpPr>
          <p:spPr>
            <a:xfrm>
              <a:off x="531165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8" name="tx328"/>
            <p:cNvSpPr/>
            <p:nvPr/>
          </p:nvSpPr>
          <p:spPr>
            <a:xfrm>
              <a:off x="557849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9" name="tx329"/>
            <p:cNvSpPr/>
            <p:nvPr/>
          </p:nvSpPr>
          <p:spPr>
            <a:xfrm>
              <a:off x="584533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611216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637900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32" name="tx332"/>
            <p:cNvSpPr/>
            <p:nvPr/>
          </p:nvSpPr>
          <p:spPr>
            <a:xfrm>
              <a:off x="6645845" y="291845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3" name="tx333"/>
            <p:cNvSpPr/>
            <p:nvPr/>
          </p:nvSpPr>
          <p:spPr>
            <a:xfrm>
              <a:off x="691268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34" name="tx334"/>
            <p:cNvSpPr/>
            <p:nvPr/>
          </p:nvSpPr>
          <p:spPr>
            <a:xfrm>
              <a:off x="7179522"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35" name="tx335"/>
            <p:cNvSpPr/>
            <p:nvPr/>
          </p:nvSpPr>
          <p:spPr>
            <a:xfrm>
              <a:off x="744636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36" name="tx336"/>
            <p:cNvSpPr/>
            <p:nvPr/>
          </p:nvSpPr>
          <p:spPr>
            <a:xfrm>
              <a:off x="7713199"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7" name="tx337"/>
            <p:cNvSpPr/>
            <p:nvPr/>
          </p:nvSpPr>
          <p:spPr>
            <a:xfrm>
              <a:off x="7980038" y="291845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8" name="tx338"/>
            <p:cNvSpPr/>
            <p:nvPr/>
          </p:nvSpPr>
          <p:spPr>
            <a:xfrm>
              <a:off x="82468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39" name="tx339"/>
            <p:cNvSpPr/>
            <p:nvPr/>
          </p:nvSpPr>
          <p:spPr>
            <a:xfrm>
              <a:off x="8513715"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1842752"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1" name="tx341"/>
            <p:cNvSpPr/>
            <p:nvPr/>
          </p:nvSpPr>
          <p:spPr>
            <a:xfrm>
              <a:off x="210959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2" name="tx342"/>
            <p:cNvSpPr/>
            <p:nvPr/>
          </p:nvSpPr>
          <p:spPr>
            <a:xfrm>
              <a:off x="237642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3" name="tx343"/>
            <p:cNvSpPr/>
            <p:nvPr/>
          </p:nvSpPr>
          <p:spPr>
            <a:xfrm>
              <a:off x="264326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4" name="tx344"/>
            <p:cNvSpPr/>
            <p:nvPr/>
          </p:nvSpPr>
          <p:spPr>
            <a:xfrm>
              <a:off x="291010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5" name="tx345"/>
            <p:cNvSpPr/>
            <p:nvPr/>
          </p:nvSpPr>
          <p:spPr>
            <a:xfrm>
              <a:off x="317694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6" name="tx346"/>
            <p:cNvSpPr/>
            <p:nvPr/>
          </p:nvSpPr>
          <p:spPr>
            <a:xfrm>
              <a:off x="344378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371062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8" name="tx348"/>
            <p:cNvSpPr/>
            <p:nvPr/>
          </p:nvSpPr>
          <p:spPr>
            <a:xfrm>
              <a:off x="397746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424429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451113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47779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52" name="tx352"/>
            <p:cNvSpPr/>
            <p:nvPr/>
          </p:nvSpPr>
          <p:spPr>
            <a:xfrm>
              <a:off x="504481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531165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557849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5" name="tx355"/>
            <p:cNvSpPr/>
            <p:nvPr/>
          </p:nvSpPr>
          <p:spPr>
            <a:xfrm>
              <a:off x="584533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tx356"/>
            <p:cNvSpPr/>
            <p:nvPr/>
          </p:nvSpPr>
          <p:spPr>
            <a:xfrm>
              <a:off x="611216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637900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664584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691268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60" name="tx360"/>
            <p:cNvSpPr/>
            <p:nvPr/>
          </p:nvSpPr>
          <p:spPr>
            <a:xfrm>
              <a:off x="7179522"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744636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62" name="tx362"/>
            <p:cNvSpPr/>
            <p:nvPr/>
          </p:nvSpPr>
          <p:spPr>
            <a:xfrm>
              <a:off x="771319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798003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82468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51371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1842752"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67" name="tx367"/>
            <p:cNvSpPr/>
            <p:nvPr/>
          </p:nvSpPr>
          <p:spPr>
            <a:xfrm>
              <a:off x="210959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68" name="tx368"/>
            <p:cNvSpPr/>
            <p:nvPr/>
          </p:nvSpPr>
          <p:spPr>
            <a:xfrm>
              <a:off x="2376429"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69" name="tx369"/>
            <p:cNvSpPr/>
            <p:nvPr/>
          </p:nvSpPr>
          <p:spPr>
            <a:xfrm>
              <a:off x="264326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70" name="tx370"/>
            <p:cNvSpPr/>
            <p:nvPr/>
          </p:nvSpPr>
          <p:spPr>
            <a:xfrm>
              <a:off x="291010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71" name="tx371"/>
            <p:cNvSpPr/>
            <p:nvPr/>
          </p:nvSpPr>
          <p:spPr>
            <a:xfrm>
              <a:off x="317694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72" name="tx372"/>
            <p:cNvSpPr/>
            <p:nvPr/>
          </p:nvSpPr>
          <p:spPr>
            <a:xfrm>
              <a:off x="3443783"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73" name="tx373"/>
            <p:cNvSpPr/>
            <p:nvPr/>
          </p:nvSpPr>
          <p:spPr>
            <a:xfrm>
              <a:off x="371062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74" name="tx374"/>
            <p:cNvSpPr/>
            <p:nvPr/>
          </p:nvSpPr>
          <p:spPr>
            <a:xfrm>
              <a:off x="397746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75" name="tx375"/>
            <p:cNvSpPr/>
            <p:nvPr/>
          </p:nvSpPr>
          <p:spPr>
            <a:xfrm>
              <a:off x="424429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76" name="tx376"/>
            <p:cNvSpPr/>
            <p:nvPr/>
          </p:nvSpPr>
          <p:spPr>
            <a:xfrm>
              <a:off x="4511137"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77" name="tx377"/>
            <p:cNvSpPr/>
            <p:nvPr/>
          </p:nvSpPr>
          <p:spPr>
            <a:xfrm>
              <a:off x="47779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78" name="tx378"/>
            <p:cNvSpPr/>
            <p:nvPr/>
          </p:nvSpPr>
          <p:spPr>
            <a:xfrm>
              <a:off x="504481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79" name="tx379"/>
            <p:cNvSpPr/>
            <p:nvPr/>
          </p:nvSpPr>
          <p:spPr>
            <a:xfrm>
              <a:off x="5311653"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80" name="tx380"/>
            <p:cNvSpPr/>
            <p:nvPr/>
          </p:nvSpPr>
          <p:spPr>
            <a:xfrm>
              <a:off x="557849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81" name="tx381"/>
            <p:cNvSpPr/>
            <p:nvPr/>
          </p:nvSpPr>
          <p:spPr>
            <a:xfrm>
              <a:off x="584533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82" name="tx382"/>
            <p:cNvSpPr/>
            <p:nvPr/>
          </p:nvSpPr>
          <p:spPr>
            <a:xfrm>
              <a:off x="611216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83" name="tx383"/>
            <p:cNvSpPr/>
            <p:nvPr/>
          </p:nvSpPr>
          <p:spPr>
            <a:xfrm>
              <a:off x="637900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84" name="tx384"/>
            <p:cNvSpPr/>
            <p:nvPr/>
          </p:nvSpPr>
          <p:spPr>
            <a:xfrm>
              <a:off x="6645845"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85" name="tx385"/>
            <p:cNvSpPr/>
            <p:nvPr/>
          </p:nvSpPr>
          <p:spPr>
            <a:xfrm>
              <a:off x="691268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86" name="tx386"/>
            <p:cNvSpPr/>
            <p:nvPr/>
          </p:nvSpPr>
          <p:spPr>
            <a:xfrm>
              <a:off x="7179522"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87" name="tx387"/>
            <p:cNvSpPr/>
            <p:nvPr/>
          </p:nvSpPr>
          <p:spPr>
            <a:xfrm>
              <a:off x="744636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88" name="tx388"/>
            <p:cNvSpPr/>
            <p:nvPr/>
          </p:nvSpPr>
          <p:spPr>
            <a:xfrm>
              <a:off x="7713199"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89" name="tx389"/>
            <p:cNvSpPr/>
            <p:nvPr/>
          </p:nvSpPr>
          <p:spPr>
            <a:xfrm>
              <a:off x="798003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90" name="tx390"/>
            <p:cNvSpPr/>
            <p:nvPr/>
          </p:nvSpPr>
          <p:spPr>
            <a:xfrm>
              <a:off x="82468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91" name="tx391"/>
            <p:cNvSpPr/>
            <p:nvPr/>
          </p:nvSpPr>
          <p:spPr>
            <a:xfrm>
              <a:off x="8513715"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92" name="tx392"/>
            <p:cNvSpPr/>
            <p:nvPr/>
          </p:nvSpPr>
          <p:spPr>
            <a:xfrm>
              <a:off x="1842752"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393" name="tx393"/>
            <p:cNvSpPr/>
            <p:nvPr/>
          </p:nvSpPr>
          <p:spPr>
            <a:xfrm>
              <a:off x="2109590"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94" name="tx394"/>
            <p:cNvSpPr/>
            <p:nvPr/>
          </p:nvSpPr>
          <p:spPr>
            <a:xfrm>
              <a:off x="2376429"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95" name="tx395"/>
            <p:cNvSpPr/>
            <p:nvPr/>
          </p:nvSpPr>
          <p:spPr>
            <a:xfrm>
              <a:off x="2643267" y="489199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96" name="tx396"/>
            <p:cNvSpPr/>
            <p:nvPr/>
          </p:nvSpPr>
          <p:spPr>
            <a:xfrm>
              <a:off x="2910106"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97" name="tx397"/>
            <p:cNvSpPr/>
            <p:nvPr/>
          </p:nvSpPr>
          <p:spPr>
            <a:xfrm>
              <a:off x="3176944"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98" name="tx398"/>
            <p:cNvSpPr/>
            <p:nvPr/>
          </p:nvSpPr>
          <p:spPr>
            <a:xfrm>
              <a:off x="3443783"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99" name="tx399"/>
            <p:cNvSpPr/>
            <p:nvPr/>
          </p:nvSpPr>
          <p:spPr>
            <a:xfrm>
              <a:off x="3710621"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400" name="tx400"/>
            <p:cNvSpPr/>
            <p:nvPr/>
          </p:nvSpPr>
          <p:spPr>
            <a:xfrm>
              <a:off x="3977460"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401" name="tx401"/>
            <p:cNvSpPr/>
            <p:nvPr/>
          </p:nvSpPr>
          <p:spPr>
            <a:xfrm>
              <a:off x="424429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402" name="tx402"/>
            <p:cNvSpPr/>
            <p:nvPr/>
          </p:nvSpPr>
          <p:spPr>
            <a:xfrm>
              <a:off x="4511137"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403" name="tx403"/>
            <p:cNvSpPr/>
            <p:nvPr/>
          </p:nvSpPr>
          <p:spPr>
            <a:xfrm>
              <a:off x="4777976" y="489333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404" name="tx404"/>
            <p:cNvSpPr/>
            <p:nvPr/>
          </p:nvSpPr>
          <p:spPr>
            <a:xfrm>
              <a:off x="504481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405" name="tx405"/>
            <p:cNvSpPr/>
            <p:nvPr/>
          </p:nvSpPr>
          <p:spPr>
            <a:xfrm>
              <a:off x="5311653"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406" name="tx406"/>
            <p:cNvSpPr/>
            <p:nvPr/>
          </p:nvSpPr>
          <p:spPr>
            <a:xfrm>
              <a:off x="5578491"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07" name="tx407"/>
            <p:cNvSpPr/>
            <p:nvPr/>
          </p:nvSpPr>
          <p:spPr>
            <a:xfrm>
              <a:off x="5845330"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408" name="tx408"/>
            <p:cNvSpPr/>
            <p:nvPr/>
          </p:nvSpPr>
          <p:spPr>
            <a:xfrm>
              <a:off x="611216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409" name="tx409"/>
            <p:cNvSpPr/>
            <p:nvPr/>
          </p:nvSpPr>
          <p:spPr>
            <a:xfrm>
              <a:off x="6379007"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410" name="tx410"/>
            <p:cNvSpPr/>
            <p:nvPr/>
          </p:nvSpPr>
          <p:spPr>
            <a:xfrm>
              <a:off x="6645845"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11" name="tx411"/>
            <p:cNvSpPr/>
            <p:nvPr/>
          </p:nvSpPr>
          <p:spPr>
            <a:xfrm>
              <a:off x="691268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412" name="tx412"/>
            <p:cNvSpPr/>
            <p:nvPr/>
          </p:nvSpPr>
          <p:spPr>
            <a:xfrm>
              <a:off x="7179522"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13" name="tx413"/>
            <p:cNvSpPr/>
            <p:nvPr/>
          </p:nvSpPr>
          <p:spPr>
            <a:xfrm>
              <a:off x="7446361"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14" name="tx414"/>
            <p:cNvSpPr/>
            <p:nvPr/>
          </p:nvSpPr>
          <p:spPr>
            <a:xfrm>
              <a:off x="7713199"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15" name="tx415"/>
            <p:cNvSpPr/>
            <p:nvPr/>
          </p:nvSpPr>
          <p:spPr>
            <a:xfrm>
              <a:off x="798003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416" name="tx416"/>
            <p:cNvSpPr/>
            <p:nvPr/>
          </p:nvSpPr>
          <p:spPr>
            <a:xfrm>
              <a:off x="8246876"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417" name="tx417"/>
            <p:cNvSpPr/>
            <p:nvPr/>
          </p:nvSpPr>
          <p:spPr>
            <a:xfrm>
              <a:off x="8513715"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18" name="tx418"/>
            <p:cNvSpPr/>
            <p:nvPr/>
          </p:nvSpPr>
          <p:spPr>
            <a:xfrm>
              <a:off x="1842752"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9" name="tx419"/>
            <p:cNvSpPr/>
            <p:nvPr/>
          </p:nvSpPr>
          <p:spPr>
            <a:xfrm>
              <a:off x="210959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0" name="tx420"/>
            <p:cNvSpPr/>
            <p:nvPr/>
          </p:nvSpPr>
          <p:spPr>
            <a:xfrm>
              <a:off x="2376429"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1" name="tx421"/>
            <p:cNvSpPr/>
            <p:nvPr/>
          </p:nvSpPr>
          <p:spPr>
            <a:xfrm>
              <a:off x="264326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2" name="tx422"/>
            <p:cNvSpPr/>
            <p:nvPr/>
          </p:nvSpPr>
          <p:spPr>
            <a:xfrm>
              <a:off x="291010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23" name="tx423"/>
            <p:cNvSpPr/>
            <p:nvPr/>
          </p:nvSpPr>
          <p:spPr>
            <a:xfrm>
              <a:off x="317694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4" name="tx424"/>
            <p:cNvSpPr/>
            <p:nvPr/>
          </p:nvSpPr>
          <p:spPr>
            <a:xfrm>
              <a:off x="3443783"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5" name="tx425"/>
            <p:cNvSpPr/>
            <p:nvPr/>
          </p:nvSpPr>
          <p:spPr>
            <a:xfrm>
              <a:off x="371062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6" name="tx426"/>
            <p:cNvSpPr/>
            <p:nvPr/>
          </p:nvSpPr>
          <p:spPr>
            <a:xfrm>
              <a:off x="397746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7" name="tx427"/>
            <p:cNvSpPr/>
            <p:nvPr/>
          </p:nvSpPr>
          <p:spPr>
            <a:xfrm>
              <a:off x="424429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28" name="tx428"/>
            <p:cNvSpPr/>
            <p:nvPr/>
          </p:nvSpPr>
          <p:spPr>
            <a:xfrm>
              <a:off x="451113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9" name="tx429"/>
            <p:cNvSpPr/>
            <p:nvPr/>
          </p:nvSpPr>
          <p:spPr>
            <a:xfrm>
              <a:off x="47779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0" name="tx430"/>
            <p:cNvSpPr/>
            <p:nvPr/>
          </p:nvSpPr>
          <p:spPr>
            <a:xfrm>
              <a:off x="504481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1" name="tx431"/>
            <p:cNvSpPr/>
            <p:nvPr/>
          </p:nvSpPr>
          <p:spPr>
            <a:xfrm>
              <a:off x="5311653"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2" name="tx432"/>
            <p:cNvSpPr/>
            <p:nvPr/>
          </p:nvSpPr>
          <p:spPr>
            <a:xfrm>
              <a:off x="557849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3" name="tx433"/>
            <p:cNvSpPr/>
            <p:nvPr/>
          </p:nvSpPr>
          <p:spPr>
            <a:xfrm>
              <a:off x="584533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4" name="tx434"/>
            <p:cNvSpPr/>
            <p:nvPr/>
          </p:nvSpPr>
          <p:spPr>
            <a:xfrm>
              <a:off x="611216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5" name="tx435"/>
            <p:cNvSpPr/>
            <p:nvPr/>
          </p:nvSpPr>
          <p:spPr>
            <a:xfrm>
              <a:off x="637900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6" name="tx436"/>
            <p:cNvSpPr/>
            <p:nvPr/>
          </p:nvSpPr>
          <p:spPr>
            <a:xfrm>
              <a:off x="664584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7" name="tx437"/>
            <p:cNvSpPr/>
            <p:nvPr/>
          </p:nvSpPr>
          <p:spPr>
            <a:xfrm>
              <a:off x="691268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38" name="tx438"/>
            <p:cNvSpPr/>
            <p:nvPr/>
          </p:nvSpPr>
          <p:spPr>
            <a:xfrm>
              <a:off x="7179522"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39" name="tx439"/>
            <p:cNvSpPr/>
            <p:nvPr/>
          </p:nvSpPr>
          <p:spPr>
            <a:xfrm>
              <a:off x="744636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40" name="tx440"/>
            <p:cNvSpPr/>
            <p:nvPr/>
          </p:nvSpPr>
          <p:spPr>
            <a:xfrm>
              <a:off x="7713199"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41" name="tx441"/>
            <p:cNvSpPr/>
            <p:nvPr/>
          </p:nvSpPr>
          <p:spPr>
            <a:xfrm>
              <a:off x="798003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42" name="tx442"/>
            <p:cNvSpPr/>
            <p:nvPr/>
          </p:nvSpPr>
          <p:spPr>
            <a:xfrm>
              <a:off x="82468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43" name="tx443"/>
            <p:cNvSpPr/>
            <p:nvPr/>
          </p:nvSpPr>
          <p:spPr>
            <a:xfrm>
              <a:off x="851371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44" name="tx444"/>
            <p:cNvSpPr/>
            <p:nvPr/>
          </p:nvSpPr>
          <p:spPr>
            <a:xfrm>
              <a:off x="1842752" y="390593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445" name="tx445"/>
            <p:cNvSpPr/>
            <p:nvPr/>
          </p:nvSpPr>
          <p:spPr>
            <a:xfrm>
              <a:off x="210959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446" name="tx446"/>
            <p:cNvSpPr/>
            <p:nvPr/>
          </p:nvSpPr>
          <p:spPr>
            <a:xfrm>
              <a:off x="2376429" y="390769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447" name="tx447"/>
            <p:cNvSpPr/>
            <p:nvPr/>
          </p:nvSpPr>
          <p:spPr>
            <a:xfrm>
              <a:off x="2643267" y="390769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448" name="tx448"/>
            <p:cNvSpPr/>
            <p:nvPr/>
          </p:nvSpPr>
          <p:spPr>
            <a:xfrm>
              <a:off x="291010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449" name="tx449"/>
            <p:cNvSpPr/>
            <p:nvPr/>
          </p:nvSpPr>
          <p:spPr>
            <a:xfrm>
              <a:off x="317694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450" name="tx450"/>
            <p:cNvSpPr/>
            <p:nvPr/>
          </p:nvSpPr>
          <p:spPr>
            <a:xfrm>
              <a:off x="344378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451" name="tx451"/>
            <p:cNvSpPr/>
            <p:nvPr/>
          </p:nvSpPr>
          <p:spPr>
            <a:xfrm>
              <a:off x="371062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452" name="tx452"/>
            <p:cNvSpPr/>
            <p:nvPr/>
          </p:nvSpPr>
          <p:spPr>
            <a:xfrm>
              <a:off x="397746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453" name="tx453"/>
            <p:cNvSpPr/>
            <p:nvPr/>
          </p:nvSpPr>
          <p:spPr>
            <a:xfrm>
              <a:off x="424429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454" name="tx454"/>
            <p:cNvSpPr/>
            <p:nvPr/>
          </p:nvSpPr>
          <p:spPr>
            <a:xfrm>
              <a:off x="451113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455" name="tx455"/>
            <p:cNvSpPr/>
            <p:nvPr/>
          </p:nvSpPr>
          <p:spPr>
            <a:xfrm>
              <a:off x="477797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456" name="tx456"/>
            <p:cNvSpPr/>
            <p:nvPr/>
          </p:nvSpPr>
          <p:spPr>
            <a:xfrm>
              <a:off x="504481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457" name="tx457"/>
            <p:cNvSpPr/>
            <p:nvPr/>
          </p:nvSpPr>
          <p:spPr>
            <a:xfrm>
              <a:off x="531165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458" name="tx458"/>
            <p:cNvSpPr/>
            <p:nvPr/>
          </p:nvSpPr>
          <p:spPr>
            <a:xfrm>
              <a:off x="557849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459" name="tx459"/>
            <p:cNvSpPr/>
            <p:nvPr/>
          </p:nvSpPr>
          <p:spPr>
            <a:xfrm>
              <a:off x="584533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460" name="tx460"/>
            <p:cNvSpPr/>
            <p:nvPr/>
          </p:nvSpPr>
          <p:spPr>
            <a:xfrm>
              <a:off x="611216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61" name="tx461"/>
            <p:cNvSpPr/>
            <p:nvPr/>
          </p:nvSpPr>
          <p:spPr>
            <a:xfrm>
              <a:off x="637900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62" name="tx462"/>
            <p:cNvSpPr/>
            <p:nvPr/>
          </p:nvSpPr>
          <p:spPr>
            <a:xfrm>
              <a:off x="6645845"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463" name="tx463"/>
            <p:cNvSpPr/>
            <p:nvPr/>
          </p:nvSpPr>
          <p:spPr>
            <a:xfrm>
              <a:off x="6912684"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64" name="tx464"/>
            <p:cNvSpPr/>
            <p:nvPr/>
          </p:nvSpPr>
          <p:spPr>
            <a:xfrm>
              <a:off x="7179522"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465" name="tx465"/>
            <p:cNvSpPr/>
            <p:nvPr/>
          </p:nvSpPr>
          <p:spPr>
            <a:xfrm>
              <a:off x="744636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466" name="tx466"/>
            <p:cNvSpPr/>
            <p:nvPr/>
          </p:nvSpPr>
          <p:spPr>
            <a:xfrm>
              <a:off x="7713199"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467" name="tx467"/>
            <p:cNvSpPr/>
            <p:nvPr/>
          </p:nvSpPr>
          <p:spPr>
            <a:xfrm>
              <a:off x="7980038"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68" name="tx468"/>
            <p:cNvSpPr/>
            <p:nvPr/>
          </p:nvSpPr>
          <p:spPr>
            <a:xfrm>
              <a:off x="824687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469" name="tx469"/>
            <p:cNvSpPr/>
            <p:nvPr/>
          </p:nvSpPr>
          <p:spPr>
            <a:xfrm>
              <a:off x="8513715"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470" name="tx470"/>
            <p:cNvSpPr/>
            <p:nvPr/>
          </p:nvSpPr>
          <p:spPr>
            <a:xfrm>
              <a:off x="1842752"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48</a:t>
              </a:r>
            </a:p>
          </p:txBody>
        </p:sp>
        <p:sp>
          <p:nvSpPr>
            <p:cNvPr id="471" name="tx471"/>
            <p:cNvSpPr/>
            <p:nvPr/>
          </p:nvSpPr>
          <p:spPr>
            <a:xfrm>
              <a:off x="2109590"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72" name="rc4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6" name="tx706"/>
            <p:cNvSpPr/>
            <p:nvPr/>
          </p:nvSpPr>
          <p:spPr>
            <a:xfrm rot="-2700000">
              <a:off x="184152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07" name="tx707"/>
            <p:cNvSpPr/>
            <p:nvPr/>
          </p:nvSpPr>
          <p:spPr>
            <a:xfrm rot="-2700000">
              <a:off x="210836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08" name="tx708"/>
            <p:cNvSpPr/>
            <p:nvPr/>
          </p:nvSpPr>
          <p:spPr>
            <a:xfrm rot="-2700000">
              <a:off x="23752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09" name="tx709"/>
            <p:cNvSpPr/>
            <p:nvPr/>
          </p:nvSpPr>
          <p:spPr>
            <a:xfrm rot="-2700000">
              <a:off x="264201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10" name="tx710"/>
            <p:cNvSpPr/>
            <p:nvPr/>
          </p:nvSpPr>
          <p:spPr>
            <a:xfrm rot="-2700000">
              <a:off x="29088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11" name="tx711"/>
            <p:cNvSpPr/>
            <p:nvPr/>
          </p:nvSpPr>
          <p:spPr>
            <a:xfrm rot="-2700000">
              <a:off x="31757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12" name="tx712"/>
            <p:cNvSpPr/>
            <p:nvPr/>
          </p:nvSpPr>
          <p:spPr>
            <a:xfrm rot="-2700000">
              <a:off x="344255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13" name="tx713"/>
            <p:cNvSpPr/>
            <p:nvPr/>
          </p:nvSpPr>
          <p:spPr>
            <a:xfrm rot="-2700000">
              <a:off x="37093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14" name="tx714"/>
            <p:cNvSpPr/>
            <p:nvPr/>
          </p:nvSpPr>
          <p:spPr>
            <a:xfrm rot="-2700000">
              <a:off x="39762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15" name="tx715"/>
            <p:cNvSpPr/>
            <p:nvPr/>
          </p:nvSpPr>
          <p:spPr>
            <a:xfrm rot="-2700000">
              <a:off x="424306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16" name="tx716"/>
            <p:cNvSpPr/>
            <p:nvPr/>
          </p:nvSpPr>
          <p:spPr>
            <a:xfrm rot="-2700000">
              <a:off x="45099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17" name="tx717"/>
            <p:cNvSpPr/>
            <p:nvPr/>
          </p:nvSpPr>
          <p:spPr>
            <a:xfrm rot="-2700000">
              <a:off x="477674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18" name="tx718"/>
            <p:cNvSpPr/>
            <p:nvPr/>
          </p:nvSpPr>
          <p:spPr>
            <a:xfrm rot="-2700000">
              <a:off x="50435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19" name="tx719"/>
            <p:cNvSpPr/>
            <p:nvPr/>
          </p:nvSpPr>
          <p:spPr>
            <a:xfrm rot="-2700000">
              <a:off x="531039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20" name="tx720"/>
            <p:cNvSpPr/>
            <p:nvPr/>
          </p:nvSpPr>
          <p:spPr>
            <a:xfrm rot="-2700000">
              <a:off x="55772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21" name="tx721"/>
            <p:cNvSpPr/>
            <p:nvPr/>
          </p:nvSpPr>
          <p:spPr>
            <a:xfrm rot="-2700000">
              <a:off x="58441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22" name="tx722"/>
            <p:cNvSpPr/>
            <p:nvPr/>
          </p:nvSpPr>
          <p:spPr>
            <a:xfrm rot="-2700000">
              <a:off x="61109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723" name="tx723"/>
            <p:cNvSpPr/>
            <p:nvPr/>
          </p:nvSpPr>
          <p:spPr>
            <a:xfrm rot="-2700000">
              <a:off x="63777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724" name="tx724"/>
            <p:cNvSpPr/>
            <p:nvPr/>
          </p:nvSpPr>
          <p:spPr>
            <a:xfrm rot="-2700000">
              <a:off x="66446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725" name="tx725"/>
            <p:cNvSpPr/>
            <p:nvPr/>
          </p:nvSpPr>
          <p:spPr>
            <a:xfrm rot="-2700000">
              <a:off x="69114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6" name="tx726"/>
            <p:cNvSpPr/>
            <p:nvPr/>
          </p:nvSpPr>
          <p:spPr>
            <a:xfrm rot="-2700000">
              <a:off x="71782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27" name="tx727"/>
            <p:cNvSpPr/>
            <p:nvPr/>
          </p:nvSpPr>
          <p:spPr>
            <a:xfrm rot="-2700000">
              <a:off x="74451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28" name="tx728"/>
            <p:cNvSpPr/>
            <p:nvPr/>
          </p:nvSpPr>
          <p:spPr>
            <a:xfrm rot="-2700000">
              <a:off x="77119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29" name="tx729"/>
            <p:cNvSpPr/>
            <p:nvPr/>
          </p:nvSpPr>
          <p:spPr>
            <a:xfrm rot="-2700000">
              <a:off x="7978785"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30" name="tx730"/>
            <p:cNvSpPr/>
            <p:nvPr/>
          </p:nvSpPr>
          <p:spPr>
            <a:xfrm rot="-2700000">
              <a:off x="82456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31" name="tx731"/>
            <p:cNvSpPr/>
            <p:nvPr/>
          </p:nvSpPr>
          <p:spPr>
            <a:xfrm rot="-2700000">
              <a:off x="8512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32" name="tx732"/>
            <p:cNvSpPr/>
            <p:nvPr/>
          </p:nvSpPr>
          <p:spPr>
            <a:xfrm>
              <a:off x="508184" y="5323323"/>
              <a:ext cx="872014" cy="15494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Afghanistan</a:t>
              </a:r>
            </a:p>
          </p:txBody>
        </p:sp>
        <p:sp>
          <p:nvSpPr>
            <p:cNvPr id="733" name="tx733"/>
            <p:cNvSpPr/>
            <p:nvPr/>
          </p:nvSpPr>
          <p:spPr>
            <a:xfrm>
              <a:off x="746966" y="4865329"/>
              <a:ext cx="63323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Pakistan</a:t>
              </a:r>
            </a:p>
          </p:txBody>
        </p:sp>
        <p:sp>
          <p:nvSpPr>
            <p:cNvPr id="734" name="tx734"/>
            <p:cNvSpPr/>
            <p:nvPr/>
          </p:nvSpPr>
          <p:spPr>
            <a:xfrm>
              <a:off x="508103" y="4339699"/>
              <a:ext cx="872095"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Bangladesh</a:t>
              </a:r>
            </a:p>
          </p:txBody>
        </p:sp>
        <p:sp>
          <p:nvSpPr>
            <p:cNvPr id="735" name="tx735"/>
            <p:cNvSpPr/>
            <p:nvPr/>
          </p:nvSpPr>
          <p:spPr>
            <a:xfrm>
              <a:off x="903198" y="3877512"/>
              <a:ext cx="47700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b="1">
                  <a:solidFill>
                    <a:srgbClr val="4D4D4D">
                      <a:alpha val="100000"/>
                    </a:srgbClr>
                  </a:solidFill>
                  <a:latin typeface="Arial"/>
                  <a:cs typeface="Arial"/>
                </a:rPr>
                <a:t>ROSA</a:t>
              </a:r>
            </a:p>
          </p:txBody>
        </p:sp>
        <p:sp>
          <p:nvSpPr>
            <p:cNvPr id="736" name="tx736"/>
            <p:cNvSpPr/>
            <p:nvPr/>
          </p:nvSpPr>
          <p:spPr>
            <a:xfrm>
              <a:off x="682716" y="3384773"/>
              <a:ext cx="2017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Sri</a:t>
              </a:r>
            </a:p>
          </p:txBody>
        </p:sp>
        <p:sp>
          <p:nvSpPr>
            <p:cNvPr id="737" name="tx737"/>
            <p:cNvSpPr/>
            <p:nvPr/>
          </p:nvSpPr>
          <p:spPr>
            <a:xfrm>
              <a:off x="930366" y="3386869"/>
              <a:ext cx="44983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Lanka</a:t>
              </a:r>
            </a:p>
          </p:txBody>
        </p:sp>
        <p:sp>
          <p:nvSpPr>
            <p:cNvPr id="738" name="tx738"/>
            <p:cNvSpPr/>
            <p:nvPr/>
          </p:nvSpPr>
          <p:spPr>
            <a:xfrm>
              <a:off x="1022186" y="2894049"/>
              <a:ext cx="3580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India</a:t>
              </a:r>
            </a:p>
          </p:txBody>
        </p:sp>
        <p:sp>
          <p:nvSpPr>
            <p:cNvPr id="739" name="tx739"/>
            <p:cNvSpPr/>
            <p:nvPr/>
          </p:nvSpPr>
          <p:spPr>
            <a:xfrm>
              <a:off x="948826" y="2370353"/>
              <a:ext cx="43137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Nepal</a:t>
              </a:r>
            </a:p>
          </p:txBody>
        </p:sp>
        <p:sp>
          <p:nvSpPr>
            <p:cNvPr id="740" name="tx740"/>
            <p:cNvSpPr/>
            <p:nvPr/>
          </p:nvSpPr>
          <p:spPr>
            <a:xfrm>
              <a:off x="728747" y="1908408"/>
              <a:ext cx="65145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Maldives</a:t>
              </a:r>
            </a:p>
          </p:txBody>
        </p:sp>
        <p:sp>
          <p:nvSpPr>
            <p:cNvPr id="741" name="tx741"/>
            <p:cNvSpPr/>
            <p:nvPr/>
          </p:nvSpPr>
          <p:spPr>
            <a:xfrm>
              <a:off x="856925" y="1415588"/>
              <a:ext cx="52327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Bhutan</a:t>
              </a:r>
            </a:p>
          </p:txBody>
        </p:sp>
        <p:sp>
          <p:nvSpPr>
            <p:cNvPr id="742" name="tx742"/>
            <p:cNvSpPr/>
            <p:nvPr/>
          </p:nvSpPr>
          <p:spPr>
            <a:xfrm>
              <a:off x="33479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9322" y="5941007"/>
              <a:ext cx="2160000" cy="219455"/>
            </a:xfrm>
            <a:prstGeom prst="rect">
              <a:avLst/>
            </a:prstGeom>
          </p:spPr>
        </p:pic>
        <p:sp>
          <p:nvSpPr>
            <p:cNvPr id="744" name="pl744"/>
            <p:cNvSpPr/>
            <p:nvPr/>
          </p:nvSpPr>
          <p:spPr>
            <a:xfrm>
              <a:off x="5012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5" name="pl745"/>
            <p:cNvSpPr/>
            <p:nvPr/>
          </p:nvSpPr>
          <p:spPr>
            <a:xfrm>
              <a:off x="63046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6" name="pl746"/>
            <p:cNvSpPr/>
            <p:nvPr/>
          </p:nvSpPr>
          <p:spPr>
            <a:xfrm>
              <a:off x="65198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7" name="pl747"/>
            <p:cNvSpPr/>
            <p:nvPr/>
          </p:nvSpPr>
          <p:spPr>
            <a:xfrm>
              <a:off x="67351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8" name="pl748"/>
            <p:cNvSpPr/>
            <p:nvPr/>
          </p:nvSpPr>
          <p:spPr>
            <a:xfrm>
              <a:off x="69504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9" name="pl749"/>
            <p:cNvSpPr/>
            <p:nvPr/>
          </p:nvSpPr>
          <p:spPr>
            <a:xfrm>
              <a:off x="7165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50" name="pl750"/>
            <p:cNvSpPr/>
            <p:nvPr/>
          </p:nvSpPr>
          <p:spPr>
            <a:xfrm>
              <a:off x="5012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1" name="pl751"/>
            <p:cNvSpPr/>
            <p:nvPr/>
          </p:nvSpPr>
          <p:spPr>
            <a:xfrm>
              <a:off x="63046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2" name="pl752"/>
            <p:cNvSpPr/>
            <p:nvPr/>
          </p:nvSpPr>
          <p:spPr>
            <a:xfrm>
              <a:off x="65198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3" name="pl753"/>
            <p:cNvSpPr/>
            <p:nvPr/>
          </p:nvSpPr>
          <p:spPr>
            <a:xfrm>
              <a:off x="67351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4" name="pl754"/>
            <p:cNvSpPr/>
            <p:nvPr/>
          </p:nvSpPr>
          <p:spPr>
            <a:xfrm>
              <a:off x="69504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5" name="pl755"/>
            <p:cNvSpPr/>
            <p:nvPr/>
          </p:nvSpPr>
          <p:spPr>
            <a:xfrm>
              <a:off x="7165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6" name="tx756"/>
            <p:cNvSpPr/>
            <p:nvPr/>
          </p:nvSpPr>
          <p:spPr>
            <a:xfrm>
              <a:off x="49818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57" name="tx757"/>
            <p:cNvSpPr/>
            <p:nvPr/>
          </p:nvSpPr>
          <p:spPr>
            <a:xfrm>
              <a:off x="62424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58" name="tx758"/>
            <p:cNvSpPr/>
            <p:nvPr/>
          </p:nvSpPr>
          <p:spPr>
            <a:xfrm>
              <a:off x="64577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59" name="tx759"/>
            <p:cNvSpPr/>
            <p:nvPr/>
          </p:nvSpPr>
          <p:spPr>
            <a:xfrm>
              <a:off x="66730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60" name="tx760"/>
            <p:cNvSpPr/>
            <p:nvPr/>
          </p:nvSpPr>
          <p:spPr>
            <a:xfrm>
              <a:off x="68882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61" name="tx761"/>
            <p:cNvSpPr/>
            <p:nvPr/>
          </p:nvSpPr>
          <p:spPr>
            <a:xfrm>
              <a:off x="70724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62" name="tx762"/>
            <p:cNvSpPr/>
            <p:nvPr/>
          </p:nvSpPr>
          <p:spPr>
            <a:xfrm>
              <a:off x="1442829" y="397941"/>
              <a:ext cx="349432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ROSA, 2000-2025</a:t>
              </a:r>
            </a:p>
          </p:txBody>
        </p:sp>
        <p:sp>
          <p:nvSpPr>
            <p:cNvPr id="763" name="tx763"/>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09054"/>
              <a:ext cx="3434519" cy="200844"/>
            </a:xfrm>
            <a:custGeom>
              <a:avLst/>
              <a:gdLst/>
              <a:ahLst/>
              <a:cxnLst/>
              <a:rect l="0" t="0" r="0" b="0"/>
              <a:pathLst>
                <a:path w="3434519" h="200844">
                  <a:moveTo>
                    <a:pt x="0" y="100422"/>
                  </a:moveTo>
                  <a:lnTo>
                    <a:pt x="137380" y="120506"/>
                  </a:lnTo>
                  <a:lnTo>
                    <a:pt x="274761" y="140591"/>
                  </a:lnTo>
                  <a:lnTo>
                    <a:pt x="412142" y="120506"/>
                  </a:lnTo>
                  <a:lnTo>
                    <a:pt x="549523" y="100422"/>
                  </a:lnTo>
                  <a:lnTo>
                    <a:pt x="686903" y="100422"/>
                  </a:lnTo>
                  <a:lnTo>
                    <a:pt x="824284" y="40168"/>
                  </a:lnTo>
                  <a:lnTo>
                    <a:pt x="961665" y="40168"/>
                  </a:lnTo>
                  <a:lnTo>
                    <a:pt x="1099046" y="20084"/>
                  </a:lnTo>
                  <a:lnTo>
                    <a:pt x="1236427" y="20084"/>
                  </a:lnTo>
                  <a:lnTo>
                    <a:pt x="1373807" y="20084"/>
                  </a:lnTo>
                  <a:lnTo>
                    <a:pt x="1511188" y="20084"/>
                  </a:lnTo>
                  <a:lnTo>
                    <a:pt x="1648569" y="0"/>
                  </a:lnTo>
                  <a:lnTo>
                    <a:pt x="1785950" y="20084"/>
                  </a:lnTo>
                  <a:lnTo>
                    <a:pt x="1923331" y="20084"/>
                  </a:lnTo>
                  <a:lnTo>
                    <a:pt x="2060711" y="20084"/>
                  </a:lnTo>
                  <a:lnTo>
                    <a:pt x="2198092" y="20084"/>
                  </a:lnTo>
                  <a:lnTo>
                    <a:pt x="2335473" y="20084"/>
                  </a:lnTo>
                  <a:lnTo>
                    <a:pt x="2472854" y="40168"/>
                  </a:lnTo>
                  <a:lnTo>
                    <a:pt x="2610235" y="40168"/>
                  </a:lnTo>
                  <a:lnTo>
                    <a:pt x="2747615" y="80337"/>
                  </a:lnTo>
                  <a:lnTo>
                    <a:pt x="2884996" y="200844"/>
                  </a:lnTo>
                  <a:lnTo>
                    <a:pt x="3022377" y="60253"/>
                  </a:lnTo>
                  <a:lnTo>
                    <a:pt x="3159758" y="120506"/>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09054"/>
              <a:ext cx="3434519" cy="160675"/>
            </a:xfrm>
            <a:custGeom>
              <a:avLst/>
              <a:gdLst/>
              <a:ahLst/>
              <a:cxnLst/>
              <a:rect l="0" t="0" r="0" b="0"/>
              <a:pathLst>
                <a:path w="3434519" h="160675">
                  <a:moveTo>
                    <a:pt x="0" y="40168"/>
                  </a:moveTo>
                  <a:lnTo>
                    <a:pt x="137380" y="20084"/>
                  </a:lnTo>
                  <a:lnTo>
                    <a:pt x="274761" y="100422"/>
                  </a:lnTo>
                  <a:lnTo>
                    <a:pt x="412142" y="160675"/>
                  </a:lnTo>
                  <a:lnTo>
                    <a:pt x="549523" y="100422"/>
                  </a:lnTo>
                  <a:lnTo>
                    <a:pt x="686903" y="40168"/>
                  </a:lnTo>
                  <a:lnTo>
                    <a:pt x="824284" y="40168"/>
                  </a:lnTo>
                  <a:lnTo>
                    <a:pt x="961665" y="0"/>
                  </a:lnTo>
                  <a:lnTo>
                    <a:pt x="1099046" y="20084"/>
                  </a:lnTo>
                  <a:lnTo>
                    <a:pt x="1236427" y="60253"/>
                  </a:lnTo>
                  <a:lnTo>
                    <a:pt x="1373807" y="100422"/>
                  </a:lnTo>
                  <a:lnTo>
                    <a:pt x="1511188" y="100422"/>
                  </a:lnTo>
                  <a:lnTo>
                    <a:pt x="1648569" y="60253"/>
                  </a:lnTo>
                  <a:lnTo>
                    <a:pt x="1785950" y="40168"/>
                  </a:lnTo>
                  <a:lnTo>
                    <a:pt x="1923331" y="100422"/>
                  </a:lnTo>
                  <a:lnTo>
                    <a:pt x="2060711" y="80337"/>
                  </a:lnTo>
                  <a:lnTo>
                    <a:pt x="2198092" y="120506"/>
                  </a:lnTo>
                  <a:lnTo>
                    <a:pt x="2335473" y="80337"/>
                  </a:lnTo>
                  <a:lnTo>
                    <a:pt x="2472854" y="40168"/>
                  </a:lnTo>
                  <a:lnTo>
                    <a:pt x="2610235" y="60253"/>
                  </a:lnTo>
                  <a:lnTo>
                    <a:pt x="2747615" y="100422"/>
                  </a:lnTo>
                  <a:lnTo>
                    <a:pt x="2884996" y="120506"/>
                  </a:lnTo>
                  <a:lnTo>
                    <a:pt x="3022377" y="100422"/>
                  </a:lnTo>
                  <a:lnTo>
                    <a:pt x="3159758" y="100422"/>
                  </a:lnTo>
                  <a:lnTo>
                    <a:pt x="3297139" y="140591"/>
                  </a:lnTo>
                  <a:lnTo>
                    <a:pt x="3434519" y="140591"/>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029983"/>
              <a:ext cx="3434519" cy="261098"/>
            </a:xfrm>
            <a:custGeom>
              <a:avLst/>
              <a:gdLst/>
              <a:ahLst/>
              <a:cxnLst/>
              <a:rect l="0" t="0" r="0" b="0"/>
              <a:pathLst>
                <a:path w="3434519" h="261098">
                  <a:moveTo>
                    <a:pt x="0" y="261098"/>
                  </a:moveTo>
                  <a:lnTo>
                    <a:pt x="137380" y="220929"/>
                  </a:lnTo>
                  <a:lnTo>
                    <a:pt x="274761" y="180760"/>
                  </a:lnTo>
                  <a:lnTo>
                    <a:pt x="412142" y="140591"/>
                  </a:lnTo>
                  <a:lnTo>
                    <a:pt x="549523" y="120506"/>
                  </a:lnTo>
                  <a:lnTo>
                    <a:pt x="686903" y="120506"/>
                  </a:lnTo>
                  <a:lnTo>
                    <a:pt x="824284" y="80337"/>
                  </a:lnTo>
                  <a:lnTo>
                    <a:pt x="961665" y="60253"/>
                  </a:lnTo>
                  <a:lnTo>
                    <a:pt x="1099046" y="60253"/>
                  </a:lnTo>
                  <a:lnTo>
                    <a:pt x="1236427" y="40168"/>
                  </a:lnTo>
                  <a:lnTo>
                    <a:pt x="1373807" y="20084"/>
                  </a:lnTo>
                  <a:lnTo>
                    <a:pt x="1511188" y="0"/>
                  </a:lnTo>
                  <a:lnTo>
                    <a:pt x="1648569" y="20084"/>
                  </a:lnTo>
                  <a:lnTo>
                    <a:pt x="1785950" y="60253"/>
                  </a:lnTo>
                  <a:lnTo>
                    <a:pt x="1923331" y="20084"/>
                  </a:lnTo>
                  <a:lnTo>
                    <a:pt x="2060711" y="20084"/>
                  </a:lnTo>
                  <a:lnTo>
                    <a:pt x="2198092" y="20084"/>
                  </a:lnTo>
                  <a:lnTo>
                    <a:pt x="2335473" y="40168"/>
                  </a:lnTo>
                  <a:lnTo>
                    <a:pt x="2472854" y="20084"/>
                  </a:lnTo>
                  <a:lnTo>
                    <a:pt x="2610235" y="0"/>
                  </a:lnTo>
                  <a:lnTo>
                    <a:pt x="2747615" y="40168"/>
                  </a:lnTo>
                  <a:lnTo>
                    <a:pt x="2884996" y="60253"/>
                  </a:lnTo>
                  <a:lnTo>
                    <a:pt x="3022377" y="40168"/>
                  </a:lnTo>
                  <a:lnTo>
                    <a:pt x="3159758" y="0"/>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09054"/>
              <a:ext cx="3434519" cy="281182"/>
            </a:xfrm>
            <a:custGeom>
              <a:avLst/>
              <a:gdLst/>
              <a:ahLst/>
              <a:cxnLst/>
              <a:rect l="0" t="0" r="0" b="0"/>
              <a:pathLst>
                <a:path w="3434519" h="281182">
                  <a:moveTo>
                    <a:pt x="0" y="20084"/>
                  </a:moveTo>
                  <a:lnTo>
                    <a:pt x="137380" y="40168"/>
                  </a:lnTo>
                  <a:lnTo>
                    <a:pt x="274761" y="20084"/>
                  </a:lnTo>
                  <a:lnTo>
                    <a:pt x="412142" y="20084"/>
                  </a:lnTo>
                  <a:lnTo>
                    <a:pt x="549523" y="20084"/>
                  </a:lnTo>
                  <a:lnTo>
                    <a:pt x="686903" y="0"/>
                  </a:lnTo>
                  <a:lnTo>
                    <a:pt x="824284" y="20084"/>
                  </a:lnTo>
                  <a:lnTo>
                    <a:pt x="961665" y="40168"/>
                  </a:lnTo>
                  <a:lnTo>
                    <a:pt x="1099046" y="0"/>
                  </a:lnTo>
                  <a:lnTo>
                    <a:pt x="1236427" y="20084"/>
                  </a:lnTo>
                  <a:lnTo>
                    <a:pt x="1373807" y="20084"/>
                  </a:lnTo>
                  <a:lnTo>
                    <a:pt x="1511188" y="20084"/>
                  </a:lnTo>
                  <a:lnTo>
                    <a:pt x="1648569" y="20084"/>
                  </a:lnTo>
                  <a:lnTo>
                    <a:pt x="1785950" y="60253"/>
                  </a:lnTo>
                  <a:lnTo>
                    <a:pt x="1923331" y="40168"/>
                  </a:lnTo>
                  <a:lnTo>
                    <a:pt x="2060711" y="20084"/>
                  </a:lnTo>
                  <a:lnTo>
                    <a:pt x="2198092" y="40168"/>
                  </a:lnTo>
                  <a:lnTo>
                    <a:pt x="2335473" y="80337"/>
                  </a:lnTo>
                  <a:lnTo>
                    <a:pt x="2472854" y="140591"/>
                  </a:lnTo>
                  <a:lnTo>
                    <a:pt x="2610235" y="220929"/>
                  </a:lnTo>
                  <a:lnTo>
                    <a:pt x="2747615" y="241013"/>
                  </a:lnTo>
                  <a:lnTo>
                    <a:pt x="2884996" y="281182"/>
                  </a:lnTo>
                  <a:lnTo>
                    <a:pt x="3022377" y="200844"/>
                  </a:lnTo>
                  <a:lnTo>
                    <a:pt x="3159758" y="200844"/>
                  </a:lnTo>
                  <a:lnTo>
                    <a:pt x="3297139" y="200844"/>
                  </a:lnTo>
                  <a:lnTo>
                    <a:pt x="3434519" y="160675"/>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849223"/>
              <a:ext cx="3434519" cy="200844"/>
            </a:xfrm>
            <a:custGeom>
              <a:avLst/>
              <a:gdLst/>
              <a:ahLst/>
              <a:cxnLst/>
              <a:rect l="0" t="0" r="0" b="0"/>
              <a:pathLst>
                <a:path w="3434519" h="200844">
                  <a:moveTo>
                    <a:pt x="0" y="60253"/>
                  </a:moveTo>
                  <a:lnTo>
                    <a:pt x="137380" y="40168"/>
                  </a:lnTo>
                  <a:lnTo>
                    <a:pt x="274761" y="80337"/>
                  </a:lnTo>
                  <a:lnTo>
                    <a:pt x="412142" y="60253"/>
                  </a:lnTo>
                  <a:lnTo>
                    <a:pt x="549523" y="40168"/>
                  </a:lnTo>
                  <a:lnTo>
                    <a:pt x="686903" y="20084"/>
                  </a:lnTo>
                  <a:lnTo>
                    <a:pt x="824284" y="20084"/>
                  </a:lnTo>
                  <a:lnTo>
                    <a:pt x="961665" y="20084"/>
                  </a:lnTo>
                  <a:lnTo>
                    <a:pt x="1099046" y="0"/>
                  </a:lnTo>
                  <a:lnTo>
                    <a:pt x="1236427" y="0"/>
                  </a:lnTo>
                  <a:lnTo>
                    <a:pt x="1373807" y="0"/>
                  </a:lnTo>
                  <a:lnTo>
                    <a:pt x="1511188" y="0"/>
                  </a:lnTo>
                  <a:lnTo>
                    <a:pt x="1648569" y="20084"/>
                  </a:lnTo>
                  <a:lnTo>
                    <a:pt x="1785950" y="40168"/>
                  </a:lnTo>
                  <a:lnTo>
                    <a:pt x="1923331" y="40168"/>
                  </a:lnTo>
                  <a:lnTo>
                    <a:pt x="2060711" y="60253"/>
                  </a:lnTo>
                  <a:lnTo>
                    <a:pt x="2198092" y="80337"/>
                  </a:lnTo>
                  <a:lnTo>
                    <a:pt x="2335473" y="60253"/>
                  </a:lnTo>
                  <a:lnTo>
                    <a:pt x="2472854" y="60253"/>
                  </a:lnTo>
                  <a:lnTo>
                    <a:pt x="2610235" y="60253"/>
                  </a:lnTo>
                  <a:lnTo>
                    <a:pt x="2747615" y="100422"/>
                  </a:lnTo>
                  <a:lnTo>
                    <a:pt x="2884996" y="100422"/>
                  </a:lnTo>
                  <a:lnTo>
                    <a:pt x="3022377" y="60253"/>
                  </a:lnTo>
                  <a:lnTo>
                    <a:pt x="3159758" y="200844"/>
                  </a:lnTo>
                  <a:lnTo>
                    <a:pt x="3297139" y="200844"/>
                  </a:lnTo>
                  <a:lnTo>
                    <a:pt x="3434519" y="120506"/>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49223"/>
              <a:ext cx="3434519" cy="401689"/>
            </a:xfrm>
            <a:custGeom>
              <a:avLst/>
              <a:gdLst/>
              <a:ahLst/>
              <a:cxnLst/>
              <a:rect l="0" t="0" r="0" b="0"/>
              <a:pathLst>
                <a:path w="3434519" h="401689">
                  <a:moveTo>
                    <a:pt x="0" y="401689"/>
                  </a:moveTo>
                  <a:lnTo>
                    <a:pt x="137380" y="381605"/>
                  </a:lnTo>
                  <a:lnTo>
                    <a:pt x="274761" y="361520"/>
                  </a:lnTo>
                  <a:lnTo>
                    <a:pt x="412142" y="361520"/>
                  </a:lnTo>
                  <a:lnTo>
                    <a:pt x="549523" y="321351"/>
                  </a:lnTo>
                  <a:lnTo>
                    <a:pt x="686903" y="261098"/>
                  </a:lnTo>
                  <a:lnTo>
                    <a:pt x="824284" y="281182"/>
                  </a:lnTo>
                  <a:lnTo>
                    <a:pt x="961665" y="281182"/>
                  </a:lnTo>
                  <a:lnTo>
                    <a:pt x="1099046" y="281182"/>
                  </a:lnTo>
                  <a:lnTo>
                    <a:pt x="1236427" y="261098"/>
                  </a:lnTo>
                  <a:lnTo>
                    <a:pt x="1373807" y="220929"/>
                  </a:lnTo>
                  <a:lnTo>
                    <a:pt x="1511188" y="140591"/>
                  </a:lnTo>
                  <a:lnTo>
                    <a:pt x="1648569" y="140591"/>
                  </a:lnTo>
                  <a:lnTo>
                    <a:pt x="1785950" y="140591"/>
                  </a:lnTo>
                  <a:lnTo>
                    <a:pt x="1923331" y="120506"/>
                  </a:lnTo>
                  <a:lnTo>
                    <a:pt x="2060711" y="120506"/>
                  </a:lnTo>
                  <a:lnTo>
                    <a:pt x="2198092" y="100422"/>
                  </a:lnTo>
                  <a:lnTo>
                    <a:pt x="2335473" y="100422"/>
                  </a:lnTo>
                  <a:lnTo>
                    <a:pt x="2472854" y="60253"/>
                  </a:lnTo>
                  <a:lnTo>
                    <a:pt x="2610235" y="40168"/>
                  </a:lnTo>
                  <a:lnTo>
                    <a:pt x="2747615" y="140591"/>
                  </a:lnTo>
                  <a:lnTo>
                    <a:pt x="2884996" y="120506"/>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130406"/>
              <a:ext cx="3434519" cy="482027"/>
            </a:xfrm>
            <a:custGeom>
              <a:avLst/>
              <a:gdLst/>
              <a:ahLst/>
              <a:cxnLst/>
              <a:rect l="0" t="0" r="0" b="0"/>
              <a:pathLst>
                <a:path w="3434519" h="482027">
                  <a:moveTo>
                    <a:pt x="0" y="482027"/>
                  </a:moveTo>
                  <a:lnTo>
                    <a:pt x="137380" y="482027"/>
                  </a:lnTo>
                  <a:lnTo>
                    <a:pt x="274761" y="461943"/>
                  </a:lnTo>
                  <a:lnTo>
                    <a:pt x="412142" y="421774"/>
                  </a:lnTo>
                  <a:lnTo>
                    <a:pt x="549523" y="361520"/>
                  </a:lnTo>
                  <a:lnTo>
                    <a:pt x="686903" y="301267"/>
                  </a:lnTo>
                  <a:lnTo>
                    <a:pt x="824284" y="261098"/>
                  </a:lnTo>
                  <a:lnTo>
                    <a:pt x="961665" y="220929"/>
                  </a:lnTo>
                  <a:lnTo>
                    <a:pt x="1099046" y="120506"/>
                  </a:lnTo>
                  <a:lnTo>
                    <a:pt x="1236427" y="40168"/>
                  </a:lnTo>
                  <a:lnTo>
                    <a:pt x="1373807" y="160675"/>
                  </a:lnTo>
                  <a:lnTo>
                    <a:pt x="1511188" y="180760"/>
                  </a:lnTo>
                  <a:lnTo>
                    <a:pt x="1648569" y="200844"/>
                  </a:lnTo>
                  <a:lnTo>
                    <a:pt x="1785950" y="241013"/>
                  </a:lnTo>
                  <a:lnTo>
                    <a:pt x="1923331" y="220929"/>
                  </a:lnTo>
                  <a:lnTo>
                    <a:pt x="2060711" y="200844"/>
                  </a:lnTo>
                  <a:lnTo>
                    <a:pt x="2198092" y="100422"/>
                  </a:lnTo>
                  <a:lnTo>
                    <a:pt x="2335473" y="80337"/>
                  </a:lnTo>
                  <a:lnTo>
                    <a:pt x="2472854" y="40168"/>
                  </a:lnTo>
                  <a:lnTo>
                    <a:pt x="2610235" y="20084"/>
                  </a:lnTo>
                  <a:lnTo>
                    <a:pt x="2747615" y="40168"/>
                  </a:lnTo>
                  <a:lnTo>
                    <a:pt x="2884996" y="140591"/>
                  </a:lnTo>
                  <a:lnTo>
                    <a:pt x="3022377" y="80337"/>
                  </a:lnTo>
                  <a:lnTo>
                    <a:pt x="3159758" y="20084"/>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1849223"/>
              <a:ext cx="3434519" cy="401689"/>
            </a:xfrm>
            <a:custGeom>
              <a:avLst/>
              <a:gdLst/>
              <a:ahLst/>
              <a:cxnLst/>
              <a:rect l="0" t="0" r="0" b="0"/>
              <a:pathLst>
                <a:path w="3434519" h="401689">
                  <a:moveTo>
                    <a:pt x="0" y="401689"/>
                  </a:moveTo>
                  <a:lnTo>
                    <a:pt x="137380" y="381605"/>
                  </a:lnTo>
                  <a:lnTo>
                    <a:pt x="274761" y="361520"/>
                  </a:lnTo>
                  <a:lnTo>
                    <a:pt x="412142" y="361520"/>
                  </a:lnTo>
                  <a:lnTo>
                    <a:pt x="549523" y="321351"/>
                  </a:lnTo>
                  <a:lnTo>
                    <a:pt x="686903" y="261098"/>
                  </a:lnTo>
                  <a:lnTo>
                    <a:pt x="824284" y="281182"/>
                  </a:lnTo>
                  <a:lnTo>
                    <a:pt x="961665" y="281182"/>
                  </a:lnTo>
                  <a:lnTo>
                    <a:pt x="1099046" y="281182"/>
                  </a:lnTo>
                  <a:lnTo>
                    <a:pt x="1236427" y="261098"/>
                  </a:lnTo>
                  <a:lnTo>
                    <a:pt x="1373807" y="220929"/>
                  </a:lnTo>
                  <a:lnTo>
                    <a:pt x="1511188" y="140591"/>
                  </a:lnTo>
                  <a:lnTo>
                    <a:pt x="1648569" y="140591"/>
                  </a:lnTo>
                  <a:lnTo>
                    <a:pt x="1785950" y="140591"/>
                  </a:lnTo>
                  <a:lnTo>
                    <a:pt x="1923331" y="120506"/>
                  </a:lnTo>
                  <a:lnTo>
                    <a:pt x="2060711" y="120506"/>
                  </a:lnTo>
                  <a:lnTo>
                    <a:pt x="2198092" y="100422"/>
                  </a:lnTo>
                  <a:lnTo>
                    <a:pt x="2335473" y="100422"/>
                  </a:lnTo>
                  <a:lnTo>
                    <a:pt x="2472854" y="60253"/>
                  </a:lnTo>
                  <a:lnTo>
                    <a:pt x="2610235" y="40168"/>
                  </a:lnTo>
                  <a:lnTo>
                    <a:pt x="2747615" y="140591"/>
                  </a:lnTo>
                  <a:lnTo>
                    <a:pt x="2884996" y="120506"/>
                  </a:lnTo>
                  <a:lnTo>
                    <a:pt x="3022377" y="20084"/>
                  </a:lnTo>
                  <a:lnTo>
                    <a:pt x="3159758" y="40168"/>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1849223"/>
              <a:ext cx="3434519" cy="401689"/>
            </a:xfrm>
            <a:custGeom>
              <a:avLst/>
              <a:gdLst/>
              <a:ahLst/>
              <a:cxnLst/>
              <a:rect l="0" t="0" r="0" b="0"/>
              <a:pathLst>
                <a:path w="3434519" h="401689">
                  <a:moveTo>
                    <a:pt x="0" y="401689"/>
                  </a:moveTo>
                  <a:lnTo>
                    <a:pt x="137380" y="381605"/>
                  </a:lnTo>
                  <a:lnTo>
                    <a:pt x="274761" y="361520"/>
                  </a:lnTo>
                  <a:lnTo>
                    <a:pt x="412142" y="361520"/>
                  </a:lnTo>
                  <a:lnTo>
                    <a:pt x="549523" y="321351"/>
                  </a:lnTo>
                  <a:lnTo>
                    <a:pt x="686903" y="261098"/>
                  </a:lnTo>
                  <a:lnTo>
                    <a:pt x="824284" y="281182"/>
                  </a:lnTo>
                  <a:lnTo>
                    <a:pt x="961665" y="281182"/>
                  </a:lnTo>
                  <a:lnTo>
                    <a:pt x="1099046" y="281182"/>
                  </a:lnTo>
                  <a:lnTo>
                    <a:pt x="1236427" y="261098"/>
                  </a:lnTo>
                  <a:lnTo>
                    <a:pt x="1373807" y="220929"/>
                  </a:lnTo>
                  <a:lnTo>
                    <a:pt x="1511188" y="140591"/>
                  </a:lnTo>
                  <a:lnTo>
                    <a:pt x="1648569" y="140591"/>
                  </a:lnTo>
                  <a:lnTo>
                    <a:pt x="1785950" y="140591"/>
                  </a:lnTo>
                  <a:lnTo>
                    <a:pt x="1923331" y="120506"/>
                  </a:lnTo>
                  <a:lnTo>
                    <a:pt x="2060711" y="120506"/>
                  </a:lnTo>
                  <a:lnTo>
                    <a:pt x="2198092" y="100422"/>
                  </a:lnTo>
                  <a:lnTo>
                    <a:pt x="2335473" y="100422"/>
                  </a:lnTo>
                  <a:lnTo>
                    <a:pt x="2472854" y="60253"/>
                  </a:lnTo>
                  <a:lnTo>
                    <a:pt x="2610235" y="40168"/>
                  </a:lnTo>
                  <a:lnTo>
                    <a:pt x="2747615" y="140591"/>
                  </a:lnTo>
                  <a:lnTo>
                    <a:pt x="2884996" y="120506"/>
                  </a:lnTo>
                  <a:lnTo>
                    <a:pt x="3022377" y="20084"/>
                  </a:lnTo>
                  <a:lnTo>
                    <a:pt x="3159758" y="40168"/>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43" name="tx43"/>
            <p:cNvSpPr/>
            <p:nvPr/>
          </p:nvSpPr>
          <p:spPr>
            <a:xfrm>
              <a:off x="1022520" y="20798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4" name="tx44"/>
            <p:cNvSpPr/>
            <p:nvPr/>
          </p:nvSpPr>
          <p:spPr>
            <a:xfrm>
              <a:off x="1709424" y="1937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5" name="tx45"/>
            <p:cNvSpPr/>
            <p:nvPr/>
          </p:nvSpPr>
          <p:spPr>
            <a:xfrm>
              <a:off x="2396328" y="18977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 name="tx46"/>
            <p:cNvSpPr/>
            <p:nvPr/>
          </p:nvSpPr>
          <p:spPr>
            <a:xfrm>
              <a:off x="3083232" y="17973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 name="tx47"/>
            <p:cNvSpPr/>
            <p:nvPr/>
          </p:nvSpPr>
          <p:spPr>
            <a:xfrm>
              <a:off x="3632755" y="17169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 name="tx48"/>
            <p:cNvSpPr/>
            <p:nvPr/>
          </p:nvSpPr>
          <p:spPr>
            <a:xfrm>
              <a:off x="4457040" y="16768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2828688"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605613" y="1403618"/>
              <a:ext cx="2388914"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ROSA, 2000-2025</a:t>
              </a:r>
            </a:p>
          </p:txBody>
        </p:sp>
        <p:sp>
          <p:nvSpPr>
            <p:cNvPr id="83" name="pl83"/>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97" name="pl97"/>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98" name="pl98"/>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99" name="pl99"/>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100" name="pl100"/>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101" name="pl101"/>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2" name="pl102"/>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103" name="pl103"/>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4" name="pl104"/>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105" name="pl105"/>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106" name="tx106"/>
            <p:cNvSpPr/>
            <p:nvPr/>
          </p:nvSpPr>
          <p:spPr>
            <a:xfrm>
              <a:off x="5320236" y="328177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07" name="tx107"/>
            <p:cNvSpPr/>
            <p:nvPr/>
          </p:nvSpPr>
          <p:spPr>
            <a:xfrm>
              <a:off x="6007140" y="286959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08" name="tx108"/>
            <p:cNvSpPr/>
            <p:nvPr/>
          </p:nvSpPr>
          <p:spPr>
            <a:xfrm>
              <a:off x="6724189" y="275012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09" name="tx109"/>
            <p:cNvSpPr/>
            <p:nvPr/>
          </p:nvSpPr>
          <p:spPr>
            <a:xfrm>
              <a:off x="7411093" y="245640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0" name="tx110"/>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8802951" y="210165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3" name="tx113"/>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4" name="tx114"/>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5" name="tx115"/>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6" name="tx11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23" name="pl12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4" name="pl12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5" name="pl12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26" name="pl12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7" name="pl12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28" name="pl128"/>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9" name="pl129"/>
            <p:cNvSpPr/>
            <p:nvPr/>
          </p:nvSpPr>
          <p:spPr>
            <a:xfrm>
              <a:off x="7144453"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30" name="pl13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1" name="tx13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2" name="tx13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3" name="tx13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4" name="tx13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5" name="tx13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36" name="tx13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37" name="tx13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38" name="tx13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39" name="pl139"/>
            <p:cNvSpPr/>
            <p:nvPr/>
          </p:nvSpPr>
          <p:spPr>
            <a:xfrm>
              <a:off x="2014775"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348636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495795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642954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790113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275057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4222158"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69374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165336"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63692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rc153"/>
            <p:cNvSpPr/>
            <p:nvPr/>
          </p:nvSpPr>
          <p:spPr>
            <a:xfrm>
              <a:off x="1278981" y="5796461"/>
              <a:ext cx="7357943" cy="100422"/>
            </a:xfrm>
            <a:prstGeom prst="rect">
              <a:avLst/>
            </a:prstGeom>
            <a:solidFill>
              <a:srgbClr val="E2231A">
                <a:alpha val="80000"/>
              </a:srgbClr>
            </a:solidFill>
          </p:spPr>
          <p:txBody>
            <a:bodyPr/>
            <a:lstStyle/>
            <a:p>
              <a:endParaRPr/>
            </a:p>
          </p:txBody>
        </p:sp>
        <p:sp>
          <p:nvSpPr>
            <p:cNvPr id="154" name="rc154"/>
            <p:cNvSpPr/>
            <p:nvPr/>
          </p:nvSpPr>
          <p:spPr>
            <a:xfrm>
              <a:off x="1278981" y="5670933"/>
              <a:ext cx="5297719" cy="100422"/>
            </a:xfrm>
            <a:prstGeom prst="rect">
              <a:avLst/>
            </a:prstGeom>
            <a:solidFill>
              <a:srgbClr val="E2231A">
                <a:alpha val="80000"/>
              </a:srgbClr>
            </a:solidFill>
          </p:spPr>
          <p:txBody>
            <a:bodyPr/>
            <a:lstStyle/>
            <a:p>
              <a:endParaRPr/>
            </a:p>
          </p:txBody>
        </p:sp>
        <p:sp>
          <p:nvSpPr>
            <p:cNvPr id="155" name="rc155"/>
            <p:cNvSpPr/>
            <p:nvPr/>
          </p:nvSpPr>
          <p:spPr>
            <a:xfrm>
              <a:off x="1278981" y="5545405"/>
              <a:ext cx="5592036" cy="100422"/>
            </a:xfrm>
            <a:prstGeom prst="rect">
              <a:avLst/>
            </a:prstGeom>
            <a:solidFill>
              <a:srgbClr val="E2231A">
                <a:alpha val="80000"/>
              </a:srgbClr>
            </a:solidFill>
          </p:spPr>
          <p:txBody>
            <a:bodyPr/>
            <a:lstStyle/>
            <a:p>
              <a:endParaRPr/>
            </a:p>
          </p:txBody>
        </p:sp>
        <p:sp>
          <p:nvSpPr>
            <p:cNvPr id="156" name="tx156"/>
            <p:cNvSpPr/>
            <p:nvPr/>
          </p:nvSpPr>
          <p:spPr>
            <a:xfrm>
              <a:off x="8712273"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57" name="tx157"/>
            <p:cNvSpPr/>
            <p:nvPr/>
          </p:nvSpPr>
          <p:spPr>
            <a:xfrm>
              <a:off x="6652049"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58" name="tx158"/>
            <p:cNvSpPr/>
            <p:nvPr/>
          </p:nvSpPr>
          <p:spPr>
            <a:xfrm>
              <a:off x="6946367"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59" name="tx15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0" name="tx16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1" name="tx16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2" name="tx162"/>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63" name="tx163"/>
            <p:cNvSpPr/>
            <p:nvPr/>
          </p:nvSpPr>
          <p:spPr>
            <a:xfrm>
              <a:off x="257402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64" name="tx164"/>
            <p:cNvSpPr/>
            <p:nvPr/>
          </p:nvSpPr>
          <p:spPr>
            <a:xfrm>
              <a:off x="4045611"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65" name="tx165"/>
            <p:cNvSpPr/>
            <p:nvPr/>
          </p:nvSpPr>
          <p:spPr>
            <a:xfrm>
              <a:off x="551720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66" name="tx166"/>
            <p:cNvSpPr/>
            <p:nvPr/>
          </p:nvSpPr>
          <p:spPr>
            <a:xfrm>
              <a:off x="698878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67" name="tx167"/>
            <p:cNvSpPr/>
            <p:nvPr/>
          </p:nvSpPr>
          <p:spPr>
            <a:xfrm>
              <a:off x="846037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68" name="tx168"/>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69" name="tx169"/>
            <p:cNvSpPr/>
            <p:nvPr/>
          </p:nvSpPr>
          <p:spPr>
            <a:xfrm>
              <a:off x="911084" y="5286032"/>
              <a:ext cx="2524125" cy="132605"/>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ROSA</a:t>
              </a:r>
            </a:p>
          </p:txBody>
        </p:sp>
        <p:sp>
          <p:nvSpPr>
            <p:cNvPr id="170" name="tx170"/>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2" name="tx172"/>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DTP1 coverage of 95%.
DTP1 coverage (95%) was 2 percentage points higher than in 2019 (93%).
This equates to 1.9 million zero-dose children in 2025 compared to 2.5 million zero-dose children in 2019.</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75" name="Group 174"/>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40651" cap="flat">
              <a:solidFill>
                <a:srgbClr val="E2231A">
                  <a:alpha val="100000"/>
                </a:srgbClr>
              </a:solidFill>
              <a:prstDash val="solid"/>
              <a:round/>
            </a:ln>
          </p:spPr>
          <p:txBody>
            <a:bodyPr/>
            <a:lstStyle/>
            <a:p>
              <a:endParaRPr/>
            </a:p>
          </p:txBody>
        </p:sp>
        <p:sp>
          <p:nvSpPr>
            <p:cNvPr id="27" name="tx27"/>
            <p:cNvSpPr/>
            <p:nvPr/>
          </p:nvSpPr>
          <p:spPr>
            <a:xfrm>
              <a:off x="1024125"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 name="tx28"/>
            <p:cNvSpPr/>
            <p:nvPr/>
          </p:nvSpPr>
          <p:spPr>
            <a:xfrm>
              <a:off x="1519358"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 name="tx29"/>
            <p:cNvSpPr/>
            <p:nvPr/>
          </p:nvSpPr>
          <p:spPr>
            <a:xfrm>
              <a:off x="2014590"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 name="tx30"/>
            <p:cNvSpPr/>
            <p:nvPr/>
          </p:nvSpPr>
          <p:spPr>
            <a:xfrm>
              <a:off x="2509822"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1" name="tx31"/>
            <p:cNvSpPr/>
            <p:nvPr/>
          </p:nvSpPr>
          <p:spPr>
            <a:xfrm>
              <a:off x="3005054" y="18820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 name="tx32"/>
            <p:cNvSpPr/>
            <p:nvPr/>
          </p:nvSpPr>
          <p:spPr>
            <a:xfrm>
              <a:off x="3500286"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3" name="tx33"/>
            <p:cNvSpPr/>
            <p:nvPr/>
          </p:nvSpPr>
          <p:spPr>
            <a:xfrm>
              <a:off x="3995518"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 name="tx34"/>
            <p:cNvSpPr/>
            <p:nvPr/>
          </p:nvSpPr>
          <p:spPr>
            <a:xfrm>
              <a:off x="4490751"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23270" y="1403618"/>
              <a:ext cx="2388914"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ROSA,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40651" cap="flat">
              <a:solidFill>
                <a:srgbClr val="E2231A">
                  <a:alpha val="100000"/>
                </a:srgbClr>
              </a:solidFill>
              <a:prstDash val="solid"/>
              <a:round/>
            </a:ln>
          </p:spPr>
          <p:txBody>
            <a:bodyPr/>
            <a:lstStyle/>
            <a:p>
              <a:endParaRPr/>
            </a:p>
          </p:txBody>
        </p:sp>
        <p:sp>
          <p:nvSpPr>
            <p:cNvPr id="80" name="tx80"/>
            <p:cNvSpPr/>
            <p:nvPr/>
          </p:nvSpPr>
          <p:spPr>
            <a:xfrm>
              <a:off x="5316670"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309378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3" name="tx83"/>
            <p:cNvSpPr/>
            <p:nvPr/>
          </p:nvSpPr>
          <p:spPr>
            <a:xfrm>
              <a:off x="6802367"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4" name="tx84"/>
            <p:cNvSpPr/>
            <p:nvPr/>
          </p:nvSpPr>
          <p:spPr>
            <a:xfrm>
              <a:off x="7315649"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7810881"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8306113" y="19094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8801345" y="19094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0" name="pl100"/>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1" name="pl101"/>
            <p:cNvSpPr/>
            <p:nvPr/>
          </p:nvSpPr>
          <p:spPr>
            <a:xfrm>
              <a:off x="7126795"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014775"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48636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495795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642954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790113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275057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222158"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69374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165336"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63692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278981" y="5795103"/>
              <a:ext cx="7357943" cy="101509"/>
            </a:xfrm>
            <a:prstGeom prst="rect">
              <a:avLst/>
            </a:prstGeom>
            <a:solidFill>
              <a:srgbClr val="E2231A">
                <a:alpha val="80000"/>
              </a:srgbClr>
            </a:solidFill>
          </p:spPr>
          <p:txBody>
            <a:bodyPr/>
            <a:lstStyle/>
            <a:p>
              <a:endParaRPr/>
            </a:p>
          </p:txBody>
        </p:sp>
        <p:sp>
          <p:nvSpPr>
            <p:cNvPr id="126" name="rc126"/>
            <p:cNvSpPr/>
            <p:nvPr/>
          </p:nvSpPr>
          <p:spPr>
            <a:xfrm>
              <a:off x="1278981" y="5668216"/>
              <a:ext cx="5297719" cy="101509"/>
            </a:xfrm>
            <a:prstGeom prst="rect">
              <a:avLst/>
            </a:prstGeom>
            <a:solidFill>
              <a:srgbClr val="E2231A">
                <a:alpha val="80000"/>
              </a:srgbClr>
            </a:solidFill>
          </p:spPr>
          <p:txBody>
            <a:bodyPr/>
            <a:lstStyle/>
            <a:p>
              <a:endParaRPr/>
            </a:p>
          </p:txBody>
        </p:sp>
        <p:sp>
          <p:nvSpPr>
            <p:cNvPr id="127" name="rc127"/>
            <p:cNvSpPr/>
            <p:nvPr/>
          </p:nvSpPr>
          <p:spPr>
            <a:xfrm>
              <a:off x="1278981" y="5541330"/>
              <a:ext cx="5592036" cy="101509"/>
            </a:xfrm>
            <a:prstGeom prst="rect">
              <a:avLst/>
            </a:prstGeom>
            <a:solidFill>
              <a:srgbClr val="E2231A">
                <a:alpha val="80000"/>
              </a:srgbClr>
            </a:solidFill>
          </p:spPr>
          <p:txBody>
            <a:bodyPr/>
            <a:lstStyle/>
            <a:p>
              <a:endParaRPr/>
            </a:p>
          </p:txBody>
        </p:sp>
        <p:sp>
          <p:nvSpPr>
            <p:cNvPr id="128" name="tx128"/>
            <p:cNvSpPr/>
            <p:nvPr/>
          </p:nvSpPr>
          <p:spPr>
            <a:xfrm>
              <a:off x="8712273"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9" name="tx129"/>
            <p:cNvSpPr/>
            <p:nvPr/>
          </p:nvSpPr>
          <p:spPr>
            <a:xfrm>
              <a:off x="6652049"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0" name="tx130"/>
            <p:cNvSpPr/>
            <p:nvPr/>
          </p:nvSpPr>
          <p:spPr>
            <a:xfrm>
              <a:off x="6946367"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31" name="tx131"/>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2" name="tx132"/>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3" name="tx133"/>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4" name="tx134"/>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5" name="tx135"/>
            <p:cNvSpPr/>
            <p:nvPr/>
          </p:nvSpPr>
          <p:spPr>
            <a:xfrm>
              <a:off x="257402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6" name="tx136"/>
            <p:cNvSpPr/>
            <p:nvPr/>
          </p:nvSpPr>
          <p:spPr>
            <a:xfrm>
              <a:off x="4045611"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7" name="tx137"/>
            <p:cNvSpPr/>
            <p:nvPr/>
          </p:nvSpPr>
          <p:spPr>
            <a:xfrm>
              <a:off x="551720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8" name="tx138"/>
            <p:cNvSpPr/>
            <p:nvPr/>
          </p:nvSpPr>
          <p:spPr>
            <a:xfrm>
              <a:off x="698878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9" name="tx139"/>
            <p:cNvSpPr/>
            <p:nvPr/>
          </p:nvSpPr>
          <p:spPr>
            <a:xfrm>
              <a:off x="846037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40" name="tx140"/>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1" name="tx141"/>
            <p:cNvSpPr/>
            <p:nvPr/>
          </p:nvSpPr>
          <p:spPr>
            <a:xfrm>
              <a:off x="911084" y="5281685"/>
              <a:ext cx="2524125" cy="132605"/>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ROSA</a:t>
              </a:r>
            </a:p>
          </p:txBody>
        </p:sp>
        <p:sp>
          <p:nvSpPr>
            <p:cNvPr id="142" name="tx14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DTP1 coverage of 95%.
DTP1 coverage (95%) was 2 percentage points higher than in 2019 (93%).
This equates to 1.9 million zero-dose children in 2025 compared to 2.5 million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7" name="Group 146"/>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ROSA, 1 out of 8 (12%) countries had DTP1 coverage below 70% in 2025. This was Afghanistan, which accounts for approximately 1.5 million (4%) of the total annual cohort of surviving infants in the region.
There were 7 (88%) countries that achieved DTP1 of 90% or higher, accounting for 33.5 million (96%)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7 countries achieved at least 90% DTP1 coverage, while 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726010" cy="1494577"/>
            </a:xfrm>
            <a:prstGeom prst="rect">
              <a:avLst/>
            </a:prstGeom>
            <a:solidFill>
              <a:srgbClr val="EBEBEB">
                <a:alpha val="100000"/>
              </a:srgbClr>
            </a:solidFill>
          </p:spPr>
          <p:txBody>
            <a:bodyPr/>
            <a:lstStyle/>
            <a:p>
              <a:endParaRPr/>
            </a:p>
          </p:txBody>
        </p:sp>
        <p:sp>
          <p:nvSpPr>
            <p:cNvPr id="6" name="pl6"/>
            <p:cNvSpPr/>
            <p:nvPr/>
          </p:nvSpPr>
          <p:spPr>
            <a:xfrm>
              <a:off x="757200" y="233513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7828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2143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205670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499862"/>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811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2351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5891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943192"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2972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512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30052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33593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811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81109" y="2012161"/>
              <a:ext cx="2478191" cy="289560"/>
            </a:xfrm>
            <a:custGeom>
              <a:avLst/>
              <a:gdLst/>
              <a:ahLst/>
              <a:cxnLst/>
              <a:rect l="0" t="0" r="0" b="0"/>
              <a:pathLst>
                <a:path w="2478191" h="289560">
                  <a:moveTo>
                    <a:pt x="0" y="0"/>
                  </a:moveTo>
                  <a:lnTo>
                    <a:pt x="354027" y="178191"/>
                  </a:lnTo>
                  <a:lnTo>
                    <a:pt x="708054" y="155917"/>
                  </a:lnTo>
                  <a:lnTo>
                    <a:pt x="1062082" y="289560"/>
                  </a:lnTo>
                  <a:lnTo>
                    <a:pt x="1416109" y="200464"/>
                  </a:lnTo>
                  <a:lnTo>
                    <a:pt x="1770136" y="178191"/>
                  </a:lnTo>
                  <a:lnTo>
                    <a:pt x="2124164" y="178191"/>
                  </a:lnTo>
                  <a:lnTo>
                    <a:pt x="2478191" y="222738"/>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81109" y="2012161"/>
              <a:ext cx="2478191" cy="289560"/>
            </a:xfrm>
            <a:custGeom>
              <a:avLst/>
              <a:gdLst/>
              <a:ahLst/>
              <a:cxnLst/>
              <a:rect l="0" t="0" r="0" b="0"/>
              <a:pathLst>
                <a:path w="2478191" h="289560">
                  <a:moveTo>
                    <a:pt x="0" y="0"/>
                  </a:moveTo>
                  <a:lnTo>
                    <a:pt x="354027" y="178191"/>
                  </a:lnTo>
                  <a:lnTo>
                    <a:pt x="708054" y="155917"/>
                  </a:lnTo>
                  <a:lnTo>
                    <a:pt x="1062082" y="289560"/>
                  </a:lnTo>
                  <a:lnTo>
                    <a:pt x="1416109" y="200464"/>
                  </a:lnTo>
                  <a:lnTo>
                    <a:pt x="1770136" y="178191"/>
                  </a:lnTo>
                  <a:lnTo>
                    <a:pt x="2124164" y="178191"/>
                  </a:lnTo>
                  <a:lnTo>
                    <a:pt x="2478191" y="222738"/>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811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81109" y="2012161"/>
              <a:ext cx="2478191" cy="289560"/>
            </a:xfrm>
            <a:custGeom>
              <a:avLst/>
              <a:gdLst/>
              <a:ahLst/>
              <a:cxnLst/>
              <a:rect l="0" t="0" r="0" b="0"/>
              <a:pathLst>
                <a:path w="2478191" h="289560">
                  <a:moveTo>
                    <a:pt x="0" y="0"/>
                  </a:moveTo>
                  <a:lnTo>
                    <a:pt x="354027" y="178191"/>
                  </a:lnTo>
                  <a:lnTo>
                    <a:pt x="708054" y="155917"/>
                  </a:lnTo>
                  <a:lnTo>
                    <a:pt x="1062082" y="289560"/>
                  </a:lnTo>
                  <a:lnTo>
                    <a:pt x="1416109" y="200464"/>
                  </a:lnTo>
                  <a:lnTo>
                    <a:pt x="1770136" y="178191"/>
                  </a:lnTo>
                  <a:lnTo>
                    <a:pt x="2124164" y="178191"/>
                  </a:lnTo>
                  <a:lnTo>
                    <a:pt x="2478191" y="222738"/>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81109" y="2012161"/>
              <a:ext cx="2478191" cy="289560"/>
            </a:xfrm>
            <a:custGeom>
              <a:avLst/>
              <a:gdLst/>
              <a:ahLst/>
              <a:cxnLst/>
              <a:rect l="0" t="0" r="0" b="0"/>
              <a:pathLst>
                <a:path w="2478191" h="289560">
                  <a:moveTo>
                    <a:pt x="0" y="0"/>
                  </a:moveTo>
                  <a:lnTo>
                    <a:pt x="354027" y="178191"/>
                  </a:lnTo>
                  <a:lnTo>
                    <a:pt x="708054" y="155917"/>
                  </a:lnTo>
                  <a:lnTo>
                    <a:pt x="1062082" y="289560"/>
                  </a:lnTo>
                  <a:lnTo>
                    <a:pt x="1416109" y="200464"/>
                  </a:lnTo>
                  <a:lnTo>
                    <a:pt x="1770136" y="178191"/>
                  </a:lnTo>
                  <a:lnTo>
                    <a:pt x="2124164" y="178191"/>
                  </a:lnTo>
                  <a:lnTo>
                    <a:pt x="2478191" y="222738"/>
                  </a:lnTo>
                </a:path>
              </a:pathLst>
            </a:custGeom>
            <a:ln w="35231" cap="flat">
              <a:solidFill>
                <a:srgbClr val="1CABE2">
                  <a:alpha val="100000"/>
                </a:srgbClr>
              </a:solidFill>
              <a:prstDash val="solid"/>
              <a:round/>
            </a:ln>
          </p:spPr>
          <p:txBody>
            <a:bodyPr/>
            <a:lstStyle/>
            <a:p>
              <a:endParaRPr/>
            </a:p>
          </p:txBody>
        </p:sp>
        <p:sp>
          <p:nvSpPr>
            <p:cNvPr id="26" name="tx26"/>
            <p:cNvSpPr/>
            <p:nvPr/>
          </p:nvSpPr>
          <p:spPr>
            <a:xfrm>
              <a:off x="820820" y="183469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7" name="tx27"/>
            <p:cNvSpPr/>
            <p:nvPr/>
          </p:nvSpPr>
          <p:spPr>
            <a:xfrm>
              <a:off x="1174847" y="2010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8" name="tx28"/>
            <p:cNvSpPr/>
            <p:nvPr/>
          </p:nvSpPr>
          <p:spPr>
            <a:xfrm>
              <a:off x="1528874" y="1987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 name="tx29"/>
            <p:cNvSpPr/>
            <p:nvPr/>
          </p:nvSpPr>
          <p:spPr>
            <a:xfrm>
              <a:off x="1882902" y="21216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0" name="tx30"/>
            <p:cNvSpPr/>
            <p:nvPr/>
          </p:nvSpPr>
          <p:spPr>
            <a:xfrm>
              <a:off x="2236929" y="20325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 name="tx31"/>
            <p:cNvSpPr/>
            <p:nvPr/>
          </p:nvSpPr>
          <p:spPr>
            <a:xfrm>
              <a:off x="2590957" y="2010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 name="tx32"/>
            <p:cNvSpPr/>
            <p:nvPr/>
          </p:nvSpPr>
          <p:spPr>
            <a:xfrm>
              <a:off x="2944984" y="20102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 name="tx33"/>
            <p:cNvSpPr/>
            <p:nvPr/>
          </p:nvSpPr>
          <p:spPr>
            <a:xfrm>
              <a:off x="3299011" y="20547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 name="rc34"/>
            <p:cNvSpPr/>
            <p:nvPr/>
          </p:nvSpPr>
          <p:spPr>
            <a:xfrm>
              <a:off x="757200" y="2654108"/>
              <a:ext cx="2726010" cy="1494577"/>
            </a:xfrm>
            <a:prstGeom prst="rect">
              <a:avLst/>
            </a:prstGeom>
            <a:solidFill>
              <a:srgbClr val="EBEBEB">
                <a:alpha val="100000"/>
              </a:srgbClr>
            </a:solidFill>
          </p:spPr>
          <p:txBody>
            <a:bodyPr/>
            <a:lstStyle/>
            <a:p>
              <a:endParaRPr/>
            </a:p>
          </p:txBody>
        </p:sp>
        <p:sp>
          <p:nvSpPr>
            <p:cNvPr id="35" name="pl35"/>
            <p:cNvSpPr/>
            <p:nvPr/>
          </p:nvSpPr>
          <p:spPr>
            <a:xfrm>
              <a:off x="757200" y="411416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57200" y="355731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300046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383573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57200" y="327889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8811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2351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5891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943192"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972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6512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30052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33593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8811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50" name="pl50"/>
            <p:cNvSpPr/>
            <p:nvPr/>
          </p:nvSpPr>
          <p:spPr>
            <a:xfrm>
              <a:off x="881109" y="3345712"/>
              <a:ext cx="2478191" cy="222738"/>
            </a:xfrm>
            <a:custGeom>
              <a:avLst/>
              <a:gdLst/>
              <a:ahLst/>
              <a:cxnLst/>
              <a:rect l="0" t="0" r="0" b="0"/>
              <a:pathLst>
                <a:path w="2478191" h="222738">
                  <a:moveTo>
                    <a:pt x="0" y="89095"/>
                  </a:moveTo>
                  <a:lnTo>
                    <a:pt x="354027" y="66821"/>
                  </a:lnTo>
                  <a:lnTo>
                    <a:pt x="708054" y="222738"/>
                  </a:lnTo>
                  <a:lnTo>
                    <a:pt x="1062082" y="200464"/>
                  </a:lnTo>
                  <a:lnTo>
                    <a:pt x="1416109" y="44547"/>
                  </a:lnTo>
                  <a:lnTo>
                    <a:pt x="1770136" y="89095"/>
                  </a:lnTo>
                  <a:lnTo>
                    <a:pt x="2124164" y="22273"/>
                  </a:lnTo>
                  <a:lnTo>
                    <a:pt x="2478191" y="0"/>
                  </a:lnTo>
                </a:path>
              </a:pathLst>
            </a:custGeom>
            <a:ln w="40651" cap="flat">
              <a:solidFill>
                <a:srgbClr val="BEBEBE">
                  <a:alpha val="69803"/>
                </a:srgbClr>
              </a:solidFill>
              <a:prstDash val="solid"/>
              <a:round/>
            </a:ln>
          </p:spPr>
          <p:txBody>
            <a:bodyPr/>
            <a:lstStyle/>
            <a:p>
              <a:endParaRPr/>
            </a:p>
          </p:txBody>
        </p:sp>
        <p:sp>
          <p:nvSpPr>
            <p:cNvPr id="51" name="pl51"/>
            <p:cNvSpPr/>
            <p:nvPr/>
          </p:nvSpPr>
          <p:spPr>
            <a:xfrm>
              <a:off x="881109" y="3345712"/>
              <a:ext cx="2478191" cy="222738"/>
            </a:xfrm>
            <a:custGeom>
              <a:avLst/>
              <a:gdLst/>
              <a:ahLst/>
              <a:cxnLst/>
              <a:rect l="0" t="0" r="0" b="0"/>
              <a:pathLst>
                <a:path w="2478191" h="222738">
                  <a:moveTo>
                    <a:pt x="0" y="89095"/>
                  </a:moveTo>
                  <a:lnTo>
                    <a:pt x="354027" y="66821"/>
                  </a:lnTo>
                  <a:lnTo>
                    <a:pt x="708054" y="222738"/>
                  </a:lnTo>
                  <a:lnTo>
                    <a:pt x="1062082" y="200464"/>
                  </a:lnTo>
                  <a:lnTo>
                    <a:pt x="1416109" y="44547"/>
                  </a:lnTo>
                  <a:lnTo>
                    <a:pt x="1770136" y="89095"/>
                  </a:lnTo>
                  <a:lnTo>
                    <a:pt x="2124164" y="22273"/>
                  </a:lnTo>
                  <a:lnTo>
                    <a:pt x="2478191" y="0"/>
                  </a:lnTo>
                </a:path>
              </a:pathLst>
            </a:custGeom>
            <a:ln w="35231" cap="flat">
              <a:solidFill>
                <a:srgbClr val="BEBEBE">
                  <a:alpha val="69803"/>
                </a:srgbClr>
              </a:solidFill>
              <a:prstDash val="solid"/>
              <a:round/>
            </a:ln>
          </p:spPr>
          <p:txBody>
            <a:bodyPr/>
            <a:lstStyle/>
            <a:p>
              <a:endParaRPr/>
            </a:p>
          </p:txBody>
        </p:sp>
        <p:sp>
          <p:nvSpPr>
            <p:cNvPr id="52" name="pl52"/>
            <p:cNvSpPr/>
            <p:nvPr/>
          </p:nvSpPr>
          <p:spPr>
            <a:xfrm>
              <a:off x="8811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53" name="pl53"/>
            <p:cNvSpPr/>
            <p:nvPr/>
          </p:nvSpPr>
          <p:spPr>
            <a:xfrm>
              <a:off x="881109" y="3345712"/>
              <a:ext cx="2478191" cy="222738"/>
            </a:xfrm>
            <a:custGeom>
              <a:avLst/>
              <a:gdLst/>
              <a:ahLst/>
              <a:cxnLst/>
              <a:rect l="0" t="0" r="0" b="0"/>
              <a:pathLst>
                <a:path w="2478191" h="222738">
                  <a:moveTo>
                    <a:pt x="0" y="89095"/>
                  </a:moveTo>
                  <a:lnTo>
                    <a:pt x="354027" y="66821"/>
                  </a:lnTo>
                  <a:lnTo>
                    <a:pt x="708054" y="222738"/>
                  </a:lnTo>
                  <a:lnTo>
                    <a:pt x="1062082" y="200464"/>
                  </a:lnTo>
                  <a:lnTo>
                    <a:pt x="1416109" y="44547"/>
                  </a:lnTo>
                  <a:lnTo>
                    <a:pt x="1770136" y="89095"/>
                  </a:lnTo>
                  <a:lnTo>
                    <a:pt x="2124164" y="22273"/>
                  </a:lnTo>
                  <a:lnTo>
                    <a:pt x="2478191" y="0"/>
                  </a:lnTo>
                </a:path>
              </a:pathLst>
            </a:custGeom>
            <a:ln w="40651" cap="flat">
              <a:solidFill>
                <a:srgbClr val="000000">
                  <a:alpha val="100000"/>
                </a:srgbClr>
              </a:solidFill>
              <a:prstDash val="solid"/>
              <a:round/>
            </a:ln>
          </p:spPr>
          <p:txBody>
            <a:bodyPr/>
            <a:lstStyle/>
            <a:p>
              <a:endParaRPr/>
            </a:p>
          </p:txBody>
        </p:sp>
        <p:sp>
          <p:nvSpPr>
            <p:cNvPr id="54" name="pl54"/>
            <p:cNvSpPr/>
            <p:nvPr/>
          </p:nvSpPr>
          <p:spPr>
            <a:xfrm>
              <a:off x="881109" y="3345712"/>
              <a:ext cx="2478191" cy="222738"/>
            </a:xfrm>
            <a:custGeom>
              <a:avLst/>
              <a:gdLst/>
              <a:ahLst/>
              <a:cxnLst/>
              <a:rect l="0" t="0" r="0" b="0"/>
              <a:pathLst>
                <a:path w="2478191" h="222738">
                  <a:moveTo>
                    <a:pt x="0" y="89095"/>
                  </a:moveTo>
                  <a:lnTo>
                    <a:pt x="354027" y="66821"/>
                  </a:lnTo>
                  <a:lnTo>
                    <a:pt x="708054" y="222738"/>
                  </a:lnTo>
                  <a:lnTo>
                    <a:pt x="1062082" y="200464"/>
                  </a:lnTo>
                  <a:lnTo>
                    <a:pt x="1416109" y="44547"/>
                  </a:lnTo>
                  <a:lnTo>
                    <a:pt x="1770136" y="89095"/>
                  </a:lnTo>
                  <a:lnTo>
                    <a:pt x="2124164" y="22273"/>
                  </a:lnTo>
                  <a:lnTo>
                    <a:pt x="2478191" y="0"/>
                  </a:lnTo>
                </a:path>
              </a:pathLst>
            </a:custGeom>
            <a:ln w="35231" cap="flat">
              <a:solidFill>
                <a:srgbClr val="1CABE2">
                  <a:alpha val="100000"/>
                </a:srgbClr>
              </a:solidFill>
              <a:prstDash val="solid"/>
              <a:round/>
            </a:ln>
          </p:spPr>
          <p:txBody>
            <a:bodyPr/>
            <a:lstStyle/>
            <a:p>
              <a:endParaRPr/>
            </a:p>
          </p:txBody>
        </p:sp>
        <p:sp>
          <p:nvSpPr>
            <p:cNvPr id="55" name="tx55"/>
            <p:cNvSpPr/>
            <p:nvPr/>
          </p:nvSpPr>
          <p:spPr>
            <a:xfrm>
              <a:off x="820820" y="32546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6" name="tx56"/>
            <p:cNvSpPr/>
            <p:nvPr/>
          </p:nvSpPr>
          <p:spPr>
            <a:xfrm>
              <a:off x="1174847" y="3232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 name="tx57"/>
            <p:cNvSpPr/>
            <p:nvPr/>
          </p:nvSpPr>
          <p:spPr>
            <a:xfrm>
              <a:off x="1528874" y="3388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8" name="tx58"/>
            <p:cNvSpPr/>
            <p:nvPr/>
          </p:nvSpPr>
          <p:spPr>
            <a:xfrm>
              <a:off x="1882902" y="33660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9" name="tx59"/>
            <p:cNvSpPr/>
            <p:nvPr/>
          </p:nvSpPr>
          <p:spPr>
            <a:xfrm>
              <a:off x="2236929" y="32101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 name="tx60"/>
            <p:cNvSpPr/>
            <p:nvPr/>
          </p:nvSpPr>
          <p:spPr>
            <a:xfrm>
              <a:off x="2590957" y="32546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 name="tx61"/>
            <p:cNvSpPr/>
            <p:nvPr/>
          </p:nvSpPr>
          <p:spPr>
            <a:xfrm>
              <a:off x="2944984" y="3187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 name="tx62"/>
            <p:cNvSpPr/>
            <p:nvPr/>
          </p:nvSpPr>
          <p:spPr>
            <a:xfrm>
              <a:off x="3299011" y="31655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 name="rc63"/>
            <p:cNvSpPr/>
            <p:nvPr/>
          </p:nvSpPr>
          <p:spPr>
            <a:xfrm>
              <a:off x="757200" y="4433137"/>
              <a:ext cx="2726010" cy="1494577"/>
            </a:xfrm>
            <a:prstGeom prst="rect">
              <a:avLst/>
            </a:prstGeom>
            <a:solidFill>
              <a:srgbClr val="EBEBEB">
                <a:alpha val="100000"/>
              </a:srgbClr>
            </a:solidFill>
          </p:spPr>
          <p:txBody>
            <a:bodyPr/>
            <a:lstStyle/>
            <a:p>
              <a:endParaRPr/>
            </a:p>
          </p:txBody>
        </p:sp>
        <p:sp>
          <p:nvSpPr>
            <p:cNvPr id="64" name="pl64"/>
            <p:cNvSpPr/>
            <p:nvPr/>
          </p:nvSpPr>
          <p:spPr>
            <a:xfrm>
              <a:off x="757200" y="589318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57200" y="533634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57200" y="477949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561476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57200" y="505791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8811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2351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5891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943192"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22972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6512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30052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33593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81109" y="5169288"/>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79" name="pl79"/>
            <p:cNvSpPr/>
            <p:nvPr/>
          </p:nvSpPr>
          <p:spPr>
            <a:xfrm>
              <a:off x="881109" y="5191562"/>
              <a:ext cx="2478191" cy="155917"/>
            </a:xfrm>
            <a:custGeom>
              <a:avLst/>
              <a:gdLst/>
              <a:ahLst/>
              <a:cxnLst/>
              <a:rect l="0" t="0" r="0" b="0"/>
              <a:pathLst>
                <a:path w="2478191" h="155917">
                  <a:moveTo>
                    <a:pt x="0" y="155917"/>
                  </a:moveTo>
                  <a:lnTo>
                    <a:pt x="354027" y="66821"/>
                  </a:lnTo>
                  <a:lnTo>
                    <a:pt x="708054" y="155917"/>
                  </a:lnTo>
                  <a:lnTo>
                    <a:pt x="1062082" y="89095"/>
                  </a:lnTo>
                  <a:lnTo>
                    <a:pt x="1416109" y="22273"/>
                  </a:lnTo>
                  <a:lnTo>
                    <a:pt x="1770136" y="0"/>
                  </a:lnTo>
                  <a:lnTo>
                    <a:pt x="2124164" y="0"/>
                  </a:lnTo>
                  <a:lnTo>
                    <a:pt x="2478191" y="22273"/>
                  </a:lnTo>
                </a:path>
              </a:pathLst>
            </a:custGeom>
            <a:ln w="40651" cap="flat">
              <a:solidFill>
                <a:srgbClr val="BEBEBE">
                  <a:alpha val="69803"/>
                </a:srgbClr>
              </a:solidFill>
              <a:prstDash val="solid"/>
              <a:round/>
            </a:ln>
          </p:spPr>
          <p:txBody>
            <a:bodyPr/>
            <a:lstStyle/>
            <a:p>
              <a:endParaRPr/>
            </a:p>
          </p:txBody>
        </p:sp>
        <p:sp>
          <p:nvSpPr>
            <p:cNvPr id="80" name="pl80"/>
            <p:cNvSpPr/>
            <p:nvPr/>
          </p:nvSpPr>
          <p:spPr>
            <a:xfrm>
              <a:off x="881109" y="5191562"/>
              <a:ext cx="2478191" cy="155917"/>
            </a:xfrm>
            <a:custGeom>
              <a:avLst/>
              <a:gdLst/>
              <a:ahLst/>
              <a:cxnLst/>
              <a:rect l="0" t="0" r="0" b="0"/>
              <a:pathLst>
                <a:path w="2478191" h="155917">
                  <a:moveTo>
                    <a:pt x="0" y="155917"/>
                  </a:moveTo>
                  <a:lnTo>
                    <a:pt x="354027" y="66821"/>
                  </a:lnTo>
                  <a:lnTo>
                    <a:pt x="708054" y="155917"/>
                  </a:lnTo>
                  <a:lnTo>
                    <a:pt x="1062082" y="89095"/>
                  </a:lnTo>
                  <a:lnTo>
                    <a:pt x="1416109" y="22273"/>
                  </a:lnTo>
                  <a:lnTo>
                    <a:pt x="1770136" y="0"/>
                  </a:lnTo>
                  <a:lnTo>
                    <a:pt x="2124164" y="0"/>
                  </a:lnTo>
                  <a:lnTo>
                    <a:pt x="2478191" y="22273"/>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81109" y="5169288"/>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82" name="pl82"/>
            <p:cNvSpPr/>
            <p:nvPr/>
          </p:nvSpPr>
          <p:spPr>
            <a:xfrm>
              <a:off x="881109" y="5191562"/>
              <a:ext cx="2478191" cy="155917"/>
            </a:xfrm>
            <a:custGeom>
              <a:avLst/>
              <a:gdLst/>
              <a:ahLst/>
              <a:cxnLst/>
              <a:rect l="0" t="0" r="0" b="0"/>
              <a:pathLst>
                <a:path w="2478191" h="155917">
                  <a:moveTo>
                    <a:pt x="0" y="155917"/>
                  </a:moveTo>
                  <a:lnTo>
                    <a:pt x="354027" y="66821"/>
                  </a:lnTo>
                  <a:lnTo>
                    <a:pt x="708054" y="155917"/>
                  </a:lnTo>
                  <a:lnTo>
                    <a:pt x="1062082" y="89095"/>
                  </a:lnTo>
                  <a:lnTo>
                    <a:pt x="1416109" y="22273"/>
                  </a:lnTo>
                  <a:lnTo>
                    <a:pt x="1770136" y="0"/>
                  </a:lnTo>
                  <a:lnTo>
                    <a:pt x="2124164" y="0"/>
                  </a:lnTo>
                  <a:lnTo>
                    <a:pt x="2478191" y="22273"/>
                  </a:lnTo>
                </a:path>
              </a:pathLst>
            </a:custGeom>
            <a:ln w="40651" cap="flat">
              <a:solidFill>
                <a:srgbClr val="000000">
                  <a:alpha val="100000"/>
                </a:srgbClr>
              </a:solidFill>
              <a:prstDash val="solid"/>
              <a:round/>
            </a:ln>
          </p:spPr>
          <p:txBody>
            <a:bodyPr/>
            <a:lstStyle/>
            <a:p>
              <a:endParaRPr/>
            </a:p>
          </p:txBody>
        </p:sp>
        <p:sp>
          <p:nvSpPr>
            <p:cNvPr id="83" name="pl83"/>
            <p:cNvSpPr/>
            <p:nvPr/>
          </p:nvSpPr>
          <p:spPr>
            <a:xfrm>
              <a:off x="881109" y="5191562"/>
              <a:ext cx="2478191" cy="155917"/>
            </a:xfrm>
            <a:custGeom>
              <a:avLst/>
              <a:gdLst/>
              <a:ahLst/>
              <a:cxnLst/>
              <a:rect l="0" t="0" r="0" b="0"/>
              <a:pathLst>
                <a:path w="2478191" h="155917">
                  <a:moveTo>
                    <a:pt x="0" y="155917"/>
                  </a:moveTo>
                  <a:lnTo>
                    <a:pt x="354027" y="66821"/>
                  </a:lnTo>
                  <a:lnTo>
                    <a:pt x="708054" y="155917"/>
                  </a:lnTo>
                  <a:lnTo>
                    <a:pt x="1062082" y="89095"/>
                  </a:lnTo>
                  <a:lnTo>
                    <a:pt x="1416109" y="22273"/>
                  </a:lnTo>
                  <a:lnTo>
                    <a:pt x="1770136" y="0"/>
                  </a:lnTo>
                  <a:lnTo>
                    <a:pt x="2124164" y="0"/>
                  </a:lnTo>
                  <a:lnTo>
                    <a:pt x="2478191" y="22273"/>
                  </a:lnTo>
                </a:path>
              </a:pathLst>
            </a:custGeom>
            <a:ln w="35231" cap="flat">
              <a:solidFill>
                <a:srgbClr val="1CABE2">
                  <a:alpha val="100000"/>
                </a:srgbClr>
              </a:solidFill>
              <a:prstDash val="solid"/>
              <a:round/>
            </a:ln>
          </p:spPr>
          <p:txBody>
            <a:bodyPr/>
            <a:lstStyle/>
            <a:p>
              <a:endParaRPr/>
            </a:p>
          </p:txBody>
        </p:sp>
        <p:sp>
          <p:nvSpPr>
            <p:cNvPr id="84" name="tx84"/>
            <p:cNvSpPr/>
            <p:nvPr/>
          </p:nvSpPr>
          <p:spPr>
            <a:xfrm>
              <a:off x="820820" y="5167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 name="tx85"/>
            <p:cNvSpPr/>
            <p:nvPr/>
          </p:nvSpPr>
          <p:spPr>
            <a:xfrm>
              <a:off x="1174847" y="5078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6" name="tx86"/>
            <p:cNvSpPr/>
            <p:nvPr/>
          </p:nvSpPr>
          <p:spPr>
            <a:xfrm>
              <a:off x="1528874" y="5167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7" name="tx87"/>
            <p:cNvSpPr/>
            <p:nvPr/>
          </p:nvSpPr>
          <p:spPr>
            <a:xfrm>
              <a:off x="1882902" y="51005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8" name="tx88"/>
            <p:cNvSpPr/>
            <p:nvPr/>
          </p:nvSpPr>
          <p:spPr>
            <a:xfrm>
              <a:off x="2236929" y="50336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 name="tx89"/>
            <p:cNvSpPr/>
            <p:nvPr/>
          </p:nvSpPr>
          <p:spPr>
            <a:xfrm>
              <a:off x="2590957" y="50114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0" name="tx90"/>
            <p:cNvSpPr/>
            <p:nvPr/>
          </p:nvSpPr>
          <p:spPr>
            <a:xfrm>
              <a:off x="2944984" y="50114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 name="tx91"/>
            <p:cNvSpPr/>
            <p:nvPr/>
          </p:nvSpPr>
          <p:spPr>
            <a:xfrm>
              <a:off x="3299011" y="50336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 name="rc92"/>
            <p:cNvSpPr/>
            <p:nvPr/>
          </p:nvSpPr>
          <p:spPr>
            <a:xfrm>
              <a:off x="3552800" y="875080"/>
              <a:ext cx="2726010" cy="1494577"/>
            </a:xfrm>
            <a:prstGeom prst="rect">
              <a:avLst/>
            </a:prstGeom>
            <a:solidFill>
              <a:srgbClr val="EBEBEB">
                <a:alpha val="100000"/>
              </a:srgbClr>
            </a:solidFill>
          </p:spPr>
          <p:txBody>
            <a:bodyPr/>
            <a:lstStyle/>
            <a:p>
              <a:endParaRPr/>
            </a:p>
          </p:txBody>
        </p:sp>
        <p:sp>
          <p:nvSpPr>
            <p:cNvPr id="93" name="pl93"/>
            <p:cNvSpPr/>
            <p:nvPr/>
          </p:nvSpPr>
          <p:spPr>
            <a:xfrm>
              <a:off x="3552800" y="233513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3552800" y="177828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3552800" y="122143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35528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3552800" y="205670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552800" y="1499862"/>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36767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40307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43847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47387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50928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54468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58008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61549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36767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08" name="pl108"/>
            <p:cNvSpPr/>
            <p:nvPr/>
          </p:nvSpPr>
          <p:spPr>
            <a:xfrm>
              <a:off x="3676709" y="1522136"/>
              <a:ext cx="2478191" cy="133643"/>
            </a:xfrm>
            <a:custGeom>
              <a:avLst/>
              <a:gdLst/>
              <a:ahLst/>
              <a:cxnLst/>
              <a:rect l="0" t="0" r="0" b="0"/>
              <a:pathLst>
                <a:path w="2478191" h="133643">
                  <a:moveTo>
                    <a:pt x="0" y="0"/>
                  </a:moveTo>
                  <a:lnTo>
                    <a:pt x="354027" y="0"/>
                  </a:lnTo>
                  <a:lnTo>
                    <a:pt x="708054" y="0"/>
                  </a:lnTo>
                  <a:lnTo>
                    <a:pt x="1062082" y="0"/>
                  </a:lnTo>
                  <a:lnTo>
                    <a:pt x="1416109" y="0"/>
                  </a:lnTo>
                  <a:lnTo>
                    <a:pt x="1770136" y="0"/>
                  </a:lnTo>
                  <a:lnTo>
                    <a:pt x="2124164" y="0"/>
                  </a:lnTo>
                  <a:lnTo>
                    <a:pt x="2478191" y="133643"/>
                  </a:lnTo>
                </a:path>
              </a:pathLst>
            </a:custGeom>
            <a:ln w="40651" cap="flat">
              <a:solidFill>
                <a:srgbClr val="BEBEBE">
                  <a:alpha val="69803"/>
                </a:srgbClr>
              </a:solidFill>
              <a:prstDash val="solid"/>
              <a:round/>
            </a:ln>
          </p:spPr>
          <p:txBody>
            <a:bodyPr/>
            <a:lstStyle/>
            <a:p>
              <a:endParaRPr/>
            </a:p>
          </p:txBody>
        </p:sp>
        <p:sp>
          <p:nvSpPr>
            <p:cNvPr id="109" name="pl109"/>
            <p:cNvSpPr/>
            <p:nvPr/>
          </p:nvSpPr>
          <p:spPr>
            <a:xfrm>
              <a:off x="3676709" y="1522136"/>
              <a:ext cx="2478191" cy="133643"/>
            </a:xfrm>
            <a:custGeom>
              <a:avLst/>
              <a:gdLst/>
              <a:ahLst/>
              <a:cxnLst/>
              <a:rect l="0" t="0" r="0" b="0"/>
              <a:pathLst>
                <a:path w="2478191" h="133643">
                  <a:moveTo>
                    <a:pt x="0" y="0"/>
                  </a:moveTo>
                  <a:lnTo>
                    <a:pt x="354027" y="0"/>
                  </a:lnTo>
                  <a:lnTo>
                    <a:pt x="708054" y="0"/>
                  </a:lnTo>
                  <a:lnTo>
                    <a:pt x="1062082" y="0"/>
                  </a:lnTo>
                  <a:lnTo>
                    <a:pt x="1416109" y="0"/>
                  </a:lnTo>
                  <a:lnTo>
                    <a:pt x="1770136" y="0"/>
                  </a:lnTo>
                  <a:lnTo>
                    <a:pt x="2124164" y="0"/>
                  </a:lnTo>
                  <a:lnTo>
                    <a:pt x="2478191" y="133643"/>
                  </a:lnTo>
                </a:path>
              </a:pathLst>
            </a:custGeom>
            <a:ln w="35231" cap="flat">
              <a:solidFill>
                <a:srgbClr val="BEBEBE">
                  <a:alpha val="69803"/>
                </a:srgbClr>
              </a:solidFill>
              <a:prstDash val="solid"/>
              <a:round/>
            </a:ln>
          </p:spPr>
          <p:txBody>
            <a:bodyPr/>
            <a:lstStyle/>
            <a:p>
              <a:endParaRPr/>
            </a:p>
          </p:txBody>
        </p:sp>
        <p:sp>
          <p:nvSpPr>
            <p:cNvPr id="110" name="pl110"/>
            <p:cNvSpPr/>
            <p:nvPr/>
          </p:nvSpPr>
          <p:spPr>
            <a:xfrm>
              <a:off x="36767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11" name="pl111"/>
            <p:cNvSpPr/>
            <p:nvPr/>
          </p:nvSpPr>
          <p:spPr>
            <a:xfrm>
              <a:off x="3676709" y="1522136"/>
              <a:ext cx="2478191" cy="133643"/>
            </a:xfrm>
            <a:custGeom>
              <a:avLst/>
              <a:gdLst/>
              <a:ahLst/>
              <a:cxnLst/>
              <a:rect l="0" t="0" r="0" b="0"/>
              <a:pathLst>
                <a:path w="2478191" h="133643">
                  <a:moveTo>
                    <a:pt x="0" y="0"/>
                  </a:moveTo>
                  <a:lnTo>
                    <a:pt x="354027" y="0"/>
                  </a:lnTo>
                  <a:lnTo>
                    <a:pt x="708054" y="0"/>
                  </a:lnTo>
                  <a:lnTo>
                    <a:pt x="1062082" y="0"/>
                  </a:lnTo>
                  <a:lnTo>
                    <a:pt x="1416109" y="0"/>
                  </a:lnTo>
                  <a:lnTo>
                    <a:pt x="1770136" y="0"/>
                  </a:lnTo>
                  <a:lnTo>
                    <a:pt x="2124164" y="0"/>
                  </a:lnTo>
                  <a:lnTo>
                    <a:pt x="2478191" y="133643"/>
                  </a:lnTo>
                </a:path>
              </a:pathLst>
            </a:custGeom>
            <a:ln w="40651" cap="flat">
              <a:solidFill>
                <a:srgbClr val="000000">
                  <a:alpha val="100000"/>
                </a:srgbClr>
              </a:solidFill>
              <a:prstDash val="solid"/>
              <a:round/>
            </a:ln>
          </p:spPr>
          <p:txBody>
            <a:bodyPr/>
            <a:lstStyle/>
            <a:p>
              <a:endParaRPr/>
            </a:p>
          </p:txBody>
        </p:sp>
        <p:sp>
          <p:nvSpPr>
            <p:cNvPr id="112" name="pl112"/>
            <p:cNvSpPr/>
            <p:nvPr/>
          </p:nvSpPr>
          <p:spPr>
            <a:xfrm>
              <a:off x="3676709" y="1522136"/>
              <a:ext cx="2478191" cy="133643"/>
            </a:xfrm>
            <a:custGeom>
              <a:avLst/>
              <a:gdLst/>
              <a:ahLst/>
              <a:cxnLst/>
              <a:rect l="0" t="0" r="0" b="0"/>
              <a:pathLst>
                <a:path w="2478191" h="133643">
                  <a:moveTo>
                    <a:pt x="0" y="0"/>
                  </a:moveTo>
                  <a:lnTo>
                    <a:pt x="354027" y="0"/>
                  </a:lnTo>
                  <a:lnTo>
                    <a:pt x="708054" y="0"/>
                  </a:lnTo>
                  <a:lnTo>
                    <a:pt x="1062082" y="0"/>
                  </a:lnTo>
                  <a:lnTo>
                    <a:pt x="1416109" y="0"/>
                  </a:lnTo>
                  <a:lnTo>
                    <a:pt x="1770136" y="0"/>
                  </a:lnTo>
                  <a:lnTo>
                    <a:pt x="2124164" y="0"/>
                  </a:lnTo>
                  <a:lnTo>
                    <a:pt x="2478191" y="133643"/>
                  </a:lnTo>
                </a:path>
              </a:pathLst>
            </a:custGeom>
            <a:ln w="35231" cap="flat">
              <a:solidFill>
                <a:srgbClr val="1CABE2">
                  <a:alpha val="100000"/>
                </a:srgbClr>
              </a:solidFill>
              <a:prstDash val="solid"/>
              <a:round/>
            </a:ln>
          </p:spPr>
          <p:txBody>
            <a:bodyPr/>
            <a:lstStyle/>
            <a:p>
              <a:endParaRPr/>
            </a:p>
          </p:txBody>
        </p:sp>
        <p:sp>
          <p:nvSpPr>
            <p:cNvPr id="113" name="tx113"/>
            <p:cNvSpPr/>
            <p:nvPr/>
          </p:nvSpPr>
          <p:spPr>
            <a:xfrm>
              <a:off x="3616420"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 name="tx114"/>
            <p:cNvSpPr/>
            <p:nvPr/>
          </p:nvSpPr>
          <p:spPr>
            <a:xfrm>
              <a:off x="3970447"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 name="tx115"/>
            <p:cNvSpPr/>
            <p:nvPr/>
          </p:nvSpPr>
          <p:spPr>
            <a:xfrm>
              <a:off x="4324474"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 name="tx116"/>
            <p:cNvSpPr/>
            <p:nvPr/>
          </p:nvSpPr>
          <p:spPr>
            <a:xfrm>
              <a:off x="4678502"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7" name="tx117"/>
            <p:cNvSpPr/>
            <p:nvPr/>
          </p:nvSpPr>
          <p:spPr>
            <a:xfrm>
              <a:off x="5032529"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8" name="tx118"/>
            <p:cNvSpPr/>
            <p:nvPr/>
          </p:nvSpPr>
          <p:spPr>
            <a:xfrm>
              <a:off x="5386557"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9" name="tx119"/>
            <p:cNvSpPr/>
            <p:nvPr/>
          </p:nvSpPr>
          <p:spPr>
            <a:xfrm>
              <a:off x="5740584"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0" name="tx120"/>
            <p:cNvSpPr/>
            <p:nvPr/>
          </p:nvSpPr>
          <p:spPr>
            <a:xfrm>
              <a:off x="6094611" y="14756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1" name="rc121"/>
            <p:cNvSpPr/>
            <p:nvPr/>
          </p:nvSpPr>
          <p:spPr>
            <a:xfrm>
              <a:off x="3552800" y="2654108"/>
              <a:ext cx="2726010" cy="1494577"/>
            </a:xfrm>
            <a:prstGeom prst="rect">
              <a:avLst/>
            </a:prstGeom>
            <a:solidFill>
              <a:srgbClr val="EBEBEB">
                <a:alpha val="100000"/>
              </a:srgbClr>
            </a:solidFill>
          </p:spPr>
          <p:txBody>
            <a:bodyPr/>
            <a:lstStyle/>
            <a:p>
              <a:endParaRPr/>
            </a:p>
          </p:txBody>
        </p:sp>
        <p:sp>
          <p:nvSpPr>
            <p:cNvPr id="122" name="pl122"/>
            <p:cNvSpPr/>
            <p:nvPr/>
          </p:nvSpPr>
          <p:spPr>
            <a:xfrm>
              <a:off x="3552800" y="411416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3552800" y="355731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3552800" y="300046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35528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6" name="pl126"/>
            <p:cNvSpPr/>
            <p:nvPr/>
          </p:nvSpPr>
          <p:spPr>
            <a:xfrm>
              <a:off x="3552800" y="383573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52800" y="327889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6767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0307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43847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47387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50928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54468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58008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61549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6767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37" name="pl137"/>
            <p:cNvSpPr/>
            <p:nvPr/>
          </p:nvSpPr>
          <p:spPr>
            <a:xfrm>
              <a:off x="3676709" y="3301164"/>
              <a:ext cx="2478191" cy="44547"/>
            </a:xfrm>
            <a:custGeom>
              <a:avLst/>
              <a:gdLst/>
              <a:ahLst/>
              <a:cxnLst/>
              <a:rect l="0" t="0" r="0" b="0"/>
              <a:pathLst>
                <a:path w="2478191" h="44547">
                  <a:moveTo>
                    <a:pt x="0" y="0"/>
                  </a:moveTo>
                  <a:lnTo>
                    <a:pt x="354027" y="22273"/>
                  </a:lnTo>
                  <a:lnTo>
                    <a:pt x="708054" y="22273"/>
                  </a:lnTo>
                  <a:lnTo>
                    <a:pt x="1062082" y="44547"/>
                  </a:lnTo>
                  <a:lnTo>
                    <a:pt x="1416109" y="0"/>
                  </a:lnTo>
                  <a:lnTo>
                    <a:pt x="1770136" y="0"/>
                  </a:lnTo>
                  <a:lnTo>
                    <a:pt x="2124164" y="0"/>
                  </a:lnTo>
                  <a:lnTo>
                    <a:pt x="2478191" y="0"/>
                  </a:lnTo>
                </a:path>
              </a:pathLst>
            </a:custGeom>
            <a:ln w="40651" cap="flat">
              <a:solidFill>
                <a:srgbClr val="BEBEBE">
                  <a:alpha val="69803"/>
                </a:srgbClr>
              </a:solidFill>
              <a:prstDash val="solid"/>
              <a:round/>
            </a:ln>
          </p:spPr>
          <p:txBody>
            <a:bodyPr/>
            <a:lstStyle/>
            <a:p>
              <a:endParaRPr/>
            </a:p>
          </p:txBody>
        </p:sp>
        <p:sp>
          <p:nvSpPr>
            <p:cNvPr id="138" name="pl138"/>
            <p:cNvSpPr/>
            <p:nvPr/>
          </p:nvSpPr>
          <p:spPr>
            <a:xfrm>
              <a:off x="3676709" y="3301164"/>
              <a:ext cx="2478191" cy="44547"/>
            </a:xfrm>
            <a:custGeom>
              <a:avLst/>
              <a:gdLst/>
              <a:ahLst/>
              <a:cxnLst/>
              <a:rect l="0" t="0" r="0" b="0"/>
              <a:pathLst>
                <a:path w="2478191" h="44547">
                  <a:moveTo>
                    <a:pt x="0" y="0"/>
                  </a:moveTo>
                  <a:lnTo>
                    <a:pt x="354027" y="22273"/>
                  </a:lnTo>
                  <a:lnTo>
                    <a:pt x="708054" y="22273"/>
                  </a:lnTo>
                  <a:lnTo>
                    <a:pt x="1062082" y="44547"/>
                  </a:lnTo>
                  <a:lnTo>
                    <a:pt x="1416109" y="0"/>
                  </a:lnTo>
                  <a:lnTo>
                    <a:pt x="1770136" y="0"/>
                  </a:lnTo>
                  <a:lnTo>
                    <a:pt x="2124164" y="0"/>
                  </a:lnTo>
                  <a:lnTo>
                    <a:pt x="2478191"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36767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40" name="pl140"/>
            <p:cNvSpPr/>
            <p:nvPr/>
          </p:nvSpPr>
          <p:spPr>
            <a:xfrm>
              <a:off x="3676709" y="3301164"/>
              <a:ext cx="2478191" cy="44547"/>
            </a:xfrm>
            <a:custGeom>
              <a:avLst/>
              <a:gdLst/>
              <a:ahLst/>
              <a:cxnLst/>
              <a:rect l="0" t="0" r="0" b="0"/>
              <a:pathLst>
                <a:path w="2478191" h="44547">
                  <a:moveTo>
                    <a:pt x="0" y="0"/>
                  </a:moveTo>
                  <a:lnTo>
                    <a:pt x="354027" y="22273"/>
                  </a:lnTo>
                  <a:lnTo>
                    <a:pt x="708054" y="22273"/>
                  </a:lnTo>
                  <a:lnTo>
                    <a:pt x="1062082" y="44547"/>
                  </a:lnTo>
                  <a:lnTo>
                    <a:pt x="1416109" y="0"/>
                  </a:lnTo>
                  <a:lnTo>
                    <a:pt x="1770136" y="0"/>
                  </a:lnTo>
                  <a:lnTo>
                    <a:pt x="2124164" y="0"/>
                  </a:lnTo>
                  <a:lnTo>
                    <a:pt x="2478191" y="0"/>
                  </a:lnTo>
                </a:path>
              </a:pathLst>
            </a:custGeom>
            <a:ln w="40651" cap="flat">
              <a:solidFill>
                <a:srgbClr val="000000">
                  <a:alpha val="100000"/>
                </a:srgbClr>
              </a:solidFill>
              <a:prstDash val="solid"/>
              <a:round/>
            </a:ln>
          </p:spPr>
          <p:txBody>
            <a:bodyPr/>
            <a:lstStyle/>
            <a:p>
              <a:endParaRPr/>
            </a:p>
          </p:txBody>
        </p:sp>
        <p:sp>
          <p:nvSpPr>
            <p:cNvPr id="141" name="pl141"/>
            <p:cNvSpPr/>
            <p:nvPr/>
          </p:nvSpPr>
          <p:spPr>
            <a:xfrm>
              <a:off x="3676709" y="3301164"/>
              <a:ext cx="2478191" cy="44547"/>
            </a:xfrm>
            <a:custGeom>
              <a:avLst/>
              <a:gdLst/>
              <a:ahLst/>
              <a:cxnLst/>
              <a:rect l="0" t="0" r="0" b="0"/>
              <a:pathLst>
                <a:path w="2478191" h="44547">
                  <a:moveTo>
                    <a:pt x="0" y="0"/>
                  </a:moveTo>
                  <a:lnTo>
                    <a:pt x="354027" y="22273"/>
                  </a:lnTo>
                  <a:lnTo>
                    <a:pt x="708054" y="22273"/>
                  </a:lnTo>
                  <a:lnTo>
                    <a:pt x="1062082" y="44547"/>
                  </a:lnTo>
                  <a:lnTo>
                    <a:pt x="1416109" y="0"/>
                  </a:lnTo>
                  <a:lnTo>
                    <a:pt x="1770136" y="0"/>
                  </a:lnTo>
                  <a:lnTo>
                    <a:pt x="2124164" y="0"/>
                  </a:lnTo>
                  <a:lnTo>
                    <a:pt x="2478191" y="0"/>
                  </a:lnTo>
                </a:path>
              </a:pathLst>
            </a:custGeom>
            <a:ln w="35231" cap="flat">
              <a:solidFill>
                <a:srgbClr val="1CABE2">
                  <a:alpha val="100000"/>
                </a:srgbClr>
              </a:solidFill>
              <a:prstDash val="solid"/>
              <a:round/>
            </a:ln>
          </p:spPr>
          <p:txBody>
            <a:bodyPr/>
            <a:lstStyle/>
            <a:p>
              <a:endParaRPr/>
            </a:p>
          </p:txBody>
        </p:sp>
        <p:sp>
          <p:nvSpPr>
            <p:cNvPr id="142" name="tx142"/>
            <p:cNvSpPr/>
            <p:nvPr/>
          </p:nvSpPr>
          <p:spPr>
            <a:xfrm>
              <a:off x="3616420" y="3121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3" name="tx143"/>
            <p:cNvSpPr/>
            <p:nvPr/>
          </p:nvSpPr>
          <p:spPr>
            <a:xfrm>
              <a:off x="3970447" y="3143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4" name="tx144"/>
            <p:cNvSpPr/>
            <p:nvPr/>
          </p:nvSpPr>
          <p:spPr>
            <a:xfrm>
              <a:off x="4324474" y="3143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5" name="tx145"/>
            <p:cNvSpPr/>
            <p:nvPr/>
          </p:nvSpPr>
          <p:spPr>
            <a:xfrm>
              <a:off x="4678502" y="31655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6" name="tx146"/>
            <p:cNvSpPr/>
            <p:nvPr/>
          </p:nvSpPr>
          <p:spPr>
            <a:xfrm>
              <a:off x="5032529" y="3121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7" name="tx147"/>
            <p:cNvSpPr/>
            <p:nvPr/>
          </p:nvSpPr>
          <p:spPr>
            <a:xfrm>
              <a:off x="5386557" y="3121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8" name="tx148"/>
            <p:cNvSpPr/>
            <p:nvPr/>
          </p:nvSpPr>
          <p:spPr>
            <a:xfrm>
              <a:off x="5740584" y="3121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9" name="tx149"/>
            <p:cNvSpPr/>
            <p:nvPr/>
          </p:nvSpPr>
          <p:spPr>
            <a:xfrm>
              <a:off x="6094611" y="31210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0" name="rc150"/>
            <p:cNvSpPr/>
            <p:nvPr/>
          </p:nvSpPr>
          <p:spPr>
            <a:xfrm>
              <a:off x="3552800" y="4433137"/>
              <a:ext cx="2726010" cy="1494577"/>
            </a:xfrm>
            <a:prstGeom prst="rect">
              <a:avLst/>
            </a:prstGeom>
            <a:solidFill>
              <a:srgbClr val="EBEBEB">
                <a:alpha val="100000"/>
              </a:srgbClr>
            </a:solidFill>
          </p:spPr>
          <p:txBody>
            <a:bodyPr/>
            <a:lstStyle/>
            <a:p>
              <a:endParaRPr/>
            </a:p>
          </p:txBody>
        </p:sp>
        <p:sp>
          <p:nvSpPr>
            <p:cNvPr id="151" name="pl151"/>
            <p:cNvSpPr/>
            <p:nvPr/>
          </p:nvSpPr>
          <p:spPr>
            <a:xfrm>
              <a:off x="3552800" y="589318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3552800" y="533634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3552800" y="477949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35528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3552800" y="561476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552800" y="505791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6767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40307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43847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47387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50928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54468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58008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61549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676709" y="5169288"/>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3676709" y="5080193"/>
              <a:ext cx="2478191" cy="66821"/>
            </a:xfrm>
            <a:custGeom>
              <a:avLst/>
              <a:gdLst/>
              <a:ahLst/>
              <a:cxnLst/>
              <a:rect l="0" t="0" r="0" b="0"/>
              <a:pathLst>
                <a:path w="2478191" h="66821">
                  <a:moveTo>
                    <a:pt x="0" y="0"/>
                  </a:moveTo>
                  <a:lnTo>
                    <a:pt x="354027" y="0"/>
                  </a:lnTo>
                  <a:lnTo>
                    <a:pt x="708054" y="66821"/>
                  </a:lnTo>
                  <a:lnTo>
                    <a:pt x="1062082" y="66821"/>
                  </a:lnTo>
                  <a:lnTo>
                    <a:pt x="1416109" y="22273"/>
                  </a:lnTo>
                  <a:lnTo>
                    <a:pt x="1770136" y="0"/>
                  </a:lnTo>
                  <a:lnTo>
                    <a:pt x="2124164" y="22273"/>
                  </a:lnTo>
                  <a:lnTo>
                    <a:pt x="2478191" y="66821"/>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3676709" y="5080193"/>
              <a:ext cx="2478191" cy="66821"/>
            </a:xfrm>
            <a:custGeom>
              <a:avLst/>
              <a:gdLst/>
              <a:ahLst/>
              <a:cxnLst/>
              <a:rect l="0" t="0" r="0" b="0"/>
              <a:pathLst>
                <a:path w="2478191" h="66821">
                  <a:moveTo>
                    <a:pt x="0" y="0"/>
                  </a:moveTo>
                  <a:lnTo>
                    <a:pt x="354027" y="0"/>
                  </a:lnTo>
                  <a:lnTo>
                    <a:pt x="708054" y="66821"/>
                  </a:lnTo>
                  <a:lnTo>
                    <a:pt x="1062082" y="66821"/>
                  </a:lnTo>
                  <a:lnTo>
                    <a:pt x="1416109" y="22273"/>
                  </a:lnTo>
                  <a:lnTo>
                    <a:pt x="1770136" y="0"/>
                  </a:lnTo>
                  <a:lnTo>
                    <a:pt x="2124164" y="22273"/>
                  </a:lnTo>
                  <a:lnTo>
                    <a:pt x="2478191" y="66821"/>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3676709" y="5169288"/>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3676709" y="5080193"/>
              <a:ext cx="2478191" cy="66821"/>
            </a:xfrm>
            <a:custGeom>
              <a:avLst/>
              <a:gdLst/>
              <a:ahLst/>
              <a:cxnLst/>
              <a:rect l="0" t="0" r="0" b="0"/>
              <a:pathLst>
                <a:path w="2478191" h="66821">
                  <a:moveTo>
                    <a:pt x="0" y="0"/>
                  </a:moveTo>
                  <a:lnTo>
                    <a:pt x="354027" y="0"/>
                  </a:lnTo>
                  <a:lnTo>
                    <a:pt x="708054" y="66821"/>
                  </a:lnTo>
                  <a:lnTo>
                    <a:pt x="1062082" y="66821"/>
                  </a:lnTo>
                  <a:lnTo>
                    <a:pt x="1416109" y="22273"/>
                  </a:lnTo>
                  <a:lnTo>
                    <a:pt x="1770136" y="0"/>
                  </a:lnTo>
                  <a:lnTo>
                    <a:pt x="2124164" y="22273"/>
                  </a:lnTo>
                  <a:lnTo>
                    <a:pt x="2478191" y="66821"/>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3676709" y="5080193"/>
              <a:ext cx="2478191" cy="66821"/>
            </a:xfrm>
            <a:custGeom>
              <a:avLst/>
              <a:gdLst/>
              <a:ahLst/>
              <a:cxnLst/>
              <a:rect l="0" t="0" r="0" b="0"/>
              <a:pathLst>
                <a:path w="2478191" h="66821">
                  <a:moveTo>
                    <a:pt x="0" y="0"/>
                  </a:moveTo>
                  <a:lnTo>
                    <a:pt x="354027" y="0"/>
                  </a:lnTo>
                  <a:lnTo>
                    <a:pt x="708054" y="66821"/>
                  </a:lnTo>
                  <a:lnTo>
                    <a:pt x="1062082" y="66821"/>
                  </a:lnTo>
                  <a:lnTo>
                    <a:pt x="1416109" y="22273"/>
                  </a:lnTo>
                  <a:lnTo>
                    <a:pt x="1770136" y="0"/>
                  </a:lnTo>
                  <a:lnTo>
                    <a:pt x="2124164" y="22273"/>
                  </a:lnTo>
                  <a:lnTo>
                    <a:pt x="2478191" y="66821"/>
                  </a:lnTo>
                </a:path>
              </a:pathLst>
            </a:custGeom>
            <a:ln w="35231" cap="flat">
              <a:solidFill>
                <a:srgbClr val="1CABE2">
                  <a:alpha val="100000"/>
                </a:srgbClr>
              </a:solidFill>
              <a:prstDash val="solid"/>
              <a:round/>
            </a:ln>
          </p:spPr>
          <p:txBody>
            <a:bodyPr/>
            <a:lstStyle/>
            <a:p>
              <a:endParaRPr/>
            </a:p>
          </p:txBody>
        </p:sp>
        <p:sp>
          <p:nvSpPr>
            <p:cNvPr id="171" name="tx171"/>
            <p:cNvSpPr/>
            <p:nvPr/>
          </p:nvSpPr>
          <p:spPr>
            <a:xfrm>
              <a:off x="3616420" y="4900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2" name="tx172"/>
            <p:cNvSpPr/>
            <p:nvPr/>
          </p:nvSpPr>
          <p:spPr>
            <a:xfrm>
              <a:off x="3970447" y="4900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3" name="tx173"/>
            <p:cNvSpPr/>
            <p:nvPr/>
          </p:nvSpPr>
          <p:spPr>
            <a:xfrm>
              <a:off x="4324474" y="4966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4" name="tx174"/>
            <p:cNvSpPr/>
            <p:nvPr/>
          </p:nvSpPr>
          <p:spPr>
            <a:xfrm>
              <a:off x="4678502" y="4966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5" name="tx175"/>
            <p:cNvSpPr/>
            <p:nvPr/>
          </p:nvSpPr>
          <p:spPr>
            <a:xfrm>
              <a:off x="5032529" y="4922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76" name="tx176"/>
            <p:cNvSpPr/>
            <p:nvPr/>
          </p:nvSpPr>
          <p:spPr>
            <a:xfrm>
              <a:off x="5386557" y="4900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7" name="tx177"/>
            <p:cNvSpPr/>
            <p:nvPr/>
          </p:nvSpPr>
          <p:spPr>
            <a:xfrm>
              <a:off x="5740584" y="4922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78" name="tx178"/>
            <p:cNvSpPr/>
            <p:nvPr/>
          </p:nvSpPr>
          <p:spPr>
            <a:xfrm>
              <a:off x="6094611" y="4966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9" name="rc179"/>
            <p:cNvSpPr/>
            <p:nvPr/>
          </p:nvSpPr>
          <p:spPr>
            <a:xfrm>
              <a:off x="6348400" y="875080"/>
              <a:ext cx="2726010" cy="1494577"/>
            </a:xfrm>
            <a:prstGeom prst="rect">
              <a:avLst/>
            </a:prstGeom>
            <a:solidFill>
              <a:srgbClr val="EBEBEB">
                <a:alpha val="100000"/>
              </a:srgbClr>
            </a:solidFill>
          </p:spPr>
          <p:txBody>
            <a:bodyPr/>
            <a:lstStyle/>
            <a:p>
              <a:endParaRPr/>
            </a:p>
          </p:txBody>
        </p:sp>
        <p:sp>
          <p:nvSpPr>
            <p:cNvPr id="180" name="pl180"/>
            <p:cNvSpPr/>
            <p:nvPr/>
          </p:nvSpPr>
          <p:spPr>
            <a:xfrm>
              <a:off x="6348400" y="233513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6348400" y="177828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6348400" y="122143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63484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6348400" y="205670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6348400" y="1499862"/>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4723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68263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71803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75343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78884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82424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8596473"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89505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64723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95" name="pl195"/>
            <p:cNvSpPr/>
            <p:nvPr/>
          </p:nvSpPr>
          <p:spPr>
            <a:xfrm>
              <a:off x="6472309" y="1522136"/>
              <a:ext cx="2478191" cy="66821"/>
            </a:xfrm>
            <a:custGeom>
              <a:avLst/>
              <a:gdLst/>
              <a:ahLst/>
              <a:cxnLst/>
              <a:rect l="0" t="0" r="0" b="0"/>
              <a:pathLst>
                <a:path w="2478191" h="66821">
                  <a:moveTo>
                    <a:pt x="0" y="22273"/>
                  </a:moveTo>
                  <a:lnTo>
                    <a:pt x="354027" y="0"/>
                  </a:lnTo>
                  <a:lnTo>
                    <a:pt x="708054" y="66821"/>
                  </a:lnTo>
                  <a:lnTo>
                    <a:pt x="1062082" y="0"/>
                  </a:lnTo>
                  <a:lnTo>
                    <a:pt x="1416109" y="22273"/>
                  </a:lnTo>
                  <a:lnTo>
                    <a:pt x="1770136" y="0"/>
                  </a:lnTo>
                  <a:lnTo>
                    <a:pt x="2124164" y="22273"/>
                  </a:lnTo>
                  <a:lnTo>
                    <a:pt x="2478191" y="0"/>
                  </a:lnTo>
                </a:path>
              </a:pathLst>
            </a:custGeom>
            <a:ln w="40651" cap="flat">
              <a:solidFill>
                <a:srgbClr val="BEBEBE">
                  <a:alpha val="69803"/>
                </a:srgbClr>
              </a:solidFill>
              <a:prstDash val="solid"/>
              <a:round/>
            </a:ln>
          </p:spPr>
          <p:txBody>
            <a:bodyPr/>
            <a:lstStyle/>
            <a:p>
              <a:endParaRPr/>
            </a:p>
          </p:txBody>
        </p:sp>
        <p:sp>
          <p:nvSpPr>
            <p:cNvPr id="196" name="pl196"/>
            <p:cNvSpPr/>
            <p:nvPr/>
          </p:nvSpPr>
          <p:spPr>
            <a:xfrm>
              <a:off x="6472309" y="1522136"/>
              <a:ext cx="2478191" cy="66821"/>
            </a:xfrm>
            <a:custGeom>
              <a:avLst/>
              <a:gdLst/>
              <a:ahLst/>
              <a:cxnLst/>
              <a:rect l="0" t="0" r="0" b="0"/>
              <a:pathLst>
                <a:path w="2478191" h="66821">
                  <a:moveTo>
                    <a:pt x="0" y="22273"/>
                  </a:moveTo>
                  <a:lnTo>
                    <a:pt x="354027" y="0"/>
                  </a:lnTo>
                  <a:lnTo>
                    <a:pt x="708054" y="66821"/>
                  </a:lnTo>
                  <a:lnTo>
                    <a:pt x="1062082" y="0"/>
                  </a:lnTo>
                  <a:lnTo>
                    <a:pt x="1416109" y="22273"/>
                  </a:lnTo>
                  <a:lnTo>
                    <a:pt x="1770136" y="0"/>
                  </a:lnTo>
                  <a:lnTo>
                    <a:pt x="2124164" y="22273"/>
                  </a:lnTo>
                  <a:lnTo>
                    <a:pt x="2478191" y="0"/>
                  </a:lnTo>
                </a:path>
              </a:pathLst>
            </a:custGeom>
            <a:ln w="35231" cap="flat">
              <a:solidFill>
                <a:srgbClr val="BEBEBE">
                  <a:alpha val="69803"/>
                </a:srgbClr>
              </a:solidFill>
              <a:prstDash val="solid"/>
              <a:round/>
            </a:ln>
          </p:spPr>
          <p:txBody>
            <a:bodyPr/>
            <a:lstStyle/>
            <a:p>
              <a:endParaRPr/>
            </a:p>
          </p:txBody>
        </p:sp>
        <p:sp>
          <p:nvSpPr>
            <p:cNvPr id="197" name="pl197"/>
            <p:cNvSpPr/>
            <p:nvPr/>
          </p:nvSpPr>
          <p:spPr>
            <a:xfrm>
              <a:off x="6472309" y="1611231"/>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98" name="pl198"/>
            <p:cNvSpPr/>
            <p:nvPr/>
          </p:nvSpPr>
          <p:spPr>
            <a:xfrm>
              <a:off x="6472309" y="1522136"/>
              <a:ext cx="2478191" cy="66821"/>
            </a:xfrm>
            <a:custGeom>
              <a:avLst/>
              <a:gdLst/>
              <a:ahLst/>
              <a:cxnLst/>
              <a:rect l="0" t="0" r="0" b="0"/>
              <a:pathLst>
                <a:path w="2478191" h="66821">
                  <a:moveTo>
                    <a:pt x="0" y="22273"/>
                  </a:moveTo>
                  <a:lnTo>
                    <a:pt x="354027" y="0"/>
                  </a:lnTo>
                  <a:lnTo>
                    <a:pt x="708054" y="66821"/>
                  </a:lnTo>
                  <a:lnTo>
                    <a:pt x="1062082" y="0"/>
                  </a:lnTo>
                  <a:lnTo>
                    <a:pt x="1416109" y="22273"/>
                  </a:lnTo>
                  <a:lnTo>
                    <a:pt x="1770136" y="0"/>
                  </a:lnTo>
                  <a:lnTo>
                    <a:pt x="2124164" y="22273"/>
                  </a:lnTo>
                  <a:lnTo>
                    <a:pt x="2478191" y="0"/>
                  </a:lnTo>
                </a:path>
              </a:pathLst>
            </a:custGeom>
            <a:ln w="40651" cap="flat">
              <a:solidFill>
                <a:srgbClr val="000000">
                  <a:alpha val="100000"/>
                </a:srgbClr>
              </a:solidFill>
              <a:prstDash val="solid"/>
              <a:round/>
            </a:ln>
          </p:spPr>
          <p:txBody>
            <a:bodyPr/>
            <a:lstStyle/>
            <a:p>
              <a:endParaRPr/>
            </a:p>
          </p:txBody>
        </p:sp>
        <p:sp>
          <p:nvSpPr>
            <p:cNvPr id="199" name="pl199"/>
            <p:cNvSpPr/>
            <p:nvPr/>
          </p:nvSpPr>
          <p:spPr>
            <a:xfrm>
              <a:off x="6472309" y="1522136"/>
              <a:ext cx="2478191" cy="66821"/>
            </a:xfrm>
            <a:custGeom>
              <a:avLst/>
              <a:gdLst/>
              <a:ahLst/>
              <a:cxnLst/>
              <a:rect l="0" t="0" r="0" b="0"/>
              <a:pathLst>
                <a:path w="2478191" h="66821">
                  <a:moveTo>
                    <a:pt x="0" y="22273"/>
                  </a:moveTo>
                  <a:lnTo>
                    <a:pt x="354027" y="0"/>
                  </a:lnTo>
                  <a:lnTo>
                    <a:pt x="708054" y="66821"/>
                  </a:lnTo>
                  <a:lnTo>
                    <a:pt x="1062082" y="0"/>
                  </a:lnTo>
                  <a:lnTo>
                    <a:pt x="1416109" y="22273"/>
                  </a:lnTo>
                  <a:lnTo>
                    <a:pt x="1770136" y="0"/>
                  </a:lnTo>
                  <a:lnTo>
                    <a:pt x="2124164" y="22273"/>
                  </a:lnTo>
                  <a:lnTo>
                    <a:pt x="2478191" y="0"/>
                  </a:lnTo>
                </a:path>
              </a:pathLst>
            </a:custGeom>
            <a:ln w="35231" cap="flat">
              <a:solidFill>
                <a:srgbClr val="1CABE2">
                  <a:alpha val="100000"/>
                </a:srgbClr>
              </a:solidFill>
              <a:prstDash val="solid"/>
              <a:round/>
            </a:ln>
          </p:spPr>
          <p:txBody>
            <a:bodyPr/>
            <a:lstStyle/>
            <a:p>
              <a:endParaRPr/>
            </a:p>
          </p:txBody>
        </p:sp>
        <p:sp>
          <p:nvSpPr>
            <p:cNvPr id="200" name="tx200"/>
            <p:cNvSpPr/>
            <p:nvPr/>
          </p:nvSpPr>
          <p:spPr>
            <a:xfrm>
              <a:off x="6412019" y="1364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1" name="tx201"/>
            <p:cNvSpPr/>
            <p:nvPr/>
          </p:nvSpPr>
          <p:spPr>
            <a:xfrm>
              <a:off x="6766047"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2" name="tx202"/>
            <p:cNvSpPr/>
            <p:nvPr/>
          </p:nvSpPr>
          <p:spPr>
            <a:xfrm>
              <a:off x="7120074" y="14088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03" name="tx203"/>
            <p:cNvSpPr/>
            <p:nvPr/>
          </p:nvSpPr>
          <p:spPr>
            <a:xfrm>
              <a:off x="7474102"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4" name="tx204"/>
            <p:cNvSpPr/>
            <p:nvPr/>
          </p:nvSpPr>
          <p:spPr>
            <a:xfrm>
              <a:off x="7828129" y="1364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5" name="tx205"/>
            <p:cNvSpPr/>
            <p:nvPr/>
          </p:nvSpPr>
          <p:spPr>
            <a:xfrm>
              <a:off x="8182156"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6" name="tx206"/>
            <p:cNvSpPr/>
            <p:nvPr/>
          </p:nvSpPr>
          <p:spPr>
            <a:xfrm>
              <a:off x="8536184" y="1364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7" name="tx207"/>
            <p:cNvSpPr/>
            <p:nvPr/>
          </p:nvSpPr>
          <p:spPr>
            <a:xfrm>
              <a:off x="8890211" y="13420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8" name="rc208"/>
            <p:cNvSpPr/>
            <p:nvPr/>
          </p:nvSpPr>
          <p:spPr>
            <a:xfrm>
              <a:off x="6348400" y="2654108"/>
              <a:ext cx="2726010" cy="1494577"/>
            </a:xfrm>
            <a:prstGeom prst="rect">
              <a:avLst/>
            </a:prstGeom>
            <a:solidFill>
              <a:srgbClr val="EBEBEB">
                <a:alpha val="100000"/>
              </a:srgbClr>
            </a:solidFill>
          </p:spPr>
          <p:txBody>
            <a:bodyPr/>
            <a:lstStyle/>
            <a:p>
              <a:endParaRPr/>
            </a:p>
          </p:txBody>
        </p:sp>
        <p:sp>
          <p:nvSpPr>
            <p:cNvPr id="209" name="pl209"/>
            <p:cNvSpPr/>
            <p:nvPr/>
          </p:nvSpPr>
          <p:spPr>
            <a:xfrm>
              <a:off x="6348400" y="411416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6348400" y="355731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6348400" y="300046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63484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3" name="pl213"/>
            <p:cNvSpPr/>
            <p:nvPr/>
          </p:nvSpPr>
          <p:spPr>
            <a:xfrm>
              <a:off x="6348400" y="383573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348400" y="327889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64723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68263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71803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75343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78884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82424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8596473"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89505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64723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224" name="pl224"/>
            <p:cNvSpPr/>
            <p:nvPr/>
          </p:nvSpPr>
          <p:spPr>
            <a:xfrm>
              <a:off x="6472309" y="3323438"/>
              <a:ext cx="2478191" cy="200464"/>
            </a:xfrm>
            <a:custGeom>
              <a:avLst/>
              <a:gdLst/>
              <a:ahLst/>
              <a:cxnLst/>
              <a:rect l="0" t="0" r="0" b="0"/>
              <a:pathLst>
                <a:path w="2478191" h="200464">
                  <a:moveTo>
                    <a:pt x="0" y="44547"/>
                  </a:moveTo>
                  <a:lnTo>
                    <a:pt x="354027" y="44547"/>
                  </a:lnTo>
                  <a:lnTo>
                    <a:pt x="708054" y="200464"/>
                  </a:lnTo>
                  <a:lnTo>
                    <a:pt x="1062082" y="133643"/>
                  </a:lnTo>
                  <a:lnTo>
                    <a:pt x="1416109" y="66821"/>
                  </a:lnTo>
                  <a:lnTo>
                    <a:pt x="1770136" y="44547"/>
                  </a:lnTo>
                  <a:lnTo>
                    <a:pt x="2124164" y="0"/>
                  </a:lnTo>
                  <a:lnTo>
                    <a:pt x="2478191" y="0"/>
                  </a:lnTo>
                </a:path>
              </a:pathLst>
            </a:custGeom>
            <a:ln w="40651" cap="flat">
              <a:solidFill>
                <a:srgbClr val="BEBEBE">
                  <a:alpha val="69803"/>
                </a:srgbClr>
              </a:solidFill>
              <a:prstDash val="solid"/>
              <a:round/>
            </a:ln>
          </p:spPr>
          <p:txBody>
            <a:bodyPr/>
            <a:lstStyle/>
            <a:p>
              <a:endParaRPr/>
            </a:p>
          </p:txBody>
        </p:sp>
        <p:sp>
          <p:nvSpPr>
            <p:cNvPr id="225" name="pl225"/>
            <p:cNvSpPr/>
            <p:nvPr/>
          </p:nvSpPr>
          <p:spPr>
            <a:xfrm>
              <a:off x="6472309" y="3323438"/>
              <a:ext cx="2478191" cy="200464"/>
            </a:xfrm>
            <a:custGeom>
              <a:avLst/>
              <a:gdLst/>
              <a:ahLst/>
              <a:cxnLst/>
              <a:rect l="0" t="0" r="0" b="0"/>
              <a:pathLst>
                <a:path w="2478191" h="200464">
                  <a:moveTo>
                    <a:pt x="0" y="44547"/>
                  </a:moveTo>
                  <a:lnTo>
                    <a:pt x="354027" y="44547"/>
                  </a:lnTo>
                  <a:lnTo>
                    <a:pt x="708054" y="200464"/>
                  </a:lnTo>
                  <a:lnTo>
                    <a:pt x="1062082" y="133643"/>
                  </a:lnTo>
                  <a:lnTo>
                    <a:pt x="1416109" y="66821"/>
                  </a:lnTo>
                  <a:lnTo>
                    <a:pt x="1770136" y="44547"/>
                  </a:lnTo>
                  <a:lnTo>
                    <a:pt x="2124164" y="0"/>
                  </a:lnTo>
                  <a:lnTo>
                    <a:pt x="2478191" y="0"/>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6472309" y="3390260"/>
              <a:ext cx="2478191" cy="155917"/>
            </a:xfrm>
            <a:custGeom>
              <a:avLst/>
              <a:gdLst/>
              <a:ahLst/>
              <a:cxnLst/>
              <a:rect l="0" t="0" r="0" b="0"/>
              <a:pathLst>
                <a:path w="2478191" h="155917">
                  <a:moveTo>
                    <a:pt x="0" y="66821"/>
                  </a:moveTo>
                  <a:lnTo>
                    <a:pt x="354027" y="44547"/>
                  </a:lnTo>
                  <a:lnTo>
                    <a:pt x="708054" y="155917"/>
                  </a:lnTo>
                  <a:lnTo>
                    <a:pt x="1062082" y="133643"/>
                  </a:lnTo>
                  <a:lnTo>
                    <a:pt x="1416109" y="22273"/>
                  </a:lnTo>
                  <a:lnTo>
                    <a:pt x="1770136" y="44547"/>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227" name="pl227"/>
            <p:cNvSpPr/>
            <p:nvPr/>
          </p:nvSpPr>
          <p:spPr>
            <a:xfrm>
              <a:off x="6472309" y="3323438"/>
              <a:ext cx="2478191" cy="200464"/>
            </a:xfrm>
            <a:custGeom>
              <a:avLst/>
              <a:gdLst/>
              <a:ahLst/>
              <a:cxnLst/>
              <a:rect l="0" t="0" r="0" b="0"/>
              <a:pathLst>
                <a:path w="2478191" h="200464">
                  <a:moveTo>
                    <a:pt x="0" y="44547"/>
                  </a:moveTo>
                  <a:lnTo>
                    <a:pt x="354027" y="44547"/>
                  </a:lnTo>
                  <a:lnTo>
                    <a:pt x="708054" y="200464"/>
                  </a:lnTo>
                  <a:lnTo>
                    <a:pt x="1062082" y="133643"/>
                  </a:lnTo>
                  <a:lnTo>
                    <a:pt x="1416109" y="66821"/>
                  </a:lnTo>
                  <a:lnTo>
                    <a:pt x="1770136" y="44547"/>
                  </a:lnTo>
                  <a:lnTo>
                    <a:pt x="2124164" y="0"/>
                  </a:lnTo>
                  <a:lnTo>
                    <a:pt x="2478191" y="0"/>
                  </a:lnTo>
                </a:path>
              </a:pathLst>
            </a:custGeom>
            <a:ln w="40651" cap="flat">
              <a:solidFill>
                <a:srgbClr val="000000">
                  <a:alpha val="100000"/>
                </a:srgbClr>
              </a:solidFill>
              <a:prstDash val="solid"/>
              <a:round/>
            </a:ln>
          </p:spPr>
          <p:txBody>
            <a:bodyPr/>
            <a:lstStyle/>
            <a:p>
              <a:endParaRPr/>
            </a:p>
          </p:txBody>
        </p:sp>
        <p:sp>
          <p:nvSpPr>
            <p:cNvPr id="228" name="pl228"/>
            <p:cNvSpPr/>
            <p:nvPr/>
          </p:nvSpPr>
          <p:spPr>
            <a:xfrm>
              <a:off x="6472309" y="3323438"/>
              <a:ext cx="2478191" cy="200464"/>
            </a:xfrm>
            <a:custGeom>
              <a:avLst/>
              <a:gdLst/>
              <a:ahLst/>
              <a:cxnLst/>
              <a:rect l="0" t="0" r="0" b="0"/>
              <a:pathLst>
                <a:path w="2478191" h="200464">
                  <a:moveTo>
                    <a:pt x="0" y="44547"/>
                  </a:moveTo>
                  <a:lnTo>
                    <a:pt x="354027" y="44547"/>
                  </a:lnTo>
                  <a:lnTo>
                    <a:pt x="708054" y="200464"/>
                  </a:lnTo>
                  <a:lnTo>
                    <a:pt x="1062082" y="133643"/>
                  </a:lnTo>
                  <a:lnTo>
                    <a:pt x="1416109" y="66821"/>
                  </a:lnTo>
                  <a:lnTo>
                    <a:pt x="1770136" y="44547"/>
                  </a:lnTo>
                  <a:lnTo>
                    <a:pt x="2124164" y="0"/>
                  </a:lnTo>
                  <a:lnTo>
                    <a:pt x="2478191" y="0"/>
                  </a:lnTo>
                </a:path>
              </a:pathLst>
            </a:custGeom>
            <a:ln w="35231" cap="flat">
              <a:solidFill>
                <a:srgbClr val="1CABE2">
                  <a:alpha val="100000"/>
                </a:srgbClr>
              </a:solidFill>
              <a:prstDash val="solid"/>
              <a:round/>
            </a:ln>
          </p:spPr>
          <p:txBody>
            <a:bodyPr/>
            <a:lstStyle/>
            <a:p>
              <a:endParaRPr/>
            </a:p>
          </p:txBody>
        </p:sp>
        <p:sp>
          <p:nvSpPr>
            <p:cNvPr id="229" name="tx229"/>
            <p:cNvSpPr/>
            <p:nvPr/>
          </p:nvSpPr>
          <p:spPr>
            <a:xfrm>
              <a:off x="6412019" y="3187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0" name="tx230"/>
            <p:cNvSpPr/>
            <p:nvPr/>
          </p:nvSpPr>
          <p:spPr>
            <a:xfrm>
              <a:off x="6766047" y="3187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7120074" y="3343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2" name="tx232"/>
            <p:cNvSpPr/>
            <p:nvPr/>
          </p:nvSpPr>
          <p:spPr>
            <a:xfrm>
              <a:off x="7474102" y="32769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33" name="tx233"/>
            <p:cNvSpPr/>
            <p:nvPr/>
          </p:nvSpPr>
          <p:spPr>
            <a:xfrm>
              <a:off x="7828129" y="32101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8182156" y="3187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8536184" y="3143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8890211" y="3143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1905880" y="4284396"/>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38" name="tx238"/>
            <p:cNvSpPr/>
            <p:nvPr/>
          </p:nvSpPr>
          <p:spPr>
            <a:xfrm>
              <a:off x="4679734" y="4282977"/>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39" name="tx239"/>
            <p:cNvSpPr/>
            <p:nvPr/>
          </p:nvSpPr>
          <p:spPr>
            <a:xfrm>
              <a:off x="1999032" y="2505367"/>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40" name="tx240"/>
            <p:cNvSpPr/>
            <p:nvPr/>
          </p:nvSpPr>
          <p:spPr>
            <a:xfrm>
              <a:off x="4695314" y="2505367"/>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41" name="tx241"/>
            <p:cNvSpPr/>
            <p:nvPr/>
          </p:nvSpPr>
          <p:spPr>
            <a:xfrm>
              <a:off x="7565402" y="2484467"/>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42" name="tx242"/>
            <p:cNvSpPr/>
            <p:nvPr/>
          </p:nvSpPr>
          <p:spPr>
            <a:xfrm>
              <a:off x="1825062"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43" name="tx243"/>
            <p:cNvSpPr/>
            <p:nvPr/>
          </p:nvSpPr>
          <p:spPr>
            <a:xfrm>
              <a:off x="4620634"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44" name="tx244"/>
            <p:cNvSpPr/>
            <p:nvPr/>
          </p:nvSpPr>
          <p:spPr>
            <a:xfrm>
              <a:off x="7534297"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45" name="pl245"/>
            <p:cNvSpPr/>
            <p:nvPr/>
          </p:nvSpPr>
          <p:spPr>
            <a:xfrm>
              <a:off x="8811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6" name="pl246"/>
            <p:cNvSpPr/>
            <p:nvPr/>
          </p:nvSpPr>
          <p:spPr>
            <a:xfrm>
              <a:off x="12351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7" name="pl247"/>
            <p:cNvSpPr/>
            <p:nvPr/>
          </p:nvSpPr>
          <p:spPr>
            <a:xfrm>
              <a:off x="15891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8" name="pl248"/>
            <p:cNvSpPr/>
            <p:nvPr/>
          </p:nvSpPr>
          <p:spPr>
            <a:xfrm>
              <a:off x="194319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9" name="pl249"/>
            <p:cNvSpPr/>
            <p:nvPr/>
          </p:nvSpPr>
          <p:spPr>
            <a:xfrm>
              <a:off x="22972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0" name="pl250"/>
            <p:cNvSpPr/>
            <p:nvPr/>
          </p:nvSpPr>
          <p:spPr>
            <a:xfrm>
              <a:off x="26512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1" name="pl251"/>
            <p:cNvSpPr/>
            <p:nvPr/>
          </p:nvSpPr>
          <p:spPr>
            <a:xfrm>
              <a:off x="30052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2" name="pl252"/>
            <p:cNvSpPr/>
            <p:nvPr/>
          </p:nvSpPr>
          <p:spPr>
            <a:xfrm>
              <a:off x="33593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3" name="tx253"/>
            <p:cNvSpPr/>
            <p:nvPr/>
          </p:nvSpPr>
          <p:spPr>
            <a:xfrm rot="-5400000">
              <a:off x="7559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54" name="tx254"/>
            <p:cNvSpPr/>
            <p:nvPr/>
          </p:nvSpPr>
          <p:spPr>
            <a:xfrm rot="-5400000">
              <a:off x="11099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55" name="tx255"/>
            <p:cNvSpPr/>
            <p:nvPr/>
          </p:nvSpPr>
          <p:spPr>
            <a:xfrm rot="-5400000">
              <a:off x="14640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56" name="tx256"/>
            <p:cNvSpPr/>
            <p:nvPr/>
          </p:nvSpPr>
          <p:spPr>
            <a:xfrm rot="-5400000">
              <a:off x="181803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57" name="tx257"/>
            <p:cNvSpPr/>
            <p:nvPr/>
          </p:nvSpPr>
          <p:spPr>
            <a:xfrm rot="-5400000">
              <a:off x="21720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8" name="tx258"/>
            <p:cNvSpPr/>
            <p:nvPr/>
          </p:nvSpPr>
          <p:spPr>
            <a:xfrm rot="-5400000">
              <a:off x="25260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9" name="tx259"/>
            <p:cNvSpPr/>
            <p:nvPr/>
          </p:nvSpPr>
          <p:spPr>
            <a:xfrm rot="-5400000">
              <a:off x="28801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0" name="tx260"/>
            <p:cNvSpPr/>
            <p:nvPr/>
          </p:nvSpPr>
          <p:spPr>
            <a:xfrm rot="-5400000">
              <a:off x="32341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1" name="pl261"/>
            <p:cNvSpPr/>
            <p:nvPr/>
          </p:nvSpPr>
          <p:spPr>
            <a:xfrm>
              <a:off x="36767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2" name="pl262"/>
            <p:cNvSpPr/>
            <p:nvPr/>
          </p:nvSpPr>
          <p:spPr>
            <a:xfrm>
              <a:off x="40307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3" name="pl263"/>
            <p:cNvSpPr/>
            <p:nvPr/>
          </p:nvSpPr>
          <p:spPr>
            <a:xfrm>
              <a:off x="4384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4" name="pl264"/>
            <p:cNvSpPr/>
            <p:nvPr/>
          </p:nvSpPr>
          <p:spPr>
            <a:xfrm>
              <a:off x="47387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5" name="pl265"/>
            <p:cNvSpPr/>
            <p:nvPr/>
          </p:nvSpPr>
          <p:spPr>
            <a:xfrm>
              <a:off x="50928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6" name="pl266"/>
            <p:cNvSpPr/>
            <p:nvPr/>
          </p:nvSpPr>
          <p:spPr>
            <a:xfrm>
              <a:off x="5446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7" name="pl267"/>
            <p:cNvSpPr/>
            <p:nvPr/>
          </p:nvSpPr>
          <p:spPr>
            <a:xfrm>
              <a:off x="58008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8" name="pl268"/>
            <p:cNvSpPr/>
            <p:nvPr/>
          </p:nvSpPr>
          <p:spPr>
            <a:xfrm>
              <a:off x="61549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9" name="tx269"/>
            <p:cNvSpPr/>
            <p:nvPr/>
          </p:nvSpPr>
          <p:spPr>
            <a:xfrm rot="-5400000">
              <a:off x="35515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0" name="tx270"/>
            <p:cNvSpPr/>
            <p:nvPr/>
          </p:nvSpPr>
          <p:spPr>
            <a:xfrm rot="-5400000">
              <a:off x="39055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1" name="tx271"/>
            <p:cNvSpPr/>
            <p:nvPr/>
          </p:nvSpPr>
          <p:spPr>
            <a:xfrm rot="-5400000">
              <a:off x="4259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72" name="tx272"/>
            <p:cNvSpPr/>
            <p:nvPr/>
          </p:nvSpPr>
          <p:spPr>
            <a:xfrm rot="-5400000">
              <a:off x="46136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73" name="tx273"/>
            <p:cNvSpPr/>
            <p:nvPr/>
          </p:nvSpPr>
          <p:spPr>
            <a:xfrm rot="-5400000">
              <a:off x="49676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74" name="tx274"/>
            <p:cNvSpPr/>
            <p:nvPr/>
          </p:nvSpPr>
          <p:spPr>
            <a:xfrm rot="-5400000">
              <a:off x="53216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75" name="tx275"/>
            <p:cNvSpPr/>
            <p:nvPr/>
          </p:nvSpPr>
          <p:spPr>
            <a:xfrm rot="-5400000">
              <a:off x="56757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76" name="tx276"/>
            <p:cNvSpPr/>
            <p:nvPr/>
          </p:nvSpPr>
          <p:spPr>
            <a:xfrm rot="-5400000">
              <a:off x="60297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77" name="pl277"/>
            <p:cNvSpPr/>
            <p:nvPr/>
          </p:nvSpPr>
          <p:spPr>
            <a:xfrm>
              <a:off x="6472309"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8" name="pl278"/>
            <p:cNvSpPr/>
            <p:nvPr/>
          </p:nvSpPr>
          <p:spPr>
            <a:xfrm>
              <a:off x="6826337"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9" name="pl279"/>
            <p:cNvSpPr/>
            <p:nvPr/>
          </p:nvSpPr>
          <p:spPr>
            <a:xfrm>
              <a:off x="7180364"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7534391"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1" name="pl281"/>
            <p:cNvSpPr/>
            <p:nvPr/>
          </p:nvSpPr>
          <p:spPr>
            <a:xfrm>
              <a:off x="7888419"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2" name="pl282"/>
            <p:cNvSpPr/>
            <p:nvPr/>
          </p:nvSpPr>
          <p:spPr>
            <a:xfrm>
              <a:off x="8242446"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3" name="pl283"/>
            <p:cNvSpPr/>
            <p:nvPr/>
          </p:nvSpPr>
          <p:spPr>
            <a:xfrm>
              <a:off x="8596473"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4" name="pl284"/>
            <p:cNvSpPr/>
            <p:nvPr/>
          </p:nvSpPr>
          <p:spPr>
            <a:xfrm>
              <a:off x="8950501"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5" name="tx285"/>
            <p:cNvSpPr/>
            <p:nvPr/>
          </p:nvSpPr>
          <p:spPr>
            <a:xfrm rot="-5400000">
              <a:off x="6347152"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86" name="tx286"/>
            <p:cNvSpPr/>
            <p:nvPr/>
          </p:nvSpPr>
          <p:spPr>
            <a:xfrm rot="-5400000">
              <a:off x="6701180"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87" name="tx287"/>
            <p:cNvSpPr/>
            <p:nvPr/>
          </p:nvSpPr>
          <p:spPr>
            <a:xfrm rot="-5400000">
              <a:off x="7055207"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8" name="tx288"/>
            <p:cNvSpPr/>
            <p:nvPr/>
          </p:nvSpPr>
          <p:spPr>
            <a:xfrm rot="-5400000">
              <a:off x="7409234"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9" name="tx289"/>
            <p:cNvSpPr/>
            <p:nvPr/>
          </p:nvSpPr>
          <p:spPr>
            <a:xfrm rot="-5400000">
              <a:off x="7763262"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90" name="tx290"/>
            <p:cNvSpPr/>
            <p:nvPr/>
          </p:nvSpPr>
          <p:spPr>
            <a:xfrm rot="-5400000">
              <a:off x="8117262" y="429475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91" name="tx291"/>
            <p:cNvSpPr/>
            <p:nvPr/>
          </p:nvSpPr>
          <p:spPr>
            <a:xfrm rot="-5400000">
              <a:off x="8471316"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2" name="tx292"/>
            <p:cNvSpPr/>
            <p:nvPr/>
          </p:nvSpPr>
          <p:spPr>
            <a:xfrm rot="-5400000">
              <a:off x="8825344"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93" name="tx293"/>
            <p:cNvSpPr/>
            <p:nvPr/>
          </p:nvSpPr>
          <p:spPr>
            <a:xfrm>
              <a:off x="570259" y="201638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4" name="tx294"/>
            <p:cNvSpPr/>
            <p:nvPr/>
          </p:nvSpPr>
          <p:spPr>
            <a:xfrm>
              <a:off x="508103" y="145817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5" name="pl295"/>
            <p:cNvSpPr/>
            <p:nvPr/>
          </p:nvSpPr>
          <p:spPr>
            <a:xfrm>
              <a:off x="722405" y="20567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722405" y="14998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7" name="tx297"/>
            <p:cNvSpPr/>
            <p:nvPr/>
          </p:nvSpPr>
          <p:spPr>
            <a:xfrm>
              <a:off x="570259" y="379541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8" name="tx298"/>
            <p:cNvSpPr/>
            <p:nvPr/>
          </p:nvSpPr>
          <p:spPr>
            <a:xfrm>
              <a:off x="508103" y="323719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9" name="pl299"/>
            <p:cNvSpPr/>
            <p:nvPr/>
          </p:nvSpPr>
          <p:spPr>
            <a:xfrm>
              <a:off x="722405" y="383573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0" name="pl300"/>
            <p:cNvSpPr/>
            <p:nvPr/>
          </p:nvSpPr>
          <p:spPr>
            <a:xfrm>
              <a:off x="722405" y="32788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1" name="tx301"/>
            <p:cNvSpPr/>
            <p:nvPr/>
          </p:nvSpPr>
          <p:spPr>
            <a:xfrm>
              <a:off x="570259" y="557443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02" name="tx302"/>
            <p:cNvSpPr/>
            <p:nvPr/>
          </p:nvSpPr>
          <p:spPr>
            <a:xfrm>
              <a:off x="508103" y="50162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03" name="pl303"/>
            <p:cNvSpPr/>
            <p:nvPr/>
          </p:nvSpPr>
          <p:spPr>
            <a:xfrm>
              <a:off x="722405" y="56147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4" name="pl304"/>
            <p:cNvSpPr/>
            <p:nvPr/>
          </p:nvSpPr>
          <p:spPr>
            <a:xfrm>
              <a:off x="722405" y="50579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5" name="tx305"/>
            <p:cNvSpPr/>
            <p:nvPr/>
          </p:nvSpPr>
          <p:spPr>
            <a:xfrm rot="-5400000">
              <a:off x="-52544" y="333584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06" name="tx306"/>
            <p:cNvSpPr/>
            <p:nvPr/>
          </p:nvSpPr>
          <p:spPr>
            <a:xfrm>
              <a:off x="757200" y="397941"/>
              <a:ext cx="3717957"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ROSA, 2018-2025</a:t>
              </a:r>
            </a:p>
          </p:txBody>
        </p:sp>
        <p:sp>
          <p:nvSpPr>
            <p:cNvPr id="307" name="tx307"/>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8" name="tx308"/>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3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Bhutan and Maldives had the highest coverage (99%), while Afghanistan had the lowest coverage (67%).
DTP1 coverage increased in 2 out of 8 countries between 2024 and 2025. The largest increase was 1% points in Bhutan from 98% to 99% and India from 96% to 97%.
4 countries saw a decrease in coverage (Afghanistan, Bangladesh, Pakistan, and Sri Lanka). The largest decline was 6% points in Bangladesh from 99% to 93%. Coverage remained constant between 2024 and 2025 in the remaining 2 countries.
In 2025, 7 out of 8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152670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99889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8" name="pl8"/>
            <p:cNvSpPr/>
            <p:nvPr/>
          </p:nvSpPr>
          <p:spPr>
            <a:xfrm>
              <a:off x="695044" y="10545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819896"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8" name="pl18"/>
            <p:cNvSpPr/>
            <p:nvPr/>
          </p:nvSpPr>
          <p:spPr>
            <a:xfrm>
              <a:off x="819896" y="1696689"/>
              <a:ext cx="2497026" cy="491077"/>
            </a:xfrm>
            <a:custGeom>
              <a:avLst/>
              <a:gdLst/>
              <a:ahLst/>
              <a:cxnLst/>
              <a:rect l="0" t="0" r="0" b="0"/>
              <a:pathLst>
                <a:path w="2497026" h="491077">
                  <a:moveTo>
                    <a:pt x="0" y="0"/>
                  </a:moveTo>
                  <a:lnTo>
                    <a:pt x="356718" y="302201"/>
                  </a:lnTo>
                  <a:lnTo>
                    <a:pt x="713436" y="264426"/>
                  </a:lnTo>
                  <a:lnTo>
                    <a:pt x="1070154" y="491077"/>
                  </a:lnTo>
                  <a:lnTo>
                    <a:pt x="1426872" y="339976"/>
                  </a:lnTo>
                  <a:lnTo>
                    <a:pt x="1783590" y="302201"/>
                  </a:lnTo>
                  <a:lnTo>
                    <a:pt x="2140308" y="302201"/>
                  </a:lnTo>
                  <a:lnTo>
                    <a:pt x="2497026" y="377751"/>
                  </a:lnTo>
                </a:path>
              </a:pathLst>
            </a:custGeom>
            <a:ln w="40651" cap="flat">
              <a:solidFill>
                <a:srgbClr val="BEBEBE">
                  <a:alpha val="69803"/>
                </a:srgbClr>
              </a:solidFill>
              <a:prstDash val="solid"/>
              <a:round/>
            </a:ln>
          </p:spPr>
          <p:txBody>
            <a:bodyPr/>
            <a:lstStyle/>
            <a:p>
              <a:endParaRPr/>
            </a:p>
          </p:txBody>
        </p:sp>
        <p:sp>
          <p:nvSpPr>
            <p:cNvPr id="19" name="pl19"/>
            <p:cNvSpPr/>
            <p:nvPr/>
          </p:nvSpPr>
          <p:spPr>
            <a:xfrm>
              <a:off x="819896" y="1696689"/>
              <a:ext cx="2497026" cy="491077"/>
            </a:xfrm>
            <a:custGeom>
              <a:avLst/>
              <a:gdLst/>
              <a:ahLst/>
              <a:cxnLst/>
              <a:rect l="0" t="0" r="0" b="0"/>
              <a:pathLst>
                <a:path w="2497026" h="491077">
                  <a:moveTo>
                    <a:pt x="0" y="0"/>
                  </a:moveTo>
                  <a:lnTo>
                    <a:pt x="356718" y="302201"/>
                  </a:lnTo>
                  <a:lnTo>
                    <a:pt x="713436" y="264426"/>
                  </a:lnTo>
                  <a:lnTo>
                    <a:pt x="1070154" y="491077"/>
                  </a:lnTo>
                  <a:lnTo>
                    <a:pt x="1426872" y="339976"/>
                  </a:lnTo>
                  <a:lnTo>
                    <a:pt x="1783590" y="302201"/>
                  </a:lnTo>
                  <a:lnTo>
                    <a:pt x="2140308" y="302201"/>
                  </a:lnTo>
                  <a:lnTo>
                    <a:pt x="2497026" y="377751"/>
                  </a:lnTo>
                </a:path>
              </a:pathLst>
            </a:custGeom>
            <a:ln w="35231" cap="flat">
              <a:solidFill>
                <a:srgbClr val="BEBEBE">
                  <a:alpha val="69803"/>
                </a:srgbClr>
              </a:solidFill>
              <a:prstDash val="solid"/>
              <a:round/>
            </a:ln>
          </p:spPr>
          <p:txBody>
            <a:bodyPr/>
            <a:lstStyle/>
            <a:p>
              <a:endParaRPr/>
            </a:p>
          </p:txBody>
        </p:sp>
        <p:sp>
          <p:nvSpPr>
            <p:cNvPr id="20" name="pl20"/>
            <p:cNvSpPr/>
            <p:nvPr/>
          </p:nvSpPr>
          <p:spPr>
            <a:xfrm>
              <a:off x="819896"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21" name="pl21"/>
            <p:cNvSpPr/>
            <p:nvPr/>
          </p:nvSpPr>
          <p:spPr>
            <a:xfrm>
              <a:off x="819896" y="1696689"/>
              <a:ext cx="2497026" cy="491077"/>
            </a:xfrm>
            <a:custGeom>
              <a:avLst/>
              <a:gdLst/>
              <a:ahLst/>
              <a:cxnLst/>
              <a:rect l="0" t="0" r="0" b="0"/>
              <a:pathLst>
                <a:path w="2497026" h="491077">
                  <a:moveTo>
                    <a:pt x="0" y="0"/>
                  </a:moveTo>
                  <a:lnTo>
                    <a:pt x="356718" y="302201"/>
                  </a:lnTo>
                  <a:lnTo>
                    <a:pt x="713436" y="264426"/>
                  </a:lnTo>
                  <a:lnTo>
                    <a:pt x="1070154" y="491077"/>
                  </a:lnTo>
                  <a:lnTo>
                    <a:pt x="1426872" y="339976"/>
                  </a:lnTo>
                  <a:lnTo>
                    <a:pt x="1783590" y="302201"/>
                  </a:lnTo>
                  <a:lnTo>
                    <a:pt x="2140308" y="302201"/>
                  </a:lnTo>
                  <a:lnTo>
                    <a:pt x="2497026" y="377751"/>
                  </a:lnTo>
                </a:path>
              </a:pathLst>
            </a:custGeom>
            <a:ln w="40651" cap="flat">
              <a:solidFill>
                <a:srgbClr val="000000">
                  <a:alpha val="100000"/>
                </a:srgbClr>
              </a:solidFill>
              <a:prstDash val="solid"/>
              <a:round/>
            </a:ln>
          </p:spPr>
          <p:txBody>
            <a:bodyPr/>
            <a:lstStyle/>
            <a:p>
              <a:endParaRPr/>
            </a:p>
          </p:txBody>
        </p:sp>
        <p:sp>
          <p:nvSpPr>
            <p:cNvPr id="22" name="pl22"/>
            <p:cNvSpPr/>
            <p:nvPr/>
          </p:nvSpPr>
          <p:spPr>
            <a:xfrm>
              <a:off x="819896" y="1696689"/>
              <a:ext cx="2497026" cy="491077"/>
            </a:xfrm>
            <a:custGeom>
              <a:avLst/>
              <a:gdLst/>
              <a:ahLst/>
              <a:cxnLst/>
              <a:rect l="0" t="0" r="0" b="0"/>
              <a:pathLst>
                <a:path w="2497026" h="491077">
                  <a:moveTo>
                    <a:pt x="0" y="0"/>
                  </a:moveTo>
                  <a:lnTo>
                    <a:pt x="356718" y="302201"/>
                  </a:lnTo>
                  <a:lnTo>
                    <a:pt x="713436" y="264426"/>
                  </a:lnTo>
                  <a:lnTo>
                    <a:pt x="1070154" y="491077"/>
                  </a:lnTo>
                  <a:lnTo>
                    <a:pt x="1426872" y="339976"/>
                  </a:lnTo>
                  <a:lnTo>
                    <a:pt x="1783590" y="302201"/>
                  </a:lnTo>
                  <a:lnTo>
                    <a:pt x="2140308" y="302201"/>
                  </a:lnTo>
                  <a:lnTo>
                    <a:pt x="2497026" y="377751"/>
                  </a:lnTo>
                </a:path>
              </a:pathLst>
            </a:custGeom>
            <a:ln w="35231" cap="flat">
              <a:solidFill>
                <a:srgbClr val="80BD41">
                  <a:alpha val="100000"/>
                </a:srgbClr>
              </a:solidFill>
              <a:prstDash val="solid"/>
              <a:round/>
            </a:ln>
          </p:spPr>
          <p:txBody>
            <a:bodyPr/>
            <a:lstStyle/>
            <a:p>
              <a:endParaRPr/>
            </a:p>
          </p:txBody>
        </p:sp>
        <p:sp>
          <p:nvSpPr>
            <p:cNvPr id="23" name="pl23"/>
            <p:cNvSpPr/>
            <p:nvPr/>
          </p:nvSpPr>
          <p:spPr>
            <a:xfrm>
              <a:off x="695044" y="199889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4" name="tx24"/>
            <p:cNvSpPr/>
            <p:nvPr/>
          </p:nvSpPr>
          <p:spPr>
            <a:xfrm>
              <a:off x="789751" y="15165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 name="tx25"/>
            <p:cNvSpPr/>
            <p:nvPr/>
          </p:nvSpPr>
          <p:spPr>
            <a:xfrm>
              <a:off x="1146469"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 name="tx26"/>
            <p:cNvSpPr/>
            <p:nvPr/>
          </p:nvSpPr>
          <p:spPr>
            <a:xfrm>
              <a:off x="1503187" y="17823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7" name="tx27"/>
            <p:cNvSpPr/>
            <p:nvPr/>
          </p:nvSpPr>
          <p:spPr>
            <a:xfrm>
              <a:off x="1841855" y="20090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 name="tx28"/>
            <p:cNvSpPr/>
            <p:nvPr/>
          </p:nvSpPr>
          <p:spPr>
            <a:xfrm>
              <a:off x="2198573" y="18578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2573341"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2930059"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3268728" y="18956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 name="rc32"/>
            <p:cNvSpPr/>
            <p:nvPr/>
          </p:nvSpPr>
          <p:spPr>
            <a:xfrm>
              <a:off x="695044" y="2613875"/>
              <a:ext cx="2746729" cy="1454343"/>
            </a:xfrm>
            <a:prstGeom prst="rect">
              <a:avLst/>
            </a:prstGeom>
            <a:solidFill>
              <a:srgbClr val="EBEBEB">
                <a:alpha val="100000"/>
              </a:srgbClr>
            </a:solidFill>
          </p:spPr>
          <p:txBody>
            <a:bodyPr/>
            <a:lstStyle/>
            <a:p>
              <a:endParaRPr/>
            </a:p>
          </p:txBody>
        </p:sp>
        <p:sp>
          <p:nvSpPr>
            <p:cNvPr id="33" name="pl33"/>
            <p:cNvSpPr/>
            <p:nvPr/>
          </p:nvSpPr>
          <p:spPr>
            <a:xfrm>
              <a:off x="695044" y="32654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4" name="pl34"/>
            <p:cNvSpPr/>
            <p:nvPr/>
          </p:nvSpPr>
          <p:spPr>
            <a:xfrm>
              <a:off x="695044" y="373768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5" name="pl35"/>
            <p:cNvSpPr/>
            <p:nvPr/>
          </p:nvSpPr>
          <p:spPr>
            <a:xfrm>
              <a:off x="695044" y="27933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6" name="pl36"/>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19896"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45" name="pl45"/>
            <p:cNvSpPr/>
            <p:nvPr/>
          </p:nvSpPr>
          <p:spPr>
            <a:xfrm>
              <a:off x="819896" y="3624360"/>
              <a:ext cx="2497026" cy="377751"/>
            </a:xfrm>
            <a:custGeom>
              <a:avLst/>
              <a:gdLst/>
              <a:ahLst/>
              <a:cxnLst/>
              <a:rect l="0" t="0" r="0" b="0"/>
              <a:pathLst>
                <a:path w="2497026" h="377751">
                  <a:moveTo>
                    <a:pt x="0" y="151100"/>
                  </a:moveTo>
                  <a:lnTo>
                    <a:pt x="356718" y="113325"/>
                  </a:lnTo>
                  <a:lnTo>
                    <a:pt x="713436" y="377751"/>
                  </a:lnTo>
                  <a:lnTo>
                    <a:pt x="1070154" y="339976"/>
                  </a:lnTo>
                  <a:lnTo>
                    <a:pt x="1426872" y="75550"/>
                  </a:lnTo>
                  <a:lnTo>
                    <a:pt x="1783590" y="151100"/>
                  </a:lnTo>
                  <a:lnTo>
                    <a:pt x="2140308" y="37775"/>
                  </a:lnTo>
                  <a:lnTo>
                    <a:pt x="2497026" y="0"/>
                  </a:lnTo>
                </a:path>
              </a:pathLst>
            </a:custGeom>
            <a:ln w="40651" cap="flat">
              <a:solidFill>
                <a:srgbClr val="BEBEBE">
                  <a:alpha val="69803"/>
                </a:srgbClr>
              </a:solidFill>
              <a:prstDash val="solid"/>
              <a:round/>
            </a:ln>
          </p:spPr>
          <p:txBody>
            <a:bodyPr/>
            <a:lstStyle/>
            <a:p>
              <a:endParaRPr/>
            </a:p>
          </p:txBody>
        </p:sp>
        <p:sp>
          <p:nvSpPr>
            <p:cNvPr id="46" name="pl46"/>
            <p:cNvSpPr/>
            <p:nvPr/>
          </p:nvSpPr>
          <p:spPr>
            <a:xfrm>
              <a:off x="819896" y="3624360"/>
              <a:ext cx="2497026" cy="377751"/>
            </a:xfrm>
            <a:custGeom>
              <a:avLst/>
              <a:gdLst/>
              <a:ahLst/>
              <a:cxnLst/>
              <a:rect l="0" t="0" r="0" b="0"/>
              <a:pathLst>
                <a:path w="2497026" h="377751">
                  <a:moveTo>
                    <a:pt x="0" y="151100"/>
                  </a:moveTo>
                  <a:lnTo>
                    <a:pt x="356718" y="113325"/>
                  </a:lnTo>
                  <a:lnTo>
                    <a:pt x="713436" y="377751"/>
                  </a:lnTo>
                  <a:lnTo>
                    <a:pt x="1070154" y="339976"/>
                  </a:lnTo>
                  <a:lnTo>
                    <a:pt x="1426872" y="75550"/>
                  </a:lnTo>
                  <a:lnTo>
                    <a:pt x="1783590" y="151100"/>
                  </a:lnTo>
                  <a:lnTo>
                    <a:pt x="2140308" y="37775"/>
                  </a:lnTo>
                  <a:lnTo>
                    <a:pt x="2497026" y="0"/>
                  </a:lnTo>
                </a:path>
              </a:pathLst>
            </a:custGeom>
            <a:ln w="35231" cap="flat">
              <a:solidFill>
                <a:srgbClr val="BEBEBE">
                  <a:alpha val="69803"/>
                </a:srgbClr>
              </a:solidFill>
              <a:prstDash val="solid"/>
              <a:round/>
            </a:ln>
          </p:spPr>
          <p:txBody>
            <a:bodyPr/>
            <a:lstStyle/>
            <a:p>
              <a:endParaRPr/>
            </a:p>
          </p:txBody>
        </p:sp>
        <p:sp>
          <p:nvSpPr>
            <p:cNvPr id="47" name="pl47"/>
            <p:cNvSpPr/>
            <p:nvPr/>
          </p:nvSpPr>
          <p:spPr>
            <a:xfrm>
              <a:off x="819896"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48" name="pl48"/>
            <p:cNvSpPr/>
            <p:nvPr/>
          </p:nvSpPr>
          <p:spPr>
            <a:xfrm>
              <a:off x="819896" y="3624360"/>
              <a:ext cx="2497026" cy="377751"/>
            </a:xfrm>
            <a:custGeom>
              <a:avLst/>
              <a:gdLst/>
              <a:ahLst/>
              <a:cxnLst/>
              <a:rect l="0" t="0" r="0" b="0"/>
              <a:pathLst>
                <a:path w="2497026" h="377751">
                  <a:moveTo>
                    <a:pt x="0" y="151100"/>
                  </a:moveTo>
                  <a:lnTo>
                    <a:pt x="356718" y="113325"/>
                  </a:lnTo>
                  <a:lnTo>
                    <a:pt x="713436" y="377751"/>
                  </a:lnTo>
                  <a:lnTo>
                    <a:pt x="1070154" y="339976"/>
                  </a:lnTo>
                  <a:lnTo>
                    <a:pt x="1426872" y="75550"/>
                  </a:lnTo>
                  <a:lnTo>
                    <a:pt x="1783590" y="151100"/>
                  </a:lnTo>
                  <a:lnTo>
                    <a:pt x="2140308" y="37775"/>
                  </a:lnTo>
                  <a:lnTo>
                    <a:pt x="2497026" y="0"/>
                  </a:lnTo>
                </a:path>
              </a:pathLst>
            </a:custGeom>
            <a:ln w="40651" cap="flat">
              <a:solidFill>
                <a:srgbClr val="000000">
                  <a:alpha val="100000"/>
                </a:srgbClr>
              </a:solidFill>
              <a:prstDash val="solid"/>
              <a:round/>
            </a:ln>
          </p:spPr>
          <p:txBody>
            <a:bodyPr/>
            <a:lstStyle/>
            <a:p>
              <a:endParaRPr/>
            </a:p>
          </p:txBody>
        </p:sp>
        <p:sp>
          <p:nvSpPr>
            <p:cNvPr id="49" name="pl49"/>
            <p:cNvSpPr/>
            <p:nvPr/>
          </p:nvSpPr>
          <p:spPr>
            <a:xfrm>
              <a:off x="819896" y="3624360"/>
              <a:ext cx="2497026" cy="377751"/>
            </a:xfrm>
            <a:custGeom>
              <a:avLst/>
              <a:gdLst/>
              <a:ahLst/>
              <a:cxnLst/>
              <a:rect l="0" t="0" r="0" b="0"/>
              <a:pathLst>
                <a:path w="2497026" h="377751">
                  <a:moveTo>
                    <a:pt x="0" y="151100"/>
                  </a:moveTo>
                  <a:lnTo>
                    <a:pt x="356718" y="113325"/>
                  </a:lnTo>
                  <a:lnTo>
                    <a:pt x="713436" y="377751"/>
                  </a:lnTo>
                  <a:lnTo>
                    <a:pt x="1070154" y="339976"/>
                  </a:lnTo>
                  <a:lnTo>
                    <a:pt x="1426872" y="75550"/>
                  </a:lnTo>
                  <a:lnTo>
                    <a:pt x="1783590" y="151100"/>
                  </a:lnTo>
                  <a:lnTo>
                    <a:pt x="2140308" y="37775"/>
                  </a:lnTo>
                  <a:lnTo>
                    <a:pt x="2497026" y="0"/>
                  </a:lnTo>
                </a:path>
              </a:pathLst>
            </a:custGeom>
            <a:ln w="35231" cap="flat">
              <a:solidFill>
                <a:srgbClr val="80BD41">
                  <a:alpha val="100000"/>
                </a:srgbClr>
              </a:solidFill>
              <a:prstDash val="solid"/>
              <a:round/>
            </a:ln>
          </p:spPr>
          <p:txBody>
            <a:bodyPr/>
            <a:lstStyle/>
            <a:p>
              <a:endParaRPr/>
            </a:p>
          </p:txBody>
        </p:sp>
        <p:sp>
          <p:nvSpPr>
            <p:cNvPr id="50" name="pl50"/>
            <p:cNvSpPr/>
            <p:nvPr/>
          </p:nvSpPr>
          <p:spPr>
            <a:xfrm>
              <a:off x="695044" y="373768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1" name="tx51"/>
            <p:cNvSpPr/>
            <p:nvPr/>
          </p:nvSpPr>
          <p:spPr>
            <a:xfrm>
              <a:off x="771701" y="359666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2" name="tx52"/>
            <p:cNvSpPr/>
            <p:nvPr/>
          </p:nvSpPr>
          <p:spPr>
            <a:xfrm>
              <a:off x="1146469"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 name="tx53"/>
            <p:cNvSpPr/>
            <p:nvPr/>
          </p:nvSpPr>
          <p:spPr>
            <a:xfrm>
              <a:off x="1485137" y="382464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4" name="tx54"/>
            <p:cNvSpPr/>
            <p:nvPr/>
          </p:nvSpPr>
          <p:spPr>
            <a:xfrm>
              <a:off x="1841855" y="37842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5" name="tx55"/>
            <p:cNvSpPr/>
            <p:nvPr/>
          </p:nvSpPr>
          <p:spPr>
            <a:xfrm>
              <a:off x="2216623"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 name="tx56"/>
            <p:cNvSpPr/>
            <p:nvPr/>
          </p:nvSpPr>
          <p:spPr>
            <a:xfrm>
              <a:off x="2555291" y="359666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 name="tx57"/>
            <p:cNvSpPr/>
            <p:nvPr/>
          </p:nvSpPr>
          <p:spPr>
            <a:xfrm>
              <a:off x="2930059" y="34833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 name="tx58"/>
            <p:cNvSpPr/>
            <p:nvPr/>
          </p:nvSpPr>
          <p:spPr>
            <a:xfrm>
              <a:off x="3286777" y="344419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9" name="rc59"/>
            <p:cNvSpPr/>
            <p:nvPr/>
          </p:nvSpPr>
          <p:spPr>
            <a:xfrm>
              <a:off x="695044" y="4352670"/>
              <a:ext cx="2746729" cy="1454343"/>
            </a:xfrm>
            <a:prstGeom prst="rect">
              <a:avLst/>
            </a:prstGeom>
            <a:solidFill>
              <a:srgbClr val="EBEBEB">
                <a:alpha val="100000"/>
              </a:srgbClr>
            </a:solidFill>
          </p:spPr>
          <p:txBody>
            <a:bodyPr/>
            <a:lstStyle/>
            <a:p>
              <a:endParaRPr/>
            </a:p>
          </p:txBody>
        </p:sp>
        <p:sp>
          <p:nvSpPr>
            <p:cNvPr id="60" name="pl60"/>
            <p:cNvSpPr/>
            <p:nvPr/>
          </p:nvSpPr>
          <p:spPr>
            <a:xfrm>
              <a:off x="695044" y="500429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1" name="pl61"/>
            <p:cNvSpPr/>
            <p:nvPr/>
          </p:nvSpPr>
          <p:spPr>
            <a:xfrm>
              <a:off x="695044" y="547648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2" name="pl62"/>
            <p:cNvSpPr/>
            <p:nvPr/>
          </p:nvSpPr>
          <p:spPr>
            <a:xfrm>
              <a:off x="695044" y="453210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3" name="pl63"/>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4" name="pl64"/>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819896" y="540093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72" name="pl72"/>
            <p:cNvSpPr/>
            <p:nvPr/>
          </p:nvSpPr>
          <p:spPr>
            <a:xfrm>
              <a:off x="819896" y="5363155"/>
              <a:ext cx="2497026" cy="264426"/>
            </a:xfrm>
            <a:custGeom>
              <a:avLst/>
              <a:gdLst/>
              <a:ahLst/>
              <a:cxnLst/>
              <a:rect l="0" t="0" r="0" b="0"/>
              <a:pathLst>
                <a:path w="2497026" h="264426">
                  <a:moveTo>
                    <a:pt x="0" y="264426"/>
                  </a:moveTo>
                  <a:lnTo>
                    <a:pt x="356718" y="113325"/>
                  </a:lnTo>
                  <a:lnTo>
                    <a:pt x="713436" y="264426"/>
                  </a:lnTo>
                  <a:lnTo>
                    <a:pt x="1070154" y="151100"/>
                  </a:lnTo>
                  <a:lnTo>
                    <a:pt x="1426872" y="37775"/>
                  </a:lnTo>
                  <a:lnTo>
                    <a:pt x="1783590" y="0"/>
                  </a:lnTo>
                  <a:lnTo>
                    <a:pt x="2140308" y="0"/>
                  </a:lnTo>
                  <a:lnTo>
                    <a:pt x="2497026" y="37775"/>
                  </a:lnTo>
                </a:path>
              </a:pathLst>
            </a:custGeom>
            <a:ln w="40651" cap="flat">
              <a:solidFill>
                <a:srgbClr val="BEBEBE">
                  <a:alpha val="69803"/>
                </a:srgbClr>
              </a:solidFill>
              <a:prstDash val="solid"/>
              <a:round/>
            </a:ln>
          </p:spPr>
          <p:txBody>
            <a:bodyPr/>
            <a:lstStyle/>
            <a:p>
              <a:endParaRPr/>
            </a:p>
          </p:txBody>
        </p:sp>
        <p:sp>
          <p:nvSpPr>
            <p:cNvPr id="73" name="pl73"/>
            <p:cNvSpPr/>
            <p:nvPr/>
          </p:nvSpPr>
          <p:spPr>
            <a:xfrm>
              <a:off x="819896" y="5363155"/>
              <a:ext cx="2497026" cy="264426"/>
            </a:xfrm>
            <a:custGeom>
              <a:avLst/>
              <a:gdLst/>
              <a:ahLst/>
              <a:cxnLst/>
              <a:rect l="0" t="0" r="0" b="0"/>
              <a:pathLst>
                <a:path w="2497026" h="264426">
                  <a:moveTo>
                    <a:pt x="0" y="264426"/>
                  </a:moveTo>
                  <a:lnTo>
                    <a:pt x="356718" y="113325"/>
                  </a:lnTo>
                  <a:lnTo>
                    <a:pt x="713436" y="264426"/>
                  </a:lnTo>
                  <a:lnTo>
                    <a:pt x="1070154" y="151100"/>
                  </a:lnTo>
                  <a:lnTo>
                    <a:pt x="1426872" y="37775"/>
                  </a:lnTo>
                  <a:lnTo>
                    <a:pt x="1783590" y="0"/>
                  </a:lnTo>
                  <a:lnTo>
                    <a:pt x="2140308" y="0"/>
                  </a:lnTo>
                  <a:lnTo>
                    <a:pt x="2497026" y="37775"/>
                  </a:lnTo>
                </a:path>
              </a:pathLst>
            </a:custGeom>
            <a:ln w="35231" cap="flat">
              <a:solidFill>
                <a:srgbClr val="BEBEBE">
                  <a:alpha val="69803"/>
                </a:srgbClr>
              </a:solidFill>
              <a:prstDash val="solid"/>
              <a:round/>
            </a:ln>
          </p:spPr>
          <p:txBody>
            <a:bodyPr/>
            <a:lstStyle/>
            <a:p>
              <a:endParaRPr/>
            </a:p>
          </p:txBody>
        </p:sp>
        <p:sp>
          <p:nvSpPr>
            <p:cNvPr id="74" name="pl74"/>
            <p:cNvSpPr/>
            <p:nvPr/>
          </p:nvSpPr>
          <p:spPr>
            <a:xfrm>
              <a:off x="819896" y="540093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75" name="pl75"/>
            <p:cNvSpPr/>
            <p:nvPr/>
          </p:nvSpPr>
          <p:spPr>
            <a:xfrm>
              <a:off x="819896" y="5363155"/>
              <a:ext cx="2497026" cy="264426"/>
            </a:xfrm>
            <a:custGeom>
              <a:avLst/>
              <a:gdLst/>
              <a:ahLst/>
              <a:cxnLst/>
              <a:rect l="0" t="0" r="0" b="0"/>
              <a:pathLst>
                <a:path w="2497026" h="264426">
                  <a:moveTo>
                    <a:pt x="0" y="264426"/>
                  </a:moveTo>
                  <a:lnTo>
                    <a:pt x="356718" y="113325"/>
                  </a:lnTo>
                  <a:lnTo>
                    <a:pt x="713436" y="264426"/>
                  </a:lnTo>
                  <a:lnTo>
                    <a:pt x="1070154" y="151100"/>
                  </a:lnTo>
                  <a:lnTo>
                    <a:pt x="1426872" y="37775"/>
                  </a:lnTo>
                  <a:lnTo>
                    <a:pt x="1783590" y="0"/>
                  </a:lnTo>
                  <a:lnTo>
                    <a:pt x="2140308" y="0"/>
                  </a:lnTo>
                  <a:lnTo>
                    <a:pt x="2497026" y="37775"/>
                  </a:lnTo>
                </a:path>
              </a:pathLst>
            </a:custGeom>
            <a:ln w="40651" cap="flat">
              <a:solidFill>
                <a:srgbClr val="000000">
                  <a:alpha val="100000"/>
                </a:srgbClr>
              </a:solidFill>
              <a:prstDash val="solid"/>
              <a:round/>
            </a:ln>
          </p:spPr>
          <p:txBody>
            <a:bodyPr/>
            <a:lstStyle/>
            <a:p>
              <a:endParaRPr/>
            </a:p>
          </p:txBody>
        </p:sp>
        <p:sp>
          <p:nvSpPr>
            <p:cNvPr id="76" name="pl76"/>
            <p:cNvSpPr/>
            <p:nvPr/>
          </p:nvSpPr>
          <p:spPr>
            <a:xfrm>
              <a:off x="819896" y="5363155"/>
              <a:ext cx="2497026" cy="264426"/>
            </a:xfrm>
            <a:custGeom>
              <a:avLst/>
              <a:gdLst/>
              <a:ahLst/>
              <a:cxnLst/>
              <a:rect l="0" t="0" r="0" b="0"/>
              <a:pathLst>
                <a:path w="2497026" h="264426">
                  <a:moveTo>
                    <a:pt x="0" y="264426"/>
                  </a:moveTo>
                  <a:lnTo>
                    <a:pt x="356718" y="113325"/>
                  </a:lnTo>
                  <a:lnTo>
                    <a:pt x="713436" y="264426"/>
                  </a:lnTo>
                  <a:lnTo>
                    <a:pt x="1070154" y="151100"/>
                  </a:lnTo>
                  <a:lnTo>
                    <a:pt x="1426872" y="37775"/>
                  </a:lnTo>
                  <a:lnTo>
                    <a:pt x="1783590" y="0"/>
                  </a:lnTo>
                  <a:lnTo>
                    <a:pt x="2140308" y="0"/>
                  </a:lnTo>
                  <a:lnTo>
                    <a:pt x="2497026" y="37775"/>
                  </a:lnTo>
                </a:path>
              </a:pathLst>
            </a:custGeom>
            <a:ln w="35231" cap="flat">
              <a:solidFill>
                <a:srgbClr val="80BD41">
                  <a:alpha val="100000"/>
                </a:srgbClr>
              </a:solidFill>
              <a:prstDash val="solid"/>
              <a:round/>
            </a:ln>
          </p:spPr>
          <p:txBody>
            <a:bodyPr/>
            <a:lstStyle/>
            <a:p>
              <a:endParaRPr/>
            </a:p>
          </p:txBody>
        </p:sp>
        <p:sp>
          <p:nvSpPr>
            <p:cNvPr id="77" name="pl77"/>
            <p:cNvSpPr/>
            <p:nvPr/>
          </p:nvSpPr>
          <p:spPr>
            <a:xfrm>
              <a:off x="695044" y="547648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78" name="tx78"/>
            <p:cNvSpPr/>
            <p:nvPr/>
          </p:nvSpPr>
          <p:spPr>
            <a:xfrm>
              <a:off x="771701" y="544910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9" name="tx79"/>
            <p:cNvSpPr/>
            <p:nvPr/>
          </p:nvSpPr>
          <p:spPr>
            <a:xfrm>
              <a:off x="1146469" y="52963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0" name="tx80"/>
            <p:cNvSpPr/>
            <p:nvPr/>
          </p:nvSpPr>
          <p:spPr>
            <a:xfrm>
              <a:off x="1485137" y="544910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1" name="tx81"/>
            <p:cNvSpPr/>
            <p:nvPr/>
          </p:nvSpPr>
          <p:spPr>
            <a:xfrm>
              <a:off x="1841855" y="5335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2216623" y="5222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2573341" y="518298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2930059" y="518298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3286777" y="5222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rc86"/>
            <p:cNvSpPr/>
            <p:nvPr/>
          </p:nvSpPr>
          <p:spPr>
            <a:xfrm>
              <a:off x="3511363" y="875080"/>
              <a:ext cx="2746729" cy="1454343"/>
            </a:xfrm>
            <a:prstGeom prst="rect">
              <a:avLst/>
            </a:prstGeom>
            <a:solidFill>
              <a:srgbClr val="EBEBEB">
                <a:alpha val="100000"/>
              </a:srgbClr>
            </a:solidFill>
          </p:spPr>
          <p:txBody>
            <a:bodyPr/>
            <a:lstStyle/>
            <a:p>
              <a:endParaRPr/>
            </a:p>
          </p:txBody>
        </p:sp>
        <p:sp>
          <p:nvSpPr>
            <p:cNvPr id="87" name="pl87"/>
            <p:cNvSpPr/>
            <p:nvPr/>
          </p:nvSpPr>
          <p:spPr>
            <a:xfrm>
              <a:off x="3511363" y="152670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8" name="pl88"/>
            <p:cNvSpPr/>
            <p:nvPr/>
          </p:nvSpPr>
          <p:spPr>
            <a:xfrm>
              <a:off x="3511363" y="199889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89" name="pl89"/>
            <p:cNvSpPr/>
            <p:nvPr/>
          </p:nvSpPr>
          <p:spPr>
            <a:xfrm>
              <a:off x="3511363" y="10545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0" name="pl90"/>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1" name="pl91"/>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2" name="pl92"/>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636214"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99" name="pl99"/>
            <p:cNvSpPr/>
            <p:nvPr/>
          </p:nvSpPr>
          <p:spPr>
            <a:xfrm>
              <a:off x="3636214" y="1998891"/>
              <a:ext cx="2497026" cy="226650"/>
            </a:xfrm>
            <a:custGeom>
              <a:avLst/>
              <a:gdLst/>
              <a:ahLst/>
              <a:cxnLst/>
              <a:rect l="0" t="0" r="0" b="0"/>
              <a:pathLst>
                <a:path w="2497026" h="226650">
                  <a:moveTo>
                    <a:pt x="0" y="0"/>
                  </a:moveTo>
                  <a:lnTo>
                    <a:pt x="356718" y="0"/>
                  </a:lnTo>
                  <a:lnTo>
                    <a:pt x="713436" y="0"/>
                  </a:lnTo>
                  <a:lnTo>
                    <a:pt x="1070154" y="0"/>
                  </a:lnTo>
                  <a:lnTo>
                    <a:pt x="1426872" y="0"/>
                  </a:lnTo>
                  <a:lnTo>
                    <a:pt x="1783590" y="0"/>
                  </a:lnTo>
                  <a:lnTo>
                    <a:pt x="2140308" y="0"/>
                  </a:lnTo>
                  <a:lnTo>
                    <a:pt x="2497026" y="226650"/>
                  </a:lnTo>
                </a:path>
              </a:pathLst>
            </a:custGeom>
            <a:ln w="40651" cap="flat">
              <a:solidFill>
                <a:srgbClr val="BEBEBE">
                  <a:alpha val="69803"/>
                </a:srgbClr>
              </a:solidFill>
              <a:prstDash val="solid"/>
              <a:round/>
            </a:ln>
          </p:spPr>
          <p:txBody>
            <a:bodyPr/>
            <a:lstStyle/>
            <a:p>
              <a:endParaRPr/>
            </a:p>
          </p:txBody>
        </p:sp>
        <p:sp>
          <p:nvSpPr>
            <p:cNvPr id="100" name="pl100"/>
            <p:cNvSpPr/>
            <p:nvPr/>
          </p:nvSpPr>
          <p:spPr>
            <a:xfrm>
              <a:off x="3636214" y="1998891"/>
              <a:ext cx="2497026" cy="226650"/>
            </a:xfrm>
            <a:custGeom>
              <a:avLst/>
              <a:gdLst/>
              <a:ahLst/>
              <a:cxnLst/>
              <a:rect l="0" t="0" r="0" b="0"/>
              <a:pathLst>
                <a:path w="2497026" h="226650">
                  <a:moveTo>
                    <a:pt x="0" y="0"/>
                  </a:moveTo>
                  <a:lnTo>
                    <a:pt x="356718" y="0"/>
                  </a:lnTo>
                  <a:lnTo>
                    <a:pt x="713436" y="0"/>
                  </a:lnTo>
                  <a:lnTo>
                    <a:pt x="1070154" y="0"/>
                  </a:lnTo>
                  <a:lnTo>
                    <a:pt x="1426872" y="0"/>
                  </a:lnTo>
                  <a:lnTo>
                    <a:pt x="1783590" y="0"/>
                  </a:lnTo>
                  <a:lnTo>
                    <a:pt x="2140308" y="0"/>
                  </a:lnTo>
                  <a:lnTo>
                    <a:pt x="2497026" y="226650"/>
                  </a:lnTo>
                </a:path>
              </a:pathLst>
            </a:custGeom>
            <a:ln w="35231" cap="flat">
              <a:solidFill>
                <a:srgbClr val="BEBEBE">
                  <a:alpha val="69803"/>
                </a:srgbClr>
              </a:solidFill>
              <a:prstDash val="solid"/>
              <a:round/>
            </a:ln>
          </p:spPr>
          <p:txBody>
            <a:bodyPr/>
            <a:lstStyle/>
            <a:p>
              <a:endParaRPr/>
            </a:p>
          </p:txBody>
        </p:sp>
        <p:sp>
          <p:nvSpPr>
            <p:cNvPr id="101" name="pl101"/>
            <p:cNvSpPr/>
            <p:nvPr/>
          </p:nvSpPr>
          <p:spPr>
            <a:xfrm>
              <a:off x="3636214"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02" name="pl102"/>
            <p:cNvSpPr/>
            <p:nvPr/>
          </p:nvSpPr>
          <p:spPr>
            <a:xfrm>
              <a:off x="3636214" y="1998891"/>
              <a:ext cx="2497026" cy="226650"/>
            </a:xfrm>
            <a:custGeom>
              <a:avLst/>
              <a:gdLst/>
              <a:ahLst/>
              <a:cxnLst/>
              <a:rect l="0" t="0" r="0" b="0"/>
              <a:pathLst>
                <a:path w="2497026" h="226650">
                  <a:moveTo>
                    <a:pt x="0" y="0"/>
                  </a:moveTo>
                  <a:lnTo>
                    <a:pt x="356718" y="0"/>
                  </a:lnTo>
                  <a:lnTo>
                    <a:pt x="713436" y="0"/>
                  </a:lnTo>
                  <a:lnTo>
                    <a:pt x="1070154" y="0"/>
                  </a:lnTo>
                  <a:lnTo>
                    <a:pt x="1426872" y="0"/>
                  </a:lnTo>
                  <a:lnTo>
                    <a:pt x="1783590" y="0"/>
                  </a:lnTo>
                  <a:lnTo>
                    <a:pt x="2140308" y="0"/>
                  </a:lnTo>
                  <a:lnTo>
                    <a:pt x="2497026" y="226650"/>
                  </a:lnTo>
                </a:path>
              </a:pathLst>
            </a:custGeom>
            <a:ln w="40651" cap="flat">
              <a:solidFill>
                <a:srgbClr val="000000">
                  <a:alpha val="100000"/>
                </a:srgbClr>
              </a:solidFill>
              <a:prstDash val="solid"/>
              <a:round/>
            </a:ln>
          </p:spPr>
          <p:txBody>
            <a:bodyPr/>
            <a:lstStyle/>
            <a:p>
              <a:endParaRPr/>
            </a:p>
          </p:txBody>
        </p:sp>
        <p:sp>
          <p:nvSpPr>
            <p:cNvPr id="103" name="pl103"/>
            <p:cNvSpPr/>
            <p:nvPr/>
          </p:nvSpPr>
          <p:spPr>
            <a:xfrm>
              <a:off x="3636214" y="1998891"/>
              <a:ext cx="2497026" cy="226650"/>
            </a:xfrm>
            <a:custGeom>
              <a:avLst/>
              <a:gdLst/>
              <a:ahLst/>
              <a:cxnLst/>
              <a:rect l="0" t="0" r="0" b="0"/>
              <a:pathLst>
                <a:path w="2497026" h="226650">
                  <a:moveTo>
                    <a:pt x="0" y="0"/>
                  </a:moveTo>
                  <a:lnTo>
                    <a:pt x="356718" y="0"/>
                  </a:lnTo>
                  <a:lnTo>
                    <a:pt x="713436" y="0"/>
                  </a:lnTo>
                  <a:lnTo>
                    <a:pt x="1070154" y="0"/>
                  </a:lnTo>
                  <a:lnTo>
                    <a:pt x="1426872" y="0"/>
                  </a:lnTo>
                  <a:lnTo>
                    <a:pt x="1783590" y="0"/>
                  </a:lnTo>
                  <a:lnTo>
                    <a:pt x="2140308" y="0"/>
                  </a:lnTo>
                  <a:lnTo>
                    <a:pt x="2497026" y="226650"/>
                  </a:lnTo>
                </a:path>
              </a:pathLst>
            </a:custGeom>
            <a:ln w="35231" cap="flat">
              <a:solidFill>
                <a:srgbClr val="80BD41">
                  <a:alpha val="100000"/>
                </a:srgbClr>
              </a:solidFill>
              <a:prstDash val="solid"/>
              <a:round/>
            </a:ln>
          </p:spPr>
          <p:txBody>
            <a:bodyPr/>
            <a:lstStyle/>
            <a:p>
              <a:endParaRPr/>
            </a:p>
          </p:txBody>
        </p:sp>
        <p:sp>
          <p:nvSpPr>
            <p:cNvPr id="104" name="pl104"/>
            <p:cNvSpPr/>
            <p:nvPr/>
          </p:nvSpPr>
          <p:spPr>
            <a:xfrm>
              <a:off x="3511363" y="199889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05" name="tx105"/>
            <p:cNvSpPr/>
            <p:nvPr/>
          </p:nvSpPr>
          <p:spPr>
            <a:xfrm>
              <a:off x="3606069"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6" name="tx106"/>
            <p:cNvSpPr/>
            <p:nvPr/>
          </p:nvSpPr>
          <p:spPr>
            <a:xfrm>
              <a:off x="3962787"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7" name="tx107"/>
            <p:cNvSpPr/>
            <p:nvPr/>
          </p:nvSpPr>
          <p:spPr>
            <a:xfrm>
              <a:off x="4319505"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8" name="tx108"/>
            <p:cNvSpPr/>
            <p:nvPr/>
          </p:nvSpPr>
          <p:spPr>
            <a:xfrm>
              <a:off x="4676223"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9" name="tx109"/>
            <p:cNvSpPr/>
            <p:nvPr/>
          </p:nvSpPr>
          <p:spPr>
            <a:xfrm>
              <a:off x="5032942"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0" name="tx110"/>
            <p:cNvSpPr/>
            <p:nvPr/>
          </p:nvSpPr>
          <p:spPr>
            <a:xfrm>
              <a:off x="5389660"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5746378"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2" name="tx112"/>
            <p:cNvSpPr/>
            <p:nvPr/>
          </p:nvSpPr>
          <p:spPr>
            <a:xfrm>
              <a:off x="6085046" y="204542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3" name="rc113"/>
            <p:cNvSpPr/>
            <p:nvPr/>
          </p:nvSpPr>
          <p:spPr>
            <a:xfrm>
              <a:off x="3511363" y="2613875"/>
              <a:ext cx="2746729" cy="1454343"/>
            </a:xfrm>
            <a:prstGeom prst="rect">
              <a:avLst/>
            </a:prstGeom>
            <a:solidFill>
              <a:srgbClr val="EBEBEB">
                <a:alpha val="100000"/>
              </a:srgbClr>
            </a:solidFill>
          </p:spPr>
          <p:txBody>
            <a:bodyPr/>
            <a:lstStyle/>
            <a:p>
              <a:endParaRPr/>
            </a:p>
          </p:txBody>
        </p:sp>
        <p:sp>
          <p:nvSpPr>
            <p:cNvPr id="114" name="pl114"/>
            <p:cNvSpPr/>
            <p:nvPr/>
          </p:nvSpPr>
          <p:spPr>
            <a:xfrm>
              <a:off x="3511363" y="32654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15" name="pl115"/>
            <p:cNvSpPr/>
            <p:nvPr/>
          </p:nvSpPr>
          <p:spPr>
            <a:xfrm>
              <a:off x="3511363" y="373768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3511363" y="27933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9" name="pl119"/>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0" name="pl120"/>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636214"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26" name="pl126"/>
            <p:cNvSpPr/>
            <p:nvPr/>
          </p:nvSpPr>
          <p:spPr>
            <a:xfrm>
              <a:off x="3636214" y="3699910"/>
              <a:ext cx="2497026" cy="75550"/>
            </a:xfrm>
            <a:custGeom>
              <a:avLst/>
              <a:gdLst/>
              <a:ahLst/>
              <a:cxnLst/>
              <a:rect l="0" t="0" r="0" b="0"/>
              <a:pathLst>
                <a:path w="2497026" h="75550">
                  <a:moveTo>
                    <a:pt x="0" y="0"/>
                  </a:moveTo>
                  <a:lnTo>
                    <a:pt x="356718" y="37775"/>
                  </a:lnTo>
                  <a:lnTo>
                    <a:pt x="713436" y="37775"/>
                  </a:lnTo>
                  <a:lnTo>
                    <a:pt x="1070154" y="75550"/>
                  </a:lnTo>
                  <a:lnTo>
                    <a:pt x="1426872" y="0"/>
                  </a:lnTo>
                  <a:lnTo>
                    <a:pt x="1783590" y="0"/>
                  </a:lnTo>
                  <a:lnTo>
                    <a:pt x="2140308" y="0"/>
                  </a:lnTo>
                  <a:lnTo>
                    <a:pt x="2497026" y="0"/>
                  </a:lnTo>
                </a:path>
              </a:pathLst>
            </a:custGeom>
            <a:ln w="40651" cap="flat">
              <a:solidFill>
                <a:srgbClr val="BEBEBE">
                  <a:alpha val="69803"/>
                </a:srgbClr>
              </a:solidFill>
              <a:prstDash val="solid"/>
              <a:round/>
            </a:ln>
          </p:spPr>
          <p:txBody>
            <a:bodyPr/>
            <a:lstStyle/>
            <a:p>
              <a:endParaRPr/>
            </a:p>
          </p:txBody>
        </p:sp>
        <p:sp>
          <p:nvSpPr>
            <p:cNvPr id="127" name="pl127"/>
            <p:cNvSpPr/>
            <p:nvPr/>
          </p:nvSpPr>
          <p:spPr>
            <a:xfrm>
              <a:off x="3636214" y="3699910"/>
              <a:ext cx="2497026" cy="75550"/>
            </a:xfrm>
            <a:custGeom>
              <a:avLst/>
              <a:gdLst/>
              <a:ahLst/>
              <a:cxnLst/>
              <a:rect l="0" t="0" r="0" b="0"/>
              <a:pathLst>
                <a:path w="2497026" h="75550">
                  <a:moveTo>
                    <a:pt x="0" y="0"/>
                  </a:moveTo>
                  <a:lnTo>
                    <a:pt x="356718" y="37775"/>
                  </a:lnTo>
                  <a:lnTo>
                    <a:pt x="713436" y="37775"/>
                  </a:lnTo>
                  <a:lnTo>
                    <a:pt x="1070154" y="75550"/>
                  </a:lnTo>
                  <a:lnTo>
                    <a:pt x="1426872" y="0"/>
                  </a:lnTo>
                  <a:lnTo>
                    <a:pt x="1783590" y="0"/>
                  </a:lnTo>
                  <a:lnTo>
                    <a:pt x="2140308" y="0"/>
                  </a:lnTo>
                  <a:lnTo>
                    <a:pt x="2497026" y="0"/>
                  </a:lnTo>
                </a:path>
              </a:pathLst>
            </a:custGeom>
            <a:ln w="35231" cap="flat">
              <a:solidFill>
                <a:srgbClr val="BEBEBE">
                  <a:alpha val="69803"/>
                </a:srgbClr>
              </a:solidFill>
              <a:prstDash val="solid"/>
              <a:round/>
            </a:ln>
          </p:spPr>
          <p:txBody>
            <a:bodyPr/>
            <a:lstStyle/>
            <a:p>
              <a:endParaRPr/>
            </a:p>
          </p:txBody>
        </p:sp>
        <p:sp>
          <p:nvSpPr>
            <p:cNvPr id="128" name="pl128"/>
            <p:cNvSpPr/>
            <p:nvPr/>
          </p:nvSpPr>
          <p:spPr>
            <a:xfrm>
              <a:off x="3636214"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29" name="pl129"/>
            <p:cNvSpPr/>
            <p:nvPr/>
          </p:nvSpPr>
          <p:spPr>
            <a:xfrm>
              <a:off x="3636214" y="3699910"/>
              <a:ext cx="2497026" cy="75550"/>
            </a:xfrm>
            <a:custGeom>
              <a:avLst/>
              <a:gdLst/>
              <a:ahLst/>
              <a:cxnLst/>
              <a:rect l="0" t="0" r="0" b="0"/>
              <a:pathLst>
                <a:path w="2497026" h="75550">
                  <a:moveTo>
                    <a:pt x="0" y="0"/>
                  </a:moveTo>
                  <a:lnTo>
                    <a:pt x="356718" y="37775"/>
                  </a:lnTo>
                  <a:lnTo>
                    <a:pt x="713436" y="37775"/>
                  </a:lnTo>
                  <a:lnTo>
                    <a:pt x="1070154" y="75550"/>
                  </a:lnTo>
                  <a:lnTo>
                    <a:pt x="1426872" y="0"/>
                  </a:lnTo>
                  <a:lnTo>
                    <a:pt x="1783590" y="0"/>
                  </a:lnTo>
                  <a:lnTo>
                    <a:pt x="2140308" y="0"/>
                  </a:lnTo>
                  <a:lnTo>
                    <a:pt x="2497026" y="0"/>
                  </a:lnTo>
                </a:path>
              </a:pathLst>
            </a:custGeom>
            <a:ln w="40651" cap="flat">
              <a:solidFill>
                <a:srgbClr val="000000">
                  <a:alpha val="100000"/>
                </a:srgbClr>
              </a:solidFill>
              <a:prstDash val="solid"/>
              <a:round/>
            </a:ln>
          </p:spPr>
          <p:txBody>
            <a:bodyPr/>
            <a:lstStyle/>
            <a:p>
              <a:endParaRPr/>
            </a:p>
          </p:txBody>
        </p:sp>
        <p:sp>
          <p:nvSpPr>
            <p:cNvPr id="130" name="pl130"/>
            <p:cNvSpPr/>
            <p:nvPr/>
          </p:nvSpPr>
          <p:spPr>
            <a:xfrm>
              <a:off x="3636214" y="3699910"/>
              <a:ext cx="2497026" cy="75550"/>
            </a:xfrm>
            <a:custGeom>
              <a:avLst/>
              <a:gdLst/>
              <a:ahLst/>
              <a:cxnLst/>
              <a:rect l="0" t="0" r="0" b="0"/>
              <a:pathLst>
                <a:path w="2497026" h="75550">
                  <a:moveTo>
                    <a:pt x="0" y="0"/>
                  </a:moveTo>
                  <a:lnTo>
                    <a:pt x="356718" y="37775"/>
                  </a:lnTo>
                  <a:lnTo>
                    <a:pt x="713436" y="37775"/>
                  </a:lnTo>
                  <a:lnTo>
                    <a:pt x="1070154" y="75550"/>
                  </a:lnTo>
                  <a:lnTo>
                    <a:pt x="1426872" y="0"/>
                  </a:lnTo>
                  <a:lnTo>
                    <a:pt x="1783590" y="0"/>
                  </a:lnTo>
                  <a:lnTo>
                    <a:pt x="2140308" y="0"/>
                  </a:lnTo>
                  <a:lnTo>
                    <a:pt x="2497026" y="0"/>
                  </a:lnTo>
                </a:path>
              </a:pathLst>
            </a:custGeom>
            <a:ln w="35231" cap="flat">
              <a:solidFill>
                <a:srgbClr val="80BD41">
                  <a:alpha val="100000"/>
                </a:srgbClr>
              </a:solidFill>
              <a:prstDash val="solid"/>
              <a:round/>
            </a:ln>
          </p:spPr>
          <p:txBody>
            <a:bodyPr/>
            <a:lstStyle/>
            <a:p>
              <a:endParaRPr/>
            </a:p>
          </p:txBody>
        </p:sp>
        <p:sp>
          <p:nvSpPr>
            <p:cNvPr id="131" name="pl131"/>
            <p:cNvSpPr/>
            <p:nvPr/>
          </p:nvSpPr>
          <p:spPr>
            <a:xfrm>
              <a:off x="3511363" y="373768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32" name="tx132"/>
            <p:cNvSpPr/>
            <p:nvPr/>
          </p:nvSpPr>
          <p:spPr>
            <a:xfrm>
              <a:off x="3606069"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3" name="tx133"/>
            <p:cNvSpPr/>
            <p:nvPr/>
          </p:nvSpPr>
          <p:spPr>
            <a:xfrm>
              <a:off x="3962787"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4" name="tx134"/>
            <p:cNvSpPr/>
            <p:nvPr/>
          </p:nvSpPr>
          <p:spPr>
            <a:xfrm>
              <a:off x="4319505"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5" name="tx135"/>
            <p:cNvSpPr/>
            <p:nvPr/>
          </p:nvSpPr>
          <p:spPr>
            <a:xfrm>
              <a:off x="4658174" y="359666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6" name="tx136"/>
            <p:cNvSpPr/>
            <p:nvPr/>
          </p:nvSpPr>
          <p:spPr>
            <a:xfrm>
              <a:off x="5032942"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7" name="tx137"/>
            <p:cNvSpPr/>
            <p:nvPr/>
          </p:nvSpPr>
          <p:spPr>
            <a:xfrm>
              <a:off x="5389660"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8" name="tx138"/>
            <p:cNvSpPr/>
            <p:nvPr/>
          </p:nvSpPr>
          <p:spPr>
            <a:xfrm>
              <a:off x="5746378"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9" name="tx139"/>
            <p:cNvSpPr/>
            <p:nvPr/>
          </p:nvSpPr>
          <p:spPr>
            <a:xfrm>
              <a:off x="6103096" y="35211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0" name="rc140"/>
            <p:cNvSpPr/>
            <p:nvPr/>
          </p:nvSpPr>
          <p:spPr>
            <a:xfrm>
              <a:off x="3511363" y="4352670"/>
              <a:ext cx="2746729" cy="1454343"/>
            </a:xfrm>
            <a:prstGeom prst="rect">
              <a:avLst/>
            </a:prstGeom>
            <a:solidFill>
              <a:srgbClr val="EBEBEB">
                <a:alpha val="100000"/>
              </a:srgbClr>
            </a:solidFill>
          </p:spPr>
          <p:txBody>
            <a:bodyPr/>
            <a:lstStyle/>
            <a:p>
              <a:endParaRPr/>
            </a:p>
          </p:txBody>
        </p:sp>
        <p:sp>
          <p:nvSpPr>
            <p:cNvPr id="141" name="pl141"/>
            <p:cNvSpPr/>
            <p:nvPr/>
          </p:nvSpPr>
          <p:spPr>
            <a:xfrm>
              <a:off x="3511363" y="500429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2" name="pl142"/>
            <p:cNvSpPr/>
            <p:nvPr/>
          </p:nvSpPr>
          <p:spPr>
            <a:xfrm>
              <a:off x="3511363" y="547648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11363" y="453210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7" name="pl147"/>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8" name="pl148"/>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3636214" y="540093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53" name="pl153"/>
            <p:cNvSpPr/>
            <p:nvPr/>
          </p:nvSpPr>
          <p:spPr>
            <a:xfrm>
              <a:off x="3636214" y="5476480"/>
              <a:ext cx="2497026" cy="113325"/>
            </a:xfrm>
            <a:custGeom>
              <a:avLst/>
              <a:gdLst/>
              <a:ahLst/>
              <a:cxnLst/>
              <a:rect l="0" t="0" r="0" b="0"/>
              <a:pathLst>
                <a:path w="2497026" h="113325">
                  <a:moveTo>
                    <a:pt x="0" y="0"/>
                  </a:moveTo>
                  <a:lnTo>
                    <a:pt x="356718" y="0"/>
                  </a:lnTo>
                  <a:lnTo>
                    <a:pt x="713436" y="113325"/>
                  </a:lnTo>
                  <a:lnTo>
                    <a:pt x="1070154" y="113325"/>
                  </a:lnTo>
                  <a:lnTo>
                    <a:pt x="1426872" y="37775"/>
                  </a:lnTo>
                  <a:lnTo>
                    <a:pt x="1783590" y="0"/>
                  </a:lnTo>
                  <a:lnTo>
                    <a:pt x="2140308" y="37775"/>
                  </a:lnTo>
                  <a:lnTo>
                    <a:pt x="2497026" y="113325"/>
                  </a:lnTo>
                </a:path>
              </a:pathLst>
            </a:custGeom>
            <a:ln w="40651" cap="flat">
              <a:solidFill>
                <a:srgbClr val="BEBEBE">
                  <a:alpha val="69803"/>
                </a:srgbClr>
              </a:solidFill>
              <a:prstDash val="solid"/>
              <a:round/>
            </a:ln>
          </p:spPr>
          <p:txBody>
            <a:bodyPr/>
            <a:lstStyle/>
            <a:p>
              <a:endParaRPr/>
            </a:p>
          </p:txBody>
        </p:sp>
        <p:sp>
          <p:nvSpPr>
            <p:cNvPr id="154" name="pl154"/>
            <p:cNvSpPr/>
            <p:nvPr/>
          </p:nvSpPr>
          <p:spPr>
            <a:xfrm>
              <a:off x="3636214" y="5476480"/>
              <a:ext cx="2497026" cy="113325"/>
            </a:xfrm>
            <a:custGeom>
              <a:avLst/>
              <a:gdLst/>
              <a:ahLst/>
              <a:cxnLst/>
              <a:rect l="0" t="0" r="0" b="0"/>
              <a:pathLst>
                <a:path w="2497026" h="113325">
                  <a:moveTo>
                    <a:pt x="0" y="0"/>
                  </a:moveTo>
                  <a:lnTo>
                    <a:pt x="356718" y="0"/>
                  </a:lnTo>
                  <a:lnTo>
                    <a:pt x="713436" y="113325"/>
                  </a:lnTo>
                  <a:lnTo>
                    <a:pt x="1070154" y="113325"/>
                  </a:lnTo>
                  <a:lnTo>
                    <a:pt x="1426872" y="37775"/>
                  </a:lnTo>
                  <a:lnTo>
                    <a:pt x="1783590" y="0"/>
                  </a:lnTo>
                  <a:lnTo>
                    <a:pt x="2140308" y="37775"/>
                  </a:lnTo>
                  <a:lnTo>
                    <a:pt x="2497026" y="113325"/>
                  </a:lnTo>
                </a:path>
              </a:pathLst>
            </a:custGeom>
            <a:ln w="35231" cap="flat">
              <a:solidFill>
                <a:srgbClr val="BEBEBE">
                  <a:alpha val="69803"/>
                </a:srgbClr>
              </a:solidFill>
              <a:prstDash val="solid"/>
              <a:round/>
            </a:ln>
          </p:spPr>
          <p:txBody>
            <a:bodyPr/>
            <a:lstStyle/>
            <a:p>
              <a:endParaRPr/>
            </a:p>
          </p:txBody>
        </p:sp>
        <p:sp>
          <p:nvSpPr>
            <p:cNvPr id="155" name="pl155"/>
            <p:cNvSpPr/>
            <p:nvPr/>
          </p:nvSpPr>
          <p:spPr>
            <a:xfrm>
              <a:off x="3636214" y="540093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56" name="pl156"/>
            <p:cNvSpPr/>
            <p:nvPr/>
          </p:nvSpPr>
          <p:spPr>
            <a:xfrm>
              <a:off x="3636214" y="5476480"/>
              <a:ext cx="2497026" cy="113325"/>
            </a:xfrm>
            <a:custGeom>
              <a:avLst/>
              <a:gdLst/>
              <a:ahLst/>
              <a:cxnLst/>
              <a:rect l="0" t="0" r="0" b="0"/>
              <a:pathLst>
                <a:path w="2497026" h="113325">
                  <a:moveTo>
                    <a:pt x="0" y="0"/>
                  </a:moveTo>
                  <a:lnTo>
                    <a:pt x="356718" y="0"/>
                  </a:lnTo>
                  <a:lnTo>
                    <a:pt x="713436" y="113325"/>
                  </a:lnTo>
                  <a:lnTo>
                    <a:pt x="1070154" y="113325"/>
                  </a:lnTo>
                  <a:lnTo>
                    <a:pt x="1426872" y="37775"/>
                  </a:lnTo>
                  <a:lnTo>
                    <a:pt x="1783590" y="0"/>
                  </a:lnTo>
                  <a:lnTo>
                    <a:pt x="2140308" y="37775"/>
                  </a:lnTo>
                  <a:lnTo>
                    <a:pt x="2497026" y="113325"/>
                  </a:lnTo>
                </a:path>
              </a:pathLst>
            </a:custGeom>
            <a:ln w="40651" cap="flat">
              <a:solidFill>
                <a:srgbClr val="000000">
                  <a:alpha val="100000"/>
                </a:srgbClr>
              </a:solidFill>
              <a:prstDash val="solid"/>
              <a:round/>
            </a:ln>
          </p:spPr>
          <p:txBody>
            <a:bodyPr/>
            <a:lstStyle/>
            <a:p>
              <a:endParaRPr/>
            </a:p>
          </p:txBody>
        </p:sp>
        <p:sp>
          <p:nvSpPr>
            <p:cNvPr id="157" name="pl157"/>
            <p:cNvSpPr/>
            <p:nvPr/>
          </p:nvSpPr>
          <p:spPr>
            <a:xfrm>
              <a:off x="3636214" y="5476480"/>
              <a:ext cx="2497026" cy="113325"/>
            </a:xfrm>
            <a:custGeom>
              <a:avLst/>
              <a:gdLst/>
              <a:ahLst/>
              <a:cxnLst/>
              <a:rect l="0" t="0" r="0" b="0"/>
              <a:pathLst>
                <a:path w="2497026" h="113325">
                  <a:moveTo>
                    <a:pt x="0" y="0"/>
                  </a:moveTo>
                  <a:lnTo>
                    <a:pt x="356718" y="0"/>
                  </a:lnTo>
                  <a:lnTo>
                    <a:pt x="713436" y="113325"/>
                  </a:lnTo>
                  <a:lnTo>
                    <a:pt x="1070154" y="113325"/>
                  </a:lnTo>
                  <a:lnTo>
                    <a:pt x="1426872" y="37775"/>
                  </a:lnTo>
                  <a:lnTo>
                    <a:pt x="1783590" y="0"/>
                  </a:lnTo>
                  <a:lnTo>
                    <a:pt x="2140308" y="37775"/>
                  </a:lnTo>
                  <a:lnTo>
                    <a:pt x="2497026" y="113325"/>
                  </a:lnTo>
                </a:path>
              </a:pathLst>
            </a:custGeom>
            <a:ln w="35231" cap="flat">
              <a:solidFill>
                <a:srgbClr val="80BD41">
                  <a:alpha val="100000"/>
                </a:srgbClr>
              </a:solidFill>
              <a:prstDash val="solid"/>
              <a:round/>
            </a:ln>
          </p:spPr>
          <p:txBody>
            <a:bodyPr/>
            <a:lstStyle/>
            <a:p>
              <a:endParaRPr/>
            </a:p>
          </p:txBody>
        </p:sp>
        <p:sp>
          <p:nvSpPr>
            <p:cNvPr id="158" name="pl158"/>
            <p:cNvSpPr/>
            <p:nvPr/>
          </p:nvSpPr>
          <p:spPr>
            <a:xfrm>
              <a:off x="3511363" y="547648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59" name="tx159"/>
            <p:cNvSpPr/>
            <p:nvPr/>
          </p:nvSpPr>
          <p:spPr>
            <a:xfrm>
              <a:off x="3606069" y="52963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0" name="tx160"/>
            <p:cNvSpPr/>
            <p:nvPr/>
          </p:nvSpPr>
          <p:spPr>
            <a:xfrm>
              <a:off x="3962787" y="52963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1" name="tx161"/>
            <p:cNvSpPr/>
            <p:nvPr/>
          </p:nvSpPr>
          <p:spPr>
            <a:xfrm>
              <a:off x="4301455" y="540963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2" name="tx162"/>
            <p:cNvSpPr/>
            <p:nvPr/>
          </p:nvSpPr>
          <p:spPr>
            <a:xfrm>
              <a:off x="4658174" y="540963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3" name="tx163"/>
            <p:cNvSpPr/>
            <p:nvPr/>
          </p:nvSpPr>
          <p:spPr>
            <a:xfrm>
              <a:off x="5014892" y="5335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4" name="tx164"/>
            <p:cNvSpPr/>
            <p:nvPr/>
          </p:nvSpPr>
          <p:spPr>
            <a:xfrm>
              <a:off x="5389660" y="52963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5" name="tx165"/>
            <p:cNvSpPr/>
            <p:nvPr/>
          </p:nvSpPr>
          <p:spPr>
            <a:xfrm>
              <a:off x="5728328" y="5335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6" name="tx166"/>
            <p:cNvSpPr/>
            <p:nvPr/>
          </p:nvSpPr>
          <p:spPr>
            <a:xfrm>
              <a:off x="6085046" y="540963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7" name="rc167"/>
            <p:cNvSpPr/>
            <p:nvPr/>
          </p:nvSpPr>
          <p:spPr>
            <a:xfrm>
              <a:off x="6327681" y="875080"/>
              <a:ext cx="2746729" cy="1454343"/>
            </a:xfrm>
            <a:prstGeom prst="rect">
              <a:avLst/>
            </a:prstGeom>
            <a:solidFill>
              <a:srgbClr val="EBEBEB">
                <a:alpha val="100000"/>
              </a:srgbClr>
            </a:solidFill>
          </p:spPr>
          <p:txBody>
            <a:bodyPr/>
            <a:lstStyle/>
            <a:p>
              <a:endParaRPr/>
            </a:p>
          </p:txBody>
        </p:sp>
        <p:sp>
          <p:nvSpPr>
            <p:cNvPr id="168" name="pl168"/>
            <p:cNvSpPr/>
            <p:nvPr/>
          </p:nvSpPr>
          <p:spPr>
            <a:xfrm>
              <a:off x="6327681" y="152670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69" name="pl169"/>
            <p:cNvSpPr/>
            <p:nvPr/>
          </p:nvSpPr>
          <p:spPr>
            <a:xfrm>
              <a:off x="6327681" y="199889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6327681" y="10545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6452532"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80" name="pl180"/>
            <p:cNvSpPr/>
            <p:nvPr/>
          </p:nvSpPr>
          <p:spPr>
            <a:xfrm>
              <a:off x="6452532" y="1998891"/>
              <a:ext cx="2497026" cy="113325"/>
            </a:xfrm>
            <a:custGeom>
              <a:avLst/>
              <a:gdLst/>
              <a:ahLst/>
              <a:cxnLst/>
              <a:rect l="0" t="0" r="0" b="0"/>
              <a:pathLst>
                <a:path w="2497026" h="113325">
                  <a:moveTo>
                    <a:pt x="0" y="37775"/>
                  </a:moveTo>
                  <a:lnTo>
                    <a:pt x="356718" y="0"/>
                  </a:lnTo>
                  <a:lnTo>
                    <a:pt x="713436" y="113325"/>
                  </a:lnTo>
                  <a:lnTo>
                    <a:pt x="1070154" y="0"/>
                  </a:lnTo>
                  <a:lnTo>
                    <a:pt x="1426872" y="37775"/>
                  </a:lnTo>
                  <a:lnTo>
                    <a:pt x="1783590" y="0"/>
                  </a:lnTo>
                  <a:lnTo>
                    <a:pt x="2140308" y="37775"/>
                  </a:lnTo>
                  <a:lnTo>
                    <a:pt x="2497026" y="0"/>
                  </a:lnTo>
                </a:path>
              </a:pathLst>
            </a:custGeom>
            <a:ln w="40651" cap="flat">
              <a:solidFill>
                <a:srgbClr val="BEBEBE">
                  <a:alpha val="69803"/>
                </a:srgbClr>
              </a:solidFill>
              <a:prstDash val="solid"/>
              <a:round/>
            </a:ln>
          </p:spPr>
          <p:txBody>
            <a:bodyPr/>
            <a:lstStyle/>
            <a:p>
              <a:endParaRPr/>
            </a:p>
          </p:txBody>
        </p:sp>
        <p:sp>
          <p:nvSpPr>
            <p:cNvPr id="181" name="pl181"/>
            <p:cNvSpPr/>
            <p:nvPr/>
          </p:nvSpPr>
          <p:spPr>
            <a:xfrm>
              <a:off x="6452532" y="1998891"/>
              <a:ext cx="2497026" cy="113325"/>
            </a:xfrm>
            <a:custGeom>
              <a:avLst/>
              <a:gdLst/>
              <a:ahLst/>
              <a:cxnLst/>
              <a:rect l="0" t="0" r="0" b="0"/>
              <a:pathLst>
                <a:path w="2497026" h="113325">
                  <a:moveTo>
                    <a:pt x="0" y="37775"/>
                  </a:moveTo>
                  <a:lnTo>
                    <a:pt x="356718" y="0"/>
                  </a:lnTo>
                  <a:lnTo>
                    <a:pt x="713436" y="113325"/>
                  </a:lnTo>
                  <a:lnTo>
                    <a:pt x="1070154" y="0"/>
                  </a:lnTo>
                  <a:lnTo>
                    <a:pt x="1426872" y="37775"/>
                  </a:lnTo>
                  <a:lnTo>
                    <a:pt x="1783590" y="0"/>
                  </a:lnTo>
                  <a:lnTo>
                    <a:pt x="2140308" y="37775"/>
                  </a:lnTo>
                  <a:lnTo>
                    <a:pt x="2497026" y="0"/>
                  </a:lnTo>
                </a:path>
              </a:pathLst>
            </a:custGeom>
            <a:ln w="35231" cap="flat">
              <a:solidFill>
                <a:srgbClr val="BEBEBE">
                  <a:alpha val="69803"/>
                </a:srgbClr>
              </a:solidFill>
              <a:prstDash val="solid"/>
              <a:round/>
            </a:ln>
          </p:spPr>
          <p:txBody>
            <a:bodyPr/>
            <a:lstStyle/>
            <a:p>
              <a:endParaRPr/>
            </a:p>
          </p:txBody>
        </p:sp>
        <p:sp>
          <p:nvSpPr>
            <p:cNvPr id="182" name="pl182"/>
            <p:cNvSpPr/>
            <p:nvPr/>
          </p:nvSpPr>
          <p:spPr>
            <a:xfrm>
              <a:off x="6452532" y="1923340"/>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83" name="pl183"/>
            <p:cNvSpPr/>
            <p:nvPr/>
          </p:nvSpPr>
          <p:spPr>
            <a:xfrm>
              <a:off x="6452532" y="1998891"/>
              <a:ext cx="2497026" cy="113325"/>
            </a:xfrm>
            <a:custGeom>
              <a:avLst/>
              <a:gdLst/>
              <a:ahLst/>
              <a:cxnLst/>
              <a:rect l="0" t="0" r="0" b="0"/>
              <a:pathLst>
                <a:path w="2497026" h="113325">
                  <a:moveTo>
                    <a:pt x="0" y="37775"/>
                  </a:moveTo>
                  <a:lnTo>
                    <a:pt x="356718" y="0"/>
                  </a:lnTo>
                  <a:lnTo>
                    <a:pt x="713436" y="113325"/>
                  </a:lnTo>
                  <a:lnTo>
                    <a:pt x="1070154" y="0"/>
                  </a:lnTo>
                  <a:lnTo>
                    <a:pt x="1426872" y="37775"/>
                  </a:lnTo>
                  <a:lnTo>
                    <a:pt x="1783590" y="0"/>
                  </a:lnTo>
                  <a:lnTo>
                    <a:pt x="2140308" y="37775"/>
                  </a:lnTo>
                  <a:lnTo>
                    <a:pt x="2497026" y="0"/>
                  </a:lnTo>
                </a:path>
              </a:pathLst>
            </a:custGeom>
            <a:ln w="40651" cap="flat">
              <a:solidFill>
                <a:srgbClr val="000000">
                  <a:alpha val="100000"/>
                </a:srgbClr>
              </a:solidFill>
              <a:prstDash val="solid"/>
              <a:round/>
            </a:ln>
          </p:spPr>
          <p:txBody>
            <a:bodyPr/>
            <a:lstStyle/>
            <a:p>
              <a:endParaRPr/>
            </a:p>
          </p:txBody>
        </p:sp>
        <p:sp>
          <p:nvSpPr>
            <p:cNvPr id="184" name="pl184"/>
            <p:cNvSpPr/>
            <p:nvPr/>
          </p:nvSpPr>
          <p:spPr>
            <a:xfrm>
              <a:off x="6452532" y="1998891"/>
              <a:ext cx="2497026" cy="113325"/>
            </a:xfrm>
            <a:custGeom>
              <a:avLst/>
              <a:gdLst/>
              <a:ahLst/>
              <a:cxnLst/>
              <a:rect l="0" t="0" r="0" b="0"/>
              <a:pathLst>
                <a:path w="2497026" h="113325">
                  <a:moveTo>
                    <a:pt x="0" y="37775"/>
                  </a:moveTo>
                  <a:lnTo>
                    <a:pt x="356718" y="0"/>
                  </a:lnTo>
                  <a:lnTo>
                    <a:pt x="713436" y="113325"/>
                  </a:lnTo>
                  <a:lnTo>
                    <a:pt x="1070154" y="0"/>
                  </a:lnTo>
                  <a:lnTo>
                    <a:pt x="1426872" y="37775"/>
                  </a:lnTo>
                  <a:lnTo>
                    <a:pt x="1783590" y="0"/>
                  </a:lnTo>
                  <a:lnTo>
                    <a:pt x="2140308" y="37775"/>
                  </a:lnTo>
                  <a:lnTo>
                    <a:pt x="2497026" y="0"/>
                  </a:lnTo>
                </a:path>
              </a:pathLst>
            </a:custGeom>
            <a:ln w="35231" cap="flat">
              <a:solidFill>
                <a:srgbClr val="80BD41">
                  <a:alpha val="100000"/>
                </a:srgbClr>
              </a:solidFill>
              <a:prstDash val="solid"/>
              <a:round/>
            </a:ln>
          </p:spPr>
          <p:txBody>
            <a:bodyPr/>
            <a:lstStyle/>
            <a:p>
              <a:endParaRPr/>
            </a:p>
          </p:txBody>
        </p:sp>
        <p:sp>
          <p:nvSpPr>
            <p:cNvPr id="185" name="pl185"/>
            <p:cNvSpPr/>
            <p:nvPr/>
          </p:nvSpPr>
          <p:spPr>
            <a:xfrm>
              <a:off x="6327681" y="199889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86" name="tx186"/>
            <p:cNvSpPr/>
            <p:nvPr/>
          </p:nvSpPr>
          <p:spPr>
            <a:xfrm>
              <a:off x="6404338" y="18578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7" name="tx187"/>
            <p:cNvSpPr/>
            <p:nvPr/>
          </p:nvSpPr>
          <p:spPr>
            <a:xfrm>
              <a:off x="6779106"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8" name="tx188"/>
            <p:cNvSpPr/>
            <p:nvPr/>
          </p:nvSpPr>
          <p:spPr>
            <a:xfrm>
              <a:off x="7117774" y="193204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89" name="tx189"/>
            <p:cNvSpPr/>
            <p:nvPr/>
          </p:nvSpPr>
          <p:spPr>
            <a:xfrm>
              <a:off x="7492542"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0" name="tx190"/>
            <p:cNvSpPr/>
            <p:nvPr/>
          </p:nvSpPr>
          <p:spPr>
            <a:xfrm>
              <a:off x="7831210" y="18578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1" name="tx191"/>
            <p:cNvSpPr/>
            <p:nvPr/>
          </p:nvSpPr>
          <p:spPr>
            <a:xfrm>
              <a:off x="8205978"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2" name="tx192"/>
            <p:cNvSpPr/>
            <p:nvPr/>
          </p:nvSpPr>
          <p:spPr>
            <a:xfrm>
              <a:off x="8544646" y="18578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3" name="tx193"/>
            <p:cNvSpPr/>
            <p:nvPr/>
          </p:nvSpPr>
          <p:spPr>
            <a:xfrm>
              <a:off x="8919414" y="18187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4" name="rc194"/>
            <p:cNvSpPr/>
            <p:nvPr/>
          </p:nvSpPr>
          <p:spPr>
            <a:xfrm>
              <a:off x="6327681" y="2613875"/>
              <a:ext cx="2746729" cy="1454343"/>
            </a:xfrm>
            <a:prstGeom prst="rect">
              <a:avLst/>
            </a:prstGeom>
            <a:solidFill>
              <a:srgbClr val="EBEBEB">
                <a:alpha val="100000"/>
              </a:srgbClr>
            </a:solidFill>
          </p:spPr>
          <p:txBody>
            <a:bodyPr/>
            <a:lstStyle/>
            <a:p>
              <a:endParaRPr/>
            </a:p>
          </p:txBody>
        </p:sp>
        <p:sp>
          <p:nvSpPr>
            <p:cNvPr id="195" name="pl195"/>
            <p:cNvSpPr/>
            <p:nvPr/>
          </p:nvSpPr>
          <p:spPr>
            <a:xfrm>
              <a:off x="6327681" y="32654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6327681" y="373768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6327681" y="27933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6452532"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207" name="pl207"/>
            <p:cNvSpPr/>
            <p:nvPr/>
          </p:nvSpPr>
          <p:spPr>
            <a:xfrm>
              <a:off x="6452532" y="3662135"/>
              <a:ext cx="2497026" cy="339976"/>
            </a:xfrm>
            <a:custGeom>
              <a:avLst/>
              <a:gdLst/>
              <a:ahLst/>
              <a:cxnLst/>
              <a:rect l="0" t="0" r="0" b="0"/>
              <a:pathLst>
                <a:path w="2497026" h="339976">
                  <a:moveTo>
                    <a:pt x="0" y="75550"/>
                  </a:moveTo>
                  <a:lnTo>
                    <a:pt x="356718" y="75550"/>
                  </a:lnTo>
                  <a:lnTo>
                    <a:pt x="713436" y="339976"/>
                  </a:lnTo>
                  <a:lnTo>
                    <a:pt x="1070154" y="226650"/>
                  </a:lnTo>
                  <a:lnTo>
                    <a:pt x="1426872" y="113325"/>
                  </a:lnTo>
                  <a:lnTo>
                    <a:pt x="1783590" y="75550"/>
                  </a:lnTo>
                  <a:lnTo>
                    <a:pt x="2140308" y="0"/>
                  </a:lnTo>
                  <a:lnTo>
                    <a:pt x="2497026" y="0"/>
                  </a:lnTo>
                </a:path>
              </a:pathLst>
            </a:custGeom>
            <a:ln w="40651" cap="flat">
              <a:solidFill>
                <a:srgbClr val="BEBEBE">
                  <a:alpha val="69803"/>
                </a:srgbClr>
              </a:solidFill>
              <a:prstDash val="solid"/>
              <a:round/>
            </a:ln>
          </p:spPr>
          <p:txBody>
            <a:bodyPr/>
            <a:lstStyle/>
            <a:p>
              <a:endParaRPr/>
            </a:p>
          </p:txBody>
        </p:sp>
        <p:sp>
          <p:nvSpPr>
            <p:cNvPr id="208" name="pl208"/>
            <p:cNvSpPr/>
            <p:nvPr/>
          </p:nvSpPr>
          <p:spPr>
            <a:xfrm>
              <a:off x="6452532" y="3662135"/>
              <a:ext cx="2497026" cy="339976"/>
            </a:xfrm>
            <a:custGeom>
              <a:avLst/>
              <a:gdLst/>
              <a:ahLst/>
              <a:cxnLst/>
              <a:rect l="0" t="0" r="0" b="0"/>
              <a:pathLst>
                <a:path w="2497026" h="339976">
                  <a:moveTo>
                    <a:pt x="0" y="75550"/>
                  </a:moveTo>
                  <a:lnTo>
                    <a:pt x="356718" y="75550"/>
                  </a:lnTo>
                  <a:lnTo>
                    <a:pt x="713436" y="339976"/>
                  </a:lnTo>
                  <a:lnTo>
                    <a:pt x="1070154" y="226650"/>
                  </a:lnTo>
                  <a:lnTo>
                    <a:pt x="1426872" y="113325"/>
                  </a:lnTo>
                  <a:lnTo>
                    <a:pt x="1783590" y="75550"/>
                  </a:lnTo>
                  <a:lnTo>
                    <a:pt x="2140308" y="0"/>
                  </a:lnTo>
                  <a:lnTo>
                    <a:pt x="2497026" y="0"/>
                  </a:lnTo>
                </a:path>
              </a:pathLst>
            </a:custGeom>
            <a:ln w="35231" cap="flat">
              <a:solidFill>
                <a:srgbClr val="BEBEBE">
                  <a:alpha val="69803"/>
                </a:srgbClr>
              </a:solidFill>
              <a:prstDash val="solid"/>
              <a:round/>
            </a:ln>
          </p:spPr>
          <p:txBody>
            <a:bodyPr/>
            <a:lstStyle/>
            <a:p>
              <a:endParaRPr/>
            </a:p>
          </p:txBody>
        </p:sp>
        <p:sp>
          <p:nvSpPr>
            <p:cNvPr id="209" name="pl209"/>
            <p:cNvSpPr/>
            <p:nvPr/>
          </p:nvSpPr>
          <p:spPr>
            <a:xfrm>
              <a:off x="6452532" y="3662135"/>
              <a:ext cx="2497026" cy="264426"/>
            </a:xfrm>
            <a:custGeom>
              <a:avLst/>
              <a:gdLst/>
              <a:ahLst/>
              <a:cxnLst/>
              <a:rect l="0" t="0" r="0" b="0"/>
              <a:pathLst>
                <a:path w="2497026" h="264426">
                  <a:moveTo>
                    <a:pt x="0" y="113325"/>
                  </a:moveTo>
                  <a:lnTo>
                    <a:pt x="356718" y="75550"/>
                  </a:lnTo>
                  <a:lnTo>
                    <a:pt x="713436" y="264426"/>
                  </a:lnTo>
                  <a:lnTo>
                    <a:pt x="1070154" y="226650"/>
                  </a:lnTo>
                  <a:lnTo>
                    <a:pt x="1426872" y="37775"/>
                  </a:lnTo>
                  <a:lnTo>
                    <a:pt x="1783590" y="75550"/>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210" name="pl210"/>
            <p:cNvSpPr/>
            <p:nvPr/>
          </p:nvSpPr>
          <p:spPr>
            <a:xfrm>
              <a:off x="6452532" y="3662135"/>
              <a:ext cx="2497026" cy="339976"/>
            </a:xfrm>
            <a:custGeom>
              <a:avLst/>
              <a:gdLst/>
              <a:ahLst/>
              <a:cxnLst/>
              <a:rect l="0" t="0" r="0" b="0"/>
              <a:pathLst>
                <a:path w="2497026" h="339976">
                  <a:moveTo>
                    <a:pt x="0" y="75550"/>
                  </a:moveTo>
                  <a:lnTo>
                    <a:pt x="356718" y="75550"/>
                  </a:lnTo>
                  <a:lnTo>
                    <a:pt x="713436" y="339976"/>
                  </a:lnTo>
                  <a:lnTo>
                    <a:pt x="1070154" y="226650"/>
                  </a:lnTo>
                  <a:lnTo>
                    <a:pt x="1426872" y="113325"/>
                  </a:lnTo>
                  <a:lnTo>
                    <a:pt x="1783590" y="75550"/>
                  </a:lnTo>
                  <a:lnTo>
                    <a:pt x="2140308" y="0"/>
                  </a:lnTo>
                  <a:lnTo>
                    <a:pt x="2497026" y="0"/>
                  </a:lnTo>
                </a:path>
              </a:pathLst>
            </a:custGeom>
            <a:ln w="40651" cap="flat">
              <a:solidFill>
                <a:srgbClr val="000000">
                  <a:alpha val="100000"/>
                </a:srgbClr>
              </a:solidFill>
              <a:prstDash val="solid"/>
              <a:round/>
            </a:ln>
          </p:spPr>
          <p:txBody>
            <a:bodyPr/>
            <a:lstStyle/>
            <a:p>
              <a:endParaRPr/>
            </a:p>
          </p:txBody>
        </p:sp>
        <p:sp>
          <p:nvSpPr>
            <p:cNvPr id="211" name="pl211"/>
            <p:cNvSpPr/>
            <p:nvPr/>
          </p:nvSpPr>
          <p:spPr>
            <a:xfrm>
              <a:off x="6452532" y="3662135"/>
              <a:ext cx="2497026" cy="339976"/>
            </a:xfrm>
            <a:custGeom>
              <a:avLst/>
              <a:gdLst/>
              <a:ahLst/>
              <a:cxnLst/>
              <a:rect l="0" t="0" r="0" b="0"/>
              <a:pathLst>
                <a:path w="2497026" h="339976">
                  <a:moveTo>
                    <a:pt x="0" y="75550"/>
                  </a:moveTo>
                  <a:lnTo>
                    <a:pt x="356718" y="75550"/>
                  </a:lnTo>
                  <a:lnTo>
                    <a:pt x="713436" y="339976"/>
                  </a:lnTo>
                  <a:lnTo>
                    <a:pt x="1070154" y="226650"/>
                  </a:lnTo>
                  <a:lnTo>
                    <a:pt x="1426872" y="113325"/>
                  </a:lnTo>
                  <a:lnTo>
                    <a:pt x="1783590" y="75550"/>
                  </a:lnTo>
                  <a:lnTo>
                    <a:pt x="2140308" y="0"/>
                  </a:lnTo>
                  <a:lnTo>
                    <a:pt x="2497026" y="0"/>
                  </a:lnTo>
                </a:path>
              </a:pathLst>
            </a:custGeom>
            <a:ln w="35231" cap="flat">
              <a:solidFill>
                <a:srgbClr val="80BD41">
                  <a:alpha val="100000"/>
                </a:srgbClr>
              </a:solidFill>
              <a:prstDash val="solid"/>
              <a:round/>
            </a:ln>
          </p:spPr>
          <p:txBody>
            <a:bodyPr/>
            <a:lstStyle/>
            <a:p>
              <a:endParaRPr/>
            </a:p>
          </p:txBody>
        </p:sp>
        <p:sp>
          <p:nvSpPr>
            <p:cNvPr id="212" name="pl212"/>
            <p:cNvSpPr/>
            <p:nvPr/>
          </p:nvSpPr>
          <p:spPr>
            <a:xfrm>
              <a:off x="6327681" y="373768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13" name="tx213"/>
            <p:cNvSpPr/>
            <p:nvPr/>
          </p:nvSpPr>
          <p:spPr>
            <a:xfrm>
              <a:off x="6422388"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4" name="tx214"/>
            <p:cNvSpPr/>
            <p:nvPr/>
          </p:nvSpPr>
          <p:spPr>
            <a:xfrm>
              <a:off x="6779106"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tx215"/>
            <p:cNvSpPr/>
            <p:nvPr/>
          </p:nvSpPr>
          <p:spPr>
            <a:xfrm>
              <a:off x="7117774" y="382464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16" name="tx216"/>
            <p:cNvSpPr/>
            <p:nvPr/>
          </p:nvSpPr>
          <p:spPr>
            <a:xfrm>
              <a:off x="7474492" y="371031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17" name="tx217"/>
            <p:cNvSpPr/>
            <p:nvPr/>
          </p:nvSpPr>
          <p:spPr>
            <a:xfrm>
              <a:off x="7831210" y="359666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8" name="tx218"/>
            <p:cNvSpPr/>
            <p:nvPr/>
          </p:nvSpPr>
          <p:spPr>
            <a:xfrm>
              <a:off x="8205978" y="35575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9" name="tx219"/>
            <p:cNvSpPr/>
            <p:nvPr/>
          </p:nvSpPr>
          <p:spPr>
            <a:xfrm>
              <a:off x="8562696" y="34833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0" name="tx220"/>
            <p:cNvSpPr/>
            <p:nvPr/>
          </p:nvSpPr>
          <p:spPr>
            <a:xfrm>
              <a:off x="8919414" y="34833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1" name="tx221"/>
            <p:cNvSpPr/>
            <p:nvPr/>
          </p:nvSpPr>
          <p:spPr>
            <a:xfrm>
              <a:off x="1854084" y="4203929"/>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22" name="tx222"/>
            <p:cNvSpPr/>
            <p:nvPr/>
          </p:nvSpPr>
          <p:spPr>
            <a:xfrm>
              <a:off x="4648656" y="4202510"/>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23" name="tx223"/>
            <p:cNvSpPr/>
            <p:nvPr/>
          </p:nvSpPr>
          <p:spPr>
            <a:xfrm>
              <a:off x="1947236" y="246513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24" name="tx224"/>
            <p:cNvSpPr/>
            <p:nvPr/>
          </p:nvSpPr>
          <p:spPr>
            <a:xfrm>
              <a:off x="4664236" y="2465134"/>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25" name="tx225"/>
            <p:cNvSpPr/>
            <p:nvPr/>
          </p:nvSpPr>
          <p:spPr>
            <a:xfrm>
              <a:off x="7555043" y="2444233"/>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26" name="tx226"/>
            <p:cNvSpPr/>
            <p:nvPr/>
          </p:nvSpPr>
          <p:spPr>
            <a:xfrm>
              <a:off x="1773265"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27" name="tx227"/>
            <p:cNvSpPr/>
            <p:nvPr/>
          </p:nvSpPr>
          <p:spPr>
            <a:xfrm>
              <a:off x="4589557"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28" name="tx228"/>
            <p:cNvSpPr/>
            <p:nvPr/>
          </p:nvSpPr>
          <p:spPr>
            <a:xfrm>
              <a:off x="7523938"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29" name="pl229"/>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0" name="pl230"/>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1" name="pl231"/>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2" name="pl232"/>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3" name="pl233"/>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4" name="pl234"/>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5" name="pl235"/>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6" name="pl236"/>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7" name="tx237"/>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38" name="tx238"/>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39" name="tx239"/>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40" name="tx240"/>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41" name="tx241"/>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42" name="tx242"/>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43" name="tx243"/>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44" name="tx244"/>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45" name="pl245"/>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6" name="pl246"/>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7" name="pl247"/>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8" name="pl248"/>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9" name="pl249"/>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0" name="pl250"/>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1" name="pl251"/>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2" name="pl252"/>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3" name="tx253"/>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54" name="tx254"/>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55" name="tx255"/>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56" name="tx256"/>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57" name="tx257"/>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8" name="tx258"/>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9" name="tx259"/>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0" name="tx260"/>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1" name="pl261"/>
            <p:cNvSpPr/>
            <p:nvPr/>
          </p:nvSpPr>
          <p:spPr>
            <a:xfrm>
              <a:off x="6452532"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2" name="pl262"/>
            <p:cNvSpPr/>
            <p:nvPr/>
          </p:nvSpPr>
          <p:spPr>
            <a:xfrm>
              <a:off x="680925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3" name="pl263"/>
            <p:cNvSpPr/>
            <p:nvPr/>
          </p:nvSpPr>
          <p:spPr>
            <a:xfrm>
              <a:off x="716596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4" name="pl264"/>
            <p:cNvSpPr/>
            <p:nvPr/>
          </p:nvSpPr>
          <p:spPr>
            <a:xfrm>
              <a:off x="7522687"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5" name="pl265"/>
            <p:cNvSpPr/>
            <p:nvPr/>
          </p:nvSpPr>
          <p:spPr>
            <a:xfrm>
              <a:off x="7879405"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6" name="pl266"/>
            <p:cNvSpPr/>
            <p:nvPr/>
          </p:nvSpPr>
          <p:spPr>
            <a:xfrm>
              <a:off x="8236123"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7" name="pl267"/>
            <p:cNvSpPr/>
            <p:nvPr/>
          </p:nvSpPr>
          <p:spPr>
            <a:xfrm>
              <a:off x="859284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8" name="pl268"/>
            <p:cNvSpPr/>
            <p:nvPr/>
          </p:nvSpPr>
          <p:spPr>
            <a:xfrm>
              <a:off x="894955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9" name="tx269"/>
            <p:cNvSpPr/>
            <p:nvPr/>
          </p:nvSpPr>
          <p:spPr>
            <a:xfrm rot="-5400000">
              <a:off x="6327375"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0" name="tx270"/>
            <p:cNvSpPr/>
            <p:nvPr/>
          </p:nvSpPr>
          <p:spPr>
            <a:xfrm rot="-5400000">
              <a:off x="668409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1" name="tx271"/>
            <p:cNvSpPr/>
            <p:nvPr/>
          </p:nvSpPr>
          <p:spPr>
            <a:xfrm rot="-5400000">
              <a:off x="704081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72" name="tx272"/>
            <p:cNvSpPr/>
            <p:nvPr/>
          </p:nvSpPr>
          <p:spPr>
            <a:xfrm rot="-5400000">
              <a:off x="7397530"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73" name="tx273"/>
            <p:cNvSpPr/>
            <p:nvPr/>
          </p:nvSpPr>
          <p:spPr>
            <a:xfrm rot="-5400000">
              <a:off x="7754248"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74" name="tx274"/>
            <p:cNvSpPr/>
            <p:nvPr/>
          </p:nvSpPr>
          <p:spPr>
            <a:xfrm rot="-5400000">
              <a:off x="8110939" y="421428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75" name="tx275"/>
            <p:cNvSpPr/>
            <p:nvPr/>
          </p:nvSpPr>
          <p:spPr>
            <a:xfrm rot="-5400000">
              <a:off x="846768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76" name="tx276"/>
            <p:cNvSpPr/>
            <p:nvPr/>
          </p:nvSpPr>
          <p:spPr>
            <a:xfrm rot="-5400000">
              <a:off x="882440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77" name="tx277"/>
            <p:cNvSpPr/>
            <p:nvPr/>
          </p:nvSpPr>
          <p:spPr>
            <a:xfrm>
              <a:off x="570259" y="195719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8" name="tx278"/>
            <p:cNvSpPr/>
            <p:nvPr/>
          </p:nvSpPr>
          <p:spPr>
            <a:xfrm>
              <a:off x="508103" y="10128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79" name="pl279"/>
            <p:cNvSpPr/>
            <p:nvPr/>
          </p:nvSpPr>
          <p:spPr>
            <a:xfrm>
              <a:off x="660250" y="199889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660250" y="10545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1" name="tx281"/>
            <p:cNvSpPr/>
            <p:nvPr/>
          </p:nvSpPr>
          <p:spPr>
            <a:xfrm>
              <a:off x="570259" y="369599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2" name="tx282"/>
            <p:cNvSpPr/>
            <p:nvPr/>
          </p:nvSpPr>
          <p:spPr>
            <a:xfrm>
              <a:off x="508103" y="27516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3" name="pl283"/>
            <p:cNvSpPr/>
            <p:nvPr/>
          </p:nvSpPr>
          <p:spPr>
            <a:xfrm>
              <a:off x="660250" y="373768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4" name="pl284"/>
            <p:cNvSpPr/>
            <p:nvPr/>
          </p:nvSpPr>
          <p:spPr>
            <a:xfrm>
              <a:off x="660250" y="27933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5" name="tx285"/>
            <p:cNvSpPr/>
            <p:nvPr/>
          </p:nvSpPr>
          <p:spPr>
            <a:xfrm>
              <a:off x="570259" y="543478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508103" y="449041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7" name="pl287"/>
            <p:cNvSpPr/>
            <p:nvPr/>
          </p:nvSpPr>
          <p:spPr>
            <a:xfrm>
              <a:off x="660250" y="54764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660250" y="453210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9" name="tx289"/>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290" name="tx290"/>
            <p:cNvSpPr/>
            <p:nvPr/>
          </p:nvSpPr>
          <p:spPr>
            <a:xfrm>
              <a:off x="695044" y="397941"/>
              <a:ext cx="5675039"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ROSA, 2018-2025</a:t>
              </a:r>
            </a:p>
          </p:txBody>
        </p:sp>
        <p:sp>
          <p:nvSpPr>
            <p:cNvPr id="291" name="tx29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293" name="tx293"/>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DTP1 coverage compared to 2019, by country.
Coverage was higher in 2025 compared to 2019 in 4 countries (India, Maldives, Nepal, and Pakistan).
The largest increase in coverage was 3% points in India from 94% in 2019 to 97% in 2025.
Coverage was lower than in 2019 in 3 countries (Afghanistan, Bangladesh, and Sri Lanka).
The largest decline in coverage was 6% points in Bangladesh from 99% in 2019 to 93% in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45995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271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59424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6138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362958" y="5453034"/>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62958" y="4822401"/>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2958" y="4191767"/>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62958" y="3561133"/>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62958" y="2930499"/>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62958" y="2299865"/>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362958" y="1669232"/>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362958" y="1038598"/>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638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352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81067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37781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4495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94215" y="1038598"/>
              <a:ext cx="188057" cy="0"/>
            </a:xfrm>
            <a:custGeom>
              <a:avLst/>
              <a:gdLst/>
              <a:ahLst/>
              <a:cxnLst/>
              <a:rect l="0" t="0" r="0" b="0"/>
              <a:pathLst>
                <a:path w="188057">
                  <a:moveTo>
                    <a:pt x="0" y="0"/>
                  </a:moveTo>
                  <a:lnTo>
                    <a:pt x="125371" y="0"/>
                  </a:lnTo>
                  <a:lnTo>
                    <a:pt x="125371" y="0"/>
                  </a:lnTo>
                  <a:lnTo>
                    <a:pt x="188057" y="0"/>
                  </a:lnTo>
                  <a:lnTo>
                    <a:pt x="188057" y="0"/>
                  </a:lnTo>
                  <a:lnTo>
                    <a:pt x="188057" y="0"/>
                  </a:lnTo>
                  <a:lnTo>
                    <a:pt x="188057" y="0"/>
                  </a:lnTo>
                </a:path>
              </a:pathLst>
            </a:custGeom>
            <a:ln w="108405" cap="flat">
              <a:solidFill>
                <a:srgbClr val="E8E8E8">
                  <a:alpha val="100000"/>
                </a:srgbClr>
              </a:solidFill>
              <a:prstDash val="solid"/>
              <a:round/>
            </a:ln>
          </p:spPr>
          <p:txBody>
            <a:bodyPr/>
            <a:lstStyle/>
            <a:p>
              <a:endParaRPr/>
            </a:p>
          </p:txBody>
        </p:sp>
        <p:sp>
          <p:nvSpPr>
            <p:cNvPr id="22" name="pl22"/>
            <p:cNvSpPr/>
            <p:nvPr/>
          </p:nvSpPr>
          <p:spPr>
            <a:xfrm>
              <a:off x="7756901" y="1669232"/>
              <a:ext cx="125371" cy="0"/>
            </a:xfrm>
            <a:custGeom>
              <a:avLst/>
              <a:gdLst/>
              <a:ahLst/>
              <a:cxnLst/>
              <a:rect l="0" t="0" r="0" b="0"/>
              <a:pathLst>
                <a:path w="125371">
                  <a:moveTo>
                    <a:pt x="0" y="0"/>
                  </a:moveTo>
                  <a:lnTo>
                    <a:pt x="62685" y="0"/>
                  </a:lnTo>
                  <a:lnTo>
                    <a:pt x="62685" y="0"/>
                  </a:lnTo>
                  <a:lnTo>
                    <a:pt x="125371" y="0"/>
                  </a:lnTo>
                  <a:lnTo>
                    <a:pt x="125371" y="0"/>
                  </a:lnTo>
                  <a:lnTo>
                    <a:pt x="125371" y="0"/>
                  </a:lnTo>
                  <a:lnTo>
                    <a:pt x="125371"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7255415" y="2299865"/>
              <a:ext cx="564171" cy="0"/>
            </a:xfrm>
            <a:custGeom>
              <a:avLst/>
              <a:gdLst/>
              <a:ahLst/>
              <a:cxnLst/>
              <a:rect l="0" t="0" r="0" b="0"/>
              <a:pathLst>
                <a:path w="564171">
                  <a:moveTo>
                    <a:pt x="0" y="0"/>
                  </a:moveTo>
                  <a:lnTo>
                    <a:pt x="188057" y="0"/>
                  </a:lnTo>
                  <a:lnTo>
                    <a:pt x="376114" y="0"/>
                  </a:lnTo>
                  <a:lnTo>
                    <a:pt x="438800" y="0"/>
                  </a:lnTo>
                  <a:lnTo>
                    <a:pt x="438800" y="0"/>
                  </a:lnTo>
                  <a:lnTo>
                    <a:pt x="564171" y="0"/>
                  </a:lnTo>
                  <a:lnTo>
                    <a:pt x="564171"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7130044" y="2930499"/>
              <a:ext cx="626857" cy="0"/>
            </a:xfrm>
            <a:custGeom>
              <a:avLst/>
              <a:gdLst/>
              <a:ahLst/>
              <a:cxnLst/>
              <a:rect l="0" t="0" r="0" b="0"/>
              <a:pathLst>
                <a:path w="626857">
                  <a:moveTo>
                    <a:pt x="0" y="0"/>
                  </a:moveTo>
                  <a:lnTo>
                    <a:pt x="62685" y="0"/>
                  </a:lnTo>
                  <a:lnTo>
                    <a:pt x="376114" y="0"/>
                  </a:lnTo>
                  <a:lnTo>
                    <a:pt x="438800" y="0"/>
                  </a:lnTo>
                  <a:lnTo>
                    <a:pt x="501485" y="0"/>
                  </a:lnTo>
                  <a:lnTo>
                    <a:pt x="564171" y="0"/>
                  </a:lnTo>
                  <a:lnTo>
                    <a:pt x="626857"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7694215" y="3561133"/>
              <a:ext cx="188057" cy="0"/>
            </a:xfrm>
            <a:custGeom>
              <a:avLst/>
              <a:gdLst/>
              <a:ahLst/>
              <a:cxnLst/>
              <a:rect l="0" t="0" r="0" b="0"/>
              <a:pathLst>
                <a:path w="188057">
                  <a:moveTo>
                    <a:pt x="0" y="0"/>
                  </a:moveTo>
                  <a:lnTo>
                    <a:pt x="0" y="0"/>
                  </a:lnTo>
                  <a:lnTo>
                    <a:pt x="0" y="0"/>
                  </a:lnTo>
                  <a:lnTo>
                    <a:pt x="125371" y="0"/>
                  </a:lnTo>
                  <a:lnTo>
                    <a:pt x="125371" y="0"/>
                  </a:lnTo>
                  <a:lnTo>
                    <a:pt x="188057" y="0"/>
                  </a:lnTo>
                  <a:lnTo>
                    <a:pt x="188057"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7506158" y="4191767"/>
              <a:ext cx="376114" cy="0"/>
            </a:xfrm>
            <a:custGeom>
              <a:avLst/>
              <a:gdLst/>
              <a:ahLst/>
              <a:cxnLst/>
              <a:rect l="0" t="0" r="0" b="0"/>
              <a:pathLst>
                <a:path w="376114">
                  <a:moveTo>
                    <a:pt x="0" y="0"/>
                  </a:moveTo>
                  <a:lnTo>
                    <a:pt x="376114" y="0"/>
                  </a:lnTo>
                  <a:lnTo>
                    <a:pt x="376114" y="0"/>
                  </a:lnTo>
                  <a:lnTo>
                    <a:pt x="376114" y="0"/>
                  </a:lnTo>
                  <a:lnTo>
                    <a:pt x="376114" y="0"/>
                  </a:lnTo>
                  <a:lnTo>
                    <a:pt x="376114" y="0"/>
                  </a:lnTo>
                  <a:lnTo>
                    <a:pt x="376114"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7130044" y="4822401"/>
              <a:ext cx="438800" cy="0"/>
            </a:xfrm>
            <a:custGeom>
              <a:avLst/>
              <a:gdLst/>
              <a:ahLst/>
              <a:cxnLst/>
              <a:rect l="0" t="0" r="0" b="0"/>
              <a:pathLst>
                <a:path w="438800">
                  <a:moveTo>
                    <a:pt x="0" y="0"/>
                  </a:moveTo>
                  <a:lnTo>
                    <a:pt x="188057" y="0"/>
                  </a:lnTo>
                  <a:lnTo>
                    <a:pt x="250742" y="0"/>
                  </a:lnTo>
                  <a:lnTo>
                    <a:pt x="376114" y="0"/>
                  </a:lnTo>
                  <a:lnTo>
                    <a:pt x="376114" y="0"/>
                  </a:lnTo>
                  <a:lnTo>
                    <a:pt x="438800" y="0"/>
                  </a:lnTo>
                  <a:lnTo>
                    <a:pt x="438800"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5688272" y="5453034"/>
              <a:ext cx="376114" cy="0"/>
            </a:xfrm>
            <a:custGeom>
              <a:avLst/>
              <a:gdLst/>
              <a:ahLst/>
              <a:cxnLst/>
              <a:rect l="0" t="0" r="0" b="0"/>
              <a:pathLst>
                <a:path w="376114">
                  <a:moveTo>
                    <a:pt x="0" y="0"/>
                  </a:moveTo>
                  <a:lnTo>
                    <a:pt x="188057" y="0"/>
                  </a:lnTo>
                  <a:lnTo>
                    <a:pt x="250742" y="0"/>
                  </a:lnTo>
                  <a:lnTo>
                    <a:pt x="313428" y="0"/>
                  </a:lnTo>
                  <a:lnTo>
                    <a:pt x="313428" y="0"/>
                  </a:lnTo>
                  <a:lnTo>
                    <a:pt x="313428" y="0"/>
                  </a:lnTo>
                  <a:lnTo>
                    <a:pt x="376114" y="0"/>
                  </a:lnTo>
                </a:path>
              </a:pathLst>
            </a:custGeom>
            <a:ln w="108405" cap="flat">
              <a:solidFill>
                <a:srgbClr val="E8E8E8">
                  <a:alpha val="100000"/>
                </a:srgbClr>
              </a:solidFill>
              <a:prstDash val="solid"/>
              <a:round/>
            </a:ln>
          </p:spPr>
          <p:txBody>
            <a:bodyPr/>
            <a:lstStyle/>
            <a:p>
              <a:endParaRPr/>
            </a:p>
          </p:txBody>
        </p:sp>
        <p:sp>
          <p:nvSpPr>
            <p:cNvPr id="29" name="pt29"/>
            <p:cNvSpPr/>
            <p:nvPr/>
          </p:nvSpPr>
          <p:spPr>
            <a:xfrm>
              <a:off x="59972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059887"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56837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5934515"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59972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59972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5871829"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8777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501658"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689715"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564344"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125544"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188230"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627030"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501658"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689715"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2509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4389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627030"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3762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1255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313601"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5016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5643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5643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5016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77773"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150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77773"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150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942998"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6" name="pt86"/>
            <p:cNvSpPr/>
            <p:nvPr/>
          </p:nvSpPr>
          <p:spPr>
            <a:xfrm>
              <a:off x="5942998"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817627"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7823570"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7823570"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7447456"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7823570"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2" name="pt92"/>
            <p:cNvSpPr/>
            <p:nvPr/>
          </p:nvSpPr>
          <p:spPr>
            <a:xfrm>
              <a:off x="7760884"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7510141"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635513"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698199"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7760884"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7823570"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7823570"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7635513"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7760884"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7760884"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7322084"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7510141"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7447456"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7823570"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7760884"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635513"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tx109"/>
            <p:cNvSpPr/>
            <p:nvPr/>
          </p:nvSpPr>
          <p:spPr>
            <a:xfrm>
              <a:off x="508103" y="5357229"/>
              <a:ext cx="7922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Afghanistan*</a:t>
              </a:r>
            </a:p>
          </p:txBody>
        </p:sp>
        <p:sp>
          <p:nvSpPr>
            <p:cNvPr id="110" name="tx110"/>
            <p:cNvSpPr/>
            <p:nvPr/>
          </p:nvSpPr>
          <p:spPr>
            <a:xfrm>
              <a:off x="710149" y="4754358"/>
              <a:ext cx="59017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Pakistan*</a:t>
              </a:r>
            </a:p>
          </p:txBody>
        </p:sp>
        <p:sp>
          <p:nvSpPr>
            <p:cNvPr id="111" name="tx111"/>
            <p:cNvSpPr/>
            <p:nvPr/>
          </p:nvSpPr>
          <p:spPr>
            <a:xfrm>
              <a:off x="562400" y="4097667"/>
              <a:ext cx="73792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Bangladesh</a:t>
              </a:r>
            </a:p>
          </p:txBody>
        </p:sp>
        <p:sp>
          <p:nvSpPr>
            <p:cNvPr id="112" name="tx112"/>
            <p:cNvSpPr/>
            <p:nvPr/>
          </p:nvSpPr>
          <p:spPr>
            <a:xfrm>
              <a:off x="710149" y="3493022"/>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Sri</a:t>
              </a:r>
            </a:p>
          </p:txBody>
        </p:sp>
        <p:sp>
          <p:nvSpPr>
            <p:cNvPr id="113" name="tx113"/>
            <p:cNvSpPr/>
            <p:nvPr/>
          </p:nvSpPr>
          <p:spPr>
            <a:xfrm>
              <a:off x="919699" y="3494796"/>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Lanka</a:t>
              </a:r>
            </a:p>
          </p:txBody>
        </p:sp>
        <p:sp>
          <p:nvSpPr>
            <p:cNvPr id="114" name="tx114"/>
            <p:cNvSpPr/>
            <p:nvPr/>
          </p:nvSpPr>
          <p:spPr>
            <a:xfrm>
              <a:off x="997394" y="2864162"/>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India</a:t>
              </a:r>
            </a:p>
          </p:txBody>
        </p:sp>
        <p:sp>
          <p:nvSpPr>
            <p:cNvPr id="115" name="tx115"/>
            <p:cNvSpPr/>
            <p:nvPr/>
          </p:nvSpPr>
          <p:spPr>
            <a:xfrm>
              <a:off x="880955" y="2205697"/>
              <a:ext cx="41937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Nepal*</a:t>
              </a:r>
            </a:p>
          </p:txBody>
        </p:sp>
        <p:sp>
          <p:nvSpPr>
            <p:cNvPr id="116" name="tx116"/>
            <p:cNvSpPr/>
            <p:nvPr/>
          </p:nvSpPr>
          <p:spPr>
            <a:xfrm>
              <a:off x="749099" y="1602894"/>
              <a:ext cx="5512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Maldives</a:t>
              </a:r>
            </a:p>
          </p:txBody>
        </p:sp>
        <p:sp>
          <p:nvSpPr>
            <p:cNvPr id="117" name="tx117"/>
            <p:cNvSpPr/>
            <p:nvPr/>
          </p:nvSpPr>
          <p:spPr>
            <a:xfrm>
              <a:off x="857558" y="972261"/>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Bhutan</a:t>
              </a:r>
            </a:p>
          </p:txBody>
        </p:sp>
        <p:sp>
          <p:nvSpPr>
            <p:cNvPr id="118" name="tx118"/>
            <p:cNvSpPr/>
            <p:nvPr/>
          </p:nvSpPr>
          <p:spPr>
            <a:xfrm>
              <a:off x="164530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318137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20" name="tx120"/>
            <p:cNvSpPr/>
            <p:nvPr/>
          </p:nvSpPr>
          <p:spPr>
            <a:xfrm>
              <a:off x="474851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21" name="tx121"/>
            <p:cNvSpPr/>
            <p:nvPr/>
          </p:nvSpPr>
          <p:spPr>
            <a:xfrm>
              <a:off x="6315660"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22" name="tx122"/>
            <p:cNvSpPr/>
            <p:nvPr/>
          </p:nvSpPr>
          <p:spPr>
            <a:xfrm>
              <a:off x="785172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3" name="tx123"/>
            <p:cNvSpPr/>
            <p:nvPr/>
          </p:nvSpPr>
          <p:spPr>
            <a:xfrm>
              <a:off x="4379771"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t1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25" name="pt1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6" name="pt1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7" name="tx12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28" name="tx12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29" name="tx12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0" name="tx130"/>
            <p:cNvSpPr/>
            <p:nvPr/>
          </p:nvSpPr>
          <p:spPr>
            <a:xfrm>
              <a:off x="1362958" y="397941"/>
              <a:ext cx="349432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ROSA, 2019-2025</a:t>
              </a:r>
            </a:p>
          </p:txBody>
        </p:sp>
        <p:sp>
          <p:nvSpPr>
            <p:cNvPr id="131" name="tx13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2 (out of 8) countries had lower coverage than in 2019.
In 2025, 4 countries had lower DTP1 coverage than in 2024.
In 2025, 3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80280" y="4867902"/>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80280" y="3690927"/>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80280" y="2513953"/>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832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264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9697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3129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6561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99943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79301" y="2513953"/>
              <a:ext cx="102970" cy="0"/>
            </a:xfrm>
            <a:custGeom>
              <a:avLst/>
              <a:gdLst/>
              <a:ahLst/>
              <a:cxnLst/>
              <a:rect l="0" t="0" r="0" b="0"/>
              <a:pathLst>
                <a:path w="102970">
                  <a:moveTo>
                    <a:pt x="0" y="0"/>
                  </a:moveTo>
                  <a:lnTo>
                    <a:pt x="102970"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2930786" y="3690927"/>
              <a:ext cx="51485" cy="0"/>
            </a:xfrm>
            <a:custGeom>
              <a:avLst/>
              <a:gdLst/>
              <a:ahLst/>
              <a:cxnLst/>
              <a:rect l="0" t="0" r="0" b="0"/>
              <a:pathLst>
                <a:path w="51485">
                  <a:moveTo>
                    <a:pt x="0" y="0"/>
                  </a:moveTo>
                  <a:lnTo>
                    <a:pt x="51485"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433093" y="4867902"/>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462917"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42859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977772"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87480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977772"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92628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422265"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 name="pt23"/>
            <p:cNvSpPr/>
            <p:nvPr/>
          </p:nvSpPr>
          <p:spPr>
            <a:xfrm>
              <a:off x="2387941"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937120"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 name="pt25"/>
            <p:cNvSpPr/>
            <p:nvPr/>
          </p:nvSpPr>
          <p:spPr>
            <a:xfrm>
              <a:off x="2834149"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2937120"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 name="pt27"/>
            <p:cNvSpPr/>
            <p:nvPr/>
          </p:nvSpPr>
          <p:spPr>
            <a:xfrm>
              <a:off x="288563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3154046"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29" name="tx29"/>
            <p:cNvSpPr/>
            <p:nvPr/>
          </p:nvSpPr>
          <p:spPr>
            <a:xfrm>
              <a:off x="3154046"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30" name="tx30"/>
            <p:cNvSpPr/>
            <p:nvPr/>
          </p:nvSpPr>
          <p:spPr>
            <a:xfrm>
              <a:off x="315404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31" name="rc31"/>
            <p:cNvSpPr/>
            <p:nvPr/>
          </p:nvSpPr>
          <p:spPr>
            <a:xfrm>
              <a:off x="1180280" y="1807768"/>
              <a:ext cx="2265360"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4038048" y="5036041"/>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038048" y="413929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4038048" y="3242556"/>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4038048" y="2345813"/>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41410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4842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48274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517072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551396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58572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5754231" y="2345813"/>
              <a:ext cx="51485" cy="0"/>
            </a:xfrm>
            <a:custGeom>
              <a:avLst/>
              <a:gdLst/>
              <a:ahLst/>
              <a:cxnLst/>
              <a:rect l="0" t="0" r="0" b="0"/>
              <a:pathLst>
                <a:path w="51485">
                  <a:moveTo>
                    <a:pt x="0" y="0"/>
                  </a:moveTo>
                  <a:lnTo>
                    <a:pt x="51485" y="0"/>
                  </a:lnTo>
                </a:path>
              </a:pathLst>
            </a:custGeom>
            <a:ln w="81303" cap="flat">
              <a:solidFill>
                <a:srgbClr val="E8E8E8">
                  <a:alpha val="100000"/>
                </a:srgbClr>
              </a:solidFill>
              <a:prstDash val="solid"/>
              <a:round/>
            </a:ln>
          </p:spPr>
          <p:txBody>
            <a:bodyPr/>
            <a:lstStyle/>
            <a:p>
              <a:endParaRPr/>
            </a:p>
          </p:txBody>
        </p:sp>
        <p:sp>
          <p:nvSpPr>
            <p:cNvPr id="43" name="pl43"/>
            <p:cNvSpPr/>
            <p:nvPr/>
          </p:nvSpPr>
          <p:spPr>
            <a:xfrm>
              <a:off x="5788554" y="3242556"/>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5702745" y="4139299"/>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5822878" y="5036041"/>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46" name="pt46"/>
            <p:cNvSpPr/>
            <p:nvPr/>
          </p:nvSpPr>
          <p:spPr>
            <a:xfrm>
              <a:off x="5749731"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801216"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818378"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835540"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784054"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818378"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698245"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732569"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709079"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5760564"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5777726"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5794888"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5743403" y="3197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5777726" y="3197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5657593" y="40941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5691917" y="40941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tx62"/>
            <p:cNvSpPr/>
            <p:nvPr/>
          </p:nvSpPr>
          <p:spPr>
            <a:xfrm>
              <a:off x="5997303" y="229996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3" name="tx63"/>
            <p:cNvSpPr/>
            <p:nvPr/>
          </p:nvSpPr>
          <p:spPr>
            <a:xfrm>
              <a:off x="5997303" y="499019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4" name="tx64"/>
            <p:cNvSpPr/>
            <p:nvPr/>
          </p:nvSpPr>
          <p:spPr>
            <a:xfrm>
              <a:off x="5997303" y="319671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5" name="tx65"/>
            <p:cNvSpPr/>
            <p:nvPr/>
          </p:nvSpPr>
          <p:spPr>
            <a:xfrm>
              <a:off x="5997303" y="409345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6" name="rc66"/>
            <p:cNvSpPr/>
            <p:nvPr/>
          </p:nvSpPr>
          <p:spPr>
            <a:xfrm>
              <a:off x="4038048" y="1807768"/>
              <a:ext cx="2265360" cy="3766318"/>
            </a:xfrm>
            <a:prstGeom prst="rect">
              <a:avLst/>
            </a:prstGeom>
            <a:ln w="13550" cap="rnd">
              <a:solidFill>
                <a:srgbClr val="999999">
                  <a:alpha val="100000"/>
                </a:srgbClr>
              </a:solidFill>
              <a:prstDash val="solid"/>
              <a:round/>
            </a:ln>
          </p:spPr>
          <p:txBody>
            <a:bodyPr/>
            <a:lstStyle/>
            <a:p>
              <a:endParaRPr/>
            </a:p>
          </p:txBody>
        </p:sp>
        <p:sp>
          <p:nvSpPr>
            <p:cNvPr id="67" name="pl67"/>
            <p:cNvSpPr/>
            <p:nvPr/>
          </p:nvSpPr>
          <p:spPr>
            <a:xfrm>
              <a:off x="6809050" y="3690927"/>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91202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2552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5984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79417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2849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6282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11041"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75" name="pt75"/>
            <p:cNvSpPr/>
            <p:nvPr/>
          </p:nvSpPr>
          <p:spPr>
            <a:xfrm>
              <a:off x="86065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86065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856588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8" name="pt78"/>
            <p:cNvSpPr/>
            <p:nvPr/>
          </p:nvSpPr>
          <p:spPr>
            <a:xfrm>
              <a:off x="8565889"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9" name="tx79"/>
            <p:cNvSpPr/>
            <p:nvPr/>
          </p:nvSpPr>
          <p:spPr>
            <a:xfrm>
              <a:off x="8802068"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80" name="rc80"/>
            <p:cNvSpPr/>
            <p:nvPr/>
          </p:nvSpPr>
          <p:spPr>
            <a:xfrm>
              <a:off x="6809050" y="1807768"/>
              <a:ext cx="2265360"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18028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207380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83" name="rc83"/>
            <p:cNvSpPr/>
            <p:nvPr/>
          </p:nvSpPr>
          <p:spPr>
            <a:xfrm>
              <a:off x="4038048"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495640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5" name="rc85"/>
            <p:cNvSpPr/>
            <p:nvPr/>
          </p:nvSpPr>
          <p:spPr>
            <a:xfrm>
              <a:off x="680905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6" name="tx86"/>
            <p:cNvSpPr/>
            <p:nvPr/>
          </p:nvSpPr>
          <p:spPr>
            <a:xfrm>
              <a:off x="779575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87" name="pl87"/>
            <p:cNvSpPr/>
            <p:nvPr/>
          </p:nvSpPr>
          <p:spPr>
            <a:xfrm>
              <a:off x="118028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12832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16264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19697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23129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pl92"/>
            <p:cNvSpPr/>
            <p:nvPr/>
          </p:nvSpPr>
          <p:spPr>
            <a:xfrm>
              <a:off x="26561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3" name="pl93"/>
            <p:cNvSpPr/>
            <p:nvPr/>
          </p:nvSpPr>
          <p:spPr>
            <a:xfrm>
              <a:off x="299943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4" name="tx94"/>
            <p:cNvSpPr/>
            <p:nvPr/>
          </p:nvSpPr>
          <p:spPr>
            <a:xfrm>
              <a:off x="125217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156433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19075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22508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259404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29062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0" name="pl100"/>
            <p:cNvSpPr/>
            <p:nvPr/>
          </p:nvSpPr>
          <p:spPr>
            <a:xfrm>
              <a:off x="4038048"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41410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44842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48274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517072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pl105"/>
            <p:cNvSpPr/>
            <p:nvPr/>
          </p:nvSpPr>
          <p:spPr>
            <a:xfrm>
              <a:off x="551396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6" name="pl106"/>
            <p:cNvSpPr/>
            <p:nvPr/>
          </p:nvSpPr>
          <p:spPr>
            <a:xfrm>
              <a:off x="58572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7" name="tx107"/>
            <p:cNvSpPr/>
            <p:nvPr/>
          </p:nvSpPr>
          <p:spPr>
            <a:xfrm>
              <a:off x="410994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8" name="tx108"/>
            <p:cNvSpPr/>
            <p:nvPr/>
          </p:nvSpPr>
          <p:spPr>
            <a:xfrm>
              <a:off x="442210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9" name="tx109"/>
            <p:cNvSpPr/>
            <p:nvPr/>
          </p:nvSpPr>
          <p:spPr>
            <a:xfrm>
              <a:off x="47653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10" name="tx110"/>
            <p:cNvSpPr/>
            <p:nvPr/>
          </p:nvSpPr>
          <p:spPr>
            <a:xfrm>
              <a:off x="510857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11" name="tx111"/>
            <p:cNvSpPr/>
            <p:nvPr/>
          </p:nvSpPr>
          <p:spPr>
            <a:xfrm>
              <a:off x="545181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2" name="tx112"/>
            <p:cNvSpPr/>
            <p:nvPr/>
          </p:nvSpPr>
          <p:spPr>
            <a:xfrm>
              <a:off x="576396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3" name="pl113"/>
            <p:cNvSpPr/>
            <p:nvPr/>
          </p:nvSpPr>
          <p:spPr>
            <a:xfrm>
              <a:off x="680905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14" name="pl114"/>
            <p:cNvSpPr/>
            <p:nvPr/>
          </p:nvSpPr>
          <p:spPr>
            <a:xfrm>
              <a:off x="691202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5" name="pl115"/>
            <p:cNvSpPr/>
            <p:nvPr/>
          </p:nvSpPr>
          <p:spPr>
            <a:xfrm>
              <a:off x="72552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6" name="pl116"/>
            <p:cNvSpPr/>
            <p:nvPr/>
          </p:nvSpPr>
          <p:spPr>
            <a:xfrm>
              <a:off x="75984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7" name="pl117"/>
            <p:cNvSpPr/>
            <p:nvPr/>
          </p:nvSpPr>
          <p:spPr>
            <a:xfrm>
              <a:off x="79417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8" name="pl118"/>
            <p:cNvSpPr/>
            <p:nvPr/>
          </p:nvSpPr>
          <p:spPr>
            <a:xfrm>
              <a:off x="82849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9" name="pl119"/>
            <p:cNvSpPr/>
            <p:nvPr/>
          </p:nvSpPr>
          <p:spPr>
            <a:xfrm>
              <a:off x="86282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20" name="tx120"/>
            <p:cNvSpPr/>
            <p:nvPr/>
          </p:nvSpPr>
          <p:spPr>
            <a:xfrm>
              <a:off x="688094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1" name="tx121"/>
            <p:cNvSpPr/>
            <p:nvPr/>
          </p:nvSpPr>
          <p:spPr>
            <a:xfrm>
              <a:off x="71931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22" name="tx122"/>
            <p:cNvSpPr/>
            <p:nvPr/>
          </p:nvSpPr>
          <p:spPr>
            <a:xfrm>
              <a:off x="75363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23" name="tx123"/>
            <p:cNvSpPr/>
            <p:nvPr/>
          </p:nvSpPr>
          <p:spPr>
            <a:xfrm>
              <a:off x="78795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24" name="tx124"/>
            <p:cNvSpPr/>
            <p:nvPr/>
          </p:nvSpPr>
          <p:spPr>
            <a:xfrm>
              <a:off x="82228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25" name="tx125"/>
            <p:cNvSpPr/>
            <p:nvPr/>
          </p:nvSpPr>
          <p:spPr>
            <a:xfrm>
              <a:off x="85349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6" name="tx126"/>
            <p:cNvSpPr/>
            <p:nvPr/>
          </p:nvSpPr>
          <p:spPr>
            <a:xfrm>
              <a:off x="6372998" y="3649617"/>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127" name="tx127"/>
            <p:cNvSpPr/>
            <p:nvPr/>
          </p:nvSpPr>
          <p:spPr>
            <a:xfrm>
              <a:off x="3515230" y="4994731"/>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128" name="tx128"/>
            <p:cNvSpPr/>
            <p:nvPr/>
          </p:nvSpPr>
          <p:spPr>
            <a:xfrm>
              <a:off x="3527563" y="4097989"/>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129" name="tx129"/>
            <p:cNvSpPr/>
            <p:nvPr/>
          </p:nvSpPr>
          <p:spPr>
            <a:xfrm>
              <a:off x="3664207" y="3180346"/>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130" name="tx130"/>
            <p:cNvSpPr/>
            <p:nvPr/>
          </p:nvSpPr>
          <p:spPr>
            <a:xfrm>
              <a:off x="3713866" y="230450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131" name="tx131"/>
            <p:cNvSpPr/>
            <p:nvPr/>
          </p:nvSpPr>
          <p:spPr>
            <a:xfrm>
              <a:off x="508157" y="4803018"/>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132" name="tx132"/>
            <p:cNvSpPr/>
            <p:nvPr/>
          </p:nvSpPr>
          <p:spPr>
            <a:xfrm>
              <a:off x="626302" y="3648199"/>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133" name="tx133"/>
            <p:cNvSpPr/>
            <p:nvPr/>
          </p:nvSpPr>
          <p:spPr>
            <a:xfrm>
              <a:off x="508103" y="2450433"/>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134" name="tx134"/>
            <p:cNvSpPr/>
            <p:nvPr/>
          </p:nvSpPr>
          <p:spPr>
            <a:xfrm>
              <a:off x="3996009"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135" name="pt135"/>
            <p:cNvSpPr/>
            <p:nvPr/>
          </p:nvSpPr>
          <p:spPr>
            <a:xfrm>
              <a:off x="515123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36" name="pt136"/>
            <p:cNvSpPr/>
            <p:nvPr/>
          </p:nvSpPr>
          <p:spPr>
            <a:xfrm>
              <a:off x="5758489"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37" name="tx137"/>
            <p:cNvSpPr/>
            <p:nvPr/>
          </p:nvSpPr>
          <p:spPr>
            <a:xfrm>
              <a:off x="540280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38" name="tx138"/>
            <p:cNvSpPr/>
            <p:nvPr/>
          </p:nvSpPr>
          <p:spPr>
            <a:xfrm>
              <a:off x="601005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9" name="tx139"/>
            <p:cNvSpPr/>
            <p:nvPr/>
          </p:nvSpPr>
          <p:spPr>
            <a:xfrm>
              <a:off x="1180280"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140" name="tx140"/>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3 out of 8 (38%) countries in ROSA had a decline in coverage. The largest decline was in Bangladesh (-6 percentage points), followed by Sri Lanka (-3 percentage points).
There were 4 (50%) countries with an increase in DTP1 coverage. Coverage remained the same in 1 countries between 2019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four countries and decreased in three countries.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80280" y="5036041"/>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80280" y="413929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80280" y="3242556"/>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80280" y="2345813"/>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832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264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697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3129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561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99943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79301" y="2345813"/>
              <a:ext cx="102970" cy="0"/>
            </a:xfrm>
            <a:custGeom>
              <a:avLst/>
              <a:gdLst/>
              <a:ahLst/>
              <a:cxnLst/>
              <a:rect l="0" t="0" r="0" b="0"/>
              <a:pathLst>
                <a:path w="102970">
                  <a:moveTo>
                    <a:pt x="0" y="0"/>
                  </a:moveTo>
                  <a:lnTo>
                    <a:pt x="102970"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433093" y="3242556"/>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2930786" y="4139299"/>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879301" y="5036041"/>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18" name="pt18"/>
            <p:cNvSpPr/>
            <p:nvPr/>
          </p:nvSpPr>
          <p:spPr>
            <a:xfrm>
              <a:off x="2462917"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428593"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2977772"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874801"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891963"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874801"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960610"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926286"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422265" y="3197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2387941" y="3197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pt28"/>
            <p:cNvSpPr/>
            <p:nvPr/>
          </p:nvSpPr>
          <p:spPr>
            <a:xfrm>
              <a:off x="2937120" y="23006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 name="pt29"/>
            <p:cNvSpPr/>
            <p:nvPr/>
          </p:nvSpPr>
          <p:spPr>
            <a:xfrm>
              <a:off x="2834149"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 name="pt30"/>
            <p:cNvSpPr/>
            <p:nvPr/>
          </p:nvSpPr>
          <p:spPr>
            <a:xfrm>
              <a:off x="2851311" y="4990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 name="pt31"/>
            <p:cNvSpPr/>
            <p:nvPr/>
          </p:nvSpPr>
          <p:spPr>
            <a:xfrm>
              <a:off x="2834149"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2919958" y="40941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 name="pt33"/>
            <p:cNvSpPr/>
            <p:nvPr/>
          </p:nvSpPr>
          <p:spPr>
            <a:xfrm>
              <a:off x="2885634" y="40941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tx34"/>
            <p:cNvSpPr/>
            <p:nvPr/>
          </p:nvSpPr>
          <p:spPr>
            <a:xfrm>
              <a:off x="3154046" y="319671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5" name="tx35"/>
            <p:cNvSpPr/>
            <p:nvPr/>
          </p:nvSpPr>
          <p:spPr>
            <a:xfrm>
              <a:off x="3154046" y="229996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36" name="tx36"/>
            <p:cNvSpPr/>
            <p:nvPr/>
          </p:nvSpPr>
          <p:spPr>
            <a:xfrm>
              <a:off x="3154046" y="499019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37" name="tx37"/>
            <p:cNvSpPr/>
            <p:nvPr/>
          </p:nvSpPr>
          <p:spPr>
            <a:xfrm>
              <a:off x="3154046" y="409345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8" name="rc38"/>
            <p:cNvSpPr/>
            <p:nvPr/>
          </p:nvSpPr>
          <p:spPr>
            <a:xfrm>
              <a:off x="1180280" y="1807768"/>
              <a:ext cx="2265360" cy="3766318"/>
            </a:xfrm>
            <a:prstGeom prst="rect">
              <a:avLst/>
            </a:prstGeom>
            <a:ln w="13550" cap="rnd">
              <a:solidFill>
                <a:srgbClr val="999999">
                  <a:alpha val="100000"/>
                </a:srgbClr>
              </a:solidFill>
              <a:prstDash val="solid"/>
              <a:round/>
            </a:ln>
          </p:spPr>
          <p:txBody>
            <a:bodyPr/>
            <a:lstStyle/>
            <a:p>
              <a:endParaRPr/>
            </a:p>
          </p:txBody>
        </p:sp>
        <p:sp>
          <p:nvSpPr>
            <p:cNvPr id="39" name="pl39"/>
            <p:cNvSpPr/>
            <p:nvPr/>
          </p:nvSpPr>
          <p:spPr>
            <a:xfrm>
              <a:off x="3951282" y="454690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951282" y="2834946"/>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40542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3974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74072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50839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54271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57704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5736111" y="2834946"/>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48" name="pl48"/>
            <p:cNvSpPr/>
            <p:nvPr/>
          </p:nvSpPr>
          <p:spPr>
            <a:xfrm>
              <a:off x="5701788" y="4546909"/>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49" name="pt49"/>
            <p:cNvSpPr/>
            <p:nvPr/>
          </p:nvSpPr>
          <p:spPr>
            <a:xfrm>
              <a:off x="573161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748773"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697288"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71444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690959"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4" name="pt54"/>
            <p:cNvSpPr/>
            <p:nvPr/>
          </p:nvSpPr>
          <p:spPr>
            <a:xfrm>
              <a:off x="5708121"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5" name="pt55"/>
            <p:cNvSpPr/>
            <p:nvPr/>
          </p:nvSpPr>
          <p:spPr>
            <a:xfrm>
              <a:off x="5656636"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5673798"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tx57"/>
            <p:cNvSpPr/>
            <p:nvPr/>
          </p:nvSpPr>
          <p:spPr>
            <a:xfrm>
              <a:off x="5910536" y="278909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8" name="tx58"/>
            <p:cNvSpPr/>
            <p:nvPr/>
          </p:nvSpPr>
          <p:spPr>
            <a:xfrm>
              <a:off x="5910536" y="450106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9" name="rc59"/>
            <p:cNvSpPr/>
            <p:nvPr/>
          </p:nvSpPr>
          <p:spPr>
            <a:xfrm>
              <a:off x="3951282" y="1807768"/>
              <a:ext cx="2265360" cy="3766318"/>
            </a:xfrm>
            <a:prstGeom prst="rect">
              <a:avLst/>
            </a:prstGeom>
            <a:ln w="13550" cap="rnd">
              <a:solidFill>
                <a:srgbClr val="999999">
                  <a:alpha val="100000"/>
                </a:srgbClr>
              </a:solidFill>
              <a:prstDash val="solid"/>
              <a:round/>
            </a:ln>
          </p:spPr>
          <p:txBody>
            <a:bodyPr/>
            <a:lstStyle/>
            <a:p>
              <a:endParaRPr/>
            </a:p>
          </p:txBody>
        </p:sp>
        <p:sp>
          <p:nvSpPr>
            <p:cNvPr id="60" name="pl60"/>
            <p:cNvSpPr/>
            <p:nvPr/>
          </p:nvSpPr>
          <p:spPr>
            <a:xfrm>
              <a:off x="6809050" y="454690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809050" y="2834946"/>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91202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2552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5984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9417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2849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6282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8611041" y="283494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9" name="pl69"/>
            <p:cNvSpPr/>
            <p:nvPr/>
          </p:nvSpPr>
          <p:spPr>
            <a:xfrm>
              <a:off x="8593879" y="454690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70" name="pt70"/>
            <p:cNvSpPr/>
            <p:nvPr/>
          </p:nvSpPr>
          <p:spPr>
            <a:xfrm>
              <a:off x="860654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60654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858937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858937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8565889"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5" name="pt75"/>
            <p:cNvSpPr/>
            <p:nvPr/>
          </p:nvSpPr>
          <p:spPr>
            <a:xfrm>
              <a:off x="8565889"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8548728"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8548728"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tx78"/>
            <p:cNvSpPr/>
            <p:nvPr/>
          </p:nvSpPr>
          <p:spPr>
            <a:xfrm>
              <a:off x="8802068" y="278909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79" name="tx79"/>
            <p:cNvSpPr/>
            <p:nvPr/>
          </p:nvSpPr>
          <p:spPr>
            <a:xfrm>
              <a:off x="8802068" y="450106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80" name="rc80"/>
            <p:cNvSpPr/>
            <p:nvPr/>
          </p:nvSpPr>
          <p:spPr>
            <a:xfrm>
              <a:off x="6809050" y="1807768"/>
              <a:ext cx="2265360"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18028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207380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83" name="rc83"/>
            <p:cNvSpPr/>
            <p:nvPr/>
          </p:nvSpPr>
          <p:spPr>
            <a:xfrm>
              <a:off x="3951282"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4869637"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5" name="rc85"/>
            <p:cNvSpPr/>
            <p:nvPr/>
          </p:nvSpPr>
          <p:spPr>
            <a:xfrm>
              <a:off x="680905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6" name="tx86"/>
            <p:cNvSpPr/>
            <p:nvPr/>
          </p:nvSpPr>
          <p:spPr>
            <a:xfrm>
              <a:off x="779575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87" name="pl87"/>
            <p:cNvSpPr/>
            <p:nvPr/>
          </p:nvSpPr>
          <p:spPr>
            <a:xfrm>
              <a:off x="118028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12832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16264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19697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23129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pl92"/>
            <p:cNvSpPr/>
            <p:nvPr/>
          </p:nvSpPr>
          <p:spPr>
            <a:xfrm>
              <a:off x="26561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3" name="pl93"/>
            <p:cNvSpPr/>
            <p:nvPr/>
          </p:nvSpPr>
          <p:spPr>
            <a:xfrm>
              <a:off x="299943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4" name="tx94"/>
            <p:cNvSpPr/>
            <p:nvPr/>
          </p:nvSpPr>
          <p:spPr>
            <a:xfrm>
              <a:off x="125217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156433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19075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22508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259404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29062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0" name="pl100"/>
            <p:cNvSpPr/>
            <p:nvPr/>
          </p:nvSpPr>
          <p:spPr>
            <a:xfrm>
              <a:off x="3951282"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40542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43974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474072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50839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pl105"/>
            <p:cNvSpPr/>
            <p:nvPr/>
          </p:nvSpPr>
          <p:spPr>
            <a:xfrm>
              <a:off x="54271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6" name="pl106"/>
            <p:cNvSpPr/>
            <p:nvPr/>
          </p:nvSpPr>
          <p:spPr>
            <a:xfrm>
              <a:off x="57704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7" name="tx107"/>
            <p:cNvSpPr/>
            <p:nvPr/>
          </p:nvSpPr>
          <p:spPr>
            <a:xfrm>
              <a:off x="402317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8" name="tx108"/>
            <p:cNvSpPr/>
            <p:nvPr/>
          </p:nvSpPr>
          <p:spPr>
            <a:xfrm>
              <a:off x="433533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9" name="tx109"/>
            <p:cNvSpPr/>
            <p:nvPr/>
          </p:nvSpPr>
          <p:spPr>
            <a:xfrm>
              <a:off x="467857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10" name="tx110"/>
            <p:cNvSpPr/>
            <p:nvPr/>
          </p:nvSpPr>
          <p:spPr>
            <a:xfrm>
              <a:off x="50218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11" name="tx111"/>
            <p:cNvSpPr/>
            <p:nvPr/>
          </p:nvSpPr>
          <p:spPr>
            <a:xfrm>
              <a:off x="53650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2" name="tx112"/>
            <p:cNvSpPr/>
            <p:nvPr/>
          </p:nvSpPr>
          <p:spPr>
            <a:xfrm>
              <a:off x="56772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3" name="pl113"/>
            <p:cNvSpPr/>
            <p:nvPr/>
          </p:nvSpPr>
          <p:spPr>
            <a:xfrm>
              <a:off x="680905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14" name="pl114"/>
            <p:cNvSpPr/>
            <p:nvPr/>
          </p:nvSpPr>
          <p:spPr>
            <a:xfrm>
              <a:off x="691202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5" name="pl115"/>
            <p:cNvSpPr/>
            <p:nvPr/>
          </p:nvSpPr>
          <p:spPr>
            <a:xfrm>
              <a:off x="72552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6" name="pl116"/>
            <p:cNvSpPr/>
            <p:nvPr/>
          </p:nvSpPr>
          <p:spPr>
            <a:xfrm>
              <a:off x="75984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7" name="pl117"/>
            <p:cNvSpPr/>
            <p:nvPr/>
          </p:nvSpPr>
          <p:spPr>
            <a:xfrm>
              <a:off x="79417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8" name="pl118"/>
            <p:cNvSpPr/>
            <p:nvPr/>
          </p:nvSpPr>
          <p:spPr>
            <a:xfrm>
              <a:off x="82849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9" name="pl119"/>
            <p:cNvSpPr/>
            <p:nvPr/>
          </p:nvSpPr>
          <p:spPr>
            <a:xfrm>
              <a:off x="86282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20" name="tx120"/>
            <p:cNvSpPr/>
            <p:nvPr/>
          </p:nvSpPr>
          <p:spPr>
            <a:xfrm>
              <a:off x="688094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1" name="tx121"/>
            <p:cNvSpPr/>
            <p:nvPr/>
          </p:nvSpPr>
          <p:spPr>
            <a:xfrm>
              <a:off x="71931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22" name="tx122"/>
            <p:cNvSpPr/>
            <p:nvPr/>
          </p:nvSpPr>
          <p:spPr>
            <a:xfrm>
              <a:off x="75363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23" name="tx123"/>
            <p:cNvSpPr/>
            <p:nvPr/>
          </p:nvSpPr>
          <p:spPr>
            <a:xfrm>
              <a:off x="78795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24" name="tx124"/>
            <p:cNvSpPr/>
            <p:nvPr/>
          </p:nvSpPr>
          <p:spPr>
            <a:xfrm>
              <a:off x="82228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25" name="tx125"/>
            <p:cNvSpPr/>
            <p:nvPr/>
          </p:nvSpPr>
          <p:spPr>
            <a:xfrm>
              <a:off x="85349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6" name="tx126"/>
            <p:cNvSpPr/>
            <p:nvPr/>
          </p:nvSpPr>
          <p:spPr>
            <a:xfrm>
              <a:off x="6435208" y="4484699"/>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127" name="tx127"/>
            <p:cNvSpPr/>
            <p:nvPr/>
          </p:nvSpPr>
          <p:spPr>
            <a:xfrm>
              <a:off x="6286231" y="2793636"/>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128" name="tx128"/>
            <p:cNvSpPr/>
            <p:nvPr/>
          </p:nvSpPr>
          <p:spPr>
            <a:xfrm>
              <a:off x="3627099" y="4505599"/>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129" name="tx129"/>
            <p:cNvSpPr/>
            <p:nvPr/>
          </p:nvSpPr>
          <p:spPr>
            <a:xfrm>
              <a:off x="3515230" y="2793636"/>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130" name="tx130"/>
            <p:cNvSpPr/>
            <p:nvPr/>
          </p:nvSpPr>
          <p:spPr>
            <a:xfrm>
              <a:off x="669795" y="4994731"/>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131" name="tx131"/>
            <p:cNvSpPr/>
            <p:nvPr/>
          </p:nvSpPr>
          <p:spPr>
            <a:xfrm>
              <a:off x="626302" y="4096570"/>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132" name="tx132"/>
            <p:cNvSpPr/>
            <p:nvPr/>
          </p:nvSpPr>
          <p:spPr>
            <a:xfrm>
              <a:off x="508157" y="3177672"/>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133" name="tx133"/>
            <p:cNvSpPr/>
            <p:nvPr/>
          </p:nvSpPr>
          <p:spPr>
            <a:xfrm>
              <a:off x="508103" y="2282293"/>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134" name="tx134"/>
            <p:cNvSpPr/>
            <p:nvPr/>
          </p:nvSpPr>
          <p:spPr>
            <a:xfrm>
              <a:off x="3996009"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135" name="pt135"/>
            <p:cNvSpPr/>
            <p:nvPr/>
          </p:nvSpPr>
          <p:spPr>
            <a:xfrm>
              <a:off x="5151232"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6" name="pt136"/>
            <p:cNvSpPr/>
            <p:nvPr/>
          </p:nvSpPr>
          <p:spPr>
            <a:xfrm>
              <a:off x="5758489"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37" name="tx137"/>
            <p:cNvSpPr/>
            <p:nvPr/>
          </p:nvSpPr>
          <p:spPr>
            <a:xfrm>
              <a:off x="540280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38" name="tx138"/>
            <p:cNvSpPr/>
            <p:nvPr/>
          </p:nvSpPr>
          <p:spPr>
            <a:xfrm>
              <a:off x="601005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9" name="tx139"/>
            <p:cNvSpPr/>
            <p:nvPr/>
          </p:nvSpPr>
          <p:spPr>
            <a:xfrm>
              <a:off x="1180280"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140" name="tx140"/>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4 out of 8 (50%) countries in ROSA had a decline in coverage. The largest decline was in Bangladesh (-6 percentage points), followed by Afghanistan and Sri Lanka (-2 percentage points).
There were 2 (25%) countries with an increase in DTP1 coverage. Coverage remained the same in 2 countries between 2024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two countries and decreased in four countries.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ROSA from lowest to highest coverage, and the rank of the top 5 countries with the most zero-dose children, based on absolute numbers.
In 2025, DTP1 coverage ranged from 67% in Afghanistan to 99% in Bhutan and Maldives.
7 out of 8 (88%) countries had coverage of at least 90%.
India had DTP1 coverage of 97% and the highest absolute number of zero-dose children in the region, followed by Afghanistan.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Afghanistan, Pakistan, and Bangladesh had the lowest DTP1 coverage. Afghanistan was also among the countries with the highest number of zero-dose children, along with Pakistan, Bangladesh, and India.</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2008018"/>
              <a:ext cx="1938773" cy="3175306"/>
            </a:xfrm>
            <a:custGeom>
              <a:avLst/>
              <a:gdLst/>
              <a:ahLst/>
              <a:cxnLst/>
              <a:rect l="0" t="0" r="0" b="0"/>
              <a:pathLst>
                <a:path w="1938773" h="3175306">
                  <a:moveTo>
                    <a:pt x="387160" y="2259381"/>
                  </a:moveTo>
                  <a:lnTo>
                    <a:pt x="439835" y="2302997"/>
                  </a:lnTo>
                  <a:lnTo>
                    <a:pt x="492510" y="2346612"/>
                  </a:lnTo>
                  <a:lnTo>
                    <a:pt x="545185" y="2390228"/>
                  </a:lnTo>
                  <a:lnTo>
                    <a:pt x="597860" y="2433843"/>
                  </a:lnTo>
                  <a:lnTo>
                    <a:pt x="650535" y="2477459"/>
                  </a:lnTo>
                  <a:lnTo>
                    <a:pt x="703210" y="2521074"/>
                  </a:lnTo>
                  <a:lnTo>
                    <a:pt x="755885" y="2564689"/>
                  </a:lnTo>
                  <a:lnTo>
                    <a:pt x="808560" y="2608305"/>
                  </a:lnTo>
                  <a:lnTo>
                    <a:pt x="861235" y="2651920"/>
                  </a:lnTo>
                  <a:lnTo>
                    <a:pt x="913910" y="2695536"/>
                  </a:lnTo>
                  <a:lnTo>
                    <a:pt x="966585" y="2739151"/>
                  </a:lnTo>
                  <a:lnTo>
                    <a:pt x="1019260" y="2782767"/>
                  </a:lnTo>
                  <a:lnTo>
                    <a:pt x="1071935" y="2826382"/>
                  </a:lnTo>
                  <a:lnTo>
                    <a:pt x="1124610" y="2869998"/>
                  </a:lnTo>
                  <a:lnTo>
                    <a:pt x="1177285" y="2913613"/>
                  </a:lnTo>
                  <a:lnTo>
                    <a:pt x="1229960" y="2957229"/>
                  </a:lnTo>
                  <a:lnTo>
                    <a:pt x="1282635" y="3000844"/>
                  </a:lnTo>
                  <a:lnTo>
                    <a:pt x="1335310" y="3044459"/>
                  </a:lnTo>
                  <a:lnTo>
                    <a:pt x="1387985" y="3088075"/>
                  </a:lnTo>
                  <a:lnTo>
                    <a:pt x="1440660" y="3131690"/>
                  </a:lnTo>
                  <a:lnTo>
                    <a:pt x="1493335" y="3175306"/>
                  </a:lnTo>
                  <a:lnTo>
                    <a:pt x="1534835" y="3123400"/>
                  </a:lnTo>
                  <a:lnTo>
                    <a:pt x="1574531" y="3070103"/>
                  </a:lnTo>
                  <a:lnTo>
                    <a:pt x="1612378" y="3015476"/>
                  </a:lnTo>
                  <a:lnTo>
                    <a:pt x="1648330" y="2959584"/>
                  </a:lnTo>
                  <a:lnTo>
                    <a:pt x="1682345" y="2902493"/>
                  </a:lnTo>
                  <a:lnTo>
                    <a:pt x="1714384" y="2844270"/>
                  </a:lnTo>
                  <a:lnTo>
                    <a:pt x="1744409" y="2784983"/>
                  </a:lnTo>
                  <a:lnTo>
                    <a:pt x="1772384" y="2724702"/>
                  </a:lnTo>
                  <a:lnTo>
                    <a:pt x="1798277" y="2663497"/>
                  </a:lnTo>
                  <a:lnTo>
                    <a:pt x="1822057" y="2601441"/>
                  </a:lnTo>
                  <a:lnTo>
                    <a:pt x="1843697" y="2538606"/>
                  </a:lnTo>
                  <a:lnTo>
                    <a:pt x="1863170" y="2475067"/>
                  </a:lnTo>
                  <a:lnTo>
                    <a:pt x="1880454" y="2410898"/>
                  </a:lnTo>
                  <a:lnTo>
                    <a:pt x="1895529" y="2346174"/>
                  </a:lnTo>
                  <a:lnTo>
                    <a:pt x="1908376" y="2280971"/>
                  </a:lnTo>
                  <a:lnTo>
                    <a:pt x="1918982" y="2215367"/>
                  </a:lnTo>
                  <a:lnTo>
                    <a:pt x="1927333" y="2149437"/>
                  </a:lnTo>
                  <a:lnTo>
                    <a:pt x="1933419" y="2083260"/>
                  </a:lnTo>
                  <a:lnTo>
                    <a:pt x="1937234" y="2016913"/>
                  </a:lnTo>
                  <a:lnTo>
                    <a:pt x="1938773" y="1950475"/>
                  </a:lnTo>
                  <a:lnTo>
                    <a:pt x="1938034" y="1884023"/>
                  </a:lnTo>
                  <a:lnTo>
                    <a:pt x="1935017" y="1817635"/>
                  </a:lnTo>
                  <a:lnTo>
                    <a:pt x="1929728" y="1751389"/>
                  </a:lnTo>
                  <a:lnTo>
                    <a:pt x="1922171" y="1685364"/>
                  </a:lnTo>
                  <a:lnTo>
                    <a:pt x="1912356" y="1619637"/>
                  </a:lnTo>
                  <a:lnTo>
                    <a:pt x="1900294" y="1554284"/>
                  </a:lnTo>
                  <a:lnTo>
                    <a:pt x="1885999" y="1489383"/>
                  </a:lnTo>
                  <a:lnTo>
                    <a:pt x="1869489" y="1425011"/>
                  </a:lnTo>
                  <a:lnTo>
                    <a:pt x="1850782" y="1361242"/>
                  </a:lnTo>
                  <a:lnTo>
                    <a:pt x="1829900" y="1298151"/>
                  </a:lnTo>
                  <a:lnTo>
                    <a:pt x="1806869" y="1235813"/>
                  </a:lnTo>
                  <a:lnTo>
                    <a:pt x="1781714" y="1174302"/>
                  </a:lnTo>
                  <a:lnTo>
                    <a:pt x="1754467" y="1113688"/>
                  </a:lnTo>
                  <a:lnTo>
                    <a:pt x="1725158" y="1054044"/>
                  </a:lnTo>
                  <a:lnTo>
                    <a:pt x="1693822" y="995439"/>
                  </a:lnTo>
                  <a:lnTo>
                    <a:pt x="1660496" y="937943"/>
                  </a:lnTo>
                  <a:lnTo>
                    <a:pt x="1625219" y="881623"/>
                  </a:lnTo>
                  <a:lnTo>
                    <a:pt x="1588032" y="826545"/>
                  </a:lnTo>
                  <a:lnTo>
                    <a:pt x="1548980" y="772773"/>
                  </a:lnTo>
                  <a:lnTo>
                    <a:pt x="1508108" y="720372"/>
                  </a:lnTo>
                  <a:lnTo>
                    <a:pt x="1465464" y="669402"/>
                  </a:lnTo>
                  <a:lnTo>
                    <a:pt x="1421098" y="619923"/>
                  </a:lnTo>
                  <a:lnTo>
                    <a:pt x="1375063" y="571994"/>
                  </a:lnTo>
                  <a:lnTo>
                    <a:pt x="1327412" y="525671"/>
                  </a:lnTo>
                  <a:lnTo>
                    <a:pt x="1278201" y="481009"/>
                  </a:lnTo>
                  <a:lnTo>
                    <a:pt x="1227489" y="438059"/>
                  </a:lnTo>
                  <a:lnTo>
                    <a:pt x="1175334" y="396872"/>
                  </a:lnTo>
                  <a:lnTo>
                    <a:pt x="1121799" y="357497"/>
                  </a:lnTo>
                  <a:lnTo>
                    <a:pt x="1066945" y="319980"/>
                  </a:lnTo>
                  <a:lnTo>
                    <a:pt x="1010838" y="284365"/>
                  </a:lnTo>
                  <a:lnTo>
                    <a:pt x="953544" y="250693"/>
                  </a:lnTo>
                  <a:lnTo>
                    <a:pt x="895129" y="219005"/>
                  </a:lnTo>
                  <a:lnTo>
                    <a:pt x="835662" y="189338"/>
                  </a:lnTo>
                  <a:lnTo>
                    <a:pt x="775213" y="161726"/>
                  </a:lnTo>
                  <a:lnTo>
                    <a:pt x="713854" y="136202"/>
                  </a:lnTo>
                  <a:lnTo>
                    <a:pt x="651656" y="112795"/>
                  </a:lnTo>
                  <a:lnTo>
                    <a:pt x="588693" y="91535"/>
                  </a:lnTo>
                  <a:lnTo>
                    <a:pt x="525037" y="72444"/>
                  </a:lnTo>
                  <a:lnTo>
                    <a:pt x="460765" y="55547"/>
                  </a:lnTo>
                  <a:lnTo>
                    <a:pt x="395952" y="40862"/>
                  </a:lnTo>
                  <a:lnTo>
                    <a:pt x="330673" y="28407"/>
                  </a:lnTo>
                  <a:lnTo>
                    <a:pt x="265006" y="18196"/>
                  </a:lnTo>
                  <a:lnTo>
                    <a:pt x="199027" y="10242"/>
                  </a:lnTo>
                  <a:lnTo>
                    <a:pt x="132815" y="4554"/>
                  </a:lnTo>
                  <a:lnTo>
                    <a:pt x="66446" y="1138"/>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6696" y="1440598"/>
                  </a:lnTo>
                  <a:lnTo>
                    <a:pt x="132213" y="1453854"/>
                  </a:lnTo>
                  <a:lnTo>
                    <a:pt x="195392" y="1475685"/>
                  </a:lnTo>
                  <a:lnTo>
                    <a:pt x="255116" y="1505707"/>
                  </a:lnTo>
                  <a:lnTo>
                    <a:pt x="310328" y="1543387"/>
                  </a:lnTo>
                  <a:lnTo>
                    <a:pt x="360052" y="1588061"/>
                  </a:lnTo>
                  <a:lnTo>
                    <a:pt x="403408" y="1638937"/>
                  </a:lnTo>
                  <a:lnTo>
                    <a:pt x="439631" y="1695117"/>
                  </a:lnTo>
                  <a:lnTo>
                    <a:pt x="468079" y="1755606"/>
                  </a:lnTo>
                  <a:lnTo>
                    <a:pt x="488249" y="1819335"/>
                  </a:lnTo>
                  <a:lnTo>
                    <a:pt x="499784" y="1885176"/>
                  </a:lnTo>
                  <a:lnTo>
                    <a:pt x="502481" y="1951967"/>
                  </a:lnTo>
                  <a:lnTo>
                    <a:pt x="496292" y="2018524"/>
                  </a:lnTo>
                  <a:lnTo>
                    <a:pt x="481326" y="2083672"/>
                  </a:lnTo>
                  <a:lnTo>
                    <a:pt x="457848" y="2146258"/>
                  </a:lnTo>
                  <a:lnTo>
                    <a:pt x="426274" y="2205175"/>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936157" y="4267400"/>
              <a:ext cx="2774333" cy="1618194"/>
            </a:xfrm>
            <a:custGeom>
              <a:avLst/>
              <a:gdLst/>
              <a:ahLst/>
              <a:cxnLst/>
              <a:rect l="0" t="0" r="0" b="0"/>
              <a:pathLst>
                <a:path w="2774333" h="1618194">
                  <a:moveTo>
                    <a:pt x="948887" y="56737"/>
                  </a:moveTo>
                  <a:lnTo>
                    <a:pt x="903702" y="108072"/>
                  </a:lnTo>
                  <a:lnTo>
                    <a:pt x="858517" y="159407"/>
                  </a:lnTo>
                  <a:lnTo>
                    <a:pt x="813332" y="210741"/>
                  </a:lnTo>
                  <a:lnTo>
                    <a:pt x="768146" y="262076"/>
                  </a:lnTo>
                  <a:lnTo>
                    <a:pt x="722961" y="313411"/>
                  </a:lnTo>
                  <a:lnTo>
                    <a:pt x="677776" y="364746"/>
                  </a:lnTo>
                  <a:lnTo>
                    <a:pt x="632591" y="416081"/>
                  </a:lnTo>
                  <a:lnTo>
                    <a:pt x="587406" y="467416"/>
                  </a:lnTo>
                  <a:lnTo>
                    <a:pt x="542221" y="518750"/>
                  </a:lnTo>
                  <a:lnTo>
                    <a:pt x="497036" y="570085"/>
                  </a:lnTo>
                  <a:lnTo>
                    <a:pt x="451851" y="621420"/>
                  </a:lnTo>
                  <a:lnTo>
                    <a:pt x="406666" y="672755"/>
                  </a:lnTo>
                  <a:lnTo>
                    <a:pt x="361480" y="724090"/>
                  </a:lnTo>
                  <a:lnTo>
                    <a:pt x="316295" y="775424"/>
                  </a:lnTo>
                  <a:lnTo>
                    <a:pt x="271110" y="826759"/>
                  </a:lnTo>
                  <a:lnTo>
                    <a:pt x="225925" y="878094"/>
                  </a:lnTo>
                  <a:lnTo>
                    <a:pt x="180740" y="929429"/>
                  </a:lnTo>
                  <a:lnTo>
                    <a:pt x="135555" y="980764"/>
                  </a:lnTo>
                  <a:lnTo>
                    <a:pt x="90370" y="1032099"/>
                  </a:lnTo>
                  <a:lnTo>
                    <a:pt x="45185" y="1083433"/>
                  </a:lnTo>
                  <a:lnTo>
                    <a:pt x="0" y="1134768"/>
                  </a:lnTo>
                  <a:lnTo>
                    <a:pt x="50307" y="1177551"/>
                  </a:lnTo>
                  <a:lnTo>
                    <a:pt x="102042" y="1218595"/>
                  </a:lnTo>
                  <a:lnTo>
                    <a:pt x="155145" y="1257853"/>
                  </a:lnTo>
                  <a:lnTo>
                    <a:pt x="209554" y="1295281"/>
                  </a:lnTo>
                  <a:lnTo>
                    <a:pt x="265207" y="1330833"/>
                  </a:lnTo>
                  <a:lnTo>
                    <a:pt x="322037" y="1364470"/>
                  </a:lnTo>
                  <a:lnTo>
                    <a:pt x="379981" y="1396151"/>
                  </a:lnTo>
                  <a:lnTo>
                    <a:pt x="438970" y="1425841"/>
                  </a:lnTo>
                  <a:lnTo>
                    <a:pt x="498935" y="1453505"/>
                  </a:lnTo>
                  <a:lnTo>
                    <a:pt x="559808" y="1479110"/>
                  </a:lnTo>
                  <a:lnTo>
                    <a:pt x="621518" y="1502628"/>
                  </a:lnTo>
                  <a:lnTo>
                    <a:pt x="683993" y="1524030"/>
                  </a:lnTo>
                  <a:lnTo>
                    <a:pt x="747161" y="1543292"/>
                  </a:lnTo>
                  <a:lnTo>
                    <a:pt x="810947" y="1560391"/>
                  </a:lnTo>
                  <a:lnTo>
                    <a:pt x="875280" y="1575308"/>
                  </a:lnTo>
                  <a:lnTo>
                    <a:pt x="940083" y="1588026"/>
                  </a:lnTo>
                  <a:lnTo>
                    <a:pt x="1005281" y="1598529"/>
                  </a:lnTo>
                  <a:lnTo>
                    <a:pt x="1070800" y="1606806"/>
                  </a:lnTo>
                  <a:lnTo>
                    <a:pt x="1136562" y="1612847"/>
                  </a:lnTo>
                  <a:lnTo>
                    <a:pt x="1202492" y="1616644"/>
                  </a:lnTo>
                  <a:lnTo>
                    <a:pt x="1268513" y="1618194"/>
                  </a:lnTo>
                  <a:lnTo>
                    <a:pt x="1334548" y="1617494"/>
                  </a:lnTo>
                  <a:lnTo>
                    <a:pt x="1400521" y="1614546"/>
                  </a:lnTo>
                  <a:lnTo>
                    <a:pt x="1466356" y="1609353"/>
                  </a:lnTo>
                  <a:lnTo>
                    <a:pt x="1531975" y="1601921"/>
                  </a:lnTo>
                  <a:lnTo>
                    <a:pt x="1597304" y="1592258"/>
                  </a:lnTo>
                  <a:lnTo>
                    <a:pt x="1662265" y="1580376"/>
                  </a:lnTo>
                  <a:lnTo>
                    <a:pt x="1726784" y="1566289"/>
                  </a:lnTo>
                  <a:lnTo>
                    <a:pt x="1790786" y="1550012"/>
                  </a:lnTo>
                  <a:lnTo>
                    <a:pt x="1854196" y="1531565"/>
                  </a:lnTo>
                  <a:lnTo>
                    <a:pt x="1916942" y="1510970"/>
                  </a:lnTo>
                  <a:lnTo>
                    <a:pt x="1978949" y="1488249"/>
                  </a:lnTo>
                  <a:lnTo>
                    <a:pt x="2040147" y="1463430"/>
                  </a:lnTo>
                  <a:lnTo>
                    <a:pt x="2100464" y="1436541"/>
                  </a:lnTo>
                  <a:lnTo>
                    <a:pt x="2159830" y="1407613"/>
                  </a:lnTo>
                  <a:lnTo>
                    <a:pt x="2218177" y="1376680"/>
                  </a:lnTo>
                  <a:lnTo>
                    <a:pt x="2275436" y="1343778"/>
                  </a:lnTo>
                  <a:lnTo>
                    <a:pt x="2331542" y="1308946"/>
                  </a:lnTo>
                  <a:lnTo>
                    <a:pt x="2386428" y="1272222"/>
                  </a:lnTo>
                  <a:lnTo>
                    <a:pt x="2440033" y="1233651"/>
                  </a:lnTo>
                  <a:lnTo>
                    <a:pt x="2492292" y="1193276"/>
                  </a:lnTo>
                  <a:lnTo>
                    <a:pt x="2543146" y="1151145"/>
                  </a:lnTo>
                  <a:lnTo>
                    <a:pt x="2592536" y="1107307"/>
                  </a:lnTo>
                  <a:lnTo>
                    <a:pt x="2640404" y="1061812"/>
                  </a:lnTo>
                  <a:lnTo>
                    <a:pt x="2686695" y="1014713"/>
                  </a:lnTo>
                  <a:lnTo>
                    <a:pt x="2731355" y="966065"/>
                  </a:lnTo>
                  <a:lnTo>
                    <a:pt x="2774333" y="915924"/>
                  </a:lnTo>
                  <a:lnTo>
                    <a:pt x="2721658" y="872309"/>
                  </a:lnTo>
                  <a:lnTo>
                    <a:pt x="2668983" y="828693"/>
                  </a:lnTo>
                  <a:lnTo>
                    <a:pt x="2616308" y="785078"/>
                  </a:lnTo>
                  <a:lnTo>
                    <a:pt x="2563633" y="741462"/>
                  </a:lnTo>
                  <a:lnTo>
                    <a:pt x="2510958" y="697847"/>
                  </a:lnTo>
                  <a:lnTo>
                    <a:pt x="2458283" y="654231"/>
                  </a:lnTo>
                  <a:lnTo>
                    <a:pt x="2405608" y="610616"/>
                  </a:lnTo>
                  <a:lnTo>
                    <a:pt x="2352933" y="567000"/>
                  </a:lnTo>
                  <a:lnTo>
                    <a:pt x="2300258" y="523385"/>
                  </a:lnTo>
                  <a:lnTo>
                    <a:pt x="2247583" y="479769"/>
                  </a:lnTo>
                  <a:lnTo>
                    <a:pt x="2194908" y="436154"/>
                  </a:lnTo>
                  <a:lnTo>
                    <a:pt x="2142233" y="392539"/>
                  </a:lnTo>
                  <a:lnTo>
                    <a:pt x="2089558" y="348923"/>
                  </a:lnTo>
                  <a:lnTo>
                    <a:pt x="2036883" y="305308"/>
                  </a:lnTo>
                  <a:lnTo>
                    <a:pt x="1984208" y="261692"/>
                  </a:lnTo>
                  <a:lnTo>
                    <a:pt x="1931533" y="218077"/>
                  </a:lnTo>
                  <a:lnTo>
                    <a:pt x="1878858" y="174461"/>
                  </a:lnTo>
                  <a:lnTo>
                    <a:pt x="1826183" y="130846"/>
                  </a:lnTo>
                  <a:lnTo>
                    <a:pt x="1773508" y="87230"/>
                  </a:lnTo>
                  <a:lnTo>
                    <a:pt x="1720834" y="43615"/>
                  </a:lnTo>
                  <a:lnTo>
                    <a:pt x="1668159" y="0"/>
                  </a:lnTo>
                  <a:lnTo>
                    <a:pt x="1622076" y="48651"/>
                  </a:lnTo>
                  <a:lnTo>
                    <a:pt x="1569931" y="90739"/>
                  </a:lnTo>
                  <a:lnTo>
                    <a:pt x="1512650" y="125518"/>
                  </a:lnTo>
                  <a:lnTo>
                    <a:pt x="1451253" y="152368"/>
                  </a:lnTo>
                  <a:lnTo>
                    <a:pt x="1386829" y="170812"/>
                  </a:lnTo>
                  <a:lnTo>
                    <a:pt x="1320525" y="180523"/>
                  </a:lnTo>
                  <a:lnTo>
                    <a:pt x="1253518" y="181328"/>
                  </a:lnTo>
                  <a:lnTo>
                    <a:pt x="1187000" y="173213"/>
                  </a:lnTo>
                  <a:lnTo>
                    <a:pt x="1122152" y="156321"/>
                  </a:lnTo>
                  <a:lnTo>
                    <a:pt x="1060127" y="130954"/>
                  </a:lnTo>
                  <a:lnTo>
                    <a:pt x="1002028" y="9756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78481" y="2697253"/>
              <a:ext cx="1606563" cy="2704915"/>
            </a:xfrm>
            <a:custGeom>
              <a:avLst/>
              <a:gdLst/>
              <a:ahLst/>
              <a:cxnLst/>
              <a:rect l="0" t="0" r="0" b="0"/>
              <a:pathLst>
                <a:path w="1606563" h="2704915">
                  <a:moveTo>
                    <a:pt x="1554345" y="925609"/>
                  </a:moveTo>
                  <a:lnTo>
                    <a:pt x="1502055" y="881533"/>
                  </a:lnTo>
                  <a:lnTo>
                    <a:pt x="1449766" y="837456"/>
                  </a:lnTo>
                  <a:lnTo>
                    <a:pt x="1397476" y="793379"/>
                  </a:lnTo>
                  <a:lnTo>
                    <a:pt x="1345186" y="749303"/>
                  </a:lnTo>
                  <a:lnTo>
                    <a:pt x="1292897" y="705226"/>
                  </a:lnTo>
                  <a:lnTo>
                    <a:pt x="1240607" y="661149"/>
                  </a:lnTo>
                  <a:lnTo>
                    <a:pt x="1188317" y="617073"/>
                  </a:lnTo>
                  <a:lnTo>
                    <a:pt x="1136028" y="572996"/>
                  </a:lnTo>
                  <a:lnTo>
                    <a:pt x="1083738" y="528919"/>
                  </a:lnTo>
                  <a:lnTo>
                    <a:pt x="1031448" y="484843"/>
                  </a:lnTo>
                  <a:lnTo>
                    <a:pt x="979159" y="440766"/>
                  </a:lnTo>
                  <a:lnTo>
                    <a:pt x="926869" y="396689"/>
                  </a:lnTo>
                  <a:lnTo>
                    <a:pt x="874579" y="352613"/>
                  </a:lnTo>
                  <a:lnTo>
                    <a:pt x="822290" y="308536"/>
                  </a:lnTo>
                  <a:lnTo>
                    <a:pt x="770000" y="264459"/>
                  </a:lnTo>
                  <a:lnTo>
                    <a:pt x="717711" y="220383"/>
                  </a:lnTo>
                  <a:lnTo>
                    <a:pt x="665421" y="176306"/>
                  </a:lnTo>
                  <a:lnTo>
                    <a:pt x="613131" y="132229"/>
                  </a:lnTo>
                  <a:lnTo>
                    <a:pt x="560842" y="88153"/>
                  </a:lnTo>
                  <a:lnTo>
                    <a:pt x="508552" y="44076"/>
                  </a:lnTo>
                  <a:lnTo>
                    <a:pt x="456262" y="0"/>
                  </a:lnTo>
                  <a:lnTo>
                    <a:pt x="414125" y="51771"/>
                  </a:lnTo>
                  <a:lnTo>
                    <a:pt x="373795" y="104963"/>
                  </a:lnTo>
                  <a:lnTo>
                    <a:pt x="335320" y="159511"/>
                  </a:lnTo>
                  <a:lnTo>
                    <a:pt x="298746" y="215352"/>
                  </a:lnTo>
                  <a:lnTo>
                    <a:pt x="264115" y="272418"/>
                  </a:lnTo>
                  <a:lnTo>
                    <a:pt x="231470" y="330643"/>
                  </a:lnTo>
                  <a:lnTo>
                    <a:pt x="200848" y="389957"/>
                  </a:lnTo>
                  <a:lnTo>
                    <a:pt x="172286" y="450290"/>
                  </a:lnTo>
                  <a:lnTo>
                    <a:pt x="145818" y="511571"/>
                  </a:lnTo>
                  <a:lnTo>
                    <a:pt x="121476" y="573726"/>
                  </a:lnTo>
                  <a:lnTo>
                    <a:pt x="99287" y="636683"/>
                  </a:lnTo>
                  <a:lnTo>
                    <a:pt x="79279" y="700366"/>
                  </a:lnTo>
                  <a:lnTo>
                    <a:pt x="61475" y="764700"/>
                  </a:lnTo>
                  <a:lnTo>
                    <a:pt x="45896" y="829608"/>
                  </a:lnTo>
                  <a:lnTo>
                    <a:pt x="32561" y="895015"/>
                  </a:lnTo>
                  <a:lnTo>
                    <a:pt x="21485" y="960842"/>
                  </a:lnTo>
                  <a:lnTo>
                    <a:pt x="12682" y="1027011"/>
                  </a:lnTo>
                  <a:lnTo>
                    <a:pt x="6162" y="1093444"/>
                  </a:lnTo>
                  <a:lnTo>
                    <a:pt x="1933" y="1160062"/>
                  </a:lnTo>
                  <a:lnTo>
                    <a:pt x="0" y="1226786"/>
                  </a:lnTo>
                  <a:lnTo>
                    <a:pt x="364" y="1293537"/>
                  </a:lnTo>
                  <a:lnTo>
                    <a:pt x="3026" y="1360237"/>
                  </a:lnTo>
                  <a:lnTo>
                    <a:pt x="7983" y="1426804"/>
                  </a:lnTo>
                  <a:lnTo>
                    <a:pt x="15229" y="1493162"/>
                  </a:lnTo>
                  <a:lnTo>
                    <a:pt x="24754" y="1559231"/>
                  </a:lnTo>
                  <a:lnTo>
                    <a:pt x="36548" y="1624933"/>
                  </a:lnTo>
                  <a:lnTo>
                    <a:pt x="50597" y="1690190"/>
                  </a:lnTo>
                  <a:lnTo>
                    <a:pt x="66884" y="1754925"/>
                  </a:lnTo>
                  <a:lnTo>
                    <a:pt x="85390" y="1819061"/>
                  </a:lnTo>
                  <a:lnTo>
                    <a:pt x="106093" y="1882521"/>
                  </a:lnTo>
                  <a:lnTo>
                    <a:pt x="128968" y="1945232"/>
                  </a:lnTo>
                  <a:lnTo>
                    <a:pt x="153988" y="2007117"/>
                  </a:lnTo>
                  <a:lnTo>
                    <a:pt x="181124" y="2068105"/>
                  </a:lnTo>
                  <a:lnTo>
                    <a:pt x="210343" y="2128122"/>
                  </a:lnTo>
                  <a:lnTo>
                    <a:pt x="241611" y="2187098"/>
                  </a:lnTo>
                  <a:lnTo>
                    <a:pt x="274890" y="2244963"/>
                  </a:lnTo>
                  <a:lnTo>
                    <a:pt x="310142" y="2301648"/>
                  </a:lnTo>
                  <a:lnTo>
                    <a:pt x="347324" y="2357086"/>
                  </a:lnTo>
                  <a:lnTo>
                    <a:pt x="386393" y="2411210"/>
                  </a:lnTo>
                  <a:lnTo>
                    <a:pt x="427302" y="2463958"/>
                  </a:lnTo>
                  <a:lnTo>
                    <a:pt x="470002" y="2515266"/>
                  </a:lnTo>
                  <a:lnTo>
                    <a:pt x="514443" y="2565074"/>
                  </a:lnTo>
                  <a:lnTo>
                    <a:pt x="560573" y="2613323"/>
                  </a:lnTo>
                  <a:lnTo>
                    <a:pt x="608336" y="2659955"/>
                  </a:lnTo>
                  <a:lnTo>
                    <a:pt x="657676" y="2704915"/>
                  </a:lnTo>
                  <a:lnTo>
                    <a:pt x="702861" y="2653580"/>
                  </a:lnTo>
                  <a:lnTo>
                    <a:pt x="748046" y="2602245"/>
                  </a:lnTo>
                  <a:lnTo>
                    <a:pt x="793231" y="2550911"/>
                  </a:lnTo>
                  <a:lnTo>
                    <a:pt x="838416" y="2499576"/>
                  </a:lnTo>
                  <a:lnTo>
                    <a:pt x="883601" y="2448241"/>
                  </a:lnTo>
                  <a:lnTo>
                    <a:pt x="928786" y="2396906"/>
                  </a:lnTo>
                  <a:lnTo>
                    <a:pt x="973972" y="2345571"/>
                  </a:lnTo>
                  <a:lnTo>
                    <a:pt x="1019157" y="2294237"/>
                  </a:lnTo>
                  <a:lnTo>
                    <a:pt x="1064342" y="2242902"/>
                  </a:lnTo>
                  <a:lnTo>
                    <a:pt x="1109527" y="2191567"/>
                  </a:lnTo>
                  <a:lnTo>
                    <a:pt x="1154712" y="2140232"/>
                  </a:lnTo>
                  <a:lnTo>
                    <a:pt x="1199897" y="2088897"/>
                  </a:lnTo>
                  <a:lnTo>
                    <a:pt x="1245082" y="2037562"/>
                  </a:lnTo>
                  <a:lnTo>
                    <a:pt x="1290267" y="1986228"/>
                  </a:lnTo>
                  <a:lnTo>
                    <a:pt x="1335453" y="1934893"/>
                  </a:lnTo>
                  <a:lnTo>
                    <a:pt x="1380638" y="1883558"/>
                  </a:lnTo>
                  <a:lnTo>
                    <a:pt x="1425823" y="1832223"/>
                  </a:lnTo>
                  <a:lnTo>
                    <a:pt x="1471008" y="1780888"/>
                  </a:lnTo>
                  <a:lnTo>
                    <a:pt x="1516193" y="1729553"/>
                  </a:lnTo>
                  <a:lnTo>
                    <a:pt x="1561378" y="1678219"/>
                  </a:lnTo>
                  <a:lnTo>
                    <a:pt x="1606563" y="1626884"/>
                  </a:lnTo>
                  <a:lnTo>
                    <a:pt x="1556882" y="1576522"/>
                  </a:lnTo>
                  <a:lnTo>
                    <a:pt x="1514763" y="1519685"/>
                  </a:lnTo>
                  <a:lnTo>
                    <a:pt x="1481040" y="1457497"/>
                  </a:lnTo>
                  <a:lnTo>
                    <a:pt x="1456382" y="1391191"/>
                  </a:lnTo>
                  <a:lnTo>
                    <a:pt x="1441277" y="1322079"/>
                  </a:lnTo>
                  <a:lnTo>
                    <a:pt x="1436024" y="1251532"/>
                  </a:lnTo>
                  <a:lnTo>
                    <a:pt x="1440727" y="1180946"/>
                  </a:lnTo>
                  <a:lnTo>
                    <a:pt x="1455293" y="1111719"/>
                  </a:lnTo>
                  <a:lnTo>
                    <a:pt x="1479433" y="1045222"/>
                  </a:lnTo>
                  <a:lnTo>
                    <a:pt x="1512670" y="98277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734744" y="2014052"/>
              <a:ext cx="1442785" cy="1608810"/>
            </a:xfrm>
            <a:custGeom>
              <a:avLst/>
              <a:gdLst/>
              <a:ahLst/>
              <a:cxnLst/>
              <a:rect l="0" t="0" r="0" b="0"/>
              <a:pathLst>
                <a:path w="1442785" h="1608810">
                  <a:moveTo>
                    <a:pt x="1442785" y="1431684"/>
                  </a:moveTo>
                  <a:lnTo>
                    <a:pt x="1437394" y="1363509"/>
                  </a:lnTo>
                  <a:lnTo>
                    <a:pt x="1432002" y="1295333"/>
                  </a:lnTo>
                  <a:lnTo>
                    <a:pt x="1426611" y="1227158"/>
                  </a:lnTo>
                  <a:lnTo>
                    <a:pt x="1421220" y="1158982"/>
                  </a:lnTo>
                  <a:lnTo>
                    <a:pt x="1415829" y="1090807"/>
                  </a:lnTo>
                  <a:lnTo>
                    <a:pt x="1410437" y="1022631"/>
                  </a:lnTo>
                  <a:lnTo>
                    <a:pt x="1405046" y="954456"/>
                  </a:lnTo>
                  <a:lnTo>
                    <a:pt x="1399655" y="886280"/>
                  </a:lnTo>
                  <a:lnTo>
                    <a:pt x="1394263" y="818105"/>
                  </a:lnTo>
                  <a:lnTo>
                    <a:pt x="1388872" y="749930"/>
                  </a:lnTo>
                  <a:lnTo>
                    <a:pt x="1383481" y="681754"/>
                  </a:lnTo>
                  <a:lnTo>
                    <a:pt x="1378090" y="613579"/>
                  </a:lnTo>
                  <a:lnTo>
                    <a:pt x="1372698" y="545403"/>
                  </a:lnTo>
                  <a:lnTo>
                    <a:pt x="1367307" y="477228"/>
                  </a:lnTo>
                  <a:lnTo>
                    <a:pt x="1361916" y="409052"/>
                  </a:lnTo>
                  <a:lnTo>
                    <a:pt x="1356524" y="340877"/>
                  </a:lnTo>
                  <a:lnTo>
                    <a:pt x="1351133" y="272701"/>
                  </a:lnTo>
                  <a:lnTo>
                    <a:pt x="1345742" y="204526"/>
                  </a:lnTo>
                  <a:lnTo>
                    <a:pt x="1340351" y="136350"/>
                  </a:lnTo>
                  <a:lnTo>
                    <a:pt x="1334959" y="68175"/>
                  </a:lnTo>
                  <a:lnTo>
                    <a:pt x="1329568" y="0"/>
                  </a:lnTo>
                  <a:lnTo>
                    <a:pt x="1263159" y="6403"/>
                  </a:lnTo>
                  <a:lnTo>
                    <a:pt x="1197009" y="15087"/>
                  </a:lnTo>
                  <a:lnTo>
                    <a:pt x="1131197" y="26042"/>
                  </a:lnTo>
                  <a:lnTo>
                    <a:pt x="1065801" y="39255"/>
                  </a:lnTo>
                  <a:lnTo>
                    <a:pt x="1000899" y="54710"/>
                  </a:lnTo>
                  <a:lnTo>
                    <a:pt x="936566" y="72389"/>
                  </a:lnTo>
                  <a:lnTo>
                    <a:pt x="872880" y="92271"/>
                  </a:lnTo>
                  <a:lnTo>
                    <a:pt x="809916" y="114333"/>
                  </a:lnTo>
                  <a:lnTo>
                    <a:pt x="747748" y="138548"/>
                  </a:lnTo>
                  <a:lnTo>
                    <a:pt x="686450" y="164887"/>
                  </a:lnTo>
                  <a:lnTo>
                    <a:pt x="626095" y="193320"/>
                  </a:lnTo>
                  <a:lnTo>
                    <a:pt x="566753" y="223813"/>
                  </a:lnTo>
                  <a:lnTo>
                    <a:pt x="508496" y="256329"/>
                  </a:lnTo>
                  <a:lnTo>
                    <a:pt x="451392" y="290830"/>
                  </a:lnTo>
                  <a:lnTo>
                    <a:pt x="395509" y="327276"/>
                  </a:lnTo>
                  <a:lnTo>
                    <a:pt x="340914" y="365623"/>
                  </a:lnTo>
                  <a:lnTo>
                    <a:pt x="287669" y="405826"/>
                  </a:lnTo>
                  <a:lnTo>
                    <a:pt x="235840" y="447837"/>
                  </a:lnTo>
                  <a:lnTo>
                    <a:pt x="185487" y="491606"/>
                  </a:lnTo>
                  <a:lnTo>
                    <a:pt x="136669" y="537082"/>
                  </a:lnTo>
                  <a:lnTo>
                    <a:pt x="89445" y="584210"/>
                  </a:lnTo>
                  <a:lnTo>
                    <a:pt x="43871" y="632936"/>
                  </a:lnTo>
                  <a:lnTo>
                    <a:pt x="0" y="683200"/>
                  </a:lnTo>
                  <a:lnTo>
                    <a:pt x="52289" y="727277"/>
                  </a:lnTo>
                  <a:lnTo>
                    <a:pt x="104579" y="771354"/>
                  </a:lnTo>
                  <a:lnTo>
                    <a:pt x="156868" y="815430"/>
                  </a:lnTo>
                  <a:lnTo>
                    <a:pt x="209158" y="859507"/>
                  </a:lnTo>
                  <a:lnTo>
                    <a:pt x="261448" y="903584"/>
                  </a:lnTo>
                  <a:lnTo>
                    <a:pt x="313737" y="947660"/>
                  </a:lnTo>
                  <a:lnTo>
                    <a:pt x="366027" y="991737"/>
                  </a:lnTo>
                  <a:lnTo>
                    <a:pt x="418317" y="1035814"/>
                  </a:lnTo>
                  <a:lnTo>
                    <a:pt x="470606" y="1079890"/>
                  </a:lnTo>
                  <a:lnTo>
                    <a:pt x="522896" y="1123967"/>
                  </a:lnTo>
                  <a:lnTo>
                    <a:pt x="575186" y="1168044"/>
                  </a:lnTo>
                  <a:lnTo>
                    <a:pt x="627475" y="1212120"/>
                  </a:lnTo>
                  <a:lnTo>
                    <a:pt x="679765" y="1256197"/>
                  </a:lnTo>
                  <a:lnTo>
                    <a:pt x="732055" y="1300274"/>
                  </a:lnTo>
                  <a:lnTo>
                    <a:pt x="784344" y="1344350"/>
                  </a:lnTo>
                  <a:lnTo>
                    <a:pt x="836634" y="1388427"/>
                  </a:lnTo>
                  <a:lnTo>
                    <a:pt x="888924" y="1432504"/>
                  </a:lnTo>
                  <a:lnTo>
                    <a:pt x="941213" y="1476580"/>
                  </a:lnTo>
                  <a:lnTo>
                    <a:pt x="993503" y="1520657"/>
                  </a:lnTo>
                  <a:lnTo>
                    <a:pt x="1045792" y="1564734"/>
                  </a:lnTo>
                  <a:lnTo>
                    <a:pt x="1098082" y="1608810"/>
                  </a:lnTo>
                  <a:lnTo>
                    <a:pt x="1144034" y="1561072"/>
                  </a:lnTo>
                  <a:lnTo>
                    <a:pt x="1195866" y="1519793"/>
                  </a:lnTo>
                  <a:lnTo>
                    <a:pt x="1252677" y="1485691"/>
                  </a:lnTo>
                  <a:lnTo>
                    <a:pt x="1313480" y="1459357"/>
                  </a:lnTo>
                  <a:lnTo>
                    <a:pt x="1377218" y="144125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3064312" y="2009319"/>
              <a:ext cx="134436" cy="1436418"/>
            </a:xfrm>
            <a:custGeom>
              <a:avLst/>
              <a:gdLst/>
              <a:ahLst/>
              <a:cxnLst/>
              <a:rect l="0" t="0" r="0" b="0"/>
              <a:pathLst>
                <a:path w="134436" h="1436418">
                  <a:moveTo>
                    <a:pt x="134436" y="1435190"/>
                  </a:moveTo>
                  <a:lnTo>
                    <a:pt x="131931" y="1366848"/>
                  </a:lnTo>
                  <a:lnTo>
                    <a:pt x="129427" y="1298506"/>
                  </a:lnTo>
                  <a:lnTo>
                    <a:pt x="126923" y="1230163"/>
                  </a:lnTo>
                  <a:lnTo>
                    <a:pt x="124418" y="1161821"/>
                  </a:lnTo>
                  <a:lnTo>
                    <a:pt x="121914" y="1093478"/>
                  </a:lnTo>
                  <a:lnTo>
                    <a:pt x="119409" y="1025136"/>
                  </a:lnTo>
                  <a:lnTo>
                    <a:pt x="116905" y="956793"/>
                  </a:lnTo>
                  <a:lnTo>
                    <a:pt x="114401" y="888451"/>
                  </a:lnTo>
                  <a:lnTo>
                    <a:pt x="111896" y="820109"/>
                  </a:lnTo>
                  <a:lnTo>
                    <a:pt x="109392" y="751766"/>
                  </a:lnTo>
                  <a:lnTo>
                    <a:pt x="106888" y="683424"/>
                  </a:lnTo>
                  <a:lnTo>
                    <a:pt x="104383" y="615081"/>
                  </a:lnTo>
                  <a:lnTo>
                    <a:pt x="101879" y="546739"/>
                  </a:lnTo>
                  <a:lnTo>
                    <a:pt x="99375" y="478396"/>
                  </a:lnTo>
                  <a:lnTo>
                    <a:pt x="96870" y="410054"/>
                  </a:lnTo>
                  <a:lnTo>
                    <a:pt x="94366" y="341712"/>
                  </a:lnTo>
                  <a:lnTo>
                    <a:pt x="91861" y="273369"/>
                  </a:lnTo>
                  <a:lnTo>
                    <a:pt x="89357" y="205027"/>
                  </a:lnTo>
                  <a:lnTo>
                    <a:pt x="86853" y="136684"/>
                  </a:lnTo>
                  <a:lnTo>
                    <a:pt x="84348" y="68342"/>
                  </a:lnTo>
                  <a:lnTo>
                    <a:pt x="81844" y="0"/>
                  </a:lnTo>
                  <a:lnTo>
                    <a:pt x="0" y="4733"/>
                  </a:lnTo>
                  <a:lnTo>
                    <a:pt x="5391" y="72909"/>
                  </a:lnTo>
                  <a:lnTo>
                    <a:pt x="10782" y="141084"/>
                  </a:lnTo>
                  <a:lnTo>
                    <a:pt x="16173" y="209259"/>
                  </a:lnTo>
                  <a:lnTo>
                    <a:pt x="21565" y="277435"/>
                  </a:lnTo>
                  <a:lnTo>
                    <a:pt x="26956" y="345610"/>
                  </a:lnTo>
                  <a:lnTo>
                    <a:pt x="32347" y="413786"/>
                  </a:lnTo>
                  <a:lnTo>
                    <a:pt x="37739" y="481961"/>
                  </a:lnTo>
                  <a:lnTo>
                    <a:pt x="43130" y="550137"/>
                  </a:lnTo>
                  <a:lnTo>
                    <a:pt x="48521" y="618312"/>
                  </a:lnTo>
                  <a:lnTo>
                    <a:pt x="53912" y="686488"/>
                  </a:lnTo>
                  <a:lnTo>
                    <a:pt x="59304" y="754663"/>
                  </a:lnTo>
                  <a:lnTo>
                    <a:pt x="64695" y="822839"/>
                  </a:lnTo>
                  <a:lnTo>
                    <a:pt x="70086" y="891014"/>
                  </a:lnTo>
                  <a:lnTo>
                    <a:pt x="75478" y="959189"/>
                  </a:lnTo>
                  <a:lnTo>
                    <a:pt x="80869" y="1027365"/>
                  </a:lnTo>
                  <a:lnTo>
                    <a:pt x="86260" y="1095540"/>
                  </a:lnTo>
                  <a:lnTo>
                    <a:pt x="91651" y="1163716"/>
                  </a:lnTo>
                  <a:lnTo>
                    <a:pt x="97043" y="1231891"/>
                  </a:lnTo>
                  <a:lnTo>
                    <a:pt x="102434" y="1300067"/>
                  </a:lnTo>
                  <a:lnTo>
                    <a:pt x="107825" y="1368242"/>
                  </a:lnTo>
                  <a:lnTo>
                    <a:pt x="113217" y="143641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3146157" y="2008019"/>
              <a:ext cx="70745" cy="1436491"/>
            </a:xfrm>
            <a:custGeom>
              <a:avLst/>
              <a:gdLst/>
              <a:ahLst/>
              <a:cxnLst/>
              <a:rect l="0" t="0" r="0" b="0"/>
              <a:pathLst>
                <a:path w="70745" h="1436491">
                  <a:moveTo>
                    <a:pt x="70745" y="1436154"/>
                  </a:moveTo>
                  <a:lnTo>
                    <a:pt x="70711" y="1367765"/>
                  </a:lnTo>
                  <a:lnTo>
                    <a:pt x="70676" y="1299377"/>
                  </a:lnTo>
                  <a:lnTo>
                    <a:pt x="70642" y="1230989"/>
                  </a:lnTo>
                  <a:lnTo>
                    <a:pt x="70607" y="1162600"/>
                  </a:lnTo>
                  <a:lnTo>
                    <a:pt x="70573" y="1094212"/>
                  </a:lnTo>
                  <a:lnTo>
                    <a:pt x="70539" y="1025824"/>
                  </a:lnTo>
                  <a:lnTo>
                    <a:pt x="70504" y="957436"/>
                  </a:lnTo>
                  <a:lnTo>
                    <a:pt x="70470" y="889047"/>
                  </a:lnTo>
                  <a:lnTo>
                    <a:pt x="70435" y="820659"/>
                  </a:lnTo>
                  <a:lnTo>
                    <a:pt x="70401" y="752271"/>
                  </a:lnTo>
                  <a:lnTo>
                    <a:pt x="70366" y="683882"/>
                  </a:lnTo>
                  <a:lnTo>
                    <a:pt x="70332" y="615494"/>
                  </a:lnTo>
                  <a:lnTo>
                    <a:pt x="70298" y="547106"/>
                  </a:lnTo>
                  <a:lnTo>
                    <a:pt x="70263" y="478718"/>
                  </a:lnTo>
                  <a:lnTo>
                    <a:pt x="70229" y="410329"/>
                  </a:lnTo>
                  <a:lnTo>
                    <a:pt x="70194" y="341941"/>
                  </a:lnTo>
                  <a:lnTo>
                    <a:pt x="70160" y="273553"/>
                  </a:lnTo>
                  <a:lnTo>
                    <a:pt x="70125" y="205164"/>
                  </a:lnTo>
                  <a:lnTo>
                    <a:pt x="70091" y="136776"/>
                  </a:lnTo>
                  <a:lnTo>
                    <a:pt x="70057" y="68388"/>
                  </a:lnTo>
                  <a:lnTo>
                    <a:pt x="70022" y="0"/>
                  </a:lnTo>
                  <a:lnTo>
                    <a:pt x="0" y="1300"/>
                  </a:lnTo>
                  <a:lnTo>
                    <a:pt x="2504" y="69642"/>
                  </a:lnTo>
                  <a:lnTo>
                    <a:pt x="5008" y="137985"/>
                  </a:lnTo>
                  <a:lnTo>
                    <a:pt x="7513" y="206327"/>
                  </a:lnTo>
                  <a:lnTo>
                    <a:pt x="10017" y="274669"/>
                  </a:lnTo>
                  <a:lnTo>
                    <a:pt x="12521" y="343012"/>
                  </a:lnTo>
                  <a:lnTo>
                    <a:pt x="15026" y="411354"/>
                  </a:lnTo>
                  <a:lnTo>
                    <a:pt x="17530" y="479697"/>
                  </a:lnTo>
                  <a:lnTo>
                    <a:pt x="20034" y="548039"/>
                  </a:lnTo>
                  <a:lnTo>
                    <a:pt x="22539" y="616382"/>
                  </a:lnTo>
                  <a:lnTo>
                    <a:pt x="25043" y="684724"/>
                  </a:lnTo>
                  <a:lnTo>
                    <a:pt x="27547" y="753066"/>
                  </a:lnTo>
                  <a:lnTo>
                    <a:pt x="30052" y="821409"/>
                  </a:lnTo>
                  <a:lnTo>
                    <a:pt x="32556" y="889751"/>
                  </a:lnTo>
                  <a:lnTo>
                    <a:pt x="35061" y="958094"/>
                  </a:lnTo>
                  <a:lnTo>
                    <a:pt x="37565" y="1026436"/>
                  </a:lnTo>
                  <a:lnTo>
                    <a:pt x="40069" y="1094779"/>
                  </a:lnTo>
                  <a:lnTo>
                    <a:pt x="42574" y="1163121"/>
                  </a:lnTo>
                  <a:lnTo>
                    <a:pt x="45078" y="1231463"/>
                  </a:lnTo>
                  <a:lnTo>
                    <a:pt x="47582" y="1299806"/>
                  </a:lnTo>
                  <a:lnTo>
                    <a:pt x="50087" y="1368148"/>
                  </a:lnTo>
                  <a:lnTo>
                    <a:pt x="52591" y="143649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216180" y="2008018"/>
              <a:ext cx="885" cy="1436154"/>
            </a:xfrm>
            <a:custGeom>
              <a:avLst/>
              <a:gdLst/>
              <a:ahLst/>
              <a:cxnLst/>
              <a:rect l="0" t="0" r="0" b="0"/>
              <a:pathLst>
                <a:path w="885" h="1436154">
                  <a:moveTo>
                    <a:pt x="885" y="1436154"/>
                  </a:moveTo>
                  <a:lnTo>
                    <a:pt x="873" y="1367765"/>
                  </a:lnTo>
                  <a:lnTo>
                    <a:pt x="860" y="1299377"/>
                  </a:lnTo>
                  <a:lnTo>
                    <a:pt x="848" y="1230989"/>
                  </a:lnTo>
                  <a:lnTo>
                    <a:pt x="836" y="1162601"/>
                  </a:lnTo>
                  <a:lnTo>
                    <a:pt x="823" y="1094212"/>
                  </a:lnTo>
                  <a:lnTo>
                    <a:pt x="811" y="1025824"/>
                  </a:lnTo>
                  <a:lnTo>
                    <a:pt x="799" y="957436"/>
                  </a:lnTo>
                  <a:lnTo>
                    <a:pt x="786" y="889047"/>
                  </a:lnTo>
                  <a:lnTo>
                    <a:pt x="774" y="820659"/>
                  </a:lnTo>
                  <a:lnTo>
                    <a:pt x="762" y="752271"/>
                  </a:lnTo>
                  <a:lnTo>
                    <a:pt x="749" y="683882"/>
                  </a:lnTo>
                  <a:lnTo>
                    <a:pt x="737" y="615494"/>
                  </a:lnTo>
                  <a:lnTo>
                    <a:pt x="725" y="547106"/>
                  </a:lnTo>
                  <a:lnTo>
                    <a:pt x="713" y="478718"/>
                  </a:lnTo>
                  <a:lnTo>
                    <a:pt x="700" y="410329"/>
                  </a:lnTo>
                  <a:lnTo>
                    <a:pt x="688" y="341941"/>
                  </a:lnTo>
                  <a:lnTo>
                    <a:pt x="676" y="273553"/>
                  </a:lnTo>
                  <a:lnTo>
                    <a:pt x="663" y="205164"/>
                  </a:lnTo>
                  <a:lnTo>
                    <a:pt x="651" y="136776"/>
                  </a:lnTo>
                  <a:lnTo>
                    <a:pt x="639" y="68388"/>
                  </a:lnTo>
                  <a:lnTo>
                    <a:pt x="626" y="0"/>
                  </a:lnTo>
                  <a:lnTo>
                    <a:pt x="0" y="0"/>
                  </a:lnTo>
                  <a:lnTo>
                    <a:pt x="34" y="68388"/>
                  </a:lnTo>
                  <a:lnTo>
                    <a:pt x="68" y="136776"/>
                  </a:lnTo>
                  <a:lnTo>
                    <a:pt x="103" y="205165"/>
                  </a:lnTo>
                  <a:lnTo>
                    <a:pt x="137" y="273553"/>
                  </a:lnTo>
                  <a:lnTo>
                    <a:pt x="172" y="341941"/>
                  </a:lnTo>
                  <a:lnTo>
                    <a:pt x="206" y="410329"/>
                  </a:lnTo>
                  <a:lnTo>
                    <a:pt x="240" y="478718"/>
                  </a:lnTo>
                  <a:lnTo>
                    <a:pt x="275" y="547106"/>
                  </a:lnTo>
                  <a:lnTo>
                    <a:pt x="309" y="615494"/>
                  </a:lnTo>
                  <a:lnTo>
                    <a:pt x="344" y="683883"/>
                  </a:lnTo>
                  <a:lnTo>
                    <a:pt x="378" y="752271"/>
                  </a:lnTo>
                  <a:lnTo>
                    <a:pt x="413" y="820659"/>
                  </a:lnTo>
                  <a:lnTo>
                    <a:pt x="447" y="889047"/>
                  </a:lnTo>
                  <a:lnTo>
                    <a:pt x="481" y="957436"/>
                  </a:lnTo>
                  <a:lnTo>
                    <a:pt x="516" y="1025824"/>
                  </a:lnTo>
                  <a:lnTo>
                    <a:pt x="550" y="1094212"/>
                  </a:lnTo>
                  <a:lnTo>
                    <a:pt x="585" y="1162601"/>
                  </a:lnTo>
                  <a:lnTo>
                    <a:pt x="619" y="1230989"/>
                  </a:lnTo>
                  <a:lnTo>
                    <a:pt x="653" y="1299377"/>
                  </a:lnTo>
                  <a:lnTo>
                    <a:pt x="688" y="1367765"/>
                  </a:lnTo>
                  <a:lnTo>
                    <a:pt x="722" y="143615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216806" y="2008018"/>
              <a:ext cx="348" cy="1436154"/>
            </a:xfrm>
            <a:custGeom>
              <a:avLst/>
              <a:gdLst/>
              <a:ahLst/>
              <a:cxnLst/>
              <a:rect l="0" t="0" r="0" b="0"/>
              <a:pathLst>
                <a:path w="348" h="1436154">
                  <a:moveTo>
                    <a:pt x="348" y="1436154"/>
                  </a:moveTo>
                  <a:lnTo>
                    <a:pt x="348" y="1367765"/>
                  </a:lnTo>
                  <a:lnTo>
                    <a:pt x="348" y="1299377"/>
                  </a:lnTo>
                  <a:lnTo>
                    <a:pt x="348" y="1230989"/>
                  </a:lnTo>
                  <a:lnTo>
                    <a:pt x="348" y="1162601"/>
                  </a:lnTo>
                  <a:lnTo>
                    <a:pt x="348" y="1094212"/>
                  </a:lnTo>
                  <a:lnTo>
                    <a:pt x="348" y="1025824"/>
                  </a:lnTo>
                  <a:lnTo>
                    <a:pt x="348" y="957436"/>
                  </a:lnTo>
                  <a:lnTo>
                    <a:pt x="348" y="889047"/>
                  </a:lnTo>
                  <a:lnTo>
                    <a:pt x="348" y="820659"/>
                  </a:lnTo>
                  <a:lnTo>
                    <a:pt x="348" y="752271"/>
                  </a:lnTo>
                  <a:lnTo>
                    <a:pt x="348" y="683882"/>
                  </a:lnTo>
                  <a:lnTo>
                    <a:pt x="348" y="615494"/>
                  </a:lnTo>
                  <a:lnTo>
                    <a:pt x="348" y="547106"/>
                  </a:lnTo>
                  <a:lnTo>
                    <a:pt x="348" y="478718"/>
                  </a:lnTo>
                  <a:lnTo>
                    <a:pt x="348" y="410329"/>
                  </a:lnTo>
                  <a:lnTo>
                    <a:pt x="348" y="341941"/>
                  </a:lnTo>
                  <a:lnTo>
                    <a:pt x="348" y="273553"/>
                  </a:lnTo>
                  <a:lnTo>
                    <a:pt x="348" y="205164"/>
                  </a:lnTo>
                  <a:lnTo>
                    <a:pt x="348" y="136776"/>
                  </a:lnTo>
                  <a:lnTo>
                    <a:pt x="348" y="68388"/>
                  </a:lnTo>
                  <a:lnTo>
                    <a:pt x="348" y="0"/>
                  </a:lnTo>
                  <a:lnTo>
                    <a:pt x="0" y="0"/>
                  </a:lnTo>
                  <a:lnTo>
                    <a:pt x="12" y="68388"/>
                  </a:lnTo>
                  <a:lnTo>
                    <a:pt x="24" y="136776"/>
                  </a:lnTo>
                  <a:lnTo>
                    <a:pt x="36" y="205164"/>
                  </a:lnTo>
                  <a:lnTo>
                    <a:pt x="49" y="273553"/>
                  </a:lnTo>
                  <a:lnTo>
                    <a:pt x="61" y="341941"/>
                  </a:lnTo>
                  <a:lnTo>
                    <a:pt x="73" y="410329"/>
                  </a:lnTo>
                  <a:lnTo>
                    <a:pt x="86" y="478718"/>
                  </a:lnTo>
                  <a:lnTo>
                    <a:pt x="98" y="547106"/>
                  </a:lnTo>
                  <a:lnTo>
                    <a:pt x="110" y="615494"/>
                  </a:lnTo>
                  <a:lnTo>
                    <a:pt x="123" y="683882"/>
                  </a:lnTo>
                  <a:lnTo>
                    <a:pt x="135" y="752271"/>
                  </a:lnTo>
                  <a:lnTo>
                    <a:pt x="147" y="820659"/>
                  </a:lnTo>
                  <a:lnTo>
                    <a:pt x="160" y="889047"/>
                  </a:lnTo>
                  <a:lnTo>
                    <a:pt x="172" y="957436"/>
                  </a:lnTo>
                  <a:lnTo>
                    <a:pt x="184" y="1025824"/>
                  </a:lnTo>
                  <a:lnTo>
                    <a:pt x="196" y="1094212"/>
                  </a:lnTo>
                  <a:lnTo>
                    <a:pt x="209" y="1162601"/>
                  </a:lnTo>
                  <a:lnTo>
                    <a:pt x="221" y="1230989"/>
                  </a:lnTo>
                  <a:lnTo>
                    <a:pt x="233" y="1299377"/>
                  </a:lnTo>
                  <a:lnTo>
                    <a:pt x="246" y="136776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970068"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1.9m</a:t>
              </a:r>
            </a:p>
          </p:txBody>
        </p:sp>
        <p:sp>
          <p:nvSpPr>
            <p:cNvPr id="13" name="tx13"/>
            <p:cNvSpPr/>
            <p:nvPr/>
          </p:nvSpPr>
          <p:spPr>
            <a:xfrm>
              <a:off x="5712666" y="295310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4" name="rc14"/>
            <p:cNvSpPr/>
            <p:nvPr/>
          </p:nvSpPr>
          <p:spPr>
            <a:xfrm>
              <a:off x="5721666" y="317749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21666" y="339695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21666" y="361640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21666" y="383586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21666" y="405532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21666" y="427477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21666" y="449423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21666" y="471368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6001711" y="3213341"/>
              <a:ext cx="11990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India: 679,000 (36%) </a:t>
              </a:r>
            </a:p>
          </p:txBody>
        </p:sp>
        <p:sp>
          <p:nvSpPr>
            <p:cNvPr id="23" name="tx23"/>
            <p:cNvSpPr/>
            <p:nvPr/>
          </p:nvSpPr>
          <p:spPr>
            <a:xfrm>
              <a:off x="6001711" y="3432797"/>
              <a:ext cx="164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Afghanistan: 480,000 (25.5%) </a:t>
              </a:r>
            </a:p>
          </p:txBody>
        </p:sp>
        <p:sp>
          <p:nvSpPr>
            <p:cNvPr id="24" name="tx24"/>
            <p:cNvSpPr/>
            <p:nvPr/>
          </p:nvSpPr>
          <p:spPr>
            <a:xfrm>
              <a:off x="6001711" y="3652253"/>
              <a:ext cx="14785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Pakistan: 465,000 (24.7%) </a:t>
              </a:r>
            </a:p>
          </p:txBody>
        </p:sp>
        <p:sp>
          <p:nvSpPr>
            <p:cNvPr id="25" name="tx25"/>
            <p:cNvSpPr/>
            <p:nvPr/>
          </p:nvSpPr>
          <p:spPr>
            <a:xfrm>
              <a:off x="6001711" y="3871709"/>
              <a:ext cx="16402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Bangladesh: 237,000 (12.6%) </a:t>
              </a:r>
            </a:p>
          </p:txBody>
        </p:sp>
        <p:sp>
          <p:nvSpPr>
            <p:cNvPr id="26" name="tx26"/>
            <p:cNvSpPr/>
            <p:nvPr/>
          </p:nvSpPr>
          <p:spPr>
            <a:xfrm>
              <a:off x="6001711" y="4091165"/>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Sri Lanka: 13,000 (&lt;1%) </a:t>
              </a:r>
            </a:p>
          </p:txBody>
        </p:sp>
        <p:sp>
          <p:nvSpPr>
            <p:cNvPr id="27" name="tx27"/>
            <p:cNvSpPr/>
            <p:nvPr/>
          </p:nvSpPr>
          <p:spPr>
            <a:xfrm>
              <a:off x="6001711" y="4310621"/>
              <a:ext cx="118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Nepal: 11,000 (&lt;1%) </a:t>
              </a:r>
            </a:p>
          </p:txBody>
        </p:sp>
        <p:sp>
          <p:nvSpPr>
            <p:cNvPr id="28" name="tx28"/>
            <p:cNvSpPr/>
            <p:nvPr/>
          </p:nvSpPr>
          <p:spPr>
            <a:xfrm>
              <a:off x="6001711" y="4530077"/>
              <a:ext cx="116180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Bhutan: &lt;100 (&lt;1%) </a:t>
              </a:r>
            </a:p>
          </p:txBody>
        </p:sp>
        <p:sp>
          <p:nvSpPr>
            <p:cNvPr id="29" name="tx29"/>
            <p:cNvSpPr/>
            <p:nvPr/>
          </p:nvSpPr>
          <p:spPr>
            <a:xfrm>
              <a:off x="6001711" y="4749533"/>
              <a:ext cx="12485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30" name="tx30"/>
            <p:cNvSpPr/>
            <p:nvPr/>
          </p:nvSpPr>
          <p:spPr>
            <a:xfrm>
              <a:off x="793645"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31" name="tx31"/>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(61.5%) of all zero-dose children in ROSA.
India had the highest number of children who did not receive DTP1 (n=679,000), which is approximately 36% of all zero-dose children in ROSA (n=1.9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zero-dose children in ROSA, with India contributing the highest share.</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835699"/>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853340"/>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870982"/>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1888623"/>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31743" y="5326879"/>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4344520"/>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31743" y="3362161"/>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31743" y="2379802"/>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4865"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440068"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445272"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450475"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55678"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60882"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466085"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471288" y="1592905"/>
              <a:ext cx="0" cy="3733973"/>
            </a:xfrm>
            <a:custGeom>
              <a:avLst/>
              <a:gdLst/>
              <a:ahLst/>
              <a:cxnLst/>
              <a:rect l="0" t="0" r="0" b="0"/>
              <a:pathLst>
                <a:path h="3733973">
                  <a:moveTo>
                    <a:pt x="0" y="373397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rc20"/>
            <p:cNvSpPr/>
            <p:nvPr/>
          </p:nvSpPr>
          <p:spPr>
            <a:xfrm>
              <a:off x="1987727" y="2967641"/>
              <a:ext cx="904683" cy="2359237"/>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98133" y="4160500"/>
              <a:ext cx="904683" cy="1166379"/>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7013744" y="5326402"/>
              <a:ext cx="904683" cy="47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982523" y="1992974"/>
              <a:ext cx="904683" cy="333390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8018947" y="5326613"/>
              <a:ext cx="904683" cy="26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6008540" y="5273645"/>
              <a:ext cx="904683" cy="5323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2992930" y="3043641"/>
              <a:ext cx="904683" cy="2283237"/>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003337" y="5264563"/>
              <a:ext cx="904683" cy="6231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28" name="tx28"/>
            <p:cNvSpPr/>
            <p:nvPr/>
          </p:nvSpPr>
          <p:spPr>
            <a:xfrm rot="-5400000">
              <a:off x="1231103" y="2220640"/>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679,000</a:t>
              </a:r>
            </a:p>
          </p:txBody>
        </p:sp>
        <p:sp>
          <p:nvSpPr>
            <p:cNvPr id="29" name="tx29"/>
            <p:cNvSpPr/>
            <p:nvPr/>
          </p:nvSpPr>
          <p:spPr>
            <a:xfrm rot="-5400000">
              <a:off x="2236306" y="264670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480,000</a:t>
              </a:r>
            </a:p>
          </p:txBody>
        </p:sp>
        <p:sp>
          <p:nvSpPr>
            <p:cNvPr id="30" name="tx30"/>
            <p:cNvSpPr/>
            <p:nvPr/>
          </p:nvSpPr>
          <p:spPr>
            <a:xfrm rot="-5400000">
              <a:off x="4246713" y="38395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237,000</a:t>
              </a:r>
            </a:p>
          </p:txBody>
        </p:sp>
        <p:sp>
          <p:nvSpPr>
            <p:cNvPr id="31" name="tx31"/>
            <p:cNvSpPr/>
            <p:nvPr/>
          </p:nvSpPr>
          <p:spPr>
            <a:xfrm rot="-5400000">
              <a:off x="7343177" y="5115859"/>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32" name="tx32"/>
            <p:cNvSpPr/>
            <p:nvPr/>
          </p:nvSpPr>
          <p:spPr>
            <a:xfrm rot="-5400000">
              <a:off x="8348380" y="5116071"/>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33" name="tx33"/>
            <p:cNvSpPr/>
            <p:nvPr/>
          </p:nvSpPr>
          <p:spPr>
            <a:xfrm rot="-5400000">
              <a:off x="6287264" y="499491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34" name="tx34"/>
            <p:cNvSpPr/>
            <p:nvPr/>
          </p:nvSpPr>
          <p:spPr>
            <a:xfrm rot="-5400000">
              <a:off x="3241509" y="272270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465,000</a:t>
              </a:r>
            </a:p>
          </p:txBody>
        </p:sp>
        <p:sp>
          <p:nvSpPr>
            <p:cNvPr id="35" name="tx35"/>
            <p:cNvSpPr/>
            <p:nvPr/>
          </p:nvSpPr>
          <p:spPr>
            <a:xfrm rot="-5400000">
              <a:off x="5282061" y="498583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36" name="tx36"/>
            <p:cNvSpPr/>
            <p:nvPr/>
          </p:nvSpPr>
          <p:spPr>
            <a:xfrm>
              <a:off x="632414" y="5285187"/>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37" name="tx37"/>
            <p:cNvSpPr/>
            <p:nvPr/>
          </p:nvSpPr>
          <p:spPr>
            <a:xfrm>
              <a:off x="508103" y="4302828"/>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38" name="tx38"/>
            <p:cNvSpPr/>
            <p:nvPr/>
          </p:nvSpPr>
          <p:spPr>
            <a:xfrm>
              <a:off x="508103" y="3320469"/>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39" name="tx39"/>
            <p:cNvSpPr/>
            <p:nvPr/>
          </p:nvSpPr>
          <p:spPr>
            <a:xfrm>
              <a:off x="508103" y="2338111"/>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40" name="tx40"/>
            <p:cNvSpPr/>
            <p:nvPr/>
          </p:nvSpPr>
          <p:spPr>
            <a:xfrm rot="-2700000">
              <a:off x="1255830" y="5462358"/>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41" name="tx41"/>
            <p:cNvSpPr/>
            <p:nvPr/>
          </p:nvSpPr>
          <p:spPr>
            <a:xfrm rot="-2700000">
              <a:off x="1955713" y="5565251"/>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42" name="tx42"/>
            <p:cNvSpPr/>
            <p:nvPr/>
          </p:nvSpPr>
          <p:spPr>
            <a:xfrm rot="-2700000">
              <a:off x="3107217" y="5528226"/>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43" name="tx43"/>
            <p:cNvSpPr/>
            <p:nvPr/>
          </p:nvSpPr>
          <p:spPr>
            <a:xfrm rot="-2700000">
              <a:off x="3966556" y="5566435"/>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44" name="tx44"/>
            <p:cNvSpPr/>
            <p:nvPr/>
          </p:nvSpPr>
          <p:spPr>
            <a:xfrm rot="-2700000">
              <a:off x="5079999" y="5542392"/>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45" name="tx45"/>
            <p:cNvSpPr/>
            <p:nvPr/>
          </p:nvSpPr>
          <p:spPr>
            <a:xfrm rot="-2700000">
              <a:off x="6232071" y="5462075"/>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46" name="tx46"/>
            <p:cNvSpPr/>
            <p:nvPr/>
          </p:nvSpPr>
          <p:spPr>
            <a:xfrm rot="-2700000">
              <a:off x="7191564" y="550190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47" name="tx47"/>
            <p:cNvSpPr/>
            <p:nvPr/>
          </p:nvSpPr>
          <p:spPr>
            <a:xfrm rot="-2700000">
              <a:off x="8122707" y="5532586"/>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48" name="tx48"/>
            <p:cNvSpPr/>
            <p:nvPr/>
          </p:nvSpPr>
          <p:spPr>
            <a:xfrm rot="-5400000">
              <a:off x="23342" y="3408187"/>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49" name="tx49"/>
            <p:cNvSpPr/>
            <p:nvPr/>
          </p:nvSpPr>
          <p:spPr>
            <a:xfrm>
              <a:off x="3373010"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50" name="rc50"/>
            <p:cNvSpPr/>
            <p:nvPr/>
          </p:nvSpPr>
          <p:spPr>
            <a:xfrm>
              <a:off x="4709308"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5353782"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5998255"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3" name="tx53"/>
            <p:cNvSpPr/>
            <p:nvPr/>
          </p:nvSpPr>
          <p:spPr>
            <a:xfrm>
              <a:off x="4989353"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4" name="tx54"/>
            <p:cNvSpPr/>
            <p:nvPr/>
          </p:nvSpPr>
          <p:spPr>
            <a:xfrm>
              <a:off x="5633827"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5" name="tx55"/>
            <p:cNvSpPr/>
            <p:nvPr/>
          </p:nvSpPr>
          <p:spPr>
            <a:xfrm>
              <a:off x="6278300"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6" name="tx56"/>
            <p:cNvSpPr/>
            <p:nvPr/>
          </p:nvSpPr>
          <p:spPr>
            <a:xfrm>
              <a:off x="831743" y="1330629"/>
              <a:ext cx="4109144"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ROSA, 2025</a:t>
              </a:r>
            </a:p>
          </p:txBody>
        </p:sp>
        <p:sp>
          <p:nvSpPr>
            <p:cNvPr id="57" name="tx57"/>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5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ROSA. Bars are coloured based on DTP1 coverage.
In 2025, India had the highest absolute number of zero-dose children, with 97%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ROSA live in just 3 countries, highlighting where intensified efforts could have the greatest regional impact on zero-dose numbers.</a:t>
            </a:r>
          </a:p>
        </p:txBody>
      </p:sp>
      <p:grpSp>
        <p:nvGrpSpPr>
          <p:cNvPr id="60" name="Group 59"/>
          <p:cNvGrpSpPr/>
          <p:nvPr/>
        </p:nvGrpSpPr>
        <p:grpSpPr>
          <a:xfrm>
            <a:off x="292608" y="914400"/>
            <a:ext cx="8595360" cy="28575"/>
            <a:chOff x="292608" y="914400"/>
            <a:chExt cx="8595360" cy="28575"/>
          </a:xfrm>
        </p:grpSpPr>
        <p:sp>
          <p:nvSpPr>
            <p:cNvPr id="6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2"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8960" y="5810729"/>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8960" y="4922675"/>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8960" y="4034621"/>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8960" y="3146567"/>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8960" y="2258512"/>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68960" y="5366702"/>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8960" y="4478648"/>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8960" y="3590594"/>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8960" y="2702539"/>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68960" y="1814485"/>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69359"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70023"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470688"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471353"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472017"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472682"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473347"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474012" y="1592905"/>
              <a:ext cx="0" cy="4231785"/>
            </a:xfrm>
            <a:custGeom>
              <a:avLst/>
              <a:gdLst/>
              <a:ahLst/>
              <a:cxnLst/>
              <a:rect l="0" t="0" r="0" b="0"/>
              <a:pathLst>
                <a:path h="4231785">
                  <a:moveTo>
                    <a:pt x="0" y="423178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68960" y="3590594"/>
              <a:ext cx="8205450" cy="0"/>
            </a:xfrm>
            <a:custGeom>
              <a:avLst/>
              <a:gdLst/>
              <a:ahLst/>
              <a:cxnLst/>
              <a:rect l="0" t="0" r="0" b="0"/>
              <a:pathLst>
                <a:path w="8205450">
                  <a:moveTo>
                    <a:pt x="0" y="0"/>
                  </a:moveTo>
                  <a:lnTo>
                    <a:pt x="8205450" y="0"/>
                  </a:lnTo>
                  <a:lnTo>
                    <a:pt x="8205450" y="0"/>
                  </a:lnTo>
                </a:path>
              </a:pathLst>
            </a:custGeom>
            <a:ln w="16260" cap="flat">
              <a:solidFill>
                <a:srgbClr val="7F7F7F">
                  <a:alpha val="100000"/>
                </a:srgbClr>
              </a:solidFill>
              <a:prstDash val="dash"/>
              <a:round/>
            </a:ln>
          </p:spPr>
          <p:txBody>
            <a:bodyPr/>
            <a:lstStyle/>
            <a:p>
              <a:endParaRPr/>
            </a:p>
          </p:txBody>
        </p:sp>
        <p:sp>
          <p:nvSpPr>
            <p:cNvPr id="23" name="rc23"/>
            <p:cNvSpPr/>
            <p:nvPr/>
          </p:nvSpPr>
          <p:spPr>
            <a:xfrm>
              <a:off x="1019060" y="3590594"/>
              <a:ext cx="900598" cy="2041743"/>
            </a:xfrm>
            <a:prstGeom prst="rect">
              <a:avLst/>
            </a:prstGeom>
            <a:solidFill>
              <a:srgbClr val="E2231A">
                <a:alpha val="100000"/>
              </a:srgbClr>
            </a:solidFill>
          </p:spPr>
          <p:txBody>
            <a:bodyPr/>
            <a:lstStyle/>
            <a:p>
              <a:endParaRPr/>
            </a:p>
          </p:txBody>
        </p:sp>
        <p:sp>
          <p:nvSpPr>
            <p:cNvPr id="24" name="rc24"/>
            <p:cNvSpPr/>
            <p:nvPr/>
          </p:nvSpPr>
          <p:spPr>
            <a:xfrm>
              <a:off x="2019724" y="3590594"/>
              <a:ext cx="900598" cy="1758"/>
            </a:xfrm>
            <a:prstGeom prst="rect">
              <a:avLst/>
            </a:prstGeom>
            <a:solidFill>
              <a:srgbClr val="E2231A">
                <a:alpha val="100000"/>
              </a:srgbClr>
            </a:solidFill>
          </p:spPr>
          <p:txBody>
            <a:bodyPr/>
            <a:lstStyle/>
            <a:p>
              <a:endParaRPr/>
            </a:p>
          </p:txBody>
        </p:sp>
        <p:sp>
          <p:nvSpPr>
            <p:cNvPr id="25" name="rc25"/>
            <p:cNvSpPr/>
            <p:nvPr/>
          </p:nvSpPr>
          <p:spPr>
            <a:xfrm>
              <a:off x="3020389" y="3590594"/>
              <a:ext cx="900598" cy="870"/>
            </a:xfrm>
            <a:prstGeom prst="rect">
              <a:avLst/>
            </a:prstGeom>
            <a:solidFill>
              <a:srgbClr val="E2231A">
                <a:alpha val="100000"/>
              </a:srgbClr>
            </a:solidFill>
          </p:spPr>
          <p:txBody>
            <a:bodyPr/>
            <a:lstStyle/>
            <a:p>
              <a:endParaRPr/>
            </a:p>
          </p:txBody>
        </p:sp>
        <p:sp>
          <p:nvSpPr>
            <p:cNvPr id="26" name="rc26"/>
            <p:cNvSpPr/>
            <p:nvPr/>
          </p:nvSpPr>
          <p:spPr>
            <a:xfrm>
              <a:off x="4021054" y="3590594"/>
              <a:ext cx="900598" cy="17"/>
            </a:xfrm>
            <a:prstGeom prst="rect">
              <a:avLst/>
            </a:prstGeom>
            <a:solidFill>
              <a:srgbClr val="E2231A">
                <a:alpha val="100000"/>
              </a:srgbClr>
            </a:solidFill>
          </p:spPr>
          <p:txBody>
            <a:bodyPr/>
            <a:lstStyle/>
            <a:p>
              <a:endParaRPr/>
            </a:p>
          </p:txBody>
        </p:sp>
        <p:sp>
          <p:nvSpPr>
            <p:cNvPr id="27" name="rc27"/>
            <p:cNvSpPr/>
            <p:nvPr/>
          </p:nvSpPr>
          <p:spPr>
            <a:xfrm>
              <a:off x="5021718" y="3534593"/>
              <a:ext cx="900598" cy="56000"/>
            </a:xfrm>
            <a:prstGeom prst="rect">
              <a:avLst/>
            </a:prstGeom>
            <a:solidFill>
              <a:srgbClr val="E2231A">
                <a:alpha val="100000"/>
              </a:srgbClr>
            </a:solidFill>
          </p:spPr>
          <p:txBody>
            <a:bodyPr/>
            <a:lstStyle/>
            <a:p>
              <a:endParaRPr/>
            </a:p>
          </p:txBody>
        </p:sp>
        <p:sp>
          <p:nvSpPr>
            <p:cNvPr id="28" name="rc28"/>
            <p:cNvSpPr/>
            <p:nvPr/>
          </p:nvSpPr>
          <p:spPr>
            <a:xfrm>
              <a:off x="6022383" y="3288788"/>
              <a:ext cx="900598" cy="301805"/>
            </a:xfrm>
            <a:prstGeom prst="rect">
              <a:avLst/>
            </a:prstGeom>
            <a:solidFill>
              <a:srgbClr val="E2231A">
                <a:alpha val="100000"/>
              </a:srgbClr>
            </a:solidFill>
          </p:spPr>
          <p:txBody>
            <a:bodyPr/>
            <a:lstStyle/>
            <a:p>
              <a:endParaRPr/>
            </a:p>
          </p:txBody>
        </p:sp>
        <p:sp>
          <p:nvSpPr>
            <p:cNvPr id="29" name="rc29"/>
            <p:cNvSpPr/>
            <p:nvPr/>
          </p:nvSpPr>
          <p:spPr>
            <a:xfrm>
              <a:off x="7023048" y="2987170"/>
              <a:ext cx="900598" cy="603423"/>
            </a:xfrm>
            <a:prstGeom prst="rect">
              <a:avLst/>
            </a:prstGeom>
            <a:solidFill>
              <a:srgbClr val="E2231A">
                <a:alpha val="100000"/>
              </a:srgbClr>
            </a:solidFill>
          </p:spPr>
          <p:txBody>
            <a:bodyPr/>
            <a:lstStyle/>
            <a:p>
              <a:endParaRPr/>
            </a:p>
          </p:txBody>
        </p:sp>
        <p:sp>
          <p:nvSpPr>
            <p:cNvPr id="30" name="rc30"/>
            <p:cNvSpPr/>
            <p:nvPr/>
          </p:nvSpPr>
          <p:spPr>
            <a:xfrm>
              <a:off x="8023713" y="1785259"/>
              <a:ext cx="900598" cy="1805334"/>
            </a:xfrm>
            <a:prstGeom prst="rect">
              <a:avLst/>
            </a:prstGeom>
            <a:solidFill>
              <a:srgbClr val="E2231A">
                <a:alpha val="100000"/>
              </a:srgbClr>
            </a:solidFill>
          </p:spPr>
          <p:txBody>
            <a:bodyPr/>
            <a:lstStyle/>
            <a:p>
              <a:endParaRPr/>
            </a:p>
          </p:txBody>
        </p:sp>
        <p:sp>
          <p:nvSpPr>
            <p:cNvPr id="31" name="tx31"/>
            <p:cNvSpPr/>
            <p:nvPr/>
          </p:nvSpPr>
          <p:spPr>
            <a:xfrm>
              <a:off x="5410219" y="3401035"/>
              <a:ext cx="12359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 name="tx32"/>
            <p:cNvSpPr/>
            <p:nvPr/>
          </p:nvSpPr>
          <p:spPr>
            <a:xfrm>
              <a:off x="6380739" y="3155177"/>
              <a:ext cx="183886"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7381404" y="2853611"/>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 name="tx34"/>
            <p:cNvSpPr/>
            <p:nvPr/>
          </p:nvSpPr>
          <p:spPr>
            <a:xfrm>
              <a:off x="8351924" y="1651648"/>
              <a:ext cx="244175"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+203</a:t>
              </a:r>
            </a:p>
          </p:txBody>
        </p:sp>
        <p:sp>
          <p:nvSpPr>
            <p:cNvPr id="35" name="tx35"/>
            <p:cNvSpPr/>
            <p:nvPr/>
          </p:nvSpPr>
          <p:spPr>
            <a:xfrm>
              <a:off x="1360874" y="5677202"/>
              <a:ext cx="216968"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-230</a:t>
              </a:r>
            </a:p>
          </p:txBody>
        </p:sp>
        <p:sp>
          <p:nvSpPr>
            <p:cNvPr id="36" name="tx36"/>
            <p:cNvSpPr/>
            <p:nvPr/>
          </p:nvSpPr>
          <p:spPr>
            <a:xfrm>
              <a:off x="2390175" y="363859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37" name="tx37"/>
            <p:cNvSpPr/>
            <p:nvPr/>
          </p:nvSpPr>
          <p:spPr>
            <a:xfrm>
              <a:off x="3390840" y="3637705"/>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38" name="tx38"/>
            <p:cNvSpPr/>
            <p:nvPr/>
          </p:nvSpPr>
          <p:spPr>
            <a:xfrm>
              <a:off x="4391505" y="3636853"/>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39" name="tx39"/>
            <p:cNvSpPr/>
            <p:nvPr/>
          </p:nvSpPr>
          <p:spPr>
            <a:xfrm>
              <a:off x="508103" y="5325010"/>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40" name="tx40"/>
            <p:cNvSpPr/>
            <p:nvPr/>
          </p:nvSpPr>
          <p:spPr>
            <a:xfrm>
              <a:off x="508103" y="4436956"/>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41" name="tx41"/>
            <p:cNvSpPr/>
            <p:nvPr/>
          </p:nvSpPr>
          <p:spPr>
            <a:xfrm>
              <a:off x="669631" y="3548902"/>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42" name="tx42"/>
            <p:cNvSpPr/>
            <p:nvPr/>
          </p:nvSpPr>
          <p:spPr>
            <a:xfrm>
              <a:off x="545320" y="2660848"/>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43" name="tx43"/>
            <p:cNvSpPr/>
            <p:nvPr/>
          </p:nvSpPr>
          <p:spPr>
            <a:xfrm>
              <a:off x="545320" y="1772793"/>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44" name="tx44"/>
            <p:cNvSpPr/>
            <p:nvPr/>
          </p:nvSpPr>
          <p:spPr>
            <a:xfrm rot="-2700000">
              <a:off x="1290324" y="5960170"/>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45" name="tx45"/>
            <p:cNvSpPr/>
            <p:nvPr/>
          </p:nvSpPr>
          <p:spPr>
            <a:xfrm rot="-2700000">
              <a:off x="2241213" y="5959887"/>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46" name="tx46"/>
            <p:cNvSpPr/>
            <p:nvPr/>
          </p:nvSpPr>
          <p:spPr>
            <a:xfrm rot="-2700000">
              <a:off x="3196167" y="5999722"/>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47" name="tx47"/>
            <p:cNvSpPr/>
            <p:nvPr/>
          </p:nvSpPr>
          <p:spPr>
            <a:xfrm rot="-2700000">
              <a:off x="4122772" y="6030398"/>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48" name="tx48"/>
            <p:cNvSpPr/>
            <p:nvPr/>
          </p:nvSpPr>
          <p:spPr>
            <a:xfrm rot="-2700000">
              <a:off x="5096338" y="6040204"/>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49" name="tx49"/>
            <p:cNvSpPr/>
            <p:nvPr/>
          </p:nvSpPr>
          <p:spPr>
            <a:xfrm rot="-2700000">
              <a:off x="5988327" y="6063063"/>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50" name="tx50"/>
            <p:cNvSpPr/>
            <p:nvPr/>
          </p:nvSpPr>
          <p:spPr>
            <a:xfrm rot="-2700000">
              <a:off x="7135293" y="6026038"/>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51" name="tx51"/>
            <p:cNvSpPr/>
            <p:nvPr/>
          </p:nvSpPr>
          <p:spPr>
            <a:xfrm rot="-2700000">
              <a:off x="7990092" y="6064247"/>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52" name="tx52"/>
            <p:cNvSpPr/>
            <p:nvPr/>
          </p:nvSpPr>
          <p:spPr>
            <a:xfrm rot="-5400000">
              <a:off x="-607899" y="3643246"/>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53" name="tx53"/>
            <p:cNvSpPr/>
            <p:nvPr/>
          </p:nvSpPr>
          <p:spPr>
            <a:xfrm>
              <a:off x="868960"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54" name="tx54"/>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4 countries had an increase in zero-dose children and 4 countries saw the number of zero-dose children decline between 2024 and 2025.
The three countries with the largest increase were: Bangladesh (34,000 ⇒ 237,000 [+203,000]), Pakistan (397,000 ⇒ 465,000 [+68,000]), Afghanistan (446,000 ⇒ 480,000 [+34,000]).
India had the largest decline in the number of zero-dose children from 909,000 in 2024 to 679,000 in 2025 (-230,000).</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57" name="Group 56"/>
          <p:cNvGrpSpPr/>
          <p:nvPr/>
        </p:nvGrpSpPr>
        <p:grpSpPr>
          <a:xfrm>
            <a:off x="292608" y="1097280"/>
            <a:ext cx="8595360" cy="28575"/>
            <a:chOff x="292608" y="1097280"/>
            <a:chExt cx="8595360" cy="28575"/>
          </a:xfrm>
        </p:grpSpPr>
        <p:sp>
          <p:nvSpPr>
            <p:cNvPr id="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5214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2445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79675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26906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8830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0606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5329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00521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498517"/>
              <a:ext cx="239888" cy="617480"/>
            </a:xfrm>
            <a:prstGeom prst="rect">
              <a:avLst/>
            </a:prstGeom>
            <a:solidFill>
              <a:srgbClr val="80BD41">
                <a:alpha val="100000"/>
              </a:srgbClr>
            </a:solidFill>
          </p:spPr>
          <p:txBody>
            <a:bodyPr/>
            <a:lstStyle/>
            <a:p>
              <a:endParaRPr/>
            </a:p>
          </p:txBody>
        </p:sp>
        <p:sp>
          <p:nvSpPr>
            <p:cNvPr id="26" name="rc26"/>
            <p:cNvSpPr/>
            <p:nvPr/>
          </p:nvSpPr>
          <p:spPr>
            <a:xfrm>
              <a:off x="1296273" y="3092242"/>
              <a:ext cx="239888" cy="406274"/>
            </a:xfrm>
            <a:prstGeom prst="rect">
              <a:avLst/>
            </a:prstGeom>
            <a:solidFill>
              <a:srgbClr val="1CABE2">
                <a:alpha val="100000"/>
              </a:srgbClr>
            </a:solidFill>
          </p:spPr>
          <p:txBody>
            <a:bodyPr/>
            <a:lstStyle/>
            <a:p>
              <a:endParaRPr/>
            </a:p>
          </p:txBody>
        </p:sp>
        <p:sp>
          <p:nvSpPr>
            <p:cNvPr id="27" name="rc27"/>
            <p:cNvSpPr/>
            <p:nvPr/>
          </p:nvSpPr>
          <p:spPr>
            <a:xfrm>
              <a:off x="1562816" y="3479150"/>
              <a:ext cx="239888" cy="636846"/>
            </a:xfrm>
            <a:prstGeom prst="rect">
              <a:avLst/>
            </a:prstGeom>
            <a:solidFill>
              <a:srgbClr val="80BD41">
                <a:alpha val="100000"/>
              </a:srgbClr>
            </a:solidFill>
          </p:spPr>
          <p:txBody>
            <a:bodyPr/>
            <a:lstStyle/>
            <a:p>
              <a:endParaRPr/>
            </a:p>
          </p:txBody>
        </p:sp>
        <p:sp>
          <p:nvSpPr>
            <p:cNvPr id="28" name="rc28"/>
            <p:cNvSpPr/>
            <p:nvPr/>
          </p:nvSpPr>
          <p:spPr>
            <a:xfrm>
              <a:off x="1562816" y="3085407"/>
              <a:ext cx="239888" cy="393743"/>
            </a:xfrm>
            <a:prstGeom prst="rect">
              <a:avLst/>
            </a:prstGeom>
            <a:solidFill>
              <a:srgbClr val="1CABE2">
                <a:alpha val="100000"/>
              </a:srgbClr>
            </a:solidFill>
          </p:spPr>
          <p:txBody>
            <a:bodyPr/>
            <a:lstStyle/>
            <a:p>
              <a:endParaRPr/>
            </a:p>
          </p:txBody>
        </p:sp>
        <p:sp>
          <p:nvSpPr>
            <p:cNvPr id="29" name="rc29"/>
            <p:cNvSpPr/>
            <p:nvPr/>
          </p:nvSpPr>
          <p:spPr>
            <a:xfrm>
              <a:off x="1829360" y="3480189"/>
              <a:ext cx="239888" cy="635808"/>
            </a:xfrm>
            <a:prstGeom prst="rect">
              <a:avLst/>
            </a:prstGeom>
            <a:solidFill>
              <a:srgbClr val="80BD41">
                <a:alpha val="100000"/>
              </a:srgbClr>
            </a:solidFill>
          </p:spPr>
          <p:txBody>
            <a:bodyPr/>
            <a:lstStyle/>
            <a:p>
              <a:endParaRPr/>
            </a:p>
          </p:txBody>
        </p:sp>
        <p:sp>
          <p:nvSpPr>
            <p:cNvPr id="30" name="rc30"/>
            <p:cNvSpPr/>
            <p:nvPr/>
          </p:nvSpPr>
          <p:spPr>
            <a:xfrm>
              <a:off x="1829360" y="3089564"/>
              <a:ext cx="239888" cy="390624"/>
            </a:xfrm>
            <a:prstGeom prst="rect">
              <a:avLst/>
            </a:prstGeom>
            <a:solidFill>
              <a:srgbClr val="1CABE2">
                <a:alpha val="100000"/>
              </a:srgbClr>
            </a:solidFill>
          </p:spPr>
          <p:txBody>
            <a:bodyPr/>
            <a:lstStyle/>
            <a:p>
              <a:endParaRPr/>
            </a:p>
          </p:txBody>
        </p:sp>
        <p:sp>
          <p:nvSpPr>
            <p:cNvPr id="31" name="rc31"/>
            <p:cNvSpPr/>
            <p:nvPr/>
          </p:nvSpPr>
          <p:spPr>
            <a:xfrm>
              <a:off x="2095903" y="3459297"/>
              <a:ext cx="239888" cy="656700"/>
            </a:xfrm>
            <a:prstGeom prst="rect">
              <a:avLst/>
            </a:prstGeom>
            <a:solidFill>
              <a:srgbClr val="80BD41">
                <a:alpha val="100000"/>
              </a:srgbClr>
            </a:solidFill>
          </p:spPr>
          <p:txBody>
            <a:bodyPr/>
            <a:lstStyle/>
            <a:p>
              <a:endParaRPr/>
            </a:p>
          </p:txBody>
        </p:sp>
        <p:sp>
          <p:nvSpPr>
            <p:cNvPr id="32" name="rc32"/>
            <p:cNvSpPr/>
            <p:nvPr/>
          </p:nvSpPr>
          <p:spPr>
            <a:xfrm>
              <a:off x="2095903" y="3095948"/>
              <a:ext cx="239888" cy="363348"/>
            </a:xfrm>
            <a:prstGeom prst="rect">
              <a:avLst/>
            </a:prstGeom>
            <a:solidFill>
              <a:srgbClr val="1CABE2">
                <a:alpha val="100000"/>
              </a:srgbClr>
            </a:solidFill>
          </p:spPr>
          <p:txBody>
            <a:bodyPr/>
            <a:lstStyle/>
            <a:p>
              <a:endParaRPr/>
            </a:p>
          </p:txBody>
        </p:sp>
        <p:sp>
          <p:nvSpPr>
            <p:cNvPr id="33" name="rc33"/>
            <p:cNvSpPr/>
            <p:nvPr/>
          </p:nvSpPr>
          <p:spPr>
            <a:xfrm>
              <a:off x="2362446" y="3432917"/>
              <a:ext cx="239888" cy="683079"/>
            </a:xfrm>
            <a:prstGeom prst="rect">
              <a:avLst/>
            </a:prstGeom>
            <a:solidFill>
              <a:srgbClr val="80BD41">
                <a:alpha val="100000"/>
              </a:srgbClr>
            </a:solidFill>
          </p:spPr>
          <p:txBody>
            <a:bodyPr/>
            <a:lstStyle/>
            <a:p>
              <a:endParaRPr/>
            </a:p>
          </p:txBody>
        </p:sp>
        <p:sp>
          <p:nvSpPr>
            <p:cNvPr id="34" name="rc34"/>
            <p:cNvSpPr/>
            <p:nvPr/>
          </p:nvSpPr>
          <p:spPr>
            <a:xfrm>
              <a:off x="2362446" y="3103340"/>
              <a:ext cx="239888" cy="329577"/>
            </a:xfrm>
            <a:prstGeom prst="rect">
              <a:avLst/>
            </a:prstGeom>
            <a:solidFill>
              <a:srgbClr val="1CABE2">
                <a:alpha val="100000"/>
              </a:srgbClr>
            </a:solidFill>
          </p:spPr>
          <p:txBody>
            <a:bodyPr/>
            <a:lstStyle/>
            <a:p>
              <a:endParaRPr/>
            </a:p>
          </p:txBody>
        </p:sp>
        <p:sp>
          <p:nvSpPr>
            <p:cNvPr id="35" name="rc35"/>
            <p:cNvSpPr/>
            <p:nvPr/>
          </p:nvSpPr>
          <p:spPr>
            <a:xfrm>
              <a:off x="2628989" y="3437892"/>
              <a:ext cx="239888" cy="678104"/>
            </a:xfrm>
            <a:prstGeom prst="rect">
              <a:avLst/>
            </a:prstGeom>
            <a:solidFill>
              <a:srgbClr val="80BD41">
                <a:alpha val="100000"/>
              </a:srgbClr>
            </a:solidFill>
          </p:spPr>
          <p:txBody>
            <a:bodyPr/>
            <a:lstStyle/>
            <a:p>
              <a:endParaRPr/>
            </a:p>
          </p:txBody>
        </p:sp>
        <p:sp>
          <p:nvSpPr>
            <p:cNvPr id="36" name="rc36"/>
            <p:cNvSpPr/>
            <p:nvPr/>
          </p:nvSpPr>
          <p:spPr>
            <a:xfrm>
              <a:off x="2628989" y="3114573"/>
              <a:ext cx="239888" cy="323318"/>
            </a:xfrm>
            <a:prstGeom prst="rect">
              <a:avLst/>
            </a:prstGeom>
            <a:solidFill>
              <a:srgbClr val="1CABE2">
                <a:alpha val="100000"/>
              </a:srgbClr>
            </a:solidFill>
          </p:spPr>
          <p:txBody>
            <a:bodyPr/>
            <a:lstStyle/>
            <a:p>
              <a:endParaRPr/>
            </a:p>
          </p:txBody>
        </p:sp>
        <p:sp>
          <p:nvSpPr>
            <p:cNvPr id="37" name="rc37"/>
            <p:cNvSpPr/>
            <p:nvPr/>
          </p:nvSpPr>
          <p:spPr>
            <a:xfrm>
              <a:off x="2895532" y="3445267"/>
              <a:ext cx="239888" cy="670729"/>
            </a:xfrm>
            <a:prstGeom prst="rect">
              <a:avLst/>
            </a:prstGeom>
            <a:solidFill>
              <a:srgbClr val="80BD41">
                <a:alpha val="100000"/>
              </a:srgbClr>
            </a:solidFill>
          </p:spPr>
          <p:txBody>
            <a:bodyPr/>
            <a:lstStyle/>
            <a:p>
              <a:endParaRPr/>
            </a:p>
          </p:txBody>
        </p:sp>
        <p:sp>
          <p:nvSpPr>
            <p:cNvPr id="38" name="rc38"/>
            <p:cNvSpPr/>
            <p:nvPr/>
          </p:nvSpPr>
          <p:spPr>
            <a:xfrm>
              <a:off x="2895532" y="3120763"/>
              <a:ext cx="239888" cy="324504"/>
            </a:xfrm>
            <a:prstGeom prst="rect">
              <a:avLst/>
            </a:prstGeom>
            <a:solidFill>
              <a:srgbClr val="1CABE2">
                <a:alpha val="100000"/>
              </a:srgbClr>
            </a:solidFill>
          </p:spPr>
          <p:txBody>
            <a:bodyPr/>
            <a:lstStyle/>
            <a:p>
              <a:endParaRPr/>
            </a:p>
          </p:txBody>
        </p:sp>
        <p:sp>
          <p:nvSpPr>
            <p:cNvPr id="39" name="rc39"/>
            <p:cNvSpPr/>
            <p:nvPr/>
          </p:nvSpPr>
          <p:spPr>
            <a:xfrm>
              <a:off x="3162075" y="3463077"/>
              <a:ext cx="239888" cy="652919"/>
            </a:xfrm>
            <a:prstGeom prst="rect">
              <a:avLst/>
            </a:prstGeom>
            <a:solidFill>
              <a:srgbClr val="80BD41">
                <a:alpha val="100000"/>
              </a:srgbClr>
            </a:solidFill>
          </p:spPr>
          <p:txBody>
            <a:bodyPr/>
            <a:lstStyle/>
            <a:p>
              <a:endParaRPr/>
            </a:p>
          </p:txBody>
        </p:sp>
        <p:sp>
          <p:nvSpPr>
            <p:cNvPr id="40" name="rc40"/>
            <p:cNvSpPr/>
            <p:nvPr/>
          </p:nvSpPr>
          <p:spPr>
            <a:xfrm>
              <a:off x="3162075" y="3124950"/>
              <a:ext cx="239888" cy="338127"/>
            </a:xfrm>
            <a:prstGeom prst="rect">
              <a:avLst/>
            </a:prstGeom>
            <a:solidFill>
              <a:srgbClr val="1CABE2">
                <a:alpha val="100000"/>
              </a:srgbClr>
            </a:solidFill>
          </p:spPr>
          <p:txBody>
            <a:bodyPr/>
            <a:lstStyle/>
            <a:p>
              <a:endParaRPr/>
            </a:p>
          </p:txBody>
        </p:sp>
        <p:sp>
          <p:nvSpPr>
            <p:cNvPr id="41" name="rc41"/>
            <p:cNvSpPr/>
            <p:nvPr/>
          </p:nvSpPr>
          <p:spPr>
            <a:xfrm>
              <a:off x="3428618" y="3421979"/>
              <a:ext cx="239888" cy="694018"/>
            </a:xfrm>
            <a:prstGeom prst="rect">
              <a:avLst/>
            </a:prstGeom>
            <a:solidFill>
              <a:srgbClr val="80BD41">
                <a:alpha val="100000"/>
              </a:srgbClr>
            </a:solidFill>
          </p:spPr>
          <p:txBody>
            <a:bodyPr/>
            <a:lstStyle/>
            <a:p>
              <a:endParaRPr/>
            </a:p>
          </p:txBody>
        </p:sp>
        <p:sp>
          <p:nvSpPr>
            <p:cNvPr id="42" name="rc42"/>
            <p:cNvSpPr/>
            <p:nvPr/>
          </p:nvSpPr>
          <p:spPr>
            <a:xfrm>
              <a:off x="3428618" y="3123955"/>
              <a:ext cx="239888" cy="298023"/>
            </a:xfrm>
            <a:prstGeom prst="rect">
              <a:avLst/>
            </a:prstGeom>
            <a:solidFill>
              <a:srgbClr val="1CABE2">
                <a:alpha val="100000"/>
              </a:srgbClr>
            </a:solidFill>
          </p:spPr>
          <p:txBody>
            <a:bodyPr/>
            <a:lstStyle/>
            <a:p>
              <a:endParaRPr/>
            </a:p>
          </p:txBody>
        </p:sp>
        <p:sp>
          <p:nvSpPr>
            <p:cNvPr id="43" name="rc43"/>
            <p:cNvSpPr/>
            <p:nvPr/>
          </p:nvSpPr>
          <p:spPr>
            <a:xfrm>
              <a:off x="3695161" y="3391929"/>
              <a:ext cx="239888" cy="724068"/>
            </a:xfrm>
            <a:prstGeom prst="rect">
              <a:avLst/>
            </a:prstGeom>
            <a:solidFill>
              <a:srgbClr val="80BD41">
                <a:alpha val="100000"/>
              </a:srgbClr>
            </a:solidFill>
          </p:spPr>
          <p:txBody>
            <a:bodyPr/>
            <a:lstStyle/>
            <a:p>
              <a:endParaRPr/>
            </a:p>
          </p:txBody>
        </p:sp>
        <p:sp>
          <p:nvSpPr>
            <p:cNvPr id="44" name="rc44"/>
            <p:cNvSpPr/>
            <p:nvPr/>
          </p:nvSpPr>
          <p:spPr>
            <a:xfrm>
              <a:off x="3695161" y="3119698"/>
              <a:ext cx="239888" cy="272231"/>
            </a:xfrm>
            <a:prstGeom prst="rect">
              <a:avLst/>
            </a:prstGeom>
            <a:solidFill>
              <a:srgbClr val="1CABE2">
                <a:alpha val="100000"/>
              </a:srgbClr>
            </a:solidFill>
          </p:spPr>
          <p:txBody>
            <a:bodyPr/>
            <a:lstStyle/>
            <a:p>
              <a:endParaRPr/>
            </a:p>
          </p:txBody>
        </p:sp>
        <p:sp>
          <p:nvSpPr>
            <p:cNvPr id="45" name="rc45"/>
            <p:cNvSpPr/>
            <p:nvPr/>
          </p:nvSpPr>
          <p:spPr>
            <a:xfrm>
              <a:off x="3961705" y="3365441"/>
              <a:ext cx="239888" cy="750556"/>
            </a:xfrm>
            <a:prstGeom prst="rect">
              <a:avLst/>
            </a:prstGeom>
            <a:solidFill>
              <a:srgbClr val="80BD41">
                <a:alpha val="100000"/>
              </a:srgbClr>
            </a:solidFill>
          </p:spPr>
          <p:txBody>
            <a:bodyPr/>
            <a:lstStyle/>
            <a:p>
              <a:endParaRPr/>
            </a:p>
          </p:txBody>
        </p:sp>
        <p:sp>
          <p:nvSpPr>
            <p:cNvPr id="46" name="rc46"/>
            <p:cNvSpPr/>
            <p:nvPr/>
          </p:nvSpPr>
          <p:spPr>
            <a:xfrm>
              <a:off x="3961705" y="3125450"/>
              <a:ext cx="239888" cy="239990"/>
            </a:xfrm>
            <a:prstGeom prst="rect">
              <a:avLst/>
            </a:prstGeom>
            <a:solidFill>
              <a:srgbClr val="1CABE2">
                <a:alpha val="100000"/>
              </a:srgbClr>
            </a:solidFill>
          </p:spPr>
          <p:txBody>
            <a:bodyPr/>
            <a:lstStyle/>
            <a:p>
              <a:endParaRPr/>
            </a:p>
          </p:txBody>
        </p:sp>
        <p:sp>
          <p:nvSpPr>
            <p:cNvPr id="47" name="rc47"/>
            <p:cNvSpPr/>
            <p:nvPr/>
          </p:nvSpPr>
          <p:spPr>
            <a:xfrm>
              <a:off x="4228248" y="3328822"/>
              <a:ext cx="239888" cy="787175"/>
            </a:xfrm>
            <a:prstGeom prst="rect">
              <a:avLst/>
            </a:prstGeom>
            <a:solidFill>
              <a:srgbClr val="80BD41">
                <a:alpha val="100000"/>
              </a:srgbClr>
            </a:solidFill>
          </p:spPr>
          <p:txBody>
            <a:bodyPr/>
            <a:lstStyle/>
            <a:p>
              <a:endParaRPr/>
            </a:p>
          </p:txBody>
        </p:sp>
        <p:sp>
          <p:nvSpPr>
            <p:cNvPr id="48" name="rc48"/>
            <p:cNvSpPr/>
            <p:nvPr/>
          </p:nvSpPr>
          <p:spPr>
            <a:xfrm>
              <a:off x="4228248" y="3129986"/>
              <a:ext cx="239888" cy="198836"/>
            </a:xfrm>
            <a:prstGeom prst="rect">
              <a:avLst/>
            </a:prstGeom>
            <a:solidFill>
              <a:srgbClr val="1CABE2">
                <a:alpha val="100000"/>
              </a:srgbClr>
            </a:solidFill>
          </p:spPr>
          <p:txBody>
            <a:bodyPr/>
            <a:lstStyle/>
            <a:p>
              <a:endParaRPr/>
            </a:p>
          </p:txBody>
        </p:sp>
        <p:sp>
          <p:nvSpPr>
            <p:cNvPr id="49" name="rc49"/>
            <p:cNvSpPr/>
            <p:nvPr/>
          </p:nvSpPr>
          <p:spPr>
            <a:xfrm>
              <a:off x="4494791" y="3333234"/>
              <a:ext cx="239888" cy="782763"/>
            </a:xfrm>
            <a:prstGeom prst="rect">
              <a:avLst/>
            </a:prstGeom>
            <a:solidFill>
              <a:srgbClr val="80BD41">
                <a:alpha val="100000"/>
              </a:srgbClr>
            </a:solidFill>
          </p:spPr>
          <p:txBody>
            <a:bodyPr/>
            <a:lstStyle/>
            <a:p>
              <a:endParaRPr/>
            </a:p>
          </p:txBody>
        </p:sp>
        <p:sp>
          <p:nvSpPr>
            <p:cNvPr id="50" name="rc50"/>
            <p:cNvSpPr/>
            <p:nvPr/>
          </p:nvSpPr>
          <p:spPr>
            <a:xfrm>
              <a:off x="4494791" y="3134282"/>
              <a:ext cx="239888" cy="198951"/>
            </a:xfrm>
            <a:prstGeom prst="rect">
              <a:avLst/>
            </a:prstGeom>
            <a:solidFill>
              <a:srgbClr val="1CABE2">
                <a:alpha val="100000"/>
              </a:srgbClr>
            </a:solidFill>
          </p:spPr>
          <p:txBody>
            <a:bodyPr/>
            <a:lstStyle/>
            <a:p>
              <a:endParaRPr/>
            </a:p>
          </p:txBody>
        </p:sp>
        <p:sp>
          <p:nvSpPr>
            <p:cNvPr id="51" name="rc51"/>
            <p:cNvSpPr/>
            <p:nvPr/>
          </p:nvSpPr>
          <p:spPr>
            <a:xfrm>
              <a:off x="4761334" y="3331589"/>
              <a:ext cx="239888" cy="784407"/>
            </a:xfrm>
            <a:prstGeom prst="rect">
              <a:avLst/>
            </a:prstGeom>
            <a:solidFill>
              <a:srgbClr val="80BD41">
                <a:alpha val="100000"/>
              </a:srgbClr>
            </a:solidFill>
          </p:spPr>
          <p:txBody>
            <a:bodyPr/>
            <a:lstStyle/>
            <a:p>
              <a:endParaRPr/>
            </a:p>
          </p:txBody>
        </p:sp>
        <p:sp>
          <p:nvSpPr>
            <p:cNvPr id="52" name="rc52"/>
            <p:cNvSpPr/>
            <p:nvPr/>
          </p:nvSpPr>
          <p:spPr>
            <a:xfrm>
              <a:off x="4761334" y="3143556"/>
              <a:ext cx="239888" cy="188033"/>
            </a:xfrm>
            <a:prstGeom prst="rect">
              <a:avLst/>
            </a:prstGeom>
            <a:solidFill>
              <a:srgbClr val="1CABE2">
                <a:alpha val="100000"/>
              </a:srgbClr>
            </a:solidFill>
          </p:spPr>
          <p:txBody>
            <a:bodyPr/>
            <a:lstStyle/>
            <a:p>
              <a:endParaRPr/>
            </a:p>
          </p:txBody>
        </p:sp>
        <p:sp>
          <p:nvSpPr>
            <p:cNvPr id="53" name="rc53"/>
            <p:cNvSpPr/>
            <p:nvPr/>
          </p:nvSpPr>
          <p:spPr>
            <a:xfrm>
              <a:off x="5027877" y="3331315"/>
              <a:ext cx="239888" cy="784682"/>
            </a:xfrm>
            <a:prstGeom prst="rect">
              <a:avLst/>
            </a:prstGeom>
            <a:solidFill>
              <a:srgbClr val="80BD41">
                <a:alpha val="100000"/>
              </a:srgbClr>
            </a:solidFill>
          </p:spPr>
          <p:txBody>
            <a:bodyPr/>
            <a:lstStyle/>
            <a:p>
              <a:endParaRPr/>
            </a:p>
          </p:txBody>
        </p:sp>
        <p:sp>
          <p:nvSpPr>
            <p:cNvPr id="54" name="rc54"/>
            <p:cNvSpPr/>
            <p:nvPr/>
          </p:nvSpPr>
          <p:spPr>
            <a:xfrm>
              <a:off x="5027877" y="3166854"/>
              <a:ext cx="239888" cy="164461"/>
            </a:xfrm>
            <a:prstGeom prst="rect">
              <a:avLst/>
            </a:prstGeom>
            <a:solidFill>
              <a:srgbClr val="1CABE2">
                <a:alpha val="100000"/>
              </a:srgbClr>
            </a:solidFill>
          </p:spPr>
          <p:txBody>
            <a:bodyPr/>
            <a:lstStyle/>
            <a:p>
              <a:endParaRPr/>
            </a:p>
          </p:txBody>
        </p:sp>
        <p:sp>
          <p:nvSpPr>
            <p:cNvPr id="55" name="rc55"/>
            <p:cNvSpPr/>
            <p:nvPr/>
          </p:nvSpPr>
          <p:spPr>
            <a:xfrm>
              <a:off x="5294420" y="3308826"/>
              <a:ext cx="239888" cy="807171"/>
            </a:xfrm>
            <a:prstGeom prst="rect">
              <a:avLst/>
            </a:prstGeom>
            <a:solidFill>
              <a:srgbClr val="80BD41">
                <a:alpha val="100000"/>
              </a:srgbClr>
            </a:solidFill>
          </p:spPr>
          <p:txBody>
            <a:bodyPr/>
            <a:lstStyle/>
            <a:p>
              <a:endParaRPr/>
            </a:p>
          </p:txBody>
        </p:sp>
        <p:sp>
          <p:nvSpPr>
            <p:cNvPr id="56" name="rc56"/>
            <p:cNvSpPr/>
            <p:nvPr/>
          </p:nvSpPr>
          <p:spPr>
            <a:xfrm>
              <a:off x="5294420" y="3162997"/>
              <a:ext cx="239888" cy="145828"/>
            </a:xfrm>
            <a:prstGeom prst="rect">
              <a:avLst/>
            </a:prstGeom>
            <a:solidFill>
              <a:srgbClr val="1CABE2">
                <a:alpha val="100000"/>
              </a:srgbClr>
            </a:solidFill>
          </p:spPr>
          <p:txBody>
            <a:bodyPr/>
            <a:lstStyle/>
            <a:p>
              <a:endParaRPr/>
            </a:p>
          </p:txBody>
        </p:sp>
        <p:sp>
          <p:nvSpPr>
            <p:cNvPr id="57" name="rc57"/>
            <p:cNvSpPr/>
            <p:nvPr/>
          </p:nvSpPr>
          <p:spPr>
            <a:xfrm>
              <a:off x="5560963" y="3295706"/>
              <a:ext cx="239888" cy="820291"/>
            </a:xfrm>
            <a:prstGeom prst="rect">
              <a:avLst/>
            </a:prstGeom>
            <a:solidFill>
              <a:srgbClr val="80BD41">
                <a:alpha val="100000"/>
              </a:srgbClr>
            </a:solidFill>
          </p:spPr>
          <p:txBody>
            <a:bodyPr/>
            <a:lstStyle/>
            <a:p>
              <a:endParaRPr/>
            </a:p>
          </p:txBody>
        </p:sp>
        <p:sp>
          <p:nvSpPr>
            <p:cNvPr id="58" name="rc58"/>
            <p:cNvSpPr/>
            <p:nvPr/>
          </p:nvSpPr>
          <p:spPr>
            <a:xfrm>
              <a:off x="5560963" y="3161381"/>
              <a:ext cx="239888" cy="134325"/>
            </a:xfrm>
            <a:prstGeom prst="rect">
              <a:avLst/>
            </a:prstGeom>
            <a:solidFill>
              <a:srgbClr val="1CABE2">
                <a:alpha val="100000"/>
              </a:srgbClr>
            </a:solidFill>
          </p:spPr>
          <p:txBody>
            <a:bodyPr/>
            <a:lstStyle/>
            <a:p>
              <a:endParaRPr/>
            </a:p>
          </p:txBody>
        </p:sp>
        <p:sp>
          <p:nvSpPr>
            <p:cNvPr id="59" name="rc59"/>
            <p:cNvSpPr/>
            <p:nvPr/>
          </p:nvSpPr>
          <p:spPr>
            <a:xfrm>
              <a:off x="5827506" y="3304729"/>
              <a:ext cx="239888" cy="811268"/>
            </a:xfrm>
            <a:prstGeom prst="rect">
              <a:avLst/>
            </a:prstGeom>
            <a:solidFill>
              <a:srgbClr val="80BD41">
                <a:alpha val="100000"/>
              </a:srgbClr>
            </a:solidFill>
          </p:spPr>
          <p:txBody>
            <a:bodyPr/>
            <a:lstStyle/>
            <a:p>
              <a:endParaRPr/>
            </a:p>
          </p:txBody>
        </p:sp>
        <p:sp>
          <p:nvSpPr>
            <p:cNvPr id="60" name="rc60"/>
            <p:cNvSpPr/>
            <p:nvPr/>
          </p:nvSpPr>
          <p:spPr>
            <a:xfrm>
              <a:off x="5827506" y="3178159"/>
              <a:ext cx="239888" cy="126569"/>
            </a:xfrm>
            <a:prstGeom prst="rect">
              <a:avLst/>
            </a:prstGeom>
            <a:solidFill>
              <a:srgbClr val="1CABE2">
                <a:alpha val="100000"/>
              </a:srgbClr>
            </a:solidFill>
          </p:spPr>
          <p:txBody>
            <a:bodyPr/>
            <a:lstStyle/>
            <a:p>
              <a:endParaRPr/>
            </a:p>
          </p:txBody>
        </p:sp>
        <p:sp>
          <p:nvSpPr>
            <p:cNvPr id="61" name="rc61"/>
            <p:cNvSpPr/>
            <p:nvPr/>
          </p:nvSpPr>
          <p:spPr>
            <a:xfrm>
              <a:off x="6094049" y="3282621"/>
              <a:ext cx="239888" cy="833376"/>
            </a:xfrm>
            <a:prstGeom prst="rect">
              <a:avLst/>
            </a:prstGeom>
            <a:solidFill>
              <a:srgbClr val="80BD41">
                <a:alpha val="100000"/>
              </a:srgbClr>
            </a:solidFill>
          </p:spPr>
          <p:txBody>
            <a:bodyPr/>
            <a:lstStyle/>
            <a:p>
              <a:endParaRPr/>
            </a:p>
          </p:txBody>
        </p:sp>
        <p:sp>
          <p:nvSpPr>
            <p:cNvPr id="62" name="rc62"/>
            <p:cNvSpPr/>
            <p:nvPr/>
          </p:nvSpPr>
          <p:spPr>
            <a:xfrm>
              <a:off x="6094049" y="3171434"/>
              <a:ext cx="239888" cy="111186"/>
            </a:xfrm>
            <a:prstGeom prst="rect">
              <a:avLst/>
            </a:prstGeom>
            <a:solidFill>
              <a:srgbClr val="1CABE2">
                <a:alpha val="100000"/>
              </a:srgbClr>
            </a:solidFill>
          </p:spPr>
          <p:txBody>
            <a:bodyPr/>
            <a:lstStyle/>
            <a:p>
              <a:endParaRPr/>
            </a:p>
          </p:txBody>
        </p:sp>
        <p:sp>
          <p:nvSpPr>
            <p:cNvPr id="63" name="rc63"/>
            <p:cNvSpPr/>
            <p:nvPr/>
          </p:nvSpPr>
          <p:spPr>
            <a:xfrm>
              <a:off x="6360593" y="3279180"/>
              <a:ext cx="239888" cy="836816"/>
            </a:xfrm>
            <a:prstGeom prst="rect">
              <a:avLst/>
            </a:prstGeom>
            <a:solidFill>
              <a:srgbClr val="80BD41">
                <a:alpha val="100000"/>
              </a:srgbClr>
            </a:solidFill>
          </p:spPr>
          <p:txBody>
            <a:bodyPr/>
            <a:lstStyle/>
            <a:p>
              <a:endParaRPr/>
            </a:p>
          </p:txBody>
        </p:sp>
        <p:sp>
          <p:nvSpPr>
            <p:cNvPr id="64" name="rc64"/>
            <p:cNvSpPr/>
            <p:nvPr/>
          </p:nvSpPr>
          <p:spPr>
            <a:xfrm>
              <a:off x="6360593" y="3180980"/>
              <a:ext cx="239888" cy="98199"/>
            </a:xfrm>
            <a:prstGeom prst="rect">
              <a:avLst/>
            </a:prstGeom>
            <a:solidFill>
              <a:srgbClr val="1CABE2">
                <a:alpha val="100000"/>
              </a:srgbClr>
            </a:solidFill>
          </p:spPr>
          <p:txBody>
            <a:bodyPr/>
            <a:lstStyle/>
            <a:p>
              <a:endParaRPr/>
            </a:p>
          </p:txBody>
        </p:sp>
        <p:sp>
          <p:nvSpPr>
            <p:cNvPr id="65" name="rc65"/>
            <p:cNvSpPr/>
            <p:nvPr/>
          </p:nvSpPr>
          <p:spPr>
            <a:xfrm>
              <a:off x="6627136" y="3337880"/>
              <a:ext cx="239888" cy="778116"/>
            </a:xfrm>
            <a:prstGeom prst="rect">
              <a:avLst/>
            </a:prstGeom>
            <a:solidFill>
              <a:srgbClr val="80BD41">
                <a:alpha val="100000"/>
              </a:srgbClr>
            </a:solidFill>
          </p:spPr>
          <p:txBody>
            <a:bodyPr/>
            <a:lstStyle/>
            <a:p>
              <a:endParaRPr/>
            </a:p>
          </p:txBody>
        </p:sp>
        <p:sp>
          <p:nvSpPr>
            <p:cNvPr id="66" name="rc66"/>
            <p:cNvSpPr/>
            <p:nvPr/>
          </p:nvSpPr>
          <p:spPr>
            <a:xfrm>
              <a:off x="6627136" y="3193630"/>
              <a:ext cx="239888" cy="144250"/>
            </a:xfrm>
            <a:prstGeom prst="rect">
              <a:avLst/>
            </a:prstGeom>
            <a:solidFill>
              <a:srgbClr val="1CABE2">
                <a:alpha val="100000"/>
              </a:srgbClr>
            </a:solidFill>
          </p:spPr>
          <p:txBody>
            <a:bodyPr/>
            <a:lstStyle/>
            <a:p>
              <a:endParaRPr/>
            </a:p>
          </p:txBody>
        </p:sp>
        <p:sp>
          <p:nvSpPr>
            <p:cNvPr id="67" name="rc67"/>
            <p:cNvSpPr/>
            <p:nvPr/>
          </p:nvSpPr>
          <p:spPr>
            <a:xfrm>
              <a:off x="6893679" y="3333801"/>
              <a:ext cx="239888" cy="782196"/>
            </a:xfrm>
            <a:prstGeom prst="rect">
              <a:avLst/>
            </a:prstGeom>
            <a:solidFill>
              <a:srgbClr val="80BD41">
                <a:alpha val="100000"/>
              </a:srgbClr>
            </a:solidFill>
          </p:spPr>
          <p:txBody>
            <a:bodyPr/>
            <a:lstStyle/>
            <a:p>
              <a:endParaRPr/>
            </a:p>
          </p:txBody>
        </p:sp>
        <p:sp>
          <p:nvSpPr>
            <p:cNvPr id="68" name="rc68"/>
            <p:cNvSpPr/>
            <p:nvPr/>
          </p:nvSpPr>
          <p:spPr>
            <a:xfrm>
              <a:off x="6893679" y="3193412"/>
              <a:ext cx="239888" cy="140388"/>
            </a:xfrm>
            <a:prstGeom prst="rect">
              <a:avLst/>
            </a:prstGeom>
            <a:solidFill>
              <a:srgbClr val="1CABE2">
                <a:alpha val="100000"/>
              </a:srgbClr>
            </a:solidFill>
          </p:spPr>
          <p:txBody>
            <a:bodyPr/>
            <a:lstStyle/>
            <a:p>
              <a:endParaRPr/>
            </a:p>
          </p:txBody>
        </p:sp>
        <p:sp>
          <p:nvSpPr>
            <p:cNvPr id="69" name="rc69"/>
            <p:cNvSpPr/>
            <p:nvPr/>
          </p:nvSpPr>
          <p:spPr>
            <a:xfrm>
              <a:off x="7160222" y="3277365"/>
              <a:ext cx="239888" cy="838631"/>
            </a:xfrm>
            <a:prstGeom prst="rect">
              <a:avLst/>
            </a:prstGeom>
            <a:solidFill>
              <a:srgbClr val="80BD41">
                <a:alpha val="100000"/>
              </a:srgbClr>
            </a:solidFill>
          </p:spPr>
          <p:txBody>
            <a:bodyPr/>
            <a:lstStyle/>
            <a:p>
              <a:endParaRPr/>
            </a:p>
          </p:txBody>
        </p:sp>
        <p:sp>
          <p:nvSpPr>
            <p:cNvPr id="70" name="rc70"/>
            <p:cNvSpPr/>
            <p:nvPr/>
          </p:nvSpPr>
          <p:spPr>
            <a:xfrm>
              <a:off x="7160222" y="3190013"/>
              <a:ext cx="239888" cy="87352"/>
            </a:xfrm>
            <a:prstGeom prst="rect">
              <a:avLst/>
            </a:prstGeom>
            <a:solidFill>
              <a:srgbClr val="1CABE2">
                <a:alpha val="100000"/>
              </a:srgbClr>
            </a:solidFill>
          </p:spPr>
          <p:txBody>
            <a:bodyPr/>
            <a:lstStyle/>
            <a:p>
              <a:endParaRPr/>
            </a:p>
          </p:txBody>
        </p:sp>
        <p:sp>
          <p:nvSpPr>
            <p:cNvPr id="71" name="rc71"/>
            <p:cNvSpPr/>
            <p:nvPr/>
          </p:nvSpPr>
          <p:spPr>
            <a:xfrm>
              <a:off x="7426765" y="3286478"/>
              <a:ext cx="239888" cy="829518"/>
            </a:xfrm>
            <a:prstGeom prst="rect">
              <a:avLst/>
            </a:prstGeom>
            <a:solidFill>
              <a:srgbClr val="80BD41">
                <a:alpha val="100000"/>
              </a:srgbClr>
            </a:solidFill>
          </p:spPr>
          <p:txBody>
            <a:bodyPr/>
            <a:lstStyle/>
            <a:p>
              <a:endParaRPr/>
            </a:p>
          </p:txBody>
        </p:sp>
        <p:sp>
          <p:nvSpPr>
            <p:cNvPr id="72" name="rc72"/>
            <p:cNvSpPr/>
            <p:nvPr/>
          </p:nvSpPr>
          <p:spPr>
            <a:xfrm>
              <a:off x="7426765" y="3190182"/>
              <a:ext cx="239888" cy="96296"/>
            </a:xfrm>
            <a:prstGeom prst="rect">
              <a:avLst/>
            </a:prstGeom>
            <a:solidFill>
              <a:srgbClr val="1CABE2">
                <a:alpha val="100000"/>
              </a:srgbClr>
            </a:solidFill>
          </p:spPr>
          <p:txBody>
            <a:bodyPr/>
            <a:lstStyle/>
            <a:p>
              <a:endParaRPr/>
            </a:p>
          </p:txBody>
        </p:sp>
        <p:sp>
          <p:nvSpPr>
            <p:cNvPr id="73" name="rc73"/>
            <p:cNvSpPr/>
            <p:nvPr/>
          </p:nvSpPr>
          <p:spPr>
            <a:xfrm>
              <a:off x="7693308" y="3266660"/>
              <a:ext cx="239888" cy="849336"/>
            </a:xfrm>
            <a:prstGeom prst="rect">
              <a:avLst/>
            </a:prstGeom>
            <a:solidFill>
              <a:srgbClr val="80BD41">
                <a:alpha val="100000"/>
              </a:srgbClr>
            </a:solidFill>
          </p:spPr>
          <p:txBody>
            <a:bodyPr/>
            <a:lstStyle/>
            <a:p>
              <a:endParaRPr/>
            </a:p>
          </p:txBody>
        </p:sp>
        <p:sp>
          <p:nvSpPr>
            <p:cNvPr id="74" name="rc74"/>
            <p:cNvSpPr/>
            <p:nvPr/>
          </p:nvSpPr>
          <p:spPr>
            <a:xfrm>
              <a:off x="7693308" y="3190552"/>
              <a:ext cx="239888" cy="76108"/>
            </a:xfrm>
            <a:prstGeom prst="rect">
              <a:avLst/>
            </a:prstGeom>
            <a:solidFill>
              <a:srgbClr val="1CABE2">
                <a:alpha val="100000"/>
              </a:srgbClr>
            </a:solidFill>
          </p:spPr>
          <p:txBody>
            <a:bodyPr/>
            <a:lstStyle/>
            <a:p>
              <a:endParaRPr/>
            </a:p>
          </p:txBody>
        </p:sp>
        <p:sp>
          <p:nvSpPr>
            <p:cNvPr id="75" name="rc75"/>
            <p:cNvSpPr/>
            <p:nvPr/>
          </p:nvSpPr>
          <p:spPr>
            <a:xfrm>
              <a:off x="7959851" y="3270276"/>
              <a:ext cx="239888" cy="845720"/>
            </a:xfrm>
            <a:prstGeom prst="rect">
              <a:avLst/>
            </a:prstGeom>
            <a:solidFill>
              <a:srgbClr val="80BD41">
                <a:alpha val="100000"/>
              </a:srgbClr>
            </a:solidFill>
          </p:spPr>
          <p:txBody>
            <a:bodyPr/>
            <a:lstStyle/>
            <a:p>
              <a:endParaRPr/>
            </a:p>
          </p:txBody>
        </p:sp>
        <p:sp>
          <p:nvSpPr>
            <p:cNvPr id="76" name="rc76"/>
            <p:cNvSpPr/>
            <p:nvPr/>
          </p:nvSpPr>
          <p:spPr>
            <a:xfrm>
              <a:off x="7959851" y="3192850"/>
              <a:ext cx="239888" cy="77426"/>
            </a:xfrm>
            <a:prstGeom prst="rect">
              <a:avLst/>
            </a:prstGeom>
            <a:solidFill>
              <a:srgbClr val="1CABE2">
                <a:alpha val="100000"/>
              </a:srgbClr>
            </a:solidFill>
          </p:spPr>
          <p:txBody>
            <a:bodyPr/>
            <a:lstStyle/>
            <a:p>
              <a:endParaRPr/>
            </a:p>
          </p:txBody>
        </p:sp>
        <p:sp>
          <p:nvSpPr>
            <p:cNvPr id="77" name="pl77"/>
            <p:cNvSpPr/>
            <p:nvPr/>
          </p:nvSpPr>
          <p:spPr>
            <a:xfrm>
              <a:off x="1416218" y="2219711"/>
              <a:ext cx="6663577" cy="659577"/>
            </a:xfrm>
            <a:custGeom>
              <a:avLst/>
              <a:gdLst/>
              <a:ahLst/>
              <a:cxnLst/>
              <a:rect l="0" t="0" r="0" b="0"/>
              <a:pathLst>
                <a:path w="6663577" h="659577">
                  <a:moveTo>
                    <a:pt x="0" y="659577"/>
                  </a:moveTo>
                  <a:lnTo>
                    <a:pt x="266543" y="618354"/>
                  </a:lnTo>
                  <a:lnTo>
                    <a:pt x="533086" y="618354"/>
                  </a:lnTo>
                  <a:lnTo>
                    <a:pt x="799629" y="577130"/>
                  </a:lnTo>
                  <a:lnTo>
                    <a:pt x="1066172" y="515295"/>
                  </a:lnTo>
                  <a:lnTo>
                    <a:pt x="1332715" y="494683"/>
                  </a:lnTo>
                  <a:lnTo>
                    <a:pt x="1599258" y="515295"/>
                  </a:lnTo>
                  <a:lnTo>
                    <a:pt x="1865801" y="535906"/>
                  </a:lnTo>
                  <a:lnTo>
                    <a:pt x="2132344" y="453459"/>
                  </a:lnTo>
                  <a:lnTo>
                    <a:pt x="2398888" y="391624"/>
                  </a:lnTo>
                  <a:lnTo>
                    <a:pt x="2665431" y="329788"/>
                  </a:lnTo>
                  <a:lnTo>
                    <a:pt x="2931974" y="247341"/>
                  </a:lnTo>
                  <a:lnTo>
                    <a:pt x="3198517" y="247341"/>
                  </a:lnTo>
                  <a:lnTo>
                    <a:pt x="3465060" y="226729"/>
                  </a:lnTo>
                  <a:lnTo>
                    <a:pt x="3731603" y="185506"/>
                  </a:lnTo>
                  <a:lnTo>
                    <a:pt x="3998146" y="144282"/>
                  </a:lnTo>
                  <a:lnTo>
                    <a:pt x="4264689" y="123670"/>
                  </a:lnTo>
                  <a:lnTo>
                    <a:pt x="4531233" y="103059"/>
                  </a:lnTo>
                  <a:lnTo>
                    <a:pt x="4797776" y="82447"/>
                  </a:lnTo>
                  <a:lnTo>
                    <a:pt x="5064319" y="61835"/>
                  </a:lnTo>
                  <a:lnTo>
                    <a:pt x="5330862" y="164894"/>
                  </a:lnTo>
                  <a:lnTo>
                    <a:pt x="5597405" y="144282"/>
                  </a:lnTo>
                  <a:lnTo>
                    <a:pt x="5863948" y="20611"/>
                  </a:lnTo>
                  <a:lnTo>
                    <a:pt x="6130491" y="41223"/>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6963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79" name="tx79"/>
            <p:cNvSpPr/>
            <p:nvPr/>
          </p:nvSpPr>
          <p:spPr>
            <a:xfrm>
              <a:off x="2678595" y="25314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80" name="tx80"/>
            <p:cNvSpPr/>
            <p:nvPr/>
          </p:nvSpPr>
          <p:spPr>
            <a:xfrm>
              <a:off x="4011311" y="236652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81" name="tx81"/>
            <p:cNvSpPr/>
            <p:nvPr/>
          </p:nvSpPr>
          <p:spPr>
            <a:xfrm>
              <a:off x="5344027"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2" name="tx82"/>
            <p:cNvSpPr/>
            <p:nvPr/>
          </p:nvSpPr>
          <p:spPr>
            <a:xfrm>
              <a:off x="6410199" y="20985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3" name="tx83"/>
            <p:cNvSpPr/>
            <p:nvPr/>
          </p:nvSpPr>
          <p:spPr>
            <a:xfrm>
              <a:off x="6676742" y="220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4" name="tx84"/>
            <p:cNvSpPr/>
            <p:nvPr/>
          </p:nvSpPr>
          <p:spPr>
            <a:xfrm>
              <a:off x="6943285"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5" name="tx85"/>
            <p:cNvSpPr/>
            <p:nvPr/>
          </p:nvSpPr>
          <p:spPr>
            <a:xfrm>
              <a:off x="7209828" y="20573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6" name="tx86"/>
            <p:cNvSpPr/>
            <p:nvPr/>
          </p:nvSpPr>
          <p:spPr>
            <a:xfrm>
              <a:off x="7476372" y="20779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7" name="tx87"/>
            <p:cNvSpPr/>
            <p:nvPr/>
          </p:nvSpPr>
          <p:spPr>
            <a:xfrm>
              <a:off x="7742915" y="20367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8" name="tx88"/>
            <p:cNvSpPr/>
            <p:nvPr/>
          </p:nvSpPr>
          <p:spPr>
            <a:xfrm>
              <a:off x="8009458" y="20367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9" name="tx89"/>
            <p:cNvSpPr/>
            <p:nvPr/>
          </p:nvSpPr>
          <p:spPr>
            <a:xfrm>
              <a:off x="1310724" y="376676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23.4</a:t>
              </a:r>
            </a:p>
          </p:txBody>
        </p:sp>
        <p:sp>
          <p:nvSpPr>
            <p:cNvPr id="90" name="tx90"/>
            <p:cNvSpPr/>
            <p:nvPr/>
          </p:nvSpPr>
          <p:spPr>
            <a:xfrm>
              <a:off x="1310724" y="32549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91" name="tx91"/>
            <p:cNvSpPr/>
            <p:nvPr/>
          </p:nvSpPr>
          <p:spPr>
            <a:xfrm>
              <a:off x="2643440" y="373650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25.7</a:t>
              </a:r>
            </a:p>
          </p:txBody>
        </p:sp>
        <p:sp>
          <p:nvSpPr>
            <p:cNvPr id="92" name="tx92"/>
            <p:cNvSpPr/>
            <p:nvPr/>
          </p:nvSpPr>
          <p:spPr>
            <a:xfrm>
              <a:off x="2643440" y="32357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93" name="tx93"/>
            <p:cNvSpPr/>
            <p:nvPr/>
          </p:nvSpPr>
          <p:spPr>
            <a:xfrm>
              <a:off x="3976155" y="37002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28.4</a:t>
              </a:r>
            </a:p>
          </p:txBody>
        </p:sp>
        <p:sp>
          <p:nvSpPr>
            <p:cNvPr id="94" name="tx94"/>
            <p:cNvSpPr/>
            <p:nvPr/>
          </p:nvSpPr>
          <p:spPr>
            <a:xfrm>
              <a:off x="4006300" y="32050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9.1</a:t>
              </a:r>
            </a:p>
          </p:txBody>
        </p:sp>
        <p:sp>
          <p:nvSpPr>
            <p:cNvPr id="95" name="tx95"/>
            <p:cNvSpPr/>
            <p:nvPr/>
          </p:nvSpPr>
          <p:spPr>
            <a:xfrm>
              <a:off x="5308871" y="367191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30.6</a:t>
              </a:r>
            </a:p>
          </p:txBody>
        </p:sp>
        <p:sp>
          <p:nvSpPr>
            <p:cNvPr id="96" name="tx96"/>
            <p:cNvSpPr/>
            <p:nvPr/>
          </p:nvSpPr>
          <p:spPr>
            <a:xfrm>
              <a:off x="5339016" y="3196848"/>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97" name="tx97"/>
            <p:cNvSpPr/>
            <p:nvPr/>
          </p:nvSpPr>
          <p:spPr>
            <a:xfrm>
              <a:off x="6375043" y="365709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31.7</a:t>
              </a:r>
            </a:p>
          </p:txBody>
        </p:sp>
        <p:sp>
          <p:nvSpPr>
            <p:cNvPr id="98" name="tx98"/>
            <p:cNvSpPr/>
            <p:nvPr/>
          </p:nvSpPr>
          <p:spPr>
            <a:xfrm>
              <a:off x="6405188" y="31895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9" name="tx99"/>
            <p:cNvSpPr/>
            <p:nvPr/>
          </p:nvSpPr>
          <p:spPr>
            <a:xfrm>
              <a:off x="6641586" y="368649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29.5</a:t>
              </a:r>
            </a:p>
          </p:txBody>
        </p:sp>
        <p:sp>
          <p:nvSpPr>
            <p:cNvPr id="100" name="tx100"/>
            <p:cNvSpPr/>
            <p:nvPr/>
          </p:nvSpPr>
          <p:spPr>
            <a:xfrm>
              <a:off x="6671731" y="3226691"/>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1" name="tx101"/>
            <p:cNvSpPr/>
            <p:nvPr/>
          </p:nvSpPr>
          <p:spPr>
            <a:xfrm>
              <a:off x="6908130" y="368445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29.6</a:t>
              </a:r>
            </a:p>
          </p:txBody>
        </p:sp>
        <p:sp>
          <p:nvSpPr>
            <p:cNvPr id="102" name="tx102"/>
            <p:cNvSpPr/>
            <p:nvPr/>
          </p:nvSpPr>
          <p:spPr>
            <a:xfrm>
              <a:off x="6938274" y="322311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3" name="tx103"/>
            <p:cNvSpPr/>
            <p:nvPr/>
          </p:nvSpPr>
          <p:spPr>
            <a:xfrm>
              <a:off x="7174673" y="365618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31.8</a:t>
              </a:r>
            </a:p>
          </p:txBody>
        </p:sp>
        <p:sp>
          <p:nvSpPr>
            <p:cNvPr id="104" name="tx104"/>
            <p:cNvSpPr/>
            <p:nvPr/>
          </p:nvSpPr>
          <p:spPr>
            <a:xfrm>
              <a:off x="7204817" y="319319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5" name="tx105"/>
            <p:cNvSpPr/>
            <p:nvPr/>
          </p:nvSpPr>
          <p:spPr>
            <a:xfrm>
              <a:off x="7441216" y="366074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31.4</a:t>
              </a:r>
            </a:p>
          </p:txBody>
        </p:sp>
        <p:sp>
          <p:nvSpPr>
            <p:cNvPr id="106" name="tx106"/>
            <p:cNvSpPr/>
            <p:nvPr/>
          </p:nvSpPr>
          <p:spPr>
            <a:xfrm>
              <a:off x="7471361" y="31978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7707759" y="365083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32.2</a:t>
              </a:r>
            </a:p>
          </p:txBody>
        </p:sp>
        <p:sp>
          <p:nvSpPr>
            <p:cNvPr id="108" name="tx108"/>
            <p:cNvSpPr/>
            <p:nvPr/>
          </p:nvSpPr>
          <p:spPr>
            <a:xfrm>
              <a:off x="7737904" y="318816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9" name="tx109"/>
            <p:cNvSpPr/>
            <p:nvPr/>
          </p:nvSpPr>
          <p:spPr>
            <a:xfrm>
              <a:off x="7974302" y="365264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32.1</a:t>
              </a:r>
            </a:p>
          </p:txBody>
        </p:sp>
        <p:sp>
          <p:nvSpPr>
            <p:cNvPr id="110" name="tx110"/>
            <p:cNvSpPr/>
            <p:nvPr/>
          </p:nvSpPr>
          <p:spPr>
            <a:xfrm>
              <a:off x="8004447" y="31911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11" name="tx111"/>
            <p:cNvSpPr/>
            <p:nvPr/>
          </p:nvSpPr>
          <p:spPr>
            <a:xfrm>
              <a:off x="1310724" y="293535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38.8</a:t>
              </a:r>
            </a:p>
          </p:txBody>
        </p:sp>
        <p:sp>
          <p:nvSpPr>
            <p:cNvPr id="112" name="tx112"/>
            <p:cNvSpPr/>
            <p:nvPr/>
          </p:nvSpPr>
          <p:spPr>
            <a:xfrm>
              <a:off x="2688644" y="2957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13" name="tx113"/>
            <p:cNvSpPr/>
            <p:nvPr/>
          </p:nvSpPr>
          <p:spPr>
            <a:xfrm>
              <a:off x="3976155" y="296855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37.5</a:t>
              </a:r>
            </a:p>
          </p:txBody>
        </p:sp>
        <p:sp>
          <p:nvSpPr>
            <p:cNvPr id="114" name="tx114"/>
            <p:cNvSpPr/>
            <p:nvPr/>
          </p:nvSpPr>
          <p:spPr>
            <a:xfrm>
              <a:off x="5308871" y="300610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36.1</a:t>
              </a:r>
            </a:p>
          </p:txBody>
        </p:sp>
        <p:sp>
          <p:nvSpPr>
            <p:cNvPr id="115" name="tx115"/>
            <p:cNvSpPr/>
            <p:nvPr/>
          </p:nvSpPr>
          <p:spPr>
            <a:xfrm>
              <a:off x="6375043" y="302409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35.4</a:t>
              </a:r>
            </a:p>
          </p:txBody>
        </p:sp>
        <p:sp>
          <p:nvSpPr>
            <p:cNvPr id="116" name="tx116"/>
            <p:cNvSpPr/>
            <p:nvPr/>
          </p:nvSpPr>
          <p:spPr>
            <a:xfrm>
              <a:off x="6686790" y="30367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7" name="tx117"/>
            <p:cNvSpPr/>
            <p:nvPr/>
          </p:nvSpPr>
          <p:spPr>
            <a:xfrm>
              <a:off x="6953334" y="30365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7174673" y="303312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19" name="tx119"/>
            <p:cNvSpPr/>
            <p:nvPr/>
          </p:nvSpPr>
          <p:spPr>
            <a:xfrm>
              <a:off x="7441216" y="303329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0" name="tx120"/>
            <p:cNvSpPr/>
            <p:nvPr/>
          </p:nvSpPr>
          <p:spPr>
            <a:xfrm>
              <a:off x="7707759" y="30336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1" name="tx121"/>
            <p:cNvSpPr/>
            <p:nvPr/>
          </p:nvSpPr>
          <p:spPr>
            <a:xfrm>
              <a:off x="8019506" y="30359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2" name="tx122"/>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53618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4" name="tx124"/>
            <p:cNvSpPr/>
            <p:nvPr/>
          </p:nvSpPr>
          <p:spPr>
            <a:xfrm>
              <a:off x="616710" y="300849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5" name="tx125"/>
            <p:cNvSpPr/>
            <p:nvPr/>
          </p:nvSpPr>
          <p:spPr>
            <a:xfrm>
              <a:off x="616710" y="248079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6" name="tx126"/>
            <p:cNvSpPr/>
            <p:nvPr/>
          </p:nvSpPr>
          <p:spPr>
            <a:xfrm>
              <a:off x="616710" y="195310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80M</a:t>
              </a:r>
            </a:p>
          </p:txBody>
        </p:sp>
        <p:sp>
          <p:nvSpPr>
            <p:cNvPr id="127" name="tx127"/>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5" name="pl145"/>
            <p:cNvSpPr/>
            <p:nvPr/>
          </p:nvSpPr>
          <p:spPr>
            <a:xfrm>
              <a:off x="2908284"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75384"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79579"/>
              <a:ext cx="201456" cy="201456"/>
            </a:xfrm>
            <a:prstGeom prst="rect">
              <a:avLst/>
            </a:prstGeom>
            <a:solidFill>
              <a:srgbClr val="1CABE2">
                <a:alpha val="100000"/>
              </a:srgbClr>
            </a:solidFill>
          </p:spPr>
          <p:txBody>
            <a:bodyPr/>
            <a:lstStyle/>
            <a:p>
              <a:endParaRPr/>
            </a:p>
          </p:txBody>
        </p:sp>
        <p:sp>
          <p:nvSpPr>
            <p:cNvPr id="148" name="rc148"/>
            <p:cNvSpPr/>
            <p:nvPr/>
          </p:nvSpPr>
          <p:spPr>
            <a:xfrm>
              <a:off x="5638429" y="4979579"/>
              <a:ext cx="201456" cy="201456"/>
            </a:xfrm>
            <a:prstGeom prst="rect">
              <a:avLst/>
            </a:prstGeom>
            <a:solidFill>
              <a:srgbClr val="80BD41">
                <a:alpha val="100000"/>
              </a:srgbClr>
            </a:solidFill>
          </p:spPr>
          <p:txBody>
            <a:bodyPr/>
            <a:lstStyle/>
            <a:p>
              <a:endParaRPr/>
            </a:p>
          </p:txBody>
        </p:sp>
        <p:sp>
          <p:nvSpPr>
            <p:cNvPr id="149" name="tx149"/>
            <p:cNvSpPr/>
            <p:nvPr/>
          </p:nvSpPr>
          <p:spPr>
            <a:xfrm>
              <a:off x="4713386"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1592810"/>
              <a:ext cx="1369933" cy="1458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ROSA, 2000-2025</a:t>
              </a:r>
            </a:p>
          </p:txBody>
        </p:sp>
        <p:sp>
          <p:nvSpPr>
            <p:cNvPr id="153" name="pl153"/>
            <p:cNvSpPr/>
            <p:nvPr/>
          </p:nvSpPr>
          <p:spPr>
            <a:xfrm>
              <a:off x="222391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07920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93449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78978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15156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00685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86214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296273" y="5726143"/>
              <a:ext cx="5884220" cy="119033"/>
            </a:xfrm>
            <a:prstGeom prst="rect">
              <a:avLst/>
            </a:prstGeom>
            <a:solidFill>
              <a:srgbClr val="80BD41">
                <a:alpha val="100000"/>
              </a:srgbClr>
            </a:solidFill>
          </p:spPr>
          <p:txBody>
            <a:bodyPr/>
            <a:lstStyle/>
            <a:p>
              <a:endParaRPr/>
            </a:p>
          </p:txBody>
        </p:sp>
        <p:sp>
          <p:nvSpPr>
            <p:cNvPr id="165" name="rc165"/>
            <p:cNvSpPr/>
            <p:nvPr/>
          </p:nvSpPr>
          <p:spPr>
            <a:xfrm>
              <a:off x="7180494" y="5726143"/>
              <a:ext cx="690509" cy="119033"/>
            </a:xfrm>
            <a:prstGeom prst="rect">
              <a:avLst/>
            </a:prstGeom>
            <a:solidFill>
              <a:srgbClr val="1CABE2">
                <a:alpha val="100000"/>
              </a:srgbClr>
            </a:solidFill>
          </p:spPr>
          <p:txBody>
            <a:bodyPr/>
            <a:lstStyle/>
            <a:p>
              <a:endParaRPr/>
            </a:p>
          </p:txBody>
        </p:sp>
        <p:sp>
          <p:nvSpPr>
            <p:cNvPr id="166" name="rc166"/>
            <p:cNvSpPr/>
            <p:nvPr/>
          </p:nvSpPr>
          <p:spPr>
            <a:xfrm>
              <a:off x="1296273" y="5577352"/>
              <a:ext cx="5972256" cy="119033"/>
            </a:xfrm>
            <a:prstGeom prst="rect">
              <a:avLst/>
            </a:prstGeom>
            <a:solidFill>
              <a:srgbClr val="80BD41">
                <a:alpha val="100000"/>
              </a:srgbClr>
            </a:solidFill>
          </p:spPr>
          <p:txBody>
            <a:bodyPr/>
            <a:lstStyle/>
            <a:p>
              <a:endParaRPr/>
            </a:p>
          </p:txBody>
        </p:sp>
        <p:sp>
          <p:nvSpPr>
            <p:cNvPr id="167" name="rc167"/>
            <p:cNvSpPr/>
            <p:nvPr/>
          </p:nvSpPr>
          <p:spPr>
            <a:xfrm>
              <a:off x="7268530" y="5577352"/>
              <a:ext cx="535171" cy="119033"/>
            </a:xfrm>
            <a:prstGeom prst="rect">
              <a:avLst/>
            </a:prstGeom>
            <a:solidFill>
              <a:srgbClr val="1CABE2">
                <a:alpha val="100000"/>
              </a:srgbClr>
            </a:solidFill>
          </p:spPr>
          <p:txBody>
            <a:bodyPr/>
            <a:lstStyle/>
            <a:p>
              <a:endParaRPr/>
            </a:p>
          </p:txBody>
        </p:sp>
        <p:sp>
          <p:nvSpPr>
            <p:cNvPr id="168" name="rc168"/>
            <p:cNvSpPr/>
            <p:nvPr/>
          </p:nvSpPr>
          <p:spPr>
            <a:xfrm>
              <a:off x="1296273" y="5428560"/>
              <a:ext cx="5946830" cy="119033"/>
            </a:xfrm>
            <a:prstGeom prst="rect">
              <a:avLst/>
            </a:prstGeom>
            <a:solidFill>
              <a:srgbClr val="80BD41">
                <a:alpha val="100000"/>
              </a:srgbClr>
            </a:solidFill>
          </p:spPr>
          <p:txBody>
            <a:bodyPr/>
            <a:lstStyle/>
            <a:p>
              <a:endParaRPr/>
            </a:p>
          </p:txBody>
        </p:sp>
        <p:sp>
          <p:nvSpPr>
            <p:cNvPr id="169" name="rc169"/>
            <p:cNvSpPr/>
            <p:nvPr/>
          </p:nvSpPr>
          <p:spPr>
            <a:xfrm>
              <a:off x="7243104" y="5428560"/>
              <a:ext cx="544436" cy="119033"/>
            </a:xfrm>
            <a:prstGeom prst="rect">
              <a:avLst/>
            </a:prstGeom>
            <a:solidFill>
              <a:srgbClr val="1CABE2">
                <a:alpha val="100000"/>
              </a:srgbClr>
            </a:solidFill>
          </p:spPr>
          <p:txBody>
            <a:bodyPr/>
            <a:lstStyle/>
            <a:p>
              <a:endParaRPr/>
            </a:p>
          </p:txBody>
        </p:sp>
        <p:sp>
          <p:nvSpPr>
            <p:cNvPr id="170" name="tx170"/>
            <p:cNvSpPr/>
            <p:nvPr/>
          </p:nvSpPr>
          <p:spPr>
            <a:xfrm>
              <a:off x="4115308"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31.7</a:t>
              </a:r>
            </a:p>
          </p:txBody>
        </p:sp>
        <p:sp>
          <p:nvSpPr>
            <p:cNvPr id="171" name="tx171"/>
            <p:cNvSpPr/>
            <p:nvPr/>
          </p:nvSpPr>
          <p:spPr>
            <a:xfrm>
              <a:off x="7437842"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3.7</a:t>
              </a:r>
            </a:p>
          </p:txBody>
        </p:sp>
        <p:sp>
          <p:nvSpPr>
            <p:cNvPr id="172" name="tx172"/>
            <p:cNvSpPr/>
            <p:nvPr/>
          </p:nvSpPr>
          <p:spPr>
            <a:xfrm>
              <a:off x="4159326" y="5589626"/>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32.2</a:t>
              </a:r>
            </a:p>
          </p:txBody>
        </p:sp>
        <p:sp>
          <p:nvSpPr>
            <p:cNvPr id="173" name="tx173"/>
            <p:cNvSpPr/>
            <p:nvPr/>
          </p:nvSpPr>
          <p:spPr>
            <a:xfrm>
              <a:off x="7448209"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2.9</a:t>
              </a:r>
            </a:p>
          </p:txBody>
        </p:sp>
        <p:sp>
          <p:nvSpPr>
            <p:cNvPr id="174" name="tx174"/>
            <p:cNvSpPr/>
            <p:nvPr/>
          </p:nvSpPr>
          <p:spPr>
            <a:xfrm>
              <a:off x="4146613" y="5440835"/>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32.1</a:t>
              </a:r>
            </a:p>
          </p:txBody>
        </p:sp>
        <p:sp>
          <p:nvSpPr>
            <p:cNvPr id="175" name="tx175"/>
            <p:cNvSpPr/>
            <p:nvPr/>
          </p:nvSpPr>
          <p:spPr>
            <a:xfrm>
              <a:off x="7427415" y="5440897"/>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2.9</a:t>
              </a:r>
            </a:p>
          </p:txBody>
        </p:sp>
        <p:sp>
          <p:nvSpPr>
            <p:cNvPr id="176" name="tx176"/>
            <p:cNvSpPr/>
            <p:nvPr/>
          </p:nvSpPr>
          <p:spPr>
            <a:xfrm>
              <a:off x="8076664" y="573841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35.4</a:t>
              </a:r>
            </a:p>
          </p:txBody>
        </p:sp>
        <p:sp>
          <p:nvSpPr>
            <p:cNvPr id="177" name="tx177"/>
            <p:cNvSpPr/>
            <p:nvPr/>
          </p:nvSpPr>
          <p:spPr>
            <a:xfrm>
              <a:off x="8005997" y="5589626"/>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35.1</a:t>
              </a:r>
            </a:p>
          </p:txBody>
        </p:sp>
        <p:sp>
          <p:nvSpPr>
            <p:cNvPr id="178" name="tx178"/>
            <p:cNvSpPr/>
            <p:nvPr/>
          </p:nvSpPr>
          <p:spPr>
            <a:xfrm>
              <a:off x="8041766" y="544083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a:t>
              </a:r>
            </a:p>
          </p:txBody>
        </p:sp>
        <p:sp>
          <p:nvSpPr>
            <p:cNvPr id="179" name="tx179"/>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3" name="tx183"/>
            <p:cNvSpPr/>
            <p:nvPr/>
          </p:nvSpPr>
          <p:spPr>
            <a:xfrm>
              <a:off x="2996277"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4851567"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5" name="tx185"/>
            <p:cNvSpPr/>
            <p:nvPr/>
          </p:nvSpPr>
          <p:spPr>
            <a:xfrm>
              <a:off x="6706856" y="5935382"/>
              <a:ext cx="31057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 M</a:t>
              </a:r>
            </a:p>
          </p:txBody>
        </p:sp>
        <p:sp>
          <p:nvSpPr>
            <p:cNvPr id="186" name="tx186"/>
            <p:cNvSpPr/>
            <p:nvPr/>
          </p:nvSpPr>
          <p:spPr>
            <a:xfrm>
              <a:off x="3859090"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7" name="tx187"/>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9" name="tx189"/>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(92%) was higher than in 2019 (89%).
The number of children vaccinated with DTP3 increased 1% from 31.7 million in 2019 to 32.1 million in 2025.
The number of surviving infants decreased approximately 1% from 35.4 million in 2019 to 35 million in 2025.
In 2025, 337,000 more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92%: 32.1 million children received three doses of DTP-containing vaccine, but 2.9 million remain un- or under-vaccinated.</a:t>
            </a:r>
          </a:p>
        </p:txBody>
      </p:sp>
      <p:grpSp>
        <p:nvGrpSpPr>
          <p:cNvPr id="192" name="Group 191"/>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89719" y="5190138"/>
              <a:ext cx="266838" cy="492820"/>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056557" y="5190138"/>
              <a:ext cx="266838" cy="492820"/>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323396" y="5190138"/>
              <a:ext cx="266838" cy="492820"/>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90234" y="5190138"/>
              <a:ext cx="266838" cy="492820"/>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57073" y="5190138"/>
              <a:ext cx="266838" cy="492820"/>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123911" y="5190138"/>
              <a:ext cx="266838" cy="492820"/>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90750" y="5190138"/>
              <a:ext cx="266838" cy="492820"/>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57588" y="5190138"/>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924427"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91265" y="5190138"/>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58104" y="5190138"/>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24943" y="5190138"/>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91781" y="5190138"/>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58620"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25458" y="5190138"/>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92297"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59135" y="5190138"/>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25974"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92812" y="5190138"/>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59651" y="5190138"/>
              <a:ext cx="266838" cy="492820"/>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26489" y="5190138"/>
              <a:ext cx="266838" cy="492820"/>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93328" y="5190138"/>
              <a:ext cx="266838" cy="492820"/>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60166" y="5190138"/>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27005" y="5190138"/>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93843" y="5190138"/>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0682" y="5190138"/>
              <a:ext cx="266838" cy="492820"/>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89719" y="420449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056557" y="420449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323396" y="420449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90234" y="420449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57073" y="42044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123911" y="42044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90750"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57588"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924427"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91265"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58104"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24943"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91781"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58620"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25458"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92297"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59135"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25974"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92812"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59651" y="42044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26489"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93328"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60166"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27005"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93843"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0682" y="420449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89719" y="124757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056557" y="12475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23396" y="124757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90234"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57073" y="124757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123911"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90750"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57588"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924427"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91265" y="124757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58104" y="124757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24943"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91781"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58620"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25458"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92297"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59135"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25974"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92812"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59651"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26489" y="124757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93328"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60166"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27005"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93843"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0682"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89719" y="3218857"/>
              <a:ext cx="266838" cy="492820"/>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056557" y="321885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323396" y="321885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90234" y="3218857"/>
              <a:ext cx="266838" cy="492820"/>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57073" y="321885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123911" y="3218857"/>
              <a:ext cx="266838" cy="492820"/>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90750" y="3218857"/>
              <a:ext cx="266838" cy="492820"/>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57588" y="3218857"/>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924427" y="3218857"/>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91265" y="321885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58104" y="3218857"/>
              <a:ext cx="266838" cy="492820"/>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24943" y="321885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91781" y="321885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58620" y="321885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25458" y="321885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92297" y="321885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59135" y="321885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25974" y="321885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92812" y="321885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59651" y="321885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26489" y="321885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93328" y="321885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60166" y="321885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27005" y="321885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93843" y="321885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0682" y="321885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89719"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056557"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323396"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90234"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57073" y="17403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123911"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90750"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57588"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24427"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91265"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58104" y="17403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24943" y="17403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91781"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58620"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25458"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92297"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59135"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25974"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92812"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59651"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26489"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93328" y="17403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60166"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27005"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93843"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0682"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89719" y="223321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056557" y="22332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323396" y="22332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90234" y="223321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57073" y="223321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23911" y="22332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90750" y="223321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57588" y="22332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924427" y="22332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91265"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58104"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24943" y="223321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1781" y="22332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58620" y="223321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25458" y="223321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92297" y="223321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59135" y="223321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25974" y="22332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92812" y="223321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59651"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26489"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93328" y="223321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60166" y="22332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27005" y="223321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93843" y="223321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0682" y="223321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89719" y="469731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056557" y="4697317"/>
              <a:ext cx="266838" cy="492820"/>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323396" y="469731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90234" y="4697317"/>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57073" y="4697317"/>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123911" y="469731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90750" y="469731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57588" y="4697317"/>
              <a:ext cx="266838" cy="492820"/>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924427" y="4697317"/>
              <a:ext cx="266838" cy="492820"/>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91265" y="4697317"/>
              <a:ext cx="266838" cy="492820"/>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58104" y="4697317"/>
              <a:ext cx="266838" cy="492820"/>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24943" y="469731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91781" y="4697317"/>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58620" y="4697317"/>
              <a:ext cx="266838" cy="492820"/>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25458" y="469731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92297" y="46973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59135" y="46973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25974" y="46973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92812" y="469731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59651" y="46973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26489" y="469731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93328" y="469731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60166" y="469731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27005" y="469731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93843" y="469731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0682" y="469731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89719"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056557"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323396"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9023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57073"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12391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90750"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57588"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924427"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91265"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5810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24943"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9178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58620"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25458"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92297"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59135"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2597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92812"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5965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26489"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93328"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60166"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27005"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93843"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0682"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89719" y="3711677"/>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056557" y="3711677"/>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323396" y="3711677"/>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90234" y="3711677"/>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57073" y="3711677"/>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123911" y="3711677"/>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90750" y="3711677"/>
              <a:ext cx="266838" cy="492820"/>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57588" y="3711677"/>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924427" y="3711677"/>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91265" y="3711677"/>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58104" y="371167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24943" y="371167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91781" y="371167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58620" y="371167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25458" y="371167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92297" y="371167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59135" y="371167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25974" y="371167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92812" y="371167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59651" y="371167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26489" y="371167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93328" y="371167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60166" y="371167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27005" y="371167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93843" y="371167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0682" y="371167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8" name="tx238"/>
            <p:cNvSpPr/>
            <p:nvPr/>
          </p:nvSpPr>
          <p:spPr>
            <a:xfrm>
              <a:off x="3710621"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239" name="tx239"/>
            <p:cNvSpPr/>
            <p:nvPr/>
          </p:nvSpPr>
          <p:spPr>
            <a:xfrm>
              <a:off x="3977460"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0" name="tx240"/>
            <p:cNvSpPr/>
            <p:nvPr/>
          </p:nvSpPr>
          <p:spPr>
            <a:xfrm>
              <a:off x="4244298"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241" name="tx241"/>
            <p:cNvSpPr/>
            <p:nvPr/>
          </p:nvSpPr>
          <p:spPr>
            <a:xfrm>
              <a:off x="4511137"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42" name="tx242"/>
            <p:cNvSpPr/>
            <p:nvPr/>
          </p:nvSpPr>
          <p:spPr>
            <a:xfrm>
              <a:off x="477797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243" name="tx243"/>
            <p:cNvSpPr/>
            <p:nvPr/>
          </p:nvSpPr>
          <p:spPr>
            <a:xfrm>
              <a:off x="504481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244" name="tx244"/>
            <p:cNvSpPr/>
            <p:nvPr/>
          </p:nvSpPr>
          <p:spPr>
            <a:xfrm>
              <a:off x="5311653"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5" name="tx245"/>
            <p:cNvSpPr/>
            <p:nvPr/>
          </p:nvSpPr>
          <p:spPr>
            <a:xfrm>
              <a:off x="5578491"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246" name="tx246"/>
            <p:cNvSpPr/>
            <p:nvPr/>
          </p:nvSpPr>
          <p:spPr>
            <a:xfrm>
              <a:off x="5845330"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7" name="tx247"/>
            <p:cNvSpPr/>
            <p:nvPr/>
          </p:nvSpPr>
          <p:spPr>
            <a:xfrm>
              <a:off x="6112168"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48" name="tx248"/>
            <p:cNvSpPr/>
            <p:nvPr/>
          </p:nvSpPr>
          <p:spPr>
            <a:xfrm>
              <a:off x="6379007"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9" name="tx249"/>
            <p:cNvSpPr/>
            <p:nvPr/>
          </p:nvSpPr>
          <p:spPr>
            <a:xfrm>
              <a:off x="6645845"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250" name="tx250"/>
            <p:cNvSpPr/>
            <p:nvPr/>
          </p:nvSpPr>
          <p:spPr>
            <a:xfrm>
              <a:off x="691268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251" name="tx251"/>
            <p:cNvSpPr/>
            <p:nvPr/>
          </p:nvSpPr>
          <p:spPr>
            <a:xfrm>
              <a:off x="7179522"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252" name="tx252"/>
            <p:cNvSpPr/>
            <p:nvPr/>
          </p:nvSpPr>
          <p:spPr>
            <a:xfrm>
              <a:off x="7713199"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53" name="tx253"/>
            <p:cNvSpPr/>
            <p:nvPr/>
          </p:nvSpPr>
          <p:spPr>
            <a:xfrm>
              <a:off x="7980038"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254" name="tx254"/>
            <p:cNvSpPr/>
            <p:nvPr/>
          </p:nvSpPr>
          <p:spPr>
            <a:xfrm>
              <a:off x="8246876"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255" name="tx255"/>
            <p:cNvSpPr/>
            <p:nvPr/>
          </p:nvSpPr>
          <p:spPr>
            <a:xfrm>
              <a:off x="8513715"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256" name="tx256"/>
            <p:cNvSpPr/>
            <p:nvPr/>
          </p:nvSpPr>
          <p:spPr>
            <a:xfrm>
              <a:off x="1842752"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257" name="tx257"/>
            <p:cNvSpPr/>
            <p:nvPr/>
          </p:nvSpPr>
          <p:spPr>
            <a:xfrm>
              <a:off x="210959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258" name="tx258"/>
            <p:cNvSpPr/>
            <p:nvPr/>
          </p:nvSpPr>
          <p:spPr>
            <a:xfrm>
              <a:off x="2376429"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259" name="tx259"/>
            <p:cNvSpPr/>
            <p:nvPr/>
          </p:nvSpPr>
          <p:spPr>
            <a:xfrm>
              <a:off x="264326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260" name="tx260"/>
            <p:cNvSpPr/>
            <p:nvPr/>
          </p:nvSpPr>
          <p:spPr>
            <a:xfrm>
              <a:off x="291010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61" name="tx261"/>
            <p:cNvSpPr/>
            <p:nvPr/>
          </p:nvSpPr>
          <p:spPr>
            <a:xfrm>
              <a:off x="3176944"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62" name="tx262"/>
            <p:cNvSpPr/>
            <p:nvPr/>
          </p:nvSpPr>
          <p:spPr>
            <a:xfrm>
              <a:off x="3443783"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3" name="tx263"/>
            <p:cNvSpPr/>
            <p:nvPr/>
          </p:nvSpPr>
          <p:spPr>
            <a:xfrm>
              <a:off x="371062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4" name="tx264"/>
            <p:cNvSpPr/>
            <p:nvPr/>
          </p:nvSpPr>
          <p:spPr>
            <a:xfrm>
              <a:off x="397746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65" name="tx265"/>
            <p:cNvSpPr/>
            <p:nvPr/>
          </p:nvSpPr>
          <p:spPr>
            <a:xfrm>
              <a:off x="424429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6" name="tx266"/>
            <p:cNvSpPr/>
            <p:nvPr/>
          </p:nvSpPr>
          <p:spPr>
            <a:xfrm>
              <a:off x="451113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7" name="tx267"/>
            <p:cNvSpPr/>
            <p:nvPr/>
          </p:nvSpPr>
          <p:spPr>
            <a:xfrm>
              <a:off x="477797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68" name="tx268"/>
            <p:cNvSpPr/>
            <p:nvPr/>
          </p:nvSpPr>
          <p:spPr>
            <a:xfrm>
              <a:off x="504481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9" name="tx269"/>
            <p:cNvSpPr/>
            <p:nvPr/>
          </p:nvSpPr>
          <p:spPr>
            <a:xfrm>
              <a:off x="5311653"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70" name="tx270"/>
            <p:cNvSpPr/>
            <p:nvPr/>
          </p:nvSpPr>
          <p:spPr>
            <a:xfrm>
              <a:off x="557849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71" name="tx271"/>
            <p:cNvSpPr/>
            <p:nvPr/>
          </p:nvSpPr>
          <p:spPr>
            <a:xfrm>
              <a:off x="584533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2" name="tx272"/>
            <p:cNvSpPr/>
            <p:nvPr/>
          </p:nvSpPr>
          <p:spPr>
            <a:xfrm>
              <a:off x="611216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3" name="tx273"/>
            <p:cNvSpPr/>
            <p:nvPr/>
          </p:nvSpPr>
          <p:spPr>
            <a:xfrm>
              <a:off x="637900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4" name="tx274"/>
            <p:cNvSpPr/>
            <p:nvPr/>
          </p:nvSpPr>
          <p:spPr>
            <a:xfrm>
              <a:off x="6645845"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5" name="tx275"/>
            <p:cNvSpPr/>
            <p:nvPr/>
          </p:nvSpPr>
          <p:spPr>
            <a:xfrm>
              <a:off x="691268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76" name="tx276"/>
            <p:cNvSpPr/>
            <p:nvPr/>
          </p:nvSpPr>
          <p:spPr>
            <a:xfrm>
              <a:off x="7179522"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77" name="tx277"/>
            <p:cNvSpPr/>
            <p:nvPr/>
          </p:nvSpPr>
          <p:spPr>
            <a:xfrm>
              <a:off x="744636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78" name="tx278"/>
            <p:cNvSpPr/>
            <p:nvPr/>
          </p:nvSpPr>
          <p:spPr>
            <a:xfrm>
              <a:off x="7713199"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79" name="tx279"/>
            <p:cNvSpPr/>
            <p:nvPr/>
          </p:nvSpPr>
          <p:spPr>
            <a:xfrm>
              <a:off x="798003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80" name="tx280"/>
            <p:cNvSpPr/>
            <p:nvPr/>
          </p:nvSpPr>
          <p:spPr>
            <a:xfrm>
              <a:off x="824687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81" name="tx281"/>
            <p:cNvSpPr/>
            <p:nvPr/>
          </p:nvSpPr>
          <p:spPr>
            <a:xfrm>
              <a:off x="8513715"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282" name="tx282"/>
            <p:cNvSpPr/>
            <p:nvPr/>
          </p:nvSpPr>
          <p:spPr>
            <a:xfrm>
              <a:off x="184275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283" name="tx283"/>
            <p:cNvSpPr/>
            <p:nvPr/>
          </p:nvSpPr>
          <p:spPr>
            <a:xfrm>
              <a:off x="210959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284" name="tx284"/>
            <p:cNvSpPr/>
            <p:nvPr/>
          </p:nvSpPr>
          <p:spPr>
            <a:xfrm>
              <a:off x="237642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285" name="tx285"/>
            <p:cNvSpPr/>
            <p:nvPr/>
          </p:nvSpPr>
          <p:spPr>
            <a:xfrm>
              <a:off x="264326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6" name="tx286"/>
            <p:cNvSpPr/>
            <p:nvPr/>
          </p:nvSpPr>
          <p:spPr>
            <a:xfrm>
              <a:off x="291010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287" name="tx287"/>
            <p:cNvSpPr/>
            <p:nvPr/>
          </p:nvSpPr>
          <p:spPr>
            <a:xfrm>
              <a:off x="317694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8" name="tx288"/>
            <p:cNvSpPr/>
            <p:nvPr/>
          </p:nvSpPr>
          <p:spPr>
            <a:xfrm>
              <a:off x="344378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9" name="tx289"/>
            <p:cNvSpPr/>
            <p:nvPr/>
          </p:nvSpPr>
          <p:spPr>
            <a:xfrm>
              <a:off x="371062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90" name="tx290"/>
            <p:cNvSpPr/>
            <p:nvPr/>
          </p:nvSpPr>
          <p:spPr>
            <a:xfrm>
              <a:off x="397746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91" name="tx291"/>
            <p:cNvSpPr/>
            <p:nvPr/>
          </p:nvSpPr>
          <p:spPr>
            <a:xfrm>
              <a:off x="4244298" y="14399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92" name="tx292"/>
            <p:cNvSpPr/>
            <p:nvPr/>
          </p:nvSpPr>
          <p:spPr>
            <a:xfrm>
              <a:off x="451113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293" name="tx293"/>
            <p:cNvSpPr/>
            <p:nvPr/>
          </p:nvSpPr>
          <p:spPr>
            <a:xfrm>
              <a:off x="47779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94" name="tx294"/>
            <p:cNvSpPr/>
            <p:nvPr/>
          </p:nvSpPr>
          <p:spPr>
            <a:xfrm>
              <a:off x="504481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5" name="tx295"/>
            <p:cNvSpPr/>
            <p:nvPr/>
          </p:nvSpPr>
          <p:spPr>
            <a:xfrm>
              <a:off x="531165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6" name="tx296"/>
            <p:cNvSpPr/>
            <p:nvPr/>
          </p:nvSpPr>
          <p:spPr>
            <a:xfrm>
              <a:off x="557849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97" name="tx297"/>
            <p:cNvSpPr/>
            <p:nvPr/>
          </p:nvSpPr>
          <p:spPr>
            <a:xfrm>
              <a:off x="584533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98" name="tx298"/>
            <p:cNvSpPr/>
            <p:nvPr/>
          </p:nvSpPr>
          <p:spPr>
            <a:xfrm>
              <a:off x="611216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99" name="tx299"/>
            <p:cNvSpPr/>
            <p:nvPr/>
          </p:nvSpPr>
          <p:spPr>
            <a:xfrm>
              <a:off x="637900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0" name="tx300"/>
            <p:cNvSpPr/>
            <p:nvPr/>
          </p:nvSpPr>
          <p:spPr>
            <a:xfrm>
              <a:off x="664584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01" name="tx301"/>
            <p:cNvSpPr/>
            <p:nvPr/>
          </p:nvSpPr>
          <p:spPr>
            <a:xfrm>
              <a:off x="691268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02" name="tx302"/>
            <p:cNvSpPr/>
            <p:nvPr/>
          </p:nvSpPr>
          <p:spPr>
            <a:xfrm>
              <a:off x="717952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03" name="tx303"/>
            <p:cNvSpPr/>
            <p:nvPr/>
          </p:nvSpPr>
          <p:spPr>
            <a:xfrm>
              <a:off x="744636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4" name="tx304"/>
            <p:cNvSpPr/>
            <p:nvPr/>
          </p:nvSpPr>
          <p:spPr>
            <a:xfrm>
              <a:off x="771319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5" name="tx305"/>
            <p:cNvSpPr/>
            <p:nvPr/>
          </p:nvSpPr>
          <p:spPr>
            <a:xfrm>
              <a:off x="798003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6" name="tx306"/>
            <p:cNvSpPr/>
            <p:nvPr/>
          </p:nvSpPr>
          <p:spPr>
            <a:xfrm>
              <a:off x="82468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07" name="tx307"/>
            <p:cNvSpPr/>
            <p:nvPr/>
          </p:nvSpPr>
          <p:spPr>
            <a:xfrm>
              <a:off x="851371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08" name="tx308"/>
            <p:cNvSpPr/>
            <p:nvPr/>
          </p:nvSpPr>
          <p:spPr>
            <a:xfrm>
              <a:off x="264326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09" name="tx309"/>
            <p:cNvSpPr/>
            <p:nvPr/>
          </p:nvSpPr>
          <p:spPr>
            <a:xfrm>
              <a:off x="2910106"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317694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3443783"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2" name="tx312"/>
            <p:cNvSpPr/>
            <p:nvPr/>
          </p:nvSpPr>
          <p:spPr>
            <a:xfrm>
              <a:off x="371062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13" name="tx313"/>
            <p:cNvSpPr/>
            <p:nvPr/>
          </p:nvSpPr>
          <p:spPr>
            <a:xfrm>
              <a:off x="397746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14" name="tx314"/>
            <p:cNvSpPr/>
            <p:nvPr/>
          </p:nvSpPr>
          <p:spPr>
            <a:xfrm>
              <a:off x="4244298" y="341353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15" name="tx315"/>
            <p:cNvSpPr/>
            <p:nvPr/>
          </p:nvSpPr>
          <p:spPr>
            <a:xfrm>
              <a:off x="451113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7779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17" name="tx317"/>
            <p:cNvSpPr/>
            <p:nvPr/>
          </p:nvSpPr>
          <p:spPr>
            <a:xfrm>
              <a:off x="504481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18" name="tx318"/>
            <p:cNvSpPr/>
            <p:nvPr/>
          </p:nvSpPr>
          <p:spPr>
            <a:xfrm>
              <a:off x="5311653"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19" name="tx319"/>
            <p:cNvSpPr/>
            <p:nvPr/>
          </p:nvSpPr>
          <p:spPr>
            <a:xfrm>
              <a:off x="557849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20" name="tx320"/>
            <p:cNvSpPr/>
            <p:nvPr/>
          </p:nvSpPr>
          <p:spPr>
            <a:xfrm>
              <a:off x="584533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21" name="tx321"/>
            <p:cNvSpPr/>
            <p:nvPr/>
          </p:nvSpPr>
          <p:spPr>
            <a:xfrm>
              <a:off x="611216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22" name="tx322"/>
            <p:cNvSpPr/>
            <p:nvPr/>
          </p:nvSpPr>
          <p:spPr>
            <a:xfrm>
              <a:off x="637900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23" name="tx323"/>
            <p:cNvSpPr/>
            <p:nvPr/>
          </p:nvSpPr>
          <p:spPr>
            <a:xfrm>
              <a:off x="664584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91268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25" name="tx325"/>
            <p:cNvSpPr/>
            <p:nvPr/>
          </p:nvSpPr>
          <p:spPr>
            <a:xfrm>
              <a:off x="7179522"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26" name="tx326"/>
            <p:cNvSpPr/>
            <p:nvPr/>
          </p:nvSpPr>
          <p:spPr>
            <a:xfrm>
              <a:off x="744636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27" name="tx327"/>
            <p:cNvSpPr/>
            <p:nvPr/>
          </p:nvSpPr>
          <p:spPr>
            <a:xfrm>
              <a:off x="7713199"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28" name="tx328"/>
            <p:cNvSpPr/>
            <p:nvPr/>
          </p:nvSpPr>
          <p:spPr>
            <a:xfrm>
              <a:off x="798003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29" name="tx329"/>
            <p:cNvSpPr/>
            <p:nvPr/>
          </p:nvSpPr>
          <p:spPr>
            <a:xfrm>
              <a:off x="82468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30" name="tx330"/>
            <p:cNvSpPr/>
            <p:nvPr/>
          </p:nvSpPr>
          <p:spPr>
            <a:xfrm>
              <a:off x="851371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1" name="tx331"/>
            <p:cNvSpPr/>
            <p:nvPr/>
          </p:nvSpPr>
          <p:spPr>
            <a:xfrm>
              <a:off x="1842752"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2" name="tx332"/>
            <p:cNvSpPr/>
            <p:nvPr/>
          </p:nvSpPr>
          <p:spPr>
            <a:xfrm>
              <a:off x="210959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3" name="tx333"/>
            <p:cNvSpPr/>
            <p:nvPr/>
          </p:nvSpPr>
          <p:spPr>
            <a:xfrm>
              <a:off x="237642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4" name="tx334"/>
            <p:cNvSpPr/>
            <p:nvPr/>
          </p:nvSpPr>
          <p:spPr>
            <a:xfrm>
              <a:off x="264326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5" name="tx335"/>
            <p:cNvSpPr/>
            <p:nvPr/>
          </p:nvSpPr>
          <p:spPr>
            <a:xfrm>
              <a:off x="291010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317694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7" name="tx337"/>
            <p:cNvSpPr/>
            <p:nvPr/>
          </p:nvSpPr>
          <p:spPr>
            <a:xfrm>
              <a:off x="344378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8" name="tx338"/>
            <p:cNvSpPr/>
            <p:nvPr/>
          </p:nvSpPr>
          <p:spPr>
            <a:xfrm>
              <a:off x="371062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9" name="tx339"/>
            <p:cNvSpPr/>
            <p:nvPr/>
          </p:nvSpPr>
          <p:spPr>
            <a:xfrm>
              <a:off x="397746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0" name="tx340"/>
            <p:cNvSpPr/>
            <p:nvPr/>
          </p:nvSpPr>
          <p:spPr>
            <a:xfrm>
              <a:off x="424429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1" name="tx341"/>
            <p:cNvSpPr/>
            <p:nvPr/>
          </p:nvSpPr>
          <p:spPr>
            <a:xfrm>
              <a:off x="451113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42" name="tx342"/>
            <p:cNvSpPr/>
            <p:nvPr/>
          </p:nvSpPr>
          <p:spPr>
            <a:xfrm>
              <a:off x="47779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4481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4" name="tx344"/>
            <p:cNvSpPr/>
            <p:nvPr/>
          </p:nvSpPr>
          <p:spPr>
            <a:xfrm>
              <a:off x="531165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5" name="tx345"/>
            <p:cNvSpPr/>
            <p:nvPr/>
          </p:nvSpPr>
          <p:spPr>
            <a:xfrm>
              <a:off x="557849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6" name="tx346"/>
            <p:cNvSpPr/>
            <p:nvPr/>
          </p:nvSpPr>
          <p:spPr>
            <a:xfrm>
              <a:off x="584533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7" name="tx347"/>
            <p:cNvSpPr/>
            <p:nvPr/>
          </p:nvSpPr>
          <p:spPr>
            <a:xfrm>
              <a:off x="611216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637900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9" name="tx349"/>
            <p:cNvSpPr/>
            <p:nvPr/>
          </p:nvSpPr>
          <p:spPr>
            <a:xfrm>
              <a:off x="664584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0" name="tx350"/>
            <p:cNvSpPr/>
            <p:nvPr/>
          </p:nvSpPr>
          <p:spPr>
            <a:xfrm>
              <a:off x="691268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1" name="tx351"/>
            <p:cNvSpPr/>
            <p:nvPr/>
          </p:nvSpPr>
          <p:spPr>
            <a:xfrm>
              <a:off x="7179522"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744636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71319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4" name="tx354"/>
            <p:cNvSpPr/>
            <p:nvPr/>
          </p:nvSpPr>
          <p:spPr>
            <a:xfrm>
              <a:off x="798003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82468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tx356"/>
            <p:cNvSpPr/>
            <p:nvPr/>
          </p:nvSpPr>
          <p:spPr>
            <a:xfrm>
              <a:off x="851371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1842752" y="242789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58" name="tx358"/>
            <p:cNvSpPr/>
            <p:nvPr/>
          </p:nvSpPr>
          <p:spPr>
            <a:xfrm>
              <a:off x="2109590" y="242747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59" name="tx359"/>
            <p:cNvSpPr/>
            <p:nvPr/>
          </p:nvSpPr>
          <p:spPr>
            <a:xfrm>
              <a:off x="2376429" y="242747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60" name="tx360"/>
            <p:cNvSpPr/>
            <p:nvPr/>
          </p:nvSpPr>
          <p:spPr>
            <a:xfrm>
              <a:off x="264326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61" name="tx361"/>
            <p:cNvSpPr/>
            <p:nvPr/>
          </p:nvSpPr>
          <p:spPr>
            <a:xfrm>
              <a:off x="291010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62" name="tx362"/>
            <p:cNvSpPr/>
            <p:nvPr/>
          </p:nvSpPr>
          <p:spPr>
            <a:xfrm>
              <a:off x="3176944" y="242747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63" name="tx363"/>
            <p:cNvSpPr/>
            <p:nvPr/>
          </p:nvSpPr>
          <p:spPr>
            <a:xfrm>
              <a:off x="3443783"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64" name="tx364"/>
            <p:cNvSpPr/>
            <p:nvPr/>
          </p:nvSpPr>
          <p:spPr>
            <a:xfrm>
              <a:off x="371062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65" name="tx365"/>
            <p:cNvSpPr/>
            <p:nvPr/>
          </p:nvSpPr>
          <p:spPr>
            <a:xfrm>
              <a:off x="397746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66" name="tx366"/>
            <p:cNvSpPr/>
            <p:nvPr/>
          </p:nvSpPr>
          <p:spPr>
            <a:xfrm>
              <a:off x="424429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4511137"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68" name="tx368"/>
            <p:cNvSpPr/>
            <p:nvPr/>
          </p:nvSpPr>
          <p:spPr>
            <a:xfrm>
              <a:off x="47779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69" name="tx369"/>
            <p:cNvSpPr/>
            <p:nvPr/>
          </p:nvSpPr>
          <p:spPr>
            <a:xfrm>
              <a:off x="504481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70" name="tx370"/>
            <p:cNvSpPr/>
            <p:nvPr/>
          </p:nvSpPr>
          <p:spPr>
            <a:xfrm>
              <a:off x="5311653"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557849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72" name="tx372"/>
            <p:cNvSpPr/>
            <p:nvPr/>
          </p:nvSpPr>
          <p:spPr>
            <a:xfrm>
              <a:off x="584533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73" name="tx373"/>
            <p:cNvSpPr/>
            <p:nvPr/>
          </p:nvSpPr>
          <p:spPr>
            <a:xfrm>
              <a:off x="611216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74" name="tx374"/>
            <p:cNvSpPr/>
            <p:nvPr/>
          </p:nvSpPr>
          <p:spPr>
            <a:xfrm>
              <a:off x="637900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75" name="tx375"/>
            <p:cNvSpPr/>
            <p:nvPr/>
          </p:nvSpPr>
          <p:spPr>
            <a:xfrm>
              <a:off x="6645845"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76" name="tx376"/>
            <p:cNvSpPr/>
            <p:nvPr/>
          </p:nvSpPr>
          <p:spPr>
            <a:xfrm>
              <a:off x="6912684"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77" name="tx377"/>
            <p:cNvSpPr/>
            <p:nvPr/>
          </p:nvSpPr>
          <p:spPr>
            <a:xfrm>
              <a:off x="7179522"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78" name="tx378"/>
            <p:cNvSpPr/>
            <p:nvPr/>
          </p:nvSpPr>
          <p:spPr>
            <a:xfrm>
              <a:off x="744636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79" name="tx379"/>
            <p:cNvSpPr/>
            <p:nvPr/>
          </p:nvSpPr>
          <p:spPr>
            <a:xfrm>
              <a:off x="7713199"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80" name="tx380"/>
            <p:cNvSpPr/>
            <p:nvPr/>
          </p:nvSpPr>
          <p:spPr>
            <a:xfrm>
              <a:off x="798003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81" name="tx381"/>
            <p:cNvSpPr/>
            <p:nvPr/>
          </p:nvSpPr>
          <p:spPr>
            <a:xfrm>
              <a:off x="82468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82" name="tx382"/>
            <p:cNvSpPr/>
            <p:nvPr/>
          </p:nvSpPr>
          <p:spPr>
            <a:xfrm>
              <a:off x="8513715"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83" name="tx383"/>
            <p:cNvSpPr/>
            <p:nvPr/>
          </p:nvSpPr>
          <p:spPr>
            <a:xfrm>
              <a:off x="2109590"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84" name="tx384"/>
            <p:cNvSpPr/>
            <p:nvPr/>
          </p:nvSpPr>
          <p:spPr>
            <a:xfrm>
              <a:off x="2376429"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85" name="tx385"/>
            <p:cNvSpPr/>
            <p:nvPr/>
          </p:nvSpPr>
          <p:spPr>
            <a:xfrm>
              <a:off x="2643267"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386" name="tx386"/>
            <p:cNvSpPr/>
            <p:nvPr/>
          </p:nvSpPr>
          <p:spPr>
            <a:xfrm>
              <a:off x="2910106"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87" name="tx387"/>
            <p:cNvSpPr/>
            <p:nvPr/>
          </p:nvSpPr>
          <p:spPr>
            <a:xfrm>
              <a:off x="3176944"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88" name="tx388"/>
            <p:cNvSpPr/>
            <p:nvPr/>
          </p:nvSpPr>
          <p:spPr>
            <a:xfrm>
              <a:off x="4777976"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89" name="tx389"/>
            <p:cNvSpPr/>
            <p:nvPr/>
          </p:nvSpPr>
          <p:spPr>
            <a:xfrm>
              <a:off x="504481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90" name="tx390"/>
            <p:cNvSpPr/>
            <p:nvPr/>
          </p:nvSpPr>
          <p:spPr>
            <a:xfrm>
              <a:off x="5311653"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91" name="tx391"/>
            <p:cNvSpPr/>
            <p:nvPr/>
          </p:nvSpPr>
          <p:spPr>
            <a:xfrm>
              <a:off x="5578491"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392" name="tx392"/>
            <p:cNvSpPr/>
            <p:nvPr/>
          </p:nvSpPr>
          <p:spPr>
            <a:xfrm>
              <a:off x="5845330"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93" name="tx393"/>
            <p:cNvSpPr/>
            <p:nvPr/>
          </p:nvSpPr>
          <p:spPr>
            <a:xfrm>
              <a:off x="6112168"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94" name="tx394"/>
            <p:cNvSpPr/>
            <p:nvPr/>
          </p:nvSpPr>
          <p:spPr>
            <a:xfrm>
              <a:off x="6379007"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95" name="tx395"/>
            <p:cNvSpPr/>
            <p:nvPr/>
          </p:nvSpPr>
          <p:spPr>
            <a:xfrm>
              <a:off x="6645845"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96" name="tx396"/>
            <p:cNvSpPr/>
            <p:nvPr/>
          </p:nvSpPr>
          <p:spPr>
            <a:xfrm>
              <a:off x="691268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97" name="tx397"/>
            <p:cNvSpPr/>
            <p:nvPr/>
          </p:nvSpPr>
          <p:spPr>
            <a:xfrm>
              <a:off x="7179522"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98" name="tx398"/>
            <p:cNvSpPr/>
            <p:nvPr/>
          </p:nvSpPr>
          <p:spPr>
            <a:xfrm>
              <a:off x="7446361"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99" name="tx399"/>
            <p:cNvSpPr/>
            <p:nvPr/>
          </p:nvSpPr>
          <p:spPr>
            <a:xfrm>
              <a:off x="7713199"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400" name="tx400"/>
            <p:cNvSpPr/>
            <p:nvPr/>
          </p:nvSpPr>
          <p:spPr>
            <a:xfrm>
              <a:off x="798003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401" name="tx401"/>
            <p:cNvSpPr/>
            <p:nvPr/>
          </p:nvSpPr>
          <p:spPr>
            <a:xfrm>
              <a:off x="8246876"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02" name="tx402"/>
            <p:cNvSpPr/>
            <p:nvPr/>
          </p:nvSpPr>
          <p:spPr>
            <a:xfrm>
              <a:off x="8513715"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403" name="tx403"/>
            <p:cNvSpPr/>
            <p:nvPr/>
          </p:nvSpPr>
          <p:spPr>
            <a:xfrm>
              <a:off x="1842752"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4" name="tx404"/>
            <p:cNvSpPr/>
            <p:nvPr/>
          </p:nvSpPr>
          <p:spPr>
            <a:xfrm>
              <a:off x="210959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05" name="tx405"/>
            <p:cNvSpPr/>
            <p:nvPr/>
          </p:nvSpPr>
          <p:spPr>
            <a:xfrm>
              <a:off x="2376429"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06" name="tx406"/>
            <p:cNvSpPr/>
            <p:nvPr/>
          </p:nvSpPr>
          <p:spPr>
            <a:xfrm>
              <a:off x="264326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7" name="tx407"/>
            <p:cNvSpPr/>
            <p:nvPr/>
          </p:nvSpPr>
          <p:spPr>
            <a:xfrm>
              <a:off x="291010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08" name="tx408"/>
            <p:cNvSpPr/>
            <p:nvPr/>
          </p:nvSpPr>
          <p:spPr>
            <a:xfrm>
              <a:off x="317694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9" name="tx409"/>
            <p:cNvSpPr/>
            <p:nvPr/>
          </p:nvSpPr>
          <p:spPr>
            <a:xfrm>
              <a:off x="344378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10" name="tx410"/>
            <p:cNvSpPr/>
            <p:nvPr/>
          </p:nvSpPr>
          <p:spPr>
            <a:xfrm>
              <a:off x="371062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11" name="tx411"/>
            <p:cNvSpPr/>
            <p:nvPr/>
          </p:nvSpPr>
          <p:spPr>
            <a:xfrm>
              <a:off x="397746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12" name="tx412"/>
            <p:cNvSpPr/>
            <p:nvPr/>
          </p:nvSpPr>
          <p:spPr>
            <a:xfrm>
              <a:off x="424429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13" name="tx413"/>
            <p:cNvSpPr/>
            <p:nvPr/>
          </p:nvSpPr>
          <p:spPr>
            <a:xfrm>
              <a:off x="451113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4" name="tx414"/>
            <p:cNvSpPr/>
            <p:nvPr/>
          </p:nvSpPr>
          <p:spPr>
            <a:xfrm>
              <a:off x="47779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5" name="tx415"/>
            <p:cNvSpPr/>
            <p:nvPr/>
          </p:nvSpPr>
          <p:spPr>
            <a:xfrm>
              <a:off x="504481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6" name="tx416"/>
            <p:cNvSpPr/>
            <p:nvPr/>
          </p:nvSpPr>
          <p:spPr>
            <a:xfrm>
              <a:off x="531165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7" name="tx417"/>
            <p:cNvSpPr/>
            <p:nvPr/>
          </p:nvSpPr>
          <p:spPr>
            <a:xfrm>
              <a:off x="557849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8" name="tx418"/>
            <p:cNvSpPr/>
            <p:nvPr/>
          </p:nvSpPr>
          <p:spPr>
            <a:xfrm>
              <a:off x="584533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9" name="tx419"/>
            <p:cNvSpPr/>
            <p:nvPr/>
          </p:nvSpPr>
          <p:spPr>
            <a:xfrm>
              <a:off x="611216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0" name="tx420"/>
            <p:cNvSpPr/>
            <p:nvPr/>
          </p:nvSpPr>
          <p:spPr>
            <a:xfrm>
              <a:off x="637900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1" name="tx421"/>
            <p:cNvSpPr/>
            <p:nvPr/>
          </p:nvSpPr>
          <p:spPr>
            <a:xfrm>
              <a:off x="6645845"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2" name="tx422"/>
            <p:cNvSpPr/>
            <p:nvPr/>
          </p:nvSpPr>
          <p:spPr>
            <a:xfrm>
              <a:off x="691268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3" name="tx423"/>
            <p:cNvSpPr/>
            <p:nvPr/>
          </p:nvSpPr>
          <p:spPr>
            <a:xfrm>
              <a:off x="7179522"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24" name="tx424"/>
            <p:cNvSpPr/>
            <p:nvPr/>
          </p:nvSpPr>
          <p:spPr>
            <a:xfrm>
              <a:off x="744636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25" name="tx425"/>
            <p:cNvSpPr/>
            <p:nvPr/>
          </p:nvSpPr>
          <p:spPr>
            <a:xfrm>
              <a:off x="7713199"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26" name="tx426"/>
            <p:cNvSpPr/>
            <p:nvPr/>
          </p:nvSpPr>
          <p:spPr>
            <a:xfrm>
              <a:off x="798003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27" name="tx427"/>
            <p:cNvSpPr/>
            <p:nvPr/>
          </p:nvSpPr>
          <p:spPr>
            <a:xfrm>
              <a:off x="82468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28" name="tx428"/>
            <p:cNvSpPr/>
            <p:nvPr/>
          </p:nvSpPr>
          <p:spPr>
            <a:xfrm>
              <a:off x="8513715"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29" name="tx429"/>
            <p:cNvSpPr/>
            <p:nvPr/>
          </p:nvSpPr>
          <p:spPr>
            <a:xfrm>
              <a:off x="1842752"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430" name="tx430"/>
            <p:cNvSpPr/>
            <p:nvPr/>
          </p:nvSpPr>
          <p:spPr>
            <a:xfrm>
              <a:off x="210959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431" name="tx431"/>
            <p:cNvSpPr/>
            <p:nvPr/>
          </p:nvSpPr>
          <p:spPr>
            <a:xfrm>
              <a:off x="2376429"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432" name="tx432"/>
            <p:cNvSpPr/>
            <p:nvPr/>
          </p:nvSpPr>
          <p:spPr>
            <a:xfrm>
              <a:off x="264326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433" name="tx433"/>
            <p:cNvSpPr/>
            <p:nvPr/>
          </p:nvSpPr>
          <p:spPr>
            <a:xfrm>
              <a:off x="291010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434" name="tx434"/>
            <p:cNvSpPr/>
            <p:nvPr/>
          </p:nvSpPr>
          <p:spPr>
            <a:xfrm>
              <a:off x="317694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435" name="tx435"/>
            <p:cNvSpPr/>
            <p:nvPr/>
          </p:nvSpPr>
          <p:spPr>
            <a:xfrm>
              <a:off x="344378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436" name="tx436"/>
            <p:cNvSpPr/>
            <p:nvPr/>
          </p:nvSpPr>
          <p:spPr>
            <a:xfrm>
              <a:off x="371062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437" name="tx437"/>
            <p:cNvSpPr/>
            <p:nvPr/>
          </p:nvSpPr>
          <p:spPr>
            <a:xfrm>
              <a:off x="397746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438" name="tx438"/>
            <p:cNvSpPr/>
            <p:nvPr/>
          </p:nvSpPr>
          <p:spPr>
            <a:xfrm>
              <a:off x="4244298"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439" name="tx439"/>
            <p:cNvSpPr/>
            <p:nvPr/>
          </p:nvSpPr>
          <p:spPr>
            <a:xfrm>
              <a:off x="451113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440" name="tx440"/>
            <p:cNvSpPr/>
            <p:nvPr/>
          </p:nvSpPr>
          <p:spPr>
            <a:xfrm>
              <a:off x="477797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41" name="tx441"/>
            <p:cNvSpPr/>
            <p:nvPr/>
          </p:nvSpPr>
          <p:spPr>
            <a:xfrm>
              <a:off x="504481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42" name="tx442"/>
            <p:cNvSpPr/>
            <p:nvPr/>
          </p:nvSpPr>
          <p:spPr>
            <a:xfrm>
              <a:off x="531165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443" name="tx443"/>
            <p:cNvSpPr/>
            <p:nvPr/>
          </p:nvSpPr>
          <p:spPr>
            <a:xfrm>
              <a:off x="5578491"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444" name="tx444"/>
            <p:cNvSpPr/>
            <p:nvPr/>
          </p:nvSpPr>
          <p:spPr>
            <a:xfrm>
              <a:off x="584533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445" name="tx445"/>
            <p:cNvSpPr/>
            <p:nvPr/>
          </p:nvSpPr>
          <p:spPr>
            <a:xfrm>
              <a:off x="611216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446" name="tx446"/>
            <p:cNvSpPr/>
            <p:nvPr/>
          </p:nvSpPr>
          <p:spPr>
            <a:xfrm>
              <a:off x="637900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47" name="tx447"/>
            <p:cNvSpPr/>
            <p:nvPr/>
          </p:nvSpPr>
          <p:spPr>
            <a:xfrm>
              <a:off x="6645845"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448" name="tx448"/>
            <p:cNvSpPr/>
            <p:nvPr/>
          </p:nvSpPr>
          <p:spPr>
            <a:xfrm>
              <a:off x="691268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449" name="tx449"/>
            <p:cNvSpPr/>
            <p:nvPr/>
          </p:nvSpPr>
          <p:spPr>
            <a:xfrm>
              <a:off x="7179522"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450" name="tx450"/>
            <p:cNvSpPr/>
            <p:nvPr/>
          </p:nvSpPr>
          <p:spPr>
            <a:xfrm>
              <a:off x="744636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451" name="tx451"/>
            <p:cNvSpPr/>
            <p:nvPr/>
          </p:nvSpPr>
          <p:spPr>
            <a:xfrm>
              <a:off x="7713199"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452" name="tx452"/>
            <p:cNvSpPr/>
            <p:nvPr/>
          </p:nvSpPr>
          <p:spPr>
            <a:xfrm>
              <a:off x="798003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53" name="tx453"/>
            <p:cNvSpPr/>
            <p:nvPr/>
          </p:nvSpPr>
          <p:spPr>
            <a:xfrm>
              <a:off x="824687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454" name="tx454"/>
            <p:cNvSpPr/>
            <p:nvPr/>
          </p:nvSpPr>
          <p:spPr>
            <a:xfrm>
              <a:off x="8513715"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455" name="tx455"/>
            <p:cNvSpPr/>
            <p:nvPr/>
          </p:nvSpPr>
          <p:spPr>
            <a:xfrm>
              <a:off x="1842752"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24</a:t>
              </a:r>
            </a:p>
          </p:txBody>
        </p:sp>
        <p:sp>
          <p:nvSpPr>
            <p:cNvPr id="456" name="tx456"/>
            <p:cNvSpPr/>
            <p:nvPr/>
          </p:nvSpPr>
          <p:spPr>
            <a:xfrm>
              <a:off x="2109590"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33</a:t>
              </a:r>
            </a:p>
          </p:txBody>
        </p:sp>
        <p:sp>
          <p:nvSpPr>
            <p:cNvPr id="457" name="tx457"/>
            <p:cNvSpPr/>
            <p:nvPr/>
          </p:nvSpPr>
          <p:spPr>
            <a:xfrm>
              <a:off x="2376429"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36</a:t>
              </a:r>
            </a:p>
          </p:txBody>
        </p:sp>
        <p:sp>
          <p:nvSpPr>
            <p:cNvPr id="458" name="tx458"/>
            <p:cNvSpPr/>
            <p:nvPr/>
          </p:nvSpPr>
          <p:spPr>
            <a:xfrm>
              <a:off x="2643267"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41</a:t>
              </a:r>
            </a:p>
          </p:txBody>
        </p:sp>
        <p:sp>
          <p:nvSpPr>
            <p:cNvPr id="459" name="tx459"/>
            <p:cNvSpPr/>
            <p:nvPr/>
          </p:nvSpPr>
          <p:spPr>
            <a:xfrm>
              <a:off x="291010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50</a:t>
              </a:r>
            </a:p>
          </p:txBody>
        </p:sp>
        <p:sp>
          <p:nvSpPr>
            <p:cNvPr id="460" name="tx460"/>
            <p:cNvSpPr/>
            <p:nvPr/>
          </p:nvSpPr>
          <p:spPr>
            <a:xfrm>
              <a:off x="317694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58</a:t>
              </a:r>
            </a:p>
          </p:txBody>
        </p:sp>
        <p:sp>
          <p:nvSpPr>
            <p:cNvPr id="461" name="tx461"/>
            <p:cNvSpPr/>
            <p:nvPr/>
          </p:nvSpPr>
          <p:spPr>
            <a:xfrm>
              <a:off x="3443783"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58</a:t>
              </a:r>
            </a:p>
          </p:txBody>
        </p:sp>
        <p:sp>
          <p:nvSpPr>
            <p:cNvPr id="462" name="tx462"/>
            <p:cNvSpPr/>
            <p:nvPr/>
          </p:nvSpPr>
          <p:spPr>
            <a:xfrm>
              <a:off x="7446361" y="538446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55</a:t>
              </a:r>
            </a:p>
          </p:txBody>
        </p:sp>
        <p:sp>
          <p:nvSpPr>
            <p:cNvPr id="463" name="tx463"/>
            <p:cNvSpPr/>
            <p:nvPr/>
          </p:nvSpPr>
          <p:spPr>
            <a:xfrm>
              <a:off x="1842752"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58</a:t>
              </a:r>
            </a:p>
          </p:txBody>
        </p:sp>
        <p:sp>
          <p:nvSpPr>
            <p:cNvPr id="464" name="tx464"/>
            <p:cNvSpPr/>
            <p:nvPr/>
          </p:nvSpPr>
          <p:spPr>
            <a:xfrm>
              <a:off x="210959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5" name="tx465"/>
            <p:cNvSpPr/>
            <p:nvPr/>
          </p:nvSpPr>
          <p:spPr>
            <a:xfrm>
              <a:off x="2376429"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6" name="tx466"/>
            <p:cNvSpPr/>
            <p:nvPr/>
          </p:nvSpPr>
          <p:spPr>
            <a:xfrm>
              <a:off x="1842752"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7" name="tx467"/>
            <p:cNvSpPr/>
            <p:nvPr/>
          </p:nvSpPr>
          <p:spPr>
            <a:xfrm>
              <a:off x="3443783"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8" name="tx468"/>
            <p:cNvSpPr/>
            <p:nvPr/>
          </p:nvSpPr>
          <p:spPr>
            <a:xfrm>
              <a:off x="3710621" y="4890231"/>
              <a:ext cx="160772"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54</a:t>
              </a:r>
            </a:p>
          </p:txBody>
        </p:sp>
        <p:sp>
          <p:nvSpPr>
            <p:cNvPr id="469" name="tx469"/>
            <p:cNvSpPr/>
            <p:nvPr/>
          </p:nvSpPr>
          <p:spPr>
            <a:xfrm>
              <a:off x="3977460"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53</a:t>
              </a:r>
            </a:p>
          </p:txBody>
        </p:sp>
        <p:sp>
          <p:nvSpPr>
            <p:cNvPr id="470" name="tx470"/>
            <p:cNvSpPr/>
            <p:nvPr/>
          </p:nvSpPr>
          <p:spPr>
            <a:xfrm>
              <a:off x="424429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52</a:t>
              </a:r>
            </a:p>
          </p:txBody>
        </p:sp>
        <p:sp>
          <p:nvSpPr>
            <p:cNvPr id="471" name="tx471"/>
            <p:cNvSpPr/>
            <p:nvPr/>
          </p:nvSpPr>
          <p:spPr>
            <a:xfrm>
              <a:off x="4511137"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52</a:t>
              </a:r>
            </a:p>
          </p:txBody>
        </p:sp>
        <p:sp>
          <p:nvSpPr>
            <p:cNvPr id="472" name="rc4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6" name="tx706"/>
            <p:cNvSpPr/>
            <p:nvPr/>
          </p:nvSpPr>
          <p:spPr>
            <a:xfrm rot="-2700000">
              <a:off x="184152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07" name="tx707"/>
            <p:cNvSpPr/>
            <p:nvPr/>
          </p:nvSpPr>
          <p:spPr>
            <a:xfrm rot="-2700000">
              <a:off x="210836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08" name="tx708"/>
            <p:cNvSpPr/>
            <p:nvPr/>
          </p:nvSpPr>
          <p:spPr>
            <a:xfrm rot="-2700000">
              <a:off x="23752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09" name="tx709"/>
            <p:cNvSpPr/>
            <p:nvPr/>
          </p:nvSpPr>
          <p:spPr>
            <a:xfrm rot="-2700000">
              <a:off x="264201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10" name="tx710"/>
            <p:cNvSpPr/>
            <p:nvPr/>
          </p:nvSpPr>
          <p:spPr>
            <a:xfrm rot="-2700000">
              <a:off x="29088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11" name="tx711"/>
            <p:cNvSpPr/>
            <p:nvPr/>
          </p:nvSpPr>
          <p:spPr>
            <a:xfrm rot="-2700000">
              <a:off x="31757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12" name="tx712"/>
            <p:cNvSpPr/>
            <p:nvPr/>
          </p:nvSpPr>
          <p:spPr>
            <a:xfrm rot="-2700000">
              <a:off x="344255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13" name="tx713"/>
            <p:cNvSpPr/>
            <p:nvPr/>
          </p:nvSpPr>
          <p:spPr>
            <a:xfrm rot="-2700000">
              <a:off x="37093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14" name="tx714"/>
            <p:cNvSpPr/>
            <p:nvPr/>
          </p:nvSpPr>
          <p:spPr>
            <a:xfrm rot="-2700000">
              <a:off x="39762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15" name="tx715"/>
            <p:cNvSpPr/>
            <p:nvPr/>
          </p:nvSpPr>
          <p:spPr>
            <a:xfrm rot="-2700000">
              <a:off x="424306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16" name="tx716"/>
            <p:cNvSpPr/>
            <p:nvPr/>
          </p:nvSpPr>
          <p:spPr>
            <a:xfrm rot="-2700000">
              <a:off x="45099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17" name="tx717"/>
            <p:cNvSpPr/>
            <p:nvPr/>
          </p:nvSpPr>
          <p:spPr>
            <a:xfrm rot="-2700000">
              <a:off x="477674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18" name="tx718"/>
            <p:cNvSpPr/>
            <p:nvPr/>
          </p:nvSpPr>
          <p:spPr>
            <a:xfrm rot="-2700000">
              <a:off x="50435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19" name="tx719"/>
            <p:cNvSpPr/>
            <p:nvPr/>
          </p:nvSpPr>
          <p:spPr>
            <a:xfrm rot="-2700000">
              <a:off x="531039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20" name="tx720"/>
            <p:cNvSpPr/>
            <p:nvPr/>
          </p:nvSpPr>
          <p:spPr>
            <a:xfrm rot="-2700000">
              <a:off x="55772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21" name="tx721"/>
            <p:cNvSpPr/>
            <p:nvPr/>
          </p:nvSpPr>
          <p:spPr>
            <a:xfrm rot="-2700000">
              <a:off x="58441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22" name="tx722"/>
            <p:cNvSpPr/>
            <p:nvPr/>
          </p:nvSpPr>
          <p:spPr>
            <a:xfrm rot="-2700000">
              <a:off x="61109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723" name="tx723"/>
            <p:cNvSpPr/>
            <p:nvPr/>
          </p:nvSpPr>
          <p:spPr>
            <a:xfrm rot="-2700000">
              <a:off x="63777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724" name="tx724"/>
            <p:cNvSpPr/>
            <p:nvPr/>
          </p:nvSpPr>
          <p:spPr>
            <a:xfrm rot="-2700000">
              <a:off x="66446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725" name="tx725"/>
            <p:cNvSpPr/>
            <p:nvPr/>
          </p:nvSpPr>
          <p:spPr>
            <a:xfrm rot="-2700000">
              <a:off x="69114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6" name="tx726"/>
            <p:cNvSpPr/>
            <p:nvPr/>
          </p:nvSpPr>
          <p:spPr>
            <a:xfrm rot="-2700000">
              <a:off x="71782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27" name="tx727"/>
            <p:cNvSpPr/>
            <p:nvPr/>
          </p:nvSpPr>
          <p:spPr>
            <a:xfrm rot="-2700000">
              <a:off x="74451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28" name="tx728"/>
            <p:cNvSpPr/>
            <p:nvPr/>
          </p:nvSpPr>
          <p:spPr>
            <a:xfrm rot="-2700000">
              <a:off x="77119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29" name="tx729"/>
            <p:cNvSpPr/>
            <p:nvPr/>
          </p:nvSpPr>
          <p:spPr>
            <a:xfrm rot="-2700000">
              <a:off x="7978785"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30" name="tx730"/>
            <p:cNvSpPr/>
            <p:nvPr/>
          </p:nvSpPr>
          <p:spPr>
            <a:xfrm rot="-2700000">
              <a:off x="82456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31" name="tx731"/>
            <p:cNvSpPr/>
            <p:nvPr/>
          </p:nvSpPr>
          <p:spPr>
            <a:xfrm rot="-2700000">
              <a:off x="8512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32" name="tx732"/>
            <p:cNvSpPr/>
            <p:nvPr/>
          </p:nvSpPr>
          <p:spPr>
            <a:xfrm>
              <a:off x="508184" y="5323323"/>
              <a:ext cx="872014" cy="15494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Afghanistan</a:t>
              </a:r>
            </a:p>
          </p:txBody>
        </p:sp>
        <p:sp>
          <p:nvSpPr>
            <p:cNvPr id="733" name="tx733"/>
            <p:cNvSpPr/>
            <p:nvPr/>
          </p:nvSpPr>
          <p:spPr>
            <a:xfrm>
              <a:off x="746966" y="4865329"/>
              <a:ext cx="63323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Pakistan</a:t>
              </a:r>
            </a:p>
          </p:txBody>
        </p:sp>
        <p:sp>
          <p:nvSpPr>
            <p:cNvPr id="734" name="tx734"/>
            <p:cNvSpPr/>
            <p:nvPr/>
          </p:nvSpPr>
          <p:spPr>
            <a:xfrm>
              <a:off x="508103" y="4339699"/>
              <a:ext cx="872095"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Bangladesh</a:t>
              </a:r>
            </a:p>
          </p:txBody>
        </p:sp>
        <p:sp>
          <p:nvSpPr>
            <p:cNvPr id="735" name="tx735"/>
            <p:cNvSpPr/>
            <p:nvPr/>
          </p:nvSpPr>
          <p:spPr>
            <a:xfrm>
              <a:off x="903198" y="3877512"/>
              <a:ext cx="47700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b="1">
                  <a:solidFill>
                    <a:srgbClr val="4D4D4D">
                      <a:alpha val="100000"/>
                    </a:srgbClr>
                  </a:solidFill>
                  <a:latin typeface="Arial"/>
                  <a:cs typeface="Arial"/>
                </a:rPr>
                <a:t>ROSA</a:t>
              </a:r>
            </a:p>
          </p:txBody>
        </p:sp>
        <p:sp>
          <p:nvSpPr>
            <p:cNvPr id="736" name="tx736"/>
            <p:cNvSpPr/>
            <p:nvPr/>
          </p:nvSpPr>
          <p:spPr>
            <a:xfrm>
              <a:off x="1022186" y="3386869"/>
              <a:ext cx="3580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India</a:t>
              </a:r>
            </a:p>
          </p:txBody>
        </p:sp>
        <p:sp>
          <p:nvSpPr>
            <p:cNvPr id="737" name="tx737"/>
            <p:cNvSpPr/>
            <p:nvPr/>
          </p:nvSpPr>
          <p:spPr>
            <a:xfrm>
              <a:off x="682716" y="2891953"/>
              <a:ext cx="2017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Sri</a:t>
              </a:r>
            </a:p>
          </p:txBody>
        </p:sp>
        <p:sp>
          <p:nvSpPr>
            <p:cNvPr id="738" name="tx738"/>
            <p:cNvSpPr/>
            <p:nvPr/>
          </p:nvSpPr>
          <p:spPr>
            <a:xfrm>
              <a:off x="930366" y="2894049"/>
              <a:ext cx="44983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Lanka</a:t>
              </a:r>
            </a:p>
          </p:txBody>
        </p:sp>
        <p:sp>
          <p:nvSpPr>
            <p:cNvPr id="739" name="tx739"/>
            <p:cNvSpPr/>
            <p:nvPr/>
          </p:nvSpPr>
          <p:spPr>
            <a:xfrm>
              <a:off x="948826" y="2370353"/>
              <a:ext cx="43137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Nepal</a:t>
              </a:r>
            </a:p>
          </p:txBody>
        </p:sp>
        <p:sp>
          <p:nvSpPr>
            <p:cNvPr id="740" name="tx740"/>
            <p:cNvSpPr/>
            <p:nvPr/>
          </p:nvSpPr>
          <p:spPr>
            <a:xfrm>
              <a:off x="728747" y="1908408"/>
              <a:ext cx="65145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Maldives</a:t>
              </a:r>
            </a:p>
          </p:txBody>
        </p:sp>
        <p:sp>
          <p:nvSpPr>
            <p:cNvPr id="741" name="tx741"/>
            <p:cNvSpPr/>
            <p:nvPr/>
          </p:nvSpPr>
          <p:spPr>
            <a:xfrm>
              <a:off x="856925" y="1415588"/>
              <a:ext cx="52327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Bhutan</a:t>
              </a:r>
            </a:p>
          </p:txBody>
        </p:sp>
        <p:sp>
          <p:nvSpPr>
            <p:cNvPr id="742" name="tx742"/>
            <p:cNvSpPr/>
            <p:nvPr/>
          </p:nvSpPr>
          <p:spPr>
            <a:xfrm>
              <a:off x="33479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9322" y="5941007"/>
              <a:ext cx="2160000" cy="219455"/>
            </a:xfrm>
            <a:prstGeom prst="rect">
              <a:avLst/>
            </a:prstGeom>
          </p:spPr>
        </p:pic>
        <p:sp>
          <p:nvSpPr>
            <p:cNvPr id="744" name="pl744"/>
            <p:cNvSpPr/>
            <p:nvPr/>
          </p:nvSpPr>
          <p:spPr>
            <a:xfrm>
              <a:off x="5012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5" name="pl745"/>
            <p:cNvSpPr/>
            <p:nvPr/>
          </p:nvSpPr>
          <p:spPr>
            <a:xfrm>
              <a:off x="63046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6" name="pl746"/>
            <p:cNvSpPr/>
            <p:nvPr/>
          </p:nvSpPr>
          <p:spPr>
            <a:xfrm>
              <a:off x="65198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7" name="pl747"/>
            <p:cNvSpPr/>
            <p:nvPr/>
          </p:nvSpPr>
          <p:spPr>
            <a:xfrm>
              <a:off x="67351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8" name="pl748"/>
            <p:cNvSpPr/>
            <p:nvPr/>
          </p:nvSpPr>
          <p:spPr>
            <a:xfrm>
              <a:off x="69504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9" name="pl749"/>
            <p:cNvSpPr/>
            <p:nvPr/>
          </p:nvSpPr>
          <p:spPr>
            <a:xfrm>
              <a:off x="7165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50" name="pl750"/>
            <p:cNvSpPr/>
            <p:nvPr/>
          </p:nvSpPr>
          <p:spPr>
            <a:xfrm>
              <a:off x="5012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1" name="pl751"/>
            <p:cNvSpPr/>
            <p:nvPr/>
          </p:nvSpPr>
          <p:spPr>
            <a:xfrm>
              <a:off x="63046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2" name="pl752"/>
            <p:cNvSpPr/>
            <p:nvPr/>
          </p:nvSpPr>
          <p:spPr>
            <a:xfrm>
              <a:off x="65198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3" name="pl753"/>
            <p:cNvSpPr/>
            <p:nvPr/>
          </p:nvSpPr>
          <p:spPr>
            <a:xfrm>
              <a:off x="67351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4" name="pl754"/>
            <p:cNvSpPr/>
            <p:nvPr/>
          </p:nvSpPr>
          <p:spPr>
            <a:xfrm>
              <a:off x="69504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5" name="pl755"/>
            <p:cNvSpPr/>
            <p:nvPr/>
          </p:nvSpPr>
          <p:spPr>
            <a:xfrm>
              <a:off x="7165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6" name="tx756"/>
            <p:cNvSpPr/>
            <p:nvPr/>
          </p:nvSpPr>
          <p:spPr>
            <a:xfrm>
              <a:off x="49818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57" name="tx757"/>
            <p:cNvSpPr/>
            <p:nvPr/>
          </p:nvSpPr>
          <p:spPr>
            <a:xfrm>
              <a:off x="62424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58" name="tx758"/>
            <p:cNvSpPr/>
            <p:nvPr/>
          </p:nvSpPr>
          <p:spPr>
            <a:xfrm>
              <a:off x="64577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59" name="tx759"/>
            <p:cNvSpPr/>
            <p:nvPr/>
          </p:nvSpPr>
          <p:spPr>
            <a:xfrm>
              <a:off x="66730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60" name="tx760"/>
            <p:cNvSpPr/>
            <p:nvPr/>
          </p:nvSpPr>
          <p:spPr>
            <a:xfrm>
              <a:off x="68882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61" name="tx761"/>
            <p:cNvSpPr/>
            <p:nvPr/>
          </p:nvSpPr>
          <p:spPr>
            <a:xfrm>
              <a:off x="70724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62" name="tx762"/>
            <p:cNvSpPr/>
            <p:nvPr/>
          </p:nvSpPr>
          <p:spPr>
            <a:xfrm>
              <a:off x="1442829" y="397941"/>
              <a:ext cx="349432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ROSA, 2000-2025</a:t>
              </a:r>
            </a:p>
          </p:txBody>
        </p:sp>
        <p:sp>
          <p:nvSpPr>
            <p:cNvPr id="763" name="tx763"/>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81182"/>
            </a:xfrm>
            <a:custGeom>
              <a:avLst/>
              <a:gdLst/>
              <a:ahLst/>
              <a:cxnLst/>
              <a:rect l="0" t="0" r="0" b="0"/>
              <a:pathLst>
                <a:path w="3434519" h="281182">
                  <a:moveTo>
                    <a:pt x="0" y="241013"/>
                  </a:moveTo>
                  <a:lnTo>
                    <a:pt x="137380" y="241013"/>
                  </a:lnTo>
                  <a:lnTo>
                    <a:pt x="274761" y="281182"/>
                  </a:lnTo>
                  <a:lnTo>
                    <a:pt x="412142" y="220929"/>
                  </a:lnTo>
                  <a:lnTo>
                    <a:pt x="549523" y="200844"/>
                  </a:lnTo>
                  <a:lnTo>
                    <a:pt x="686903" y="200844"/>
                  </a:lnTo>
                  <a:lnTo>
                    <a:pt x="824284" y="140591"/>
                  </a:lnTo>
                  <a:lnTo>
                    <a:pt x="961665" y="120506"/>
                  </a:lnTo>
                  <a:lnTo>
                    <a:pt x="1099046" y="60253"/>
                  </a:lnTo>
                  <a:lnTo>
                    <a:pt x="1236427" y="20084"/>
                  </a:lnTo>
                  <a:lnTo>
                    <a:pt x="1373807" y="20084"/>
                  </a:lnTo>
                  <a:lnTo>
                    <a:pt x="1511188" y="20084"/>
                  </a:lnTo>
                  <a:lnTo>
                    <a:pt x="1648569" y="0"/>
                  </a:lnTo>
                  <a:lnTo>
                    <a:pt x="1785950" y="40168"/>
                  </a:lnTo>
                  <a:lnTo>
                    <a:pt x="1923331" y="0"/>
                  </a:lnTo>
                  <a:lnTo>
                    <a:pt x="2060711" y="20084"/>
                  </a:lnTo>
                  <a:lnTo>
                    <a:pt x="2198092" y="20084"/>
                  </a:lnTo>
                  <a:lnTo>
                    <a:pt x="2335473" y="20084"/>
                  </a:lnTo>
                  <a:lnTo>
                    <a:pt x="2472854" y="40168"/>
                  </a:lnTo>
                  <a:lnTo>
                    <a:pt x="2610235" y="40168"/>
                  </a:lnTo>
                  <a:lnTo>
                    <a:pt x="2747615" y="80337"/>
                  </a:lnTo>
                  <a:lnTo>
                    <a:pt x="2884996" y="220929"/>
                  </a:lnTo>
                  <a:lnTo>
                    <a:pt x="3022377" y="40168"/>
                  </a:lnTo>
                  <a:lnTo>
                    <a:pt x="3159758" y="140591"/>
                  </a:lnTo>
                  <a:lnTo>
                    <a:pt x="3297139" y="140591"/>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49223"/>
              <a:ext cx="3434519" cy="220929"/>
            </a:xfrm>
            <a:custGeom>
              <a:avLst/>
              <a:gdLst/>
              <a:ahLst/>
              <a:cxnLst/>
              <a:rect l="0" t="0" r="0" b="0"/>
              <a:pathLst>
                <a:path w="3434519" h="220929">
                  <a:moveTo>
                    <a:pt x="0" y="80337"/>
                  </a:moveTo>
                  <a:lnTo>
                    <a:pt x="137380" y="40168"/>
                  </a:lnTo>
                  <a:lnTo>
                    <a:pt x="274761" y="120506"/>
                  </a:lnTo>
                  <a:lnTo>
                    <a:pt x="412142" y="220929"/>
                  </a:lnTo>
                  <a:lnTo>
                    <a:pt x="549523" y="80337"/>
                  </a:lnTo>
                  <a:lnTo>
                    <a:pt x="686903" y="40168"/>
                  </a:lnTo>
                  <a:lnTo>
                    <a:pt x="824284" y="40168"/>
                  </a:lnTo>
                  <a:lnTo>
                    <a:pt x="961665" y="0"/>
                  </a:lnTo>
                  <a:lnTo>
                    <a:pt x="1099046" y="0"/>
                  </a:lnTo>
                  <a:lnTo>
                    <a:pt x="1236427" y="60253"/>
                  </a:lnTo>
                  <a:lnTo>
                    <a:pt x="1373807" y="80337"/>
                  </a:lnTo>
                  <a:lnTo>
                    <a:pt x="1511188" y="100422"/>
                  </a:lnTo>
                  <a:lnTo>
                    <a:pt x="1648569" y="40168"/>
                  </a:lnTo>
                  <a:lnTo>
                    <a:pt x="1785950" y="20084"/>
                  </a:lnTo>
                  <a:lnTo>
                    <a:pt x="1923331" y="160675"/>
                  </a:lnTo>
                  <a:lnTo>
                    <a:pt x="2060711" y="140591"/>
                  </a:lnTo>
                  <a:lnTo>
                    <a:pt x="2198092" y="180760"/>
                  </a:lnTo>
                  <a:lnTo>
                    <a:pt x="2335473" y="120506"/>
                  </a:lnTo>
                  <a:lnTo>
                    <a:pt x="2472854" y="80337"/>
                  </a:lnTo>
                  <a:lnTo>
                    <a:pt x="2610235" y="60253"/>
                  </a:lnTo>
                  <a:lnTo>
                    <a:pt x="2747615" y="140591"/>
                  </a:lnTo>
                  <a:lnTo>
                    <a:pt x="2884996" y="140591"/>
                  </a:lnTo>
                  <a:lnTo>
                    <a:pt x="3022377" y="120506"/>
                  </a:lnTo>
                  <a:lnTo>
                    <a:pt x="3159758" y="120506"/>
                  </a:lnTo>
                  <a:lnTo>
                    <a:pt x="3297139" y="180760"/>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30406"/>
              <a:ext cx="3434519" cy="441858"/>
            </a:xfrm>
            <a:custGeom>
              <a:avLst/>
              <a:gdLst/>
              <a:ahLst/>
              <a:cxnLst/>
              <a:rect l="0" t="0" r="0" b="0"/>
              <a:pathLst>
                <a:path w="3434519" h="441858">
                  <a:moveTo>
                    <a:pt x="0" y="441858"/>
                  </a:moveTo>
                  <a:lnTo>
                    <a:pt x="137380" y="381605"/>
                  </a:lnTo>
                  <a:lnTo>
                    <a:pt x="274761" y="361520"/>
                  </a:lnTo>
                  <a:lnTo>
                    <a:pt x="412142" y="321351"/>
                  </a:lnTo>
                  <a:lnTo>
                    <a:pt x="549523" y="301267"/>
                  </a:lnTo>
                  <a:lnTo>
                    <a:pt x="686903" y="261098"/>
                  </a:lnTo>
                  <a:lnTo>
                    <a:pt x="824284" y="220929"/>
                  </a:lnTo>
                  <a:lnTo>
                    <a:pt x="961665" y="200844"/>
                  </a:lnTo>
                  <a:lnTo>
                    <a:pt x="1099046" y="180760"/>
                  </a:lnTo>
                  <a:lnTo>
                    <a:pt x="1236427" y="140591"/>
                  </a:lnTo>
                  <a:lnTo>
                    <a:pt x="1373807" y="100422"/>
                  </a:lnTo>
                  <a:lnTo>
                    <a:pt x="1511188" y="80337"/>
                  </a:lnTo>
                  <a:lnTo>
                    <a:pt x="1648569" y="100422"/>
                  </a:lnTo>
                  <a:lnTo>
                    <a:pt x="1785950" y="100422"/>
                  </a:lnTo>
                  <a:lnTo>
                    <a:pt x="1923331" y="60253"/>
                  </a:lnTo>
                  <a:lnTo>
                    <a:pt x="2060711" y="60253"/>
                  </a:lnTo>
                  <a:lnTo>
                    <a:pt x="2198092" y="60253"/>
                  </a:lnTo>
                  <a:lnTo>
                    <a:pt x="2335473" y="60253"/>
                  </a:lnTo>
                  <a:lnTo>
                    <a:pt x="2472854" y="20084"/>
                  </a:lnTo>
                  <a:lnTo>
                    <a:pt x="2610235" y="0"/>
                  </a:lnTo>
                  <a:lnTo>
                    <a:pt x="2747615" y="40168"/>
                  </a:lnTo>
                  <a:lnTo>
                    <a:pt x="2884996" y="80337"/>
                  </a:lnTo>
                  <a:lnTo>
                    <a:pt x="3022377" y="80337"/>
                  </a:lnTo>
                  <a:lnTo>
                    <a:pt x="3159758" y="40168"/>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69308"/>
              <a:ext cx="3434519" cy="361520"/>
            </a:xfrm>
            <a:custGeom>
              <a:avLst/>
              <a:gdLst/>
              <a:ahLst/>
              <a:cxnLst/>
              <a:rect l="0" t="0" r="0" b="0"/>
              <a:pathLst>
                <a:path w="3434519" h="361520">
                  <a:moveTo>
                    <a:pt x="0" y="60253"/>
                  </a:moveTo>
                  <a:lnTo>
                    <a:pt x="137380" y="80337"/>
                  </a:lnTo>
                  <a:lnTo>
                    <a:pt x="274761" y="60253"/>
                  </a:lnTo>
                  <a:lnTo>
                    <a:pt x="412142" y="40168"/>
                  </a:lnTo>
                  <a:lnTo>
                    <a:pt x="549523" y="20084"/>
                  </a:lnTo>
                  <a:lnTo>
                    <a:pt x="686903" y="0"/>
                  </a:lnTo>
                  <a:lnTo>
                    <a:pt x="824284" y="20084"/>
                  </a:lnTo>
                  <a:lnTo>
                    <a:pt x="961665" y="20084"/>
                  </a:lnTo>
                  <a:lnTo>
                    <a:pt x="1099046" y="40168"/>
                  </a:lnTo>
                  <a:lnTo>
                    <a:pt x="1236427" y="0"/>
                  </a:lnTo>
                  <a:lnTo>
                    <a:pt x="1373807" y="20084"/>
                  </a:lnTo>
                  <a:lnTo>
                    <a:pt x="1511188" y="20084"/>
                  </a:lnTo>
                  <a:lnTo>
                    <a:pt x="1648569" y="20084"/>
                  </a:lnTo>
                  <a:lnTo>
                    <a:pt x="1785950" y="80337"/>
                  </a:lnTo>
                  <a:lnTo>
                    <a:pt x="1923331" y="100422"/>
                  </a:lnTo>
                  <a:lnTo>
                    <a:pt x="2060711" y="80337"/>
                  </a:lnTo>
                  <a:lnTo>
                    <a:pt x="2198092" y="100422"/>
                  </a:lnTo>
                  <a:lnTo>
                    <a:pt x="2335473" y="180760"/>
                  </a:lnTo>
                  <a:lnTo>
                    <a:pt x="2472854" y="160675"/>
                  </a:lnTo>
                  <a:lnTo>
                    <a:pt x="2610235" y="281182"/>
                  </a:lnTo>
                  <a:lnTo>
                    <a:pt x="2747615" y="341436"/>
                  </a:lnTo>
                  <a:lnTo>
                    <a:pt x="2884996" y="361520"/>
                  </a:lnTo>
                  <a:lnTo>
                    <a:pt x="3022377" y="301267"/>
                  </a:lnTo>
                  <a:lnTo>
                    <a:pt x="3159758" y="241013"/>
                  </a:lnTo>
                  <a:lnTo>
                    <a:pt x="3297139" y="220929"/>
                  </a:lnTo>
                  <a:lnTo>
                    <a:pt x="3434519" y="220929"/>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241013"/>
            </a:xfrm>
            <a:custGeom>
              <a:avLst/>
              <a:gdLst/>
              <a:ahLst/>
              <a:cxnLst/>
              <a:rect l="0" t="0" r="0" b="0"/>
              <a:pathLst>
                <a:path w="3434519" h="241013">
                  <a:moveTo>
                    <a:pt x="0" y="100422"/>
                  </a:moveTo>
                  <a:lnTo>
                    <a:pt x="137380" y="80337"/>
                  </a:lnTo>
                  <a:lnTo>
                    <a:pt x="274761" y="120506"/>
                  </a:lnTo>
                  <a:lnTo>
                    <a:pt x="412142" y="100422"/>
                  </a:lnTo>
                  <a:lnTo>
                    <a:pt x="549523" y="80337"/>
                  </a:lnTo>
                  <a:lnTo>
                    <a:pt x="686903" y="60253"/>
                  </a:lnTo>
                  <a:lnTo>
                    <a:pt x="824284" y="60253"/>
                  </a:lnTo>
                  <a:lnTo>
                    <a:pt x="961665" y="40168"/>
                  </a:lnTo>
                  <a:lnTo>
                    <a:pt x="1099046" y="20084"/>
                  </a:lnTo>
                  <a:lnTo>
                    <a:pt x="1236427" y="20084"/>
                  </a:lnTo>
                  <a:lnTo>
                    <a:pt x="1373807" y="0"/>
                  </a:lnTo>
                  <a:lnTo>
                    <a:pt x="1511188" y="0"/>
                  </a:lnTo>
                  <a:lnTo>
                    <a:pt x="1648569" y="60253"/>
                  </a:lnTo>
                  <a:lnTo>
                    <a:pt x="1785950" y="20084"/>
                  </a:lnTo>
                  <a:lnTo>
                    <a:pt x="1923331" y="20084"/>
                  </a:lnTo>
                  <a:lnTo>
                    <a:pt x="2060711" y="60253"/>
                  </a:lnTo>
                  <a:lnTo>
                    <a:pt x="2198092" y="40168"/>
                  </a:lnTo>
                  <a:lnTo>
                    <a:pt x="2335473" y="20084"/>
                  </a:lnTo>
                  <a:lnTo>
                    <a:pt x="2472854" y="40168"/>
                  </a:lnTo>
                  <a:lnTo>
                    <a:pt x="2610235" y="40168"/>
                  </a:lnTo>
                  <a:lnTo>
                    <a:pt x="2747615" y="120506"/>
                  </a:lnTo>
                  <a:lnTo>
                    <a:pt x="2884996" y="120506"/>
                  </a:lnTo>
                  <a:lnTo>
                    <a:pt x="3022377" y="100422"/>
                  </a:lnTo>
                  <a:lnTo>
                    <a:pt x="3159758" y="200844"/>
                  </a:lnTo>
                  <a:lnTo>
                    <a:pt x="3297139" y="241013"/>
                  </a:lnTo>
                  <a:lnTo>
                    <a:pt x="3434519" y="160675"/>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909477"/>
              <a:ext cx="3434519" cy="642703"/>
            </a:xfrm>
            <a:custGeom>
              <a:avLst/>
              <a:gdLst/>
              <a:ahLst/>
              <a:cxnLst/>
              <a:rect l="0" t="0" r="0" b="0"/>
              <a:pathLst>
                <a:path w="3434519" h="642703">
                  <a:moveTo>
                    <a:pt x="0" y="642703"/>
                  </a:moveTo>
                  <a:lnTo>
                    <a:pt x="137380" y="602534"/>
                  </a:lnTo>
                  <a:lnTo>
                    <a:pt x="274761" y="602534"/>
                  </a:lnTo>
                  <a:lnTo>
                    <a:pt x="412142" y="562365"/>
                  </a:lnTo>
                  <a:lnTo>
                    <a:pt x="549523" y="502112"/>
                  </a:lnTo>
                  <a:lnTo>
                    <a:pt x="686903" y="482027"/>
                  </a:lnTo>
                  <a:lnTo>
                    <a:pt x="824284" y="502112"/>
                  </a:lnTo>
                  <a:lnTo>
                    <a:pt x="961665" y="522196"/>
                  </a:lnTo>
                  <a:lnTo>
                    <a:pt x="1099046" y="441858"/>
                  </a:lnTo>
                  <a:lnTo>
                    <a:pt x="1236427" y="381605"/>
                  </a:lnTo>
                  <a:lnTo>
                    <a:pt x="1373807" y="321351"/>
                  </a:lnTo>
                  <a:lnTo>
                    <a:pt x="1511188" y="241013"/>
                  </a:lnTo>
                  <a:lnTo>
                    <a:pt x="1648569" y="241013"/>
                  </a:lnTo>
                  <a:lnTo>
                    <a:pt x="1785950" y="220929"/>
                  </a:lnTo>
                  <a:lnTo>
                    <a:pt x="1923331" y="180760"/>
                  </a:lnTo>
                  <a:lnTo>
                    <a:pt x="2060711" y="140591"/>
                  </a:lnTo>
                  <a:lnTo>
                    <a:pt x="2198092" y="120506"/>
                  </a:lnTo>
                  <a:lnTo>
                    <a:pt x="2335473" y="100422"/>
                  </a:lnTo>
                  <a:lnTo>
                    <a:pt x="2472854" y="80337"/>
                  </a:lnTo>
                  <a:lnTo>
                    <a:pt x="2610235" y="60253"/>
                  </a:lnTo>
                  <a:lnTo>
                    <a:pt x="2747615" y="160675"/>
                  </a:lnTo>
                  <a:lnTo>
                    <a:pt x="2884996" y="140591"/>
                  </a:lnTo>
                  <a:lnTo>
                    <a:pt x="3022377" y="20084"/>
                  </a:lnTo>
                  <a:lnTo>
                    <a:pt x="3159758" y="4016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11166"/>
              <a:ext cx="3434519" cy="642703"/>
            </a:xfrm>
            <a:custGeom>
              <a:avLst/>
              <a:gdLst/>
              <a:ahLst/>
              <a:cxnLst/>
              <a:rect l="0" t="0" r="0" b="0"/>
              <a:pathLst>
                <a:path w="3434519" h="642703">
                  <a:moveTo>
                    <a:pt x="0" y="622619"/>
                  </a:moveTo>
                  <a:lnTo>
                    <a:pt x="137380" y="642703"/>
                  </a:lnTo>
                  <a:lnTo>
                    <a:pt x="274761" y="602534"/>
                  </a:lnTo>
                  <a:lnTo>
                    <a:pt x="412142" y="522196"/>
                  </a:lnTo>
                  <a:lnTo>
                    <a:pt x="549523" y="421774"/>
                  </a:lnTo>
                  <a:lnTo>
                    <a:pt x="686903" y="341436"/>
                  </a:lnTo>
                  <a:lnTo>
                    <a:pt x="824284" y="281182"/>
                  </a:lnTo>
                  <a:lnTo>
                    <a:pt x="961665" y="241013"/>
                  </a:lnTo>
                  <a:lnTo>
                    <a:pt x="1099046" y="140591"/>
                  </a:lnTo>
                  <a:lnTo>
                    <a:pt x="1236427" y="40168"/>
                  </a:lnTo>
                  <a:lnTo>
                    <a:pt x="1373807" y="120506"/>
                  </a:lnTo>
                  <a:lnTo>
                    <a:pt x="1511188" y="160675"/>
                  </a:lnTo>
                  <a:lnTo>
                    <a:pt x="1648569" y="200844"/>
                  </a:lnTo>
                  <a:lnTo>
                    <a:pt x="1785950" y="200844"/>
                  </a:lnTo>
                  <a:lnTo>
                    <a:pt x="1923331" y="180760"/>
                  </a:lnTo>
                  <a:lnTo>
                    <a:pt x="2060711" y="200844"/>
                  </a:lnTo>
                  <a:lnTo>
                    <a:pt x="2198092" y="100422"/>
                  </a:lnTo>
                  <a:lnTo>
                    <a:pt x="2335473" y="80337"/>
                  </a:lnTo>
                  <a:lnTo>
                    <a:pt x="2472854" y="40168"/>
                  </a:lnTo>
                  <a:lnTo>
                    <a:pt x="2610235" y="0"/>
                  </a:lnTo>
                  <a:lnTo>
                    <a:pt x="2747615" y="60253"/>
                  </a:lnTo>
                  <a:lnTo>
                    <a:pt x="2884996" y="140591"/>
                  </a:lnTo>
                  <a:lnTo>
                    <a:pt x="3022377" y="100422"/>
                  </a:lnTo>
                  <a:lnTo>
                    <a:pt x="3159758" y="40168"/>
                  </a:lnTo>
                  <a:lnTo>
                    <a:pt x="3297139" y="20084"/>
                  </a:lnTo>
                  <a:lnTo>
                    <a:pt x="3434519" y="20084"/>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1909477"/>
              <a:ext cx="3434519" cy="642703"/>
            </a:xfrm>
            <a:custGeom>
              <a:avLst/>
              <a:gdLst/>
              <a:ahLst/>
              <a:cxnLst/>
              <a:rect l="0" t="0" r="0" b="0"/>
              <a:pathLst>
                <a:path w="3434519" h="642703">
                  <a:moveTo>
                    <a:pt x="0" y="642703"/>
                  </a:moveTo>
                  <a:lnTo>
                    <a:pt x="137380" y="602534"/>
                  </a:lnTo>
                  <a:lnTo>
                    <a:pt x="274761" y="602534"/>
                  </a:lnTo>
                  <a:lnTo>
                    <a:pt x="412142" y="562365"/>
                  </a:lnTo>
                  <a:lnTo>
                    <a:pt x="549523" y="502112"/>
                  </a:lnTo>
                  <a:lnTo>
                    <a:pt x="686903" y="482027"/>
                  </a:lnTo>
                  <a:lnTo>
                    <a:pt x="824284" y="502112"/>
                  </a:lnTo>
                  <a:lnTo>
                    <a:pt x="961665" y="522196"/>
                  </a:lnTo>
                  <a:lnTo>
                    <a:pt x="1099046" y="441858"/>
                  </a:lnTo>
                  <a:lnTo>
                    <a:pt x="1236427" y="381605"/>
                  </a:lnTo>
                  <a:lnTo>
                    <a:pt x="1373807" y="321351"/>
                  </a:lnTo>
                  <a:lnTo>
                    <a:pt x="1511188" y="241013"/>
                  </a:lnTo>
                  <a:lnTo>
                    <a:pt x="1648569" y="241013"/>
                  </a:lnTo>
                  <a:lnTo>
                    <a:pt x="1785950" y="220929"/>
                  </a:lnTo>
                  <a:lnTo>
                    <a:pt x="1923331" y="180760"/>
                  </a:lnTo>
                  <a:lnTo>
                    <a:pt x="2060711" y="140591"/>
                  </a:lnTo>
                  <a:lnTo>
                    <a:pt x="2198092" y="120506"/>
                  </a:lnTo>
                  <a:lnTo>
                    <a:pt x="2335473" y="100422"/>
                  </a:lnTo>
                  <a:lnTo>
                    <a:pt x="2472854" y="80337"/>
                  </a:lnTo>
                  <a:lnTo>
                    <a:pt x="2610235" y="60253"/>
                  </a:lnTo>
                  <a:lnTo>
                    <a:pt x="2747615" y="160675"/>
                  </a:lnTo>
                  <a:lnTo>
                    <a:pt x="2884996" y="140591"/>
                  </a:lnTo>
                  <a:lnTo>
                    <a:pt x="3022377" y="20084"/>
                  </a:lnTo>
                  <a:lnTo>
                    <a:pt x="3159758" y="40168"/>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1909477"/>
              <a:ext cx="3434519" cy="642703"/>
            </a:xfrm>
            <a:custGeom>
              <a:avLst/>
              <a:gdLst/>
              <a:ahLst/>
              <a:cxnLst/>
              <a:rect l="0" t="0" r="0" b="0"/>
              <a:pathLst>
                <a:path w="3434519" h="642703">
                  <a:moveTo>
                    <a:pt x="0" y="642703"/>
                  </a:moveTo>
                  <a:lnTo>
                    <a:pt x="137380" y="602534"/>
                  </a:lnTo>
                  <a:lnTo>
                    <a:pt x="274761" y="602534"/>
                  </a:lnTo>
                  <a:lnTo>
                    <a:pt x="412142" y="562365"/>
                  </a:lnTo>
                  <a:lnTo>
                    <a:pt x="549523" y="502112"/>
                  </a:lnTo>
                  <a:lnTo>
                    <a:pt x="686903" y="482027"/>
                  </a:lnTo>
                  <a:lnTo>
                    <a:pt x="824284" y="502112"/>
                  </a:lnTo>
                  <a:lnTo>
                    <a:pt x="961665" y="522196"/>
                  </a:lnTo>
                  <a:lnTo>
                    <a:pt x="1099046" y="441858"/>
                  </a:lnTo>
                  <a:lnTo>
                    <a:pt x="1236427" y="381605"/>
                  </a:lnTo>
                  <a:lnTo>
                    <a:pt x="1373807" y="321351"/>
                  </a:lnTo>
                  <a:lnTo>
                    <a:pt x="1511188" y="241013"/>
                  </a:lnTo>
                  <a:lnTo>
                    <a:pt x="1648569" y="241013"/>
                  </a:lnTo>
                  <a:lnTo>
                    <a:pt x="1785950" y="220929"/>
                  </a:lnTo>
                  <a:lnTo>
                    <a:pt x="1923331" y="180760"/>
                  </a:lnTo>
                  <a:lnTo>
                    <a:pt x="2060711" y="140591"/>
                  </a:lnTo>
                  <a:lnTo>
                    <a:pt x="2198092" y="120506"/>
                  </a:lnTo>
                  <a:lnTo>
                    <a:pt x="2335473" y="100422"/>
                  </a:lnTo>
                  <a:lnTo>
                    <a:pt x="2472854" y="80337"/>
                  </a:lnTo>
                  <a:lnTo>
                    <a:pt x="2610235" y="60253"/>
                  </a:lnTo>
                  <a:lnTo>
                    <a:pt x="2747615" y="160675"/>
                  </a:lnTo>
                  <a:lnTo>
                    <a:pt x="2884996" y="140591"/>
                  </a:lnTo>
                  <a:lnTo>
                    <a:pt x="3022377" y="20084"/>
                  </a:lnTo>
                  <a:lnTo>
                    <a:pt x="3159758" y="40168"/>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43" name="tx43"/>
            <p:cNvSpPr/>
            <p:nvPr/>
          </p:nvSpPr>
          <p:spPr>
            <a:xfrm>
              <a:off x="1022520" y="2379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 name="tx44"/>
            <p:cNvSpPr/>
            <p:nvPr/>
          </p:nvSpPr>
          <p:spPr>
            <a:xfrm>
              <a:off x="1709424" y="22191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5" name="tx45"/>
            <p:cNvSpPr/>
            <p:nvPr/>
          </p:nvSpPr>
          <p:spPr>
            <a:xfrm>
              <a:off x="2396328" y="20584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6" name="tx46"/>
            <p:cNvSpPr/>
            <p:nvPr/>
          </p:nvSpPr>
          <p:spPr>
            <a:xfrm>
              <a:off x="3083232" y="1877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 name="tx47"/>
            <p:cNvSpPr/>
            <p:nvPr/>
          </p:nvSpPr>
          <p:spPr>
            <a:xfrm>
              <a:off x="3632755" y="17973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 name="tx48"/>
            <p:cNvSpPr/>
            <p:nvPr/>
          </p:nvSpPr>
          <p:spPr>
            <a:xfrm>
              <a:off x="4457040" y="1737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2828688"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605613" y="1403618"/>
              <a:ext cx="2388914"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ROSA, 2000-2025</a:t>
              </a:r>
            </a:p>
          </p:txBody>
        </p:sp>
        <p:sp>
          <p:nvSpPr>
            <p:cNvPr id="83" name="pl83"/>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109" name="tx109"/>
            <p:cNvSpPr/>
            <p:nvPr/>
          </p:nvSpPr>
          <p:spPr>
            <a:xfrm>
              <a:off x="5320236" y="344614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10" name="tx110"/>
            <p:cNvSpPr/>
            <p:nvPr/>
          </p:nvSpPr>
          <p:spPr>
            <a:xfrm>
              <a:off x="6007140" y="30981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11" name="tx111"/>
            <p:cNvSpPr/>
            <p:nvPr/>
          </p:nvSpPr>
          <p:spPr>
            <a:xfrm>
              <a:off x="6694044" y="274750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7411093" y="23562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802951" y="204891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5" name="tx115"/>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144453"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43" name="pl143"/>
            <p:cNvSpPr/>
            <p:nvPr/>
          </p:nvSpPr>
          <p:spPr>
            <a:xfrm>
              <a:off x="227329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2619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625056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823919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326761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5256248"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72448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rc154"/>
            <p:cNvSpPr/>
            <p:nvPr/>
          </p:nvSpPr>
          <p:spPr>
            <a:xfrm>
              <a:off x="1278981" y="5796461"/>
              <a:ext cx="7357943" cy="100422"/>
            </a:xfrm>
            <a:prstGeom prst="rect">
              <a:avLst/>
            </a:prstGeom>
            <a:solidFill>
              <a:srgbClr val="E2231A">
                <a:alpha val="80000"/>
              </a:srgbClr>
            </a:solidFill>
          </p:spPr>
          <p:txBody>
            <a:bodyPr/>
            <a:lstStyle/>
            <a:p>
              <a:endParaRPr/>
            </a:p>
          </p:txBody>
        </p:sp>
        <p:sp>
          <p:nvSpPr>
            <p:cNvPr id="155" name="rc155"/>
            <p:cNvSpPr/>
            <p:nvPr/>
          </p:nvSpPr>
          <p:spPr>
            <a:xfrm>
              <a:off x="1278981" y="5670933"/>
              <a:ext cx="5767036" cy="100422"/>
            </a:xfrm>
            <a:prstGeom prst="rect">
              <a:avLst/>
            </a:prstGeom>
            <a:solidFill>
              <a:srgbClr val="E2231A">
                <a:alpha val="80000"/>
              </a:srgbClr>
            </a:solidFill>
          </p:spPr>
          <p:txBody>
            <a:bodyPr/>
            <a:lstStyle/>
            <a:p>
              <a:endParaRPr/>
            </a:p>
          </p:txBody>
        </p:sp>
        <p:sp>
          <p:nvSpPr>
            <p:cNvPr id="156" name="rc156"/>
            <p:cNvSpPr/>
            <p:nvPr/>
          </p:nvSpPr>
          <p:spPr>
            <a:xfrm>
              <a:off x="1278981" y="5545405"/>
              <a:ext cx="5767036" cy="100422"/>
            </a:xfrm>
            <a:prstGeom prst="rect">
              <a:avLst/>
            </a:prstGeom>
            <a:solidFill>
              <a:srgbClr val="E2231A">
                <a:alpha val="80000"/>
              </a:srgbClr>
            </a:solidFill>
          </p:spPr>
          <p:txBody>
            <a:bodyPr/>
            <a:lstStyle/>
            <a:p>
              <a:endParaRPr/>
            </a:p>
          </p:txBody>
        </p:sp>
        <p:sp>
          <p:nvSpPr>
            <p:cNvPr id="157" name="tx157"/>
            <p:cNvSpPr/>
            <p:nvPr/>
          </p:nvSpPr>
          <p:spPr>
            <a:xfrm>
              <a:off x="8712273"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58" name="tx158"/>
            <p:cNvSpPr/>
            <p:nvPr/>
          </p:nvSpPr>
          <p:spPr>
            <a:xfrm>
              <a:off x="7121366"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59" name="tx159"/>
            <p:cNvSpPr/>
            <p:nvPr/>
          </p:nvSpPr>
          <p:spPr>
            <a:xfrm>
              <a:off x="7121366"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60" name="tx160"/>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1" name="tx161"/>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2" name="tx162"/>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3" name="tx16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4" name="tx164"/>
            <p:cNvSpPr/>
            <p:nvPr/>
          </p:nvSpPr>
          <p:spPr>
            <a:xfrm>
              <a:off x="319698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65" name="tx165"/>
            <p:cNvSpPr/>
            <p:nvPr/>
          </p:nvSpPr>
          <p:spPr>
            <a:xfrm>
              <a:off x="5185616"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6" name="tx166"/>
            <p:cNvSpPr/>
            <p:nvPr/>
          </p:nvSpPr>
          <p:spPr>
            <a:xfrm>
              <a:off x="7174250"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67" name="tx167"/>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68" name="tx168"/>
            <p:cNvSpPr/>
            <p:nvPr/>
          </p:nvSpPr>
          <p:spPr>
            <a:xfrm>
              <a:off x="911084" y="5286032"/>
              <a:ext cx="3524026" cy="132605"/>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ROSA</a:t>
              </a:r>
            </a:p>
          </p:txBody>
        </p:sp>
        <p:sp>
          <p:nvSpPr>
            <p:cNvPr id="169" name="tx169"/>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1" name="tx171"/>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DTP3 coverage of 92%.
DTP3 coverage (92%) was 3 percentage points higher than in 2019 (89%).
This equates to 2.9 million undervaccinated children in 2025 compared to 3.7 million undervaccinated children in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74" name="Group 173"/>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40651" cap="flat">
              <a:solidFill>
                <a:srgbClr val="E2231A">
                  <a:alpha val="100000"/>
                </a:srgbClr>
              </a:solidFill>
              <a:prstDash val="solid"/>
              <a:round/>
            </a:ln>
          </p:spPr>
          <p:txBody>
            <a:bodyPr/>
            <a:lstStyle/>
            <a:p>
              <a:endParaRPr/>
            </a:p>
          </p:txBody>
        </p:sp>
        <p:sp>
          <p:nvSpPr>
            <p:cNvPr id="27" name="tx27"/>
            <p:cNvSpPr/>
            <p:nvPr/>
          </p:nvSpPr>
          <p:spPr>
            <a:xfrm>
              <a:off x="1022520"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 name="tx28"/>
            <p:cNvSpPr/>
            <p:nvPr/>
          </p:nvSpPr>
          <p:spPr>
            <a:xfrm>
              <a:off x="1513166"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9" name="tx29"/>
            <p:cNvSpPr/>
            <p:nvPr/>
          </p:nvSpPr>
          <p:spPr>
            <a:xfrm>
              <a:off x="2003812"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 name="tx30"/>
            <p:cNvSpPr/>
            <p:nvPr/>
          </p:nvSpPr>
          <p:spPr>
            <a:xfrm>
              <a:off x="2494457"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 name="tx31"/>
            <p:cNvSpPr/>
            <p:nvPr/>
          </p:nvSpPr>
          <p:spPr>
            <a:xfrm>
              <a:off x="2985103"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 name="tx32"/>
            <p:cNvSpPr/>
            <p:nvPr/>
          </p:nvSpPr>
          <p:spPr>
            <a:xfrm>
              <a:off x="3475749"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 name="tx33"/>
            <p:cNvSpPr/>
            <p:nvPr/>
          </p:nvSpPr>
          <p:spPr>
            <a:xfrm>
              <a:off x="3966394"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 name="tx34"/>
            <p:cNvSpPr/>
            <p:nvPr/>
          </p:nvSpPr>
          <p:spPr>
            <a:xfrm>
              <a:off x="4457040"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2828688"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5613" y="1403618"/>
              <a:ext cx="2388914"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ROSA,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40651" cap="flat">
              <a:solidFill>
                <a:srgbClr val="E2231A">
                  <a:alpha val="100000"/>
                </a:srgbClr>
              </a:solidFill>
              <a:prstDash val="solid"/>
              <a:round/>
            </a:ln>
          </p:spPr>
          <p:txBody>
            <a:bodyPr/>
            <a:lstStyle/>
            <a:p>
              <a:endParaRPr/>
            </a:p>
          </p:txBody>
        </p:sp>
        <p:sp>
          <p:nvSpPr>
            <p:cNvPr id="82" name="tx82"/>
            <p:cNvSpPr/>
            <p:nvPr/>
          </p:nvSpPr>
          <p:spPr>
            <a:xfrm>
              <a:off x="535038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6822318"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7331013"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7821659" y="22055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8312305" y="195037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tx89"/>
            <p:cNvSpPr/>
            <p:nvPr/>
          </p:nvSpPr>
          <p:spPr>
            <a:xfrm>
              <a:off x="8802951" y="195037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3" name="pl103"/>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4" name="pl104"/>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5" name="pl105"/>
            <p:cNvSpPr/>
            <p:nvPr/>
          </p:nvSpPr>
          <p:spPr>
            <a:xfrm>
              <a:off x="7144453"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27329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42619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625056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823919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26761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256248"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2448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rc126"/>
            <p:cNvSpPr/>
            <p:nvPr/>
          </p:nvSpPr>
          <p:spPr>
            <a:xfrm>
              <a:off x="1278981" y="5795103"/>
              <a:ext cx="7357943" cy="101509"/>
            </a:xfrm>
            <a:prstGeom prst="rect">
              <a:avLst/>
            </a:prstGeom>
            <a:solidFill>
              <a:srgbClr val="E2231A">
                <a:alpha val="80000"/>
              </a:srgbClr>
            </a:solidFill>
          </p:spPr>
          <p:txBody>
            <a:bodyPr/>
            <a:lstStyle/>
            <a:p>
              <a:endParaRPr/>
            </a:p>
          </p:txBody>
        </p:sp>
        <p:sp>
          <p:nvSpPr>
            <p:cNvPr id="127" name="rc127"/>
            <p:cNvSpPr/>
            <p:nvPr/>
          </p:nvSpPr>
          <p:spPr>
            <a:xfrm>
              <a:off x="1278981" y="5668216"/>
              <a:ext cx="5767036" cy="101509"/>
            </a:xfrm>
            <a:prstGeom prst="rect">
              <a:avLst/>
            </a:prstGeom>
            <a:solidFill>
              <a:srgbClr val="E2231A">
                <a:alpha val="80000"/>
              </a:srgbClr>
            </a:solidFill>
          </p:spPr>
          <p:txBody>
            <a:bodyPr/>
            <a:lstStyle/>
            <a:p>
              <a:endParaRPr/>
            </a:p>
          </p:txBody>
        </p:sp>
        <p:sp>
          <p:nvSpPr>
            <p:cNvPr id="128" name="rc128"/>
            <p:cNvSpPr/>
            <p:nvPr/>
          </p:nvSpPr>
          <p:spPr>
            <a:xfrm>
              <a:off x="1278981" y="5541330"/>
              <a:ext cx="5767036" cy="101509"/>
            </a:xfrm>
            <a:prstGeom prst="rect">
              <a:avLst/>
            </a:prstGeom>
            <a:solidFill>
              <a:srgbClr val="E2231A">
                <a:alpha val="80000"/>
              </a:srgbClr>
            </a:solidFill>
          </p:spPr>
          <p:txBody>
            <a:bodyPr/>
            <a:lstStyle/>
            <a:p>
              <a:endParaRPr/>
            </a:p>
          </p:txBody>
        </p:sp>
        <p:sp>
          <p:nvSpPr>
            <p:cNvPr id="129" name="tx129"/>
            <p:cNvSpPr/>
            <p:nvPr/>
          </p:nvSpPr>
          <p:spPr>
            <a:xfrm>
              <a:off x="8712273"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30" name="tx130"/>
            <p:cNvSpPr/>
            <p:nvPr/>
          </p:nvSpPr>
          <p:spPr>
            <a:xfrm>
              <a:off x="7121366"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31" name="tx131"/>
            <p:cNvSpPr/>
            <p:nvPr/>
          </p:nvSpPr>
          <p:spPr>
            <a:xfrm>
              <a:off x="7121366"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32" name="tx132"/>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3" name="tx133"/>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4" name="tx134"/>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5" name="tx135"/>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6" name="tx136"/>
            <p:cNvSpPr/>
            <p:nvPr/>
          </p:nvSpPr>
          <p:spPr>
            <a:xfrm>
              <a:off x="319698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7" name="tx137"/>
            <p:cNvSpPr/>
            <p:nvPr/>
          </p:nvSpPr>
          <p:spPr>
            <a:xfrm>
              <a:off x="5185616"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8" name="tx138"/>
            <p:cNvSpPr/>
            <p:nvPr/>
          </p:nvSpPr>
          <p:spPr>
            <a:xfrm>
              <a:off x="7174250"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9" name="tx139"/>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0" name="tx140"/>
            <p:cNvSpPr/>
            <p:nvPr/>
          </p:nvSpPr>
          <p:spPr>
            <a:xfrm>
              <a:off x="911084" y="5281685"/>
              <a:ext cx="3524026" cy="132605"/>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ROSA</a:t>
              </a:r>
            </a:p>
          </p:txBody>
        </p:sp>
        <p:sp>
          <p:nvSpPr>
            <p:cNvPr id="141" name="tx141"/>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DTP3 coverage of 92%.
DTP3 coverage (92%) was 3 percentage points higher than in 2019 (89%).
This equates to 2.9 million undervaccinated children in 2025 compared to 3.7 million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46" name="Group 145"/>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ROSA, 1 out of 8 (12%) countries had DTP3 coverage below 70% in 2025. This was Afghanistan, which accounts for approximately 1.5 million (4%) of the total annual cohort of surviving infants in the region.
There were 6 (75%) countries that achieved DTP3 of 90% or higher, accounting for 26.9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6 countries achieved at least 90% DTP3 coverage, while 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726010" cy="1494577"/>
            </a:xfrm>
            <a:prstGeom prst="rect">
              <a:avLst/>
            </a:prstGeom>
            <a:solidFill>
              <a:srgbClr val="EBEBEB">
                <a:alpha val="100000"/>
              </a:srgbClr>
            </a:solidFill>
          </p:spPr>
          <p:txBody>
            <a:bodyPr/>
            <a:lstStyle/>
            <a:p>
              <a:endParaRPr/>
            </a:p>
          </p:txBody>
        </p:sp>
        <p:sp>
          <p:nvSpPr>
            <p:cNvPr id="6" name="pl6"/>
            <p:cNvSpPr/>
            <p:nvPr/>
          </p:nvSpPr>
          <p:spPr>
            <a:xfrm>
              <a:off x="757200" y="21561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67089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18564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91352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42826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811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2351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5891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943192"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2972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512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30052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33593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811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81109" y="2049390"/>
              <a:ext cx="2478191" cy="252331"/>
            </a:xfrm>
            <a:custGeom>
              <a:avLst/>
              <a:gdLst/>
              <a:ahLst/>
              <a:cxnLst/>
              <a:rect l="0" t="0" r="0" b="0"/>
              <a:pathLst>
                <a:path w="2478191" h="252331">
                  <a:moveTo>
                    <a:pt x="0" y="0"/>
                  </a:moveTo>
                  <a:lnTo>
                    <a:pt x="354027" y="58230"/>
                  </a:lnTo>
                  <a:lnTo>
                    <a:pt x="708054" y="135870"/>
                  </a:lnTo>
                  <a:lnTo>
                    <a:pt x="1062082" y="252331"/>
                  </a:lnTo>
                  <a:lnTo>
                    <a:pt x="1416109" y="155280"/>
                  </a:lnTo>
                  <a:lnTo>
                    <a:pt x="1770136" y="116460"/>
                  </a:lnTo>
                  <a:lnTo>
                    <a:pt x="2124164" y="97050"/>
                  </a:lnTo>
                  <a:lnTo>
                    <a:pt x="2478191" y="13587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81109" y="2049390"/>
              <a:ext cx="2478191" cy="252331"/>
            </a:xfrm>
            <a:custGeom>
              <a:avLst/>
              <a:gdLst/>
              <a:ahLst/>
              <a:cxnLst/>
              <a:rect l="0" t="0" r="0" b="0"/>
              <a:pathLst>
                <a:path w="2478191" h="252331">
                  <a:moveTo>
                    <a:pt x="0" y="0"/>
                  </a:moveTo>
                  <a:lnTo>
                    <a:pt x="354027" y="58230"/>
                  </a:lnTo>
                  <a:lnTo>
                    <a:pt x="708054" y="135870"/>
                  </a:lnTo>
                  <a:lnTo>
                    <a:pt x="1062082" y="252331"/>
                  </a:lnTo>
                  <a:lnTo>
                    <a:pt x="1416109" y="155280"/>
                  </a:lnTo>
                  <a:lnTo>
                    <a:pt x="1770136" y="116460"/>
                  </a:lnTo>
                  <a:lnTo>
                    <a:pt x="2124164" y="97050"/>
                  </a:lnTo>
                  <a:lnTo>
                    <a:pt x="2478191" y="13587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811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81109" y="2049390"/>
              <a:ext cx="2478191" cy="252331"/>
            </a:xfrm>
            <a:custGeom>
              <a:avLst/>
              <a:gdLst/>
              <a:ahLst/>
              <a:cxnLst/>
              <a:rect l="0" t="0" r="0" b="0"/>
              <a:pathLst>
                <a:path w="2478191" h="252331">
                  <a:moveTo>
                    <a:pt x="0" y="0"/>
                  </a:moveTo>
                  <a:lnTo>
                    <a:pt x="354027" y="58230"/>
                  </a:lnTo>
                  <a:lnTo>
                    <a:pt x="708054" y="135870"/>
                  </a:lnTo>
                  <a:lnTo>
                    <a:pt x="1062082" y="252331"/>
                  </a:lnTo>
                  <a:lnTo>
                    <a:pt x="1416109" y="155280"/>
                  </a:lnTo>
                  <a:lnTo>
                    <a:pt x="1770136" y="116460"/>
                  </a:lnTo>
                  <a:lnTo>
                    <a:pt x="2124164" y="97050"/>
                  </a:lnTo>
                  <a:lnTo>
                    <a:pt x="2478191" y="13587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81109" y="2049390"/>
              <a:ext cx="2478191" cy="252331"/>
            </a:xfrm>
            <a:custGeom>
              <a:avLst/>
              <a:gdLst/>
              <a:ahLst/>
              <a:cxnLst/>
              <a:rect l="0" t="0" r="0" b="0"/>
              <a:pathLst>
                <a:path w="2478191" h="252331">
                  <a:moveTo>
                    <a:pt x="0" y="0"/>
                  </a:moveTo>
                  <a:lnTo>
                    <a:pt x="354027" y="58230"/>
                  </a:lnTo>
                  <a:lnTo>
                    <a:pt x="708054" y="135870"/>
                  </a:lnTo>
                  <a:lnTo>
                    <a:pt x="1062082" y="252331"/>
                  </a:lnTo>
                  <a:lnTo>
                    <a:pt x="1416109" y="155280"/>
                  </a:lnTo>
                  <a:lnTo>
                    <a:pt x="1770136" y="116460"/>
                  </a:lnTo>
                  <a:lnTo>
                    <a:pt x="2124164" y="97050"/>
                  </a:lnTo>
                  <a:lnTo>
                    <a:pt x="2478191" y="135870"/>
                  </a:lnTo>
                </a:path>
              </a:pathLst>
            </a:custGeom>
            <a:ln w="35231" cap="flat">
              <a:solidFill>
                <a:srgbClr val="1CABE2">
                  <a:alpha val="100000"/>
                </a:srgbClr>
              </a:solidFill>
              <a:prstDash val="solid"/>
              <a:round/>
            </a:ln>
          </p:spPr>
          <p:txBody>
            <a:bodyPr/>
            <a:lstStyle/>
            <a:p>
              <a:endParaRPr/>
            </a:p>
          </p:txBody>
        </p:sp>
        <p:sp>
          <p:nvSpPr>
            <p:cNvPr id="26" name="tx26"/>
            <p:cNvSpPr/>
            <p:nvPr/>
          </p:nvSpPr>
          <p:spPr>
            <a:xfrm>
              <a:off x="820820" y="18692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7" name="tx27"/>
            <p:cNvSpPr/>
            <p:nvPr/>
          </p:nvSpPr>
          <p:spPr>
            <a:xfrm>
              <a:off x="1174847" y="1927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8" name="tx28"/>
            <p:cNvSpPr/>
            <p:nvPr/>
          </p:nvSpPr>
          <p:spPr>
            <a:xfrm>
              <a:off x="1528874" y="200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9" name="tx29"/>
            <p:cNvSpPr/>
            <p:nvPr/>
          </p:nvSpPr>
          <p:spPr>
            <a:xfrm>
              <a:off x="1882902" y="212298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30" name="tx30"/>
            <p:cNvSpPr/>
            <p:nvPr/>
          </p:nvSpPr>
          <p:spPr>
            <a:xfrm>
              <a:off x="2236929" y="202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 name="tx31"/>
            <p:cNvSpPr/>
            <p:nvPr/>
          </p:nvSpPr>
          <p:spPr>
            <a:xfrm>
              <a:off x="2590957" y="1985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2" name="tx32"/>
            <p:cNvSpPr/>
            <p:nvPr/>
          </p:nvSpPr>
          <p:spPr>
            <a:xfrm>
              <a:off x="2944984" y="19662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3" name="tx33"/>
            <p:cNvSpPr/>
            <p:nvPr/>
          </p:nvSpPr>
          <p:spPr>
            <a:xfrm>
              <a:off x="3299011" y="20051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4" name="rc34"/>
            <p:cNvSpPr/>
            <p:nvPr/>
          </p:nvSpPr>
          <p:spPr>
            <a:xfrm>
              <a:off x="757200" y="2654108"/>
              <a:ext cx="2726010" cy="1494577"/>
            </a:xfrm>
            <a:prstGeom prst="rect">
              <a:avLst/>
            </a:prstGeom>
            <a:solidFill>
              <a:srgbClr val="EBEBEB">
                <a:alpha val="100000"/>
              </a:srgbClr>
            </a:solidFill>
          </p:spPr>
          <p:txBody>
            <a:bodyPr/>
            <a:lstStyle/>
            <a:p>
              <a:endParaRPr/>
            </a:p>
          </p:txBody>
        </p:sp>
        <p:sp>
          <p:nvSpPr>
            <p:cNvPr id="35" name="pl35"/>
            <p:cNvSpPr/>
            <p:nvPr/>
          </p:nvSpPr>
          <p:spPr>
            <a:xfrm>
              <a:off x="757200" y="39351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57200" y="34499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96467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3692548"/>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57200" y="320729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8811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2351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5891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943192"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972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6512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30052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33593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8811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50" name="pl50"/>
            <p:cNvSpPr/>
            <p:nvPr/>
          </p:nvSpPr>
          <p:spPr>
            <a:xfrm>
              <a:off x="881109" y="3304346"/>
              <a:ext cx="2478191" cy="194100"/>
            </a:xfrm>
            <a:custGeom>
              <a:avLst/>
              <a:gdLst/>
              <a:ahLst/>
              <a:cxnLst/>
              <a:rect l="0" t="0" r="0" b="0"/>
              <a:pathLst>
                <a:path w="2478191" h="194100">
                  <a:moveTo>
                    <a:pt x="0" y="97050"/>
                  </a:moveTo>
                  <a:lnTo>
                    <a:pt x="354027" y="77640"/>
                  </a:lnTo>
                  <a:lnTo>
                    <a:pt x="708054" y="194100"/>
                  </a:lnTo>
                  <a:lnTo>
                    <a:pt x="1062082" y="194100"/>
                  </a:lnTo>
                  <a:lnTo>
                    <a:pt x="1416109" y="38820"/>
                  </a:lnTo>
                  <a:lnTo>
                    <a:pt x="1770136" y="77640"/>
                  </a:lnTo>
                  <a:lnTo>
                    <a:pt x="2124164" y="19410"/>
                  </a:lnTo>
                  <a:lnTo>
                    <a:pt x="2478191" y="0"/>
                  </a:lnTo>
                </a:path>
              </a:pathLst>
            </a:custGeom>
            <a:ln w="40651" cap="flat">
              <a:solidFill>
                <a:srgbClr val="BEBEBE">
                  <a:alpha val="69803"/>
                </a:srgbClr>
              </a:solidFill>
              <a:prstDash val="solid"/>
              <a:round/>
            </a:ln>
          </p:spPr>
          <p:txBody>
            <a:bodyPr/>
            <a:lstStyle/>
            <a:p>
              <a:endParaRPr/>
            </a:p>
          </p:txBody>
        </p:sp>
        <p:sp>
          <p:nvSpPr>
            <p:cNvPr id="51" name="pl51"/>
            <p:cNvSpPr/>
            <p:nvPr/>
          </p:nvSpPr>
          <p:spPr>
            <a:xfrm>
              <a:off x="881109" y="3304346"/>
              <a:ext cx="2478191" cy="194100"/>
            </a:xfrm>
            <a:custGeom>
              <a:avLst/>
              <a:gdLst/>
              <a:ahLst/>
              <a:cxnLst/>
              <a:rect l="0" t="0" r="0" b="0"/>
              <a:pathLst>
                <a:path w="2478191" h="194100">
                  <a:moveTo>
                    <a:pt x="0" y="97050"/>
                  </a:moveTo>
                  <a:lnTo>
                    <a:pt x="354027" y="77640"/>
                  </a:lnTo>
                  <a:lnTo>
                    <a:pt x="708054" y="194100"/>
                  </a:lnTo>
                  <a:lnTo>
                    <a:pt x="1062082" y="194100"/>
                  </a:lnTo>
                  <a:lnTo>
                    <a:pt x="1416109" y="38820"/>
                  </a:lnTo>
                  <a:lnTo>
                    <a:pt x="1770136" y="77640"/>
                  </a:lnTo>
                  <a:lnTo>
                    <a:pt x="2124164" y="19410"/>
                  </a:lnTo>
                  <a:lnTo>
                    <a:pt x="2478191" y="0"/>
                  </a:lnTo>
                </a:path>
              </a:pathLst>
            </a:custGeom>
            <a:ln w="35231" cap="flat">
              <a:solidFill>
                <a:srgbClr val="BEBEBE">
                  <a:alpha val="69803"/>
                </a:srgbClr>
              </a:solidFill>
              <a:prstDash val="solid"/>
              <a:round/>
            </a:ln>
          </p:spPr>
          <p:txBody>
            <a:bodyPr/>
            <a:lstStyle/>
            <a:p>
              <a:endParaRPr/>
            </a:p>
          </p:txBody>
        </p:sp>
        <p:sp>
          <p:nvSpPr>
            <p:cNvPr id="52" name="pl52"/>
            <p:cNvSpPr/>
            <p:nvPr/>
          </p:nvSpPr>
          <p:spPr>
            <a:xfrm>
              <a:off x="8811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53" name="pl53"/>
            <p:cNvSpPr/>
            <p:nvPr/>
          </p:nvSpPr>
          <p:spPr>
            <a:xfrm>
              <a:off x="881109" y="3304346"/>
              <a:ext cx="2478191" cy="194100"/>
            </a:xfrm>
            <a:custGeom>
              <a:avLst/>
              <a:gdLst/>
              <a:ahLst/>
              <a:cxnLst/>
              <a:rect l="0" t="0" r="0" b="0"/>
              <a:pathLst>
                <a:path w="2478191" h="194100">
                  <a:moveTo>
                    <a:pt x="0" y="97050"/>
                  </a:moveTo>
                  <a:lnTo>
                    <a:pt x="354027" y="77640"/>
                  </a:lnTo>
                  <a:lnTo>
                    <a:pt x="708054" y="194100"/>
                  </a:lnTo>
                  <a:lnTo>
                    <a:pt x="1062082" y="194100"/>
                  </a:lnTo>
                  <a:lnTo>
                    <a:pt x="1416109" y="38820"/>
                  </a:lnTo>
                  <a:lnTo>
                    <a:pt x="1770136" y="77640"/>
                  </a:lnTo>
                  <a:lnTo>
                    <a:pt x="2124164" y="19410"/>
                  </a:lnTo>
                  <a:lnTo>
                    <a:pt x="2478191" y="0"/>
                  </a:lnTo>
                </a:path>
              </a:pathLst>
            </a:custGeom>
            <a:ln w="40651" cap="flat">
              <a:solidFill>
                <a:srgbClr val="000000">
                  <a:alpha val="100000"/>
                </a:srgbClr>
              </a:solidFill>
              <a:prstDash val="solid"/>
              <a:round/>
            </a:ln>
          </p:spPr>
          <p:txBody>
            <a:bodyPr/>
            <a:lstStyle/>
            <a:p>
              <a:endParaRPr/>
            </a:p>
          </p:txBody>
        </p:sp>
        <p:sp>
          <p:nvSpPr>
            <p:cNvPr id="54" name="pl54"/>
            <p:cNvSpPr/>
            <p:nvPr/>
          </p:nvSpPr>
          <p:spPr>
            <a:xfrm>
              <a:off x="881109" y="3304346"/>
              <a:ext cx="2478191" cy="194100"/>
            </a:xfrm>
            <a:custGeom>
              <a:avLst/>
              <a:gdLst/>
              <a:ahLst/>
              <a:cxnLst/>
              <a:rect l="0" t="0" r="0" b="0"/>
              <a:pathLst>
                <a:path w="2478191" h="194100">
                  <a:moveTo>
                    <a:pt x="0" y="97050"/>
                  </a:moveTo>
                  <a:lnTo>
                    <a:pt x="354027" y="77640"/>
                  </a:lnTo>
                  <a:lnTo>
                    <a:pt x="708054" y="194100"/>
                  </a:lnTo>
                  <a:lnTo>
                    <a:pt x="1062082" y="194100"/>
                  </a:lnTo>
                  <a:lnTo>
                    <a:pt x="1416109" y="38820"/>
                  </a:lnTo>
                  <a:lnTo>
                    <a:pt x="1770136" y="77640"/>
                  </a:lnTo>
                  <a:lnTo>
                    <a:pt x="2124164" y="19410"/>
                  </a:lnTo>
                  <a:lnTo>
                    <a:pt x="2478191" y="0"/>
                  </a:lnTo>
                </a:path>
              </a:pathLst>
            </a:custGeom>
            <a:ln w="35231" cap="flat">
              <a:solidFill>
                <a:srgbClr val="1CABE2">
                  <a:alpha val="100000"/>
                </a:srgbClr>
              </a:solidFill>
              <a:prstDash val="solid"/>
              <a:round/>
            </a:ln>
          </p:spPr>
          <p:txBody>
            <a:bodyPr/>
            <a:lstStyle/>
            <a:p>
              <a:endParaRPr/>
            </a:p>
          </p:txBody>
        </p:sp>
        <p:sp>
          <p:nvSpPr>
            <p:cNvPr id="55" name="tx55"/>
            <p:cNvSpPr/>
            <p:nvPr/>
          </p:nvSpPr>
          <p:spPr>
            <a:xfrm>
              <a:off x="820820" y="3221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6" name="tx56"/>
            <p:cNvSpPr/>
            <p:nvPr/>
          </p:nvSpPr>
          <p:spPr>
            <a:xfrm>
              <a:off x="1174847" y="3201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 name="tx57"/>
            <p:cNvSpPr/>
            <p:nvPr/>
          </p:nvSpPr>
          <p:spPr>
            <a:xfrm>
              <a:off x="1528874" y="33183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8" name="tx58"/>
            <p:cNvSpPr/>
            <p:nvPr/>
          </p:nvSpPr>
          <p:spPr>
            <a:xfrm>
              <a:off x="1882902" y="33183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9" name="tx59"/>
            <p:cNvSpPr/>
            <p:nvPr/>
          </p:nvSpPr>
          <p:spPr>
            <a:xfrm>
              <a:off x="2236929" y="31629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 name="tx60"/>
            <p:cNvSpPr/>
            <p:nvPr/>
          </p:nvSpPr>
          <p:spPr>
            <a:xfrm>
              <a:off x="2590957" y="3201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1" name="tx61"/>
            <p:cNvSpPr/>
            <p:nvPr/>
          </p:nvSpPr>
          <p:spPr>
            <a:xfrm>
              <a:off x="2944984" y="31436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2" name="tx62"/>
            <p:cNvSpPr/>
            <p:nvPr/>
          </p:nvSpPr>
          <p:spPr>
            <a:xfrm>
              <a:off x="3299011" y="31242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3" name="rc63"/>
            <p:cNvSpPr/>
            <p:nvPr/>
          </p:nvSpPr>
          <p:spPr>
            <a:xfrm>
              <a:off x="757200" y="4433137"/>
              <a:ext cx="2726010" cy="1494577"/>
            </a:xfrm>
            <a:prstGeom prst="rect">
              <a:avLst/>
            </a:prstGeom>
            <a:solidFill>
              <a:srgbClr val="EBEBEB">
                <a:alpha val="100000"/>
              </a:srgbClr>
            </a:solidFill>
          </p:spPr>
          <p:txBody>
            <a:bodyPr/>
            <a:lstStyle/>
            <a:p>
              <a:endParaRPr/>
            </a:p>
          </p:txBody>
        </p:sp>
        <p:sp>
          <p:nvSpPr>
            <p:cNvPr id="64" name="pl64"/>
            <p:cNvSpPr/>
            <p:nvPr/>
          </p:nvSpPr>
          <p:spPr>
            <a:xfrm>
              <a:off x="757200" y="571420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57200" y="522895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57200" y="474369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547157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57200" y="4986324"/>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8811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2351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5891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943192"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22972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6512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30052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33593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81109" y="5141605"/>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79" name="pl79"/>
            <p:cNvSpPr/>
            <p:nvPr/>
          </p:nvSpPr>
          <p:spPr>
            <a:xfrm>
              <a:off x="881109" y="5238656"/>
              <a:ext cx="2478191" cy="135870"/>
            </a:xfrm>
            <a:custGeom>
              <a:avLst/>
              <a:gdLst/>
              <a:ahLst/>
              <a:cxnLst/>
              <a:rect l="0" t="0" r="0" b="0"/>
              <a:pathLst>
                <a:path w="2478191" h="135870">
                  <a:moveTo>
                    <a:pt x="0" y="135870"/>
                  </a:moveTo>
                  <a:lnTo>
                    <a:pt x="354027" y="58230"/>
                  </a:lnTo>
                  <a:lnTo>
                    <a:pt x="708054" y="135870"/>
                  </a:lnTo>
                  <a:lnTo>
                    <a:pt x="1062082" y="77640"/>
                  </a:lnTo>
                  <a:lnTo>
                    <a:pt x="1416109" y="38820"/>
                  </a:lnTo>
                  <a:lnTo>
                    <a:pt x="1770136" y="19410"/>
                  </a:lnTo>
                  <a:lnTo>
                    <a:pt x="2124164" y="0"/>
                  </a:lnTo>
                  <a:lnTo>
                    <a:pt x="2478191" y="19410"/>
                  </a:lnTo>
                </a:path>
              </a:pathLst>
            </a:custGeom>
            <a:ln w="40651" cap="flat">
              <a:solidFill>
                <a:srgbClr val="BEBEBE">
                  <a:alpha val="69803"/>
                </a:srgbClr>
              </a:solidFill>
              <a:prstDash val="solid"/>
              <a:round/>
            </a:ln>
          </p:spPr>
          <p:txBody>
            <a:bodyPr/>
            <a:lstStyle/>
            <a:p>
              <a:endParaRPr/>
            </a:p>
          </p:txBody>
        </p:sp>
        <p:sp>
          <p:nvSpPr>
            <p:cNvPr id="80" name="pl80"/>
            <p:cNvSpPr/>
            <p:nvPr/>
          </p:nvSpPr>
          <p:spPr>
            <a:xfrm>
              <a:off x="881109" y="5238656"/>
              <a:ext cx="2478191" cy="135870"/>
            </a:xfrm>
            <a:custGeom>
              <a:avLst/>
              <a:gdLst/>
              <a:ahLst/>
              <a:cxnLst/>
              <a:rect l="0" t="0" r="0" b="0"/>
              <a:pathLst>
                <a:path w="2478191" h="135870">
                  <a:moveTo>
                    <a:pt x="0" y="135870"/>
                  </a:moveTo>
                  <a:lnTo>
                    <a:pt x="354027" y="58230"/>
                  </a:lnTo>
                  <a:lnTo>
                    <a:pt x="708054" y="135870"/>
                  </a:lnTo>
                  <a:lnTo>
                    <a:pt x="1062082" y="77640"/>
                  </a:lnTo>
                  <a:lnTo>
                    <a:pt x="1416109" y="38820"/>
                  </a:lnTo>
                  <a:lnTo>
                    <a:pt x="1770136" y="19410"/>
                  </a:lnTo>
                  <a:lnTo>
                    <a:pt x="2124164" y="0"/>
                  </a:lnTo>
                  <a:lnTo>
                    <a:pt x="2478191" y="19410"/>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81109" y="5141605"/>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82" name="pl82"/>
            <p:cNvSpPr/>
            <p:nvPr/>
          </p:nvSpPr>
          <p:spPr>
            <a:xfrm>
              <a:off x="881109" y="5238656"/>
              <a:ext cx="2478191" cy="135870"/>
            </a:xfrm>
            <a:custGeom>
              <a:avLst/>
              <a:gdLst/>
              <a:ahLst/>
              <a:cxnLst/>
              <a:rect l="0" t="0" r="0" b="0"/>
              <a:pathLst>
                <a:path w="2478191" h="135870">
                  <a:moveTo>
                    <a:pt x="0" y="135870"/>
                  </a:moveTo>
                  <a:lnTo>
                    <a:pt x="354027" y="58230"/>
                  </a:lnTo>
                  <a:lnTo>
                    <a:pt x="708054" y="135870"/>
                  </a:lnTo>
                  <a:lnTo>
                    <a:pt x="1062082" y="77640"/>
                  </a:lnTo>
                  <a:lnTo>
                    <a:pt x="1416109" y="38820"/>
                  </a:lnTo>
                  <a:lnTo>
                    <a:pt x="1770136" y="19410"/>
                  </a:lnTo>
                  <a:lnTo>
                    <a:pt x="2124164" y="0"/>
                  </a:lnTo>
                  <a:lnTo>
                    <a:pt x="2478191" y="19410"/>
                  </a:lnTo>
                </a:path>
              </a:pathLst>
            </a:custGeom>
            <a:ln w="40651" cap="flat">
              <a:solidFill>
                <a:srgbClr val="000000">
                  <a:alpha val="100000"/>
                </a:srgbClr>
              </a:solidFill>
              <a:prstDash val="solid"/>
              <a:round/>
            </a:ln>
          </p:spPr>
          <p:txBody>
            <a:bodyPr/>
            <a:lstStyle/>
            <a:p>
              <a:endParaRPr/>
            </a:p>
          </p:txBody>
        </p:sp>
        <p:sp>
          <p:nvSpPr>
            <p:cNvPr id="83" name="pl83"/>
            <p:cNvSpPr/>
            <p:nvPr/>
          </p:nvSpPr>
          <p:spPr>
            <a:xfrm>
              <a:off x="881109" y="5238656"/>
              <a:ext cx="2478191" cy="135870"/>
            </a:xfrm>
            <a:custGeom>
              <a:avLst/>
              <a:gdLst/>
              <a:ahLst/>
              <a:cxnLst/>
              <a:rect l="0" t="0" r="0" b="0"/>
              <a:pathLst>
                <a:path w="2478191" h="135870">
                  <a:moveTo>
                    <a:pt x="0" y="135870"/>
                  </a:moveTo>
                  <a:lnTo>
                    <a:pt x="354027" y="58230"/>
                  </a:lnTo>
                  <a:lnTo>
                    <a:pt x="708054" y="135870"/>
                  </a:lnTo>
                  <a:lnTo>
                    <a:pt x="1062082" y="77640"/>
                  </a:lnTo>
                  <a:lnTo>
                    <a:pt x="1416109" y="38820"/>
                  </a:lnTo>
                  <a:lnTo>
                    <a:pt x="1770136" y="19410"/>
                  </a:lnTo>
                  <a:lnTo>
                    <a:pt x="2124164" y="0"/>
                  </a:lnTo>
                  <a:lnTo>
                    <a:pt x="2478191" y="19410"/>
                  </a:lnTo>
                </a:path>
              </a:pathLst>
            </a:custGeom>
            <a:ln w="35231" cap="flat">
              <a:solidFill>
                <a:srgbClr val="1CABE2">
                  <a:alpha val="100000"/>
                </a:srgbClr>
              </a:solidFill>
              <a:prstDash val="solid"/>
              <a:round/>
            </a:ln>
          </p:spPr>
          <p:txBody>
            <a:bodyPr/>
            <a:lstStyle/>
            <a:p>
              <a:endParaRPr/>
            </a:p>
          </p:txBody>
        </p:sp>
        <p:sp>
          <p:nvSpPr>
            <p:cNvPr id="84" name="tx84"/>
            <p:cNvSpPr/>
            <p:nvPr/>
          </p:nvSpPr>
          <p:spPr>
            <a:xfrm>
              <a:off x="820820" y="51944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 name="tx85"/>
            <p:cNvSpPr/>
            <p:nvPr/>
          </p:nvSpPr>
          <p:spPr>
            <a:xfrm>
              <a:off x="1174847" y="5116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6" name="tx86"/>
            <p:cNvSpPr/>
            <p:nvPr/>
          </p:nvSpPr>
          <p:spPr>
            <a:xfrm>
              <a:off x="1528874" y="51944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7" name="tx87"/>
            <p:cNvSpPr/>
            <p:nvPr/>
          </p:nvSpPr>
          <p:spPr>
            <a:xfrm>
              <a:off x="1882902" y="51361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8" name="tx88"/>
            <p:cNvSpPr/>
            <p:nvPr/>
          </p:nvSpPr>
          <p:spPr>
            <a:xfrm>
              <a:off x="2236929" y="50973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9" name="tx89"/>
            <p:cNvSpPr/>
            <p:nvPr/>
          </p:nvSpPr>
          <p:spPr>
            <a:xfrm>
              <a:off x="2590957" y="50779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0" name="tx90"/>
            <p:cNvSpPr/>
            <p:nvPr/>
          </p:nvSpPr>
          <p:spPr>
            <a:xfrm>
              <a:off x="2944984" y="5058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1" name="tx91"/>
            <p:cNvSpPr/>
            <p:nvPr/>
          </p:nvSpPr>
          <p:spPr>
            <a:xfrm>
              <a:off x="3299011" y="50779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 name="rc92"/>
            <p:cNvSpPr/>
            <p:nvPr/>
          </p:nvSpPr>
          <p:spPr>
            <a:xfrm>
              <a:off x="3552800" y="875080"/>
              <a:ext cx="2726010" cy="1494577"/>
            </a:xfrm>
            <a:prstGeom prst="rect">
              <a:avLst/>
            </a:prstGeom>
            <a:solidFill>
              <a:srgbClr val="EBEBEB">
                <a:alpha val="100000"/>
              </a:srgbClr>
            </a:solidFill>
          </p:spPr>
          <p:txBody>
            <a:bodyPr/>
            <a:lstStyle/>
            <a:p>
              <a:endParaRPr/>
            </a:p>
          </p:txBody>
        </p:sp>
        <p:sp>
          <p:nvSpPr>
            <p:cNvPr id="93" name="pl93"/>
            <p:cNvSpPr/>
            <p:nvPr/>
          </p:nvSpPr>
          <p:spPr>
            <a:xfrm>
              <a:off x="3552800" y="21561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3552800" y="167089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3552800" y="118564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35528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3552800" y="191352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552800" y="142826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36767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40307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43847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47387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50928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54468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58008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61549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36767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08" name="pl108"/>
            <p:cNvSpPr/>
            <p:nvPr/>
          </p:nvSpPr>
          <p:spPr>
            <a:xfrm>
              <a:off x="3676709" y="1467088"/>
              <a:ext cx="2478191" cy="116460"/>
            </a:xfrm>
            <a:custGeom>
              <a:avLst/>
              <a:gdLst/>
              <a:ahLst/>
              <a:cxnLst/>
              <a:rect l="0" t="0" r="0" b="0"/>
              <a:pathLst>
                <a:path w="2478191" h="116460">
                  <a:moveTo>
                    <a:pt x="0" y="0"/>
                  </a:moveTo>
                  <a:lnTo>
                    <a:pt x="354027" y="0"/>
                  </a:lnTo>
                  <a:lnTo>
                    <a:pt x="708054" y="19410"/>
                  </a:lnTo>
                  <a:lnTo>
                    <a:pt x="1062082" y="19410"/>
                  </a:lnTo>
                  <a:lnTo>
                    <a:pt x="1416109" y="19410"/>
                  </a:lnTo>
                  <a:lnTo>
                    <a:pt x="1770136" y="19410"/>
                  </a:lnTo>
                  <a:lnTo>
                    <a:pt x="2124164" y="19410"/>
                  </a:lnTo>
                  <a:lnTo>
                    <a:pt x="2478191" y="116460"/>
                  </a:lnTo>
                </a:path>
              </a:pathLst>
            </a:custGeom>
            <a:ln w="40651" cap="flat">
              <a:solidFill>
                <a:srgbClr val="BEBEBE">
                  <a:alpha val="69803"/>
                </a:srgbClr>
              </a:solidFill>
              <a:prstDash val="solid"/>
              <a:round/>
            </a:ln>
          </p:spPr>
          <p:txBody>
            <a:bodyPr/>
            <a:lstStyle/>
            <a:p>
              <a:endParaRPr/>
            </a:p>
          </p:txBody>
        </p:sp>
        <p:sp>
          <p:nvSpPr>
            <p:cNvPr id="109" name="pl109"/>
            <p:cNvSpPr/>
            <p:nvPr/>
          </p:nvSpPr>
          <p:spPr>
            <a:xfrm>
              <a:off x="3676709" y="1467088"/>
              <a:ext cx="2478191" cy="116460"/>
            </a:xfrm>
            <a:custGeom>
              <a:avLst/>
              <a:gdLst/>
              <a:ahLst/>
              <a:cxnLst/>
              <a:rect l="0" t="0" r="0" b="0"/>
              <a:pathLst>
                <a:path w="2478191" h="116460">
                  <a:moveTo>
                    <a:pt x="0" y="0"/>
                  </a:moveTo>
                  <a:lnTo>
                    <a:pt x="354027" y="0"/>
                  </a:lnTo>
                  <a:lnTo>
                    <a:pt x="708054" y="19410"/>
                  </a:lnTo>
                  <a:lnTo>
                    <a:pt x="1062082" y="19410"/>
                  </a:lnTo>
                  <a:lnTo>
                    <a:pt x="1416109" y="19410"/>
                  </a:lnTo>
                  <a:lnTo>
                    <a:pt x="1770136" y="19410"/>
                  </a:lnTo>
                  <a:lnTo>
                    <a:pt x="2124164" y="19410"/>
                  </a:lnTo>
                  <a:lnTo>
                    <a:pt x="2478191" y="116460"/>
                  </a:lnTo>
                </a:path>
              </a:pathLst>
            </a:custGeom>
            <a:ln w="35231" cap="flat">
              <a:solidFill>
                <a:srgbClr val="BEBEBE">
                  <a:alpha val="69803"/>
                </a:srgbClr>
              </a:solidFill>
              <a:prstDash val="solid"/>
              <a:round/>
            </a:ln>
          </p:spPr>
          <p:txBody>
            <a:bodyPr/>
            <a:lstStyle/>
            <a:p>
              <a:endParaRPr/>
            </a:p>
          </p:txBody>
        </p:sp>
        <p:sp>
          <p:nvSpPr>
            <p:cNvPr id="110" name="pl110"/>
            <p:cNvSpPr/>
            <p:nvPr/>
          </p:nvSpPr>
          <p:spPr>
            <a:xfrm>
              <a:off x="36767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11" name="pl111"/>
            <p:cNvSpPr/>
            <p:nvPr/>
          </p:nvSpPr>
          <p:spPr>
            <a:xfrm>
              <a:off x="3676709" y="1467088"/>
              <a:ext cx="2478191" cy="116460"/>
            </a:xfrm>
            <a:custGeom>
              <a:avLst/>
              <a:gdLst/>
              <a:ahLst/>
              <a:cxnLst/>
              <a:rect l="0" t="0" r="0" b="0"/>
              <a:pathLst>
                <a:path w="2478191" h="116460">
                  <a:moveTo>
                    <a:pt x="0" y="0"/>
                  </a:moveTo>
                  <a:lnTo>
                    <a:pt x="354027" y="0"/>
                  </a:lnTo>
                  <a:lnTo>
                    <a:pt x="708054" y="19410"/>
                  </a:lnTo>
                  <a:lnTo>
                    <a:pt x="1062082" y="19410"/>
                  </a:lnTo>
                  <a:lnTo>
                    <a:pt x="1416109" y="19410"/>
                  </a:lnTo>
                  <a:lnTo>
                    <a:pt x="1770136" y="19410"/>
                  </a:lnTo>
                  <a:lnTo>
                    <a:pt x="2124164" y="19410"/>
                  </a:lnTo>
                  <a:lnTo>
                    <a:pt x="2478191" y="116460"/>
                  </a:lnTo>
                </a:path>
              </a:pathLst>
            </a:custGeom>
            <a:ln w="40651" cap="flat">
              <a:solidFill>
                <a:srgbClr val="000000">
                  <a:alpha val="100000"/>
                </a:srgbClr>
              </a:solidFill>
              <a:prstDash val="solid"/>
              <a:round/>
            </a:ln>
          </p:spPr>
          <p:txBody>
            <a:bodyPr/>
            <a:lstStyle/>
            <a:p>
              <a:endParaRPr/>
            </a:p>
          </p:txBody>
        </p:sp>
        <p:sp>
          <p:nvSpPr>
            <p:cNvPr id="112" name="pl112"/>
            <p:cNvSpPr/>
            <p:nvPr/>
          </p:nvSpPr>
          <p:spPr>
            <a:xfrm>
              <a:off x="3676709" y="1467088"/>
              <a:ext cx="2478191" cy="116460"/>
            </a:xfrm>
            <a:custGeom>
              <a:avLst/>
              <a:gdLst/>
              <a:ahLst/>
              <a:cxnLst/>
              <a:rect l="0" t="0" r="0" b="0"/>
              <a:pathLst>
                <a:path w="2478191" h="116460">
                  <a:moveTo>
                    <a:pt x="0" y="0"/>
                  </a:moveTo>
                  <a:lnTo>
                    <a:pt x="354027" y="0"/>
                  </a:lnTo>
                  <a:lnTo>
                    <a:pt x="708054" y="19410"/>
                  </a:lnTo>
                  <a:lnTo>
                    <a:pt x="1062082" y="19410"/>
                  </a:lnTo>
                  <a:lnTo>
                    <a:pt x="1416109" y="19410"/>
                  </a:lnTo>
                  <a:lnTo>
                    <a:pt x="1770136" y="19410"/>
                  </a:lnTo>
                  <a:lnTo>
                    <a:pt x="2124164" y="19410"/>
                  </a:lnTo>
                  <a:lnTo>
                    <a:pt x="2478191" y="116460"/>
                  </a:lnTo>
                </a:path>
              </a:pathLst>
            </a:custGeom>
            <a:ln w="35231" cap="flat">
              <a:solidFill>
                <a:srgbClr val="1CABE2">
                  <a:alpha val="100000"/>
                </a:srgbClr>
              </a:solidFill>
              <a:prstDash val="solid"/>
              <a:round/>
            </a:ln>
          </p:spPr>
          <p:txBody>
            <a:bodyPr/>
            <a:lstStyle/>
            <a:p>
              <a:endParaRPr/>
            </a:p>
          </p:txBody>
        </p:sp>
        <p:sp>
          <p:nvSpPr>
            <p:cNvPr id="113" name="tx113"/>
            <p:cNvSpPr/>
            <p:nvPr/>
          </p:nvSpPr>
          <p:spPr>
            <a:xfrm>
              <a:off x="3616420" y="1286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4" name="tx114"/>
            <p:cNvSpPr/>
            <p:nvPr/>
          </p:nvSpPr>
          <p:spPr>
            <a:xfrm>
              <a:off x="3970447" y="1286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5" name="tx115"/>
            <p:cNvSpPr/>
            <p:nvPr/>
          </p:nvSpPr>
          <p:spPr>
            <a:xfrm>
              <a:off x="4324474"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6" name="tx116"/>
            <p:cNvSpPr/>
            <p:nvPr/>
          </p:nvSpPr>
          <p:spPr>
            <a:xfrm>
              <a:off x="4678502"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7" name="tx117"/>
            <p:cNvSpPr/>
            <p:nvPr/>
          </p:nvSpPr>
          <p:spPr>
            <a:xfrm>
              <a:off x="5032529"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 name="tx118"/>
            <p:cNvSpPr/>
            <p:nvPr/>
          </p:nvSpPr>
          <p:spPr>
            <a:xfrm>
              <a:off x="5386557"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9" name="tx119"/>
            <p:cNvSpPr/>
            <p:nvPr/>
          </p:nvSpPr>
          <p:spPr>
            <a:xfrm>
              <a:off x="5740584"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0" name="tx120"/>
            <p:cNvSpPr/>
            <p:nvPr/>
          </p:nvSpPr>
          <p:spPr>
            <a:xfrm>
              <a:off x="6094611" y="1403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1" name="rc121"/>
            <p:cNvSpPr/>
            <p:nvPr/>
          </p:nvSpPr>
          <p:spPr>
            <a:xfrm>
              <a:off x="3552800" y="2654108"/>
              <a:ext cx="2726010" cy="1494577"/>
            </a:xfrm>
            <a:prstGeom prst="rect">
              <a:avLst/>
            </a:prstGeom>
            <a:solidFill>
              <a:srgbClr val="EBEBEB">
                <a:alpha val="100000"/>
              </a:srgbClr>
            </a:solidFill>
          </p:spPr>
          <p:txBody>
            <a:bodyPr/>
            <a:lstStyle/>
            <a:p>
              <a:endParaRPr/>
            </a:p>
          </p:txBody>
        </p:sp>
        <p:sp>
          <p:nvSpPr>
            <p:cNvPr id="122" name="pl122"/>
            <p:cNvSpPr/>
            <p:nvPr/>
          </p:nvSpPr>
          <p:spPr>
            <a:xfrm>
              <a:off x="3552800" y="39351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3552800" y="34499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3552800" y="296467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35528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6" name="pl126"/>
            <p:cNvSpPr/>
            <p:nvPr/>
          </p:nvSpPr>
          <p:spPr>
            <a:xfrm>
              <a:off x="3552800" y="3692548"/>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52800" y="320729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6767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0307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43847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47387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50928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54468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58008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61549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6767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37" name="pl137"/>
            <p:cNvSpPr/>
            <p:nvPr/>
          </p:nvSpPr>
          <p:spPr>
            <a:xfrm>
              <a:off x="3676709" y="3226706"/>
              <a:ext cx="2478191" cy="77640"/>
            </a:xfrm>
            <a:custGeom>
              <a:avLst/>
              <a:gdLst/>
              <a:ahLst/>
              <a:cxnLst/>
              <a:rect l="0" t="0" r="0" b="0"/>
              <a:pathLst>
                <a:path w="2478191" h="77640">
                  <a:moveTo>
                    <a:pt x="0" y="19410"/>
                  </a:moveTo>
                  <a:lnTo>
                    <a:pt x="354027" y="19410"/>
                  </a:lnTo>
                  <a:lnTo>
                    <a:pt x="708054" y="19410"/>
                  </a:lnTo>
                  <a:lnTo>
                    <a:pt x="1062082" y="77640"/>
                  </a:lnTo>
                  <a:lnTo>
                    <a:pt x="1416109" y="19410"/>
                  </a:lnTo>
                  <a:lnTo>
                    <a:pt x="1770136" y="19410"/>
                  </a:lnTo>
                  <a:lnTo>
                    <a:pt x="2124164" y="0"/>
                  </a:lnTo>
                  <a:lnTo>
                    <a:pt x="2478191" y="0"/>
                  </a:lnTo>
                </a:path>
              </a:pathLst>
            </a:custGeom>
            <a:ln w="40651" cap="flat">
              <a:solidFill>
                <a:srgbClr val="BEBEBE">
                  <a:alpha val="69803"/>
                </a:srgbClr>
              </a:solidFill>
              <a:prstDash val="solid"/>
              <a:round/>
            </a:ln>
          </p:spPr>
          <p:txBody>
            <a:bodyPr/>
            <a:lstStyle/>
            <a:p>
              <a:endParaRPr/>
            </a:p>
          </p:txBody>
        </p:sp>
        <p:sp>
          <p:nvSpPr>
            <p:cNvPr id="138" name="pl138"/>
            <p:cNvSpPr/>
            <p:nvPr/>
          </p:nvSpPr>
          <p:spPr>
            <a:xfrm>
              <a:off x="3676709" y="3226706"/>
              <a:ext cx="2478191" cy="77640"/>
            </a:xfrm>
            <a:custGeom>
              <a:avLst/>
              <a:gdLst/>
              <a:ahLst/>
              <a:cxnLst/>
              <a:rect l="0" t="0" r="0" b="0"/>
              <a:pathLst>
                <a:path w="2478191" h="77640">
                  <a:moveTo>
                    <a:pt x="0" y="19410"/>
                  </a:moveTo>
                  <a:lnTo>
                    <a:pt x="354027" y="19410"/>
                  </a:lnTo>
                  <a:lnTo>
                    <a:pt x="708054" y="19410"/>
                  </a:lnTo>
                  <a:lnTo>
                    <a:pt x="1062082" y="77640"/>
                  </a:lnTo>
                  <a:lnTo>
                    <a:pt x="1416109" y="19410"/>
                  </a:lnTo>
                  <a:lnTo>
                    <a:pt x="1770136" y="19410"/>
                  </a:lnTo>
                  <a:lnTo>
                    <a:pt x="2124164" y="0"/>
                  </a:lnTo>
                  <a:lnTo>
                    <a:pt x="2478191"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36767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40" name="pl140"/>
            <p:cNvSpPr/>
            <p:nvPr/>
          </p:nvSpPr>
          <p:spPr>
            <a:xfrm>
              <a:off x="3676709" y="3226706"/>
              <a:ext cx="2478191" cy="77640"/>
            </a:xfrm>
            <a:custGeom>
              <a:avLst/>
              <a:gdLst/>
              <a:ahLst/>
              <a:cxnLst/>
              <a:rect l="0" t="0" r="0" b="0"/>
              <a:pathLst>
                <a:path w="2478191" h="77640">
                  <a:moveTo>
                    <a:pt x="0" y="19410"/>
                  </a:moveTo>
                  <a:lnTo>
                    <a:pt x="354027" y="19410"/>
                  </a:lnTo>
                  <a:lnTo>
                    <a:pt x="708054" y="19410"/>
                  </a:lnTo>
                  <a:lnTo>
                    <a:pt x="1062082" y="77640"/>
                  </a:lnTo>
                  <a:lnTo>
                    <a:pt x="1416109" y="19410"/>
                  </a:lnTo>
                  <a:lnTo>
                    <a:pt x="1770136" y="19410"/>
                  </a:lnTo>
                  <a:lnTo>
                    <a:pt x="2124164" y="0"/>
                  </a:lnTo>
                  <a:lnTo>
                    <a:pt x="2478191" y="0"/>
                  </a:lnTo>
                </a:path>
              </a:pathLst>
            </a:custGeom>
            <a:ln w="40651" cap="flat">
              <a:solidFill>
                <a:srgbClr val="000000">
                  <a:alpha val="100000"/>
                </a:srgbClr>
              </a:solidFill>
              <a:prstDash val="solid"/>
              <a:round/>
            </a:ln>
          </p:spPr>
          <p:txBody>
            <a:bodyPr/>
            <a:lstStyle/>
            <a:p>
              <a:endParaRPr/>
            </a:p>
          </p:txBody>
        </p:sp>
        <p:sp>
          <p:nvSpPr>
            <p:cNvPr id="141" name="pl141"/>
            <p:cNvSpPr/>
            <p:nvPr/>
          </p:nvSpPr>
          <p:spPr>
            <a:xfrm>
              <a:off x="3676709" y="3226706"/>
              <a:ext cx="2478191" cy="77640"/>
            </a:xfrm>
            <a:custGeom>
              <a:avLst/>
              <a:gdLst/>
              <a:ahLst/>
              <a:cxnLst/>
              <a:rect l="0" t="0" r="0" b="0"/>
              <a:pathLst>
                <a:path w="2478191" h="77640">
                  <a:moveTo>
                    <a:pt x="0" y="19410"/>
                  </a:moveTo>
                  <a:lnTo>
                    <a:pt x="354027" y="19410"/>
                  </a:lnTo>
                  <a:lnTo>
                    <a:pt x="708054" y="19410"/>
                  </a:lnTo>
                  <a:lnTo>
                    <a:pt x="1062082" y="77640"/>
                  </a:lnTo>
                  <a:lnTo>
                    <a:pt x="1416109" y="19410"/>
                  </a:lnTo>
                  <a:lnTo>
                    <a:pt x="1770136" y="19410"/>
                  </a:lnTo>
                  <a:lnTo>
                    <a:pt x="2124164" y="0"/>
                  </a:lnTo>
                  <a:lnTo>
                    <a:pt x="2478191" y="0"/>
                  </a:lnTo>
                </a:path>
              </a:pathLst>
            </a:custGeom>
            <a:ln w="35231" cap="flat">
              <a:solidFill>
                <a:srgbClr val="1CABE2">
                  <a:alpha val="100000"/>
                </a:srgbClr>
              </a:solidFill>
              <a:prstDash val="solid"/>
              <a:round/>
            </a:ln>
          </p:spPr>
          <p:txBody>
            <a:bodyPr/>
            <a:lstStyle/>
            <a:p>
              <a:endParaRPr/>
            </a:p>
          </p:txBody>
        </p:sp>
        <p:sp>
          <p:nvSpPr>
            <p:cNvPr id="142" name="tx142"/>
            <p:cNvSpPr/>
            <p:nvPr/>
          </p:nvSpPr>
          <p:spPr>
            <a:xfrm>
              <a:off x="3616420" y="3065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3" name="tx143"/>
            <p:cNvSpPr/>
            <p:nvPr/>
          </p:nvSpPr>
          <p:spPr>
            <a:xfrm>
              <a:off x="3970447" y="3065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4" name="tx144"/>
            <p:cNvSpPr/>
            <p:nvPr/>
          </p:nvSpPr>
          <p:spPr>
            <a:xfrm>
              <a:off x="4324474" y="3065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5" name="tx145"/>
            <p:cNvSpPr/>
            <p:nvPr/>
          </p:nvSpPr>
          <p:spPr>
            <a:xfrm>
              <a:off x="4678502" y="31242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6" name="tx146"/>
            <p:cNvSpPr/>
            <p:nvPr/>
          </p:nvSpPr>
          <p:spPr>
            <a:xfrm>
              <a:off x="5032529" y="3065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7" name="tx147"/>
            <p:cNvSpPr/>
            <p:nvPr/>
          </p:nvSpPr>
          <p:spPr>
            <a:xfrm>
              <a:off x="5386557" y="3065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8" name="tx148"/>
            <p:cNvSpPr/>
            <p:nvPr/>
          </p:nvSpPr>
          <p:spPr>
            <a:xfrm>
              <a:off x="5740584" y="30465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9" name="tx149"/>
            <p:cNvSpPr/>
            <p:nvPr/>
          </p:nvSpPr>
          <p:spPr>
            <a:xfrm>
              <a:off x="6094611" y="30465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0" name="rc150"/>
            <p:cNvSpPr/>
            <p:nvPr/>
          </p:nvSpPr>
          <p:spPr>
            <a:xfrm>
              <a:off x="3552800" y="4433137"/>
              <a:ext cx="2726010" cy="1494577"/>
            </a:xfrm>
            <a:prstGeom prst="rect">
              <a:avLst/>
            </a:prstGeom>
            <a:solidFill>
              <a:srgbClr val="EBEBEB">
                <a:alpha val="100000"/>
              </a:srgbClr>
            </a:solidFill>
          </p:spPr>
          <p:txBody>
            <a:bodyPr/>
            <a:lstStyle/>
            <a:p>
              <a:endParaRPr/>
            </a:p>
          </p:txBody>
        </p:sp>
        <p:sp>
          <p:nvSpPr>
            <p:cNvPr id="151" name="pl151"/>
            <p:cNvSpPr/>
            <p:nvPr/>
          </p:nvSpPr>
          <p:spPr>
            <a:xfrm>
              <a:off x="3552800" y="571420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3552800" y="522895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3552800" y="474369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35528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3552800" y="547157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552800" y="4986324"/>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6767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40307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43847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47387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50928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54468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58008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61549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676709" y="5141605"/>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3676709" y="5005734"/>
              <a:ext cx="2478191" cy="58230"/>
            </a:xfrm>
            <a:custGeom>
              <a:avLst/>
              <a:gdLst/>
              <a:ahLst/>
              <a:cxnLst/>
              <a:rect l="0" t="0" r="0" b="0"/>
              <a:pathLst>
                <a:path w="2478191" h="58230">
                  <a:moveTo>
                    <a:pt x="0" y="0"/>
                  </a:moveTo>
                  <a:lnTo>
                    <a:pt x="354027" y="0"/>
                  </a:lnTo>
                  <a:lnTo>
                    <a:pt x="708054" y="58230"/>
                  </a:lnTo>
                  <a:lnTo>
                    <a:pt x="1062082" y="58230"/>
                  </a:lnTo>
                  <a:lnTo>
                    <a:pt x="1416109" y="19410"/>
                  </a:lnTo>
                  <a:lnTo>
                    <a:pt x="1770136" y="0"/>
                  </a:lnTo>
                  <a:lnTo>
                    <a:pt x="2124164" y="38820"/>
                  </a:lnTo>
                  <a:lnTo>
                    <a:pt x="2478191" y="58230"/>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3676709" y="5005734"/>
              <a:ext cx="2478191" cy="58230"/>
            </a:xfrm>
            <a:custGeom>
              <a:avLst/>
              <a:gdLst/>
              <a:ahLst/>
              <a:cxnLst/>
              <a:rect l="0" t="0" r="0" b="0"/>
              <a:pathLst>
                <a:path w="2478191" h="58230">
                  <a:moveTo>
                    <a:pt x="0" y="0"/>
                  </a:moveTo>
                  <a:lnTo>
                    <a:pt x="354027" y="0"/>
                  </a:lnTo>
                  <a:lnTo>
                    <a:pt x="708054" y="58230"/>
                  </a:lnTo>
                  <a:lnTo>
                    <a:pt x="1062082" y="58230"/>
                  </a:lnTo>
                  <a:lnTo>
                    <a:pt x="1416109" y="19410"/>
                  </a:lnTo>
                  <a:lnTo>
                    <a:pt x="1770136" y="0"/>
                  </a:lnTo>
                  <a:lnTo>
                    <a:pt x="2124164" y="38820"/>
                  </a:lnTo>
                  <a:lnTo>
                    <a:pt x="2478191" y="58230"/>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3676709" y="5141605"/>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3676709" y="5005734"/>
              <a:ext cx="2478191" cy="58230"/>
            </a:xfrm>
            <a:custGeom>
              <a:avLst/>
              <a:gdLst/>
              <a:ahLst/>
              <a:cxnLst/>
              <a:rect l="0" t="0" r="0" b="0"/>
              <a:pathLst>
                <a:path w="2478191" h="58230">
                  <a:moveTo>
                    <a:pt x="0" y="0"/>
                  </a:moveTo>
                  <a:lnTo>
                    <a:pt x="354027" y="0"/>
                  </a:lnTo>
                  <a:lnTo>
                    <a:pt x="708054" y="58230"/>
                  </a:lnTo>
                  <a:lnTo>
                    <a:pt x="1062082" y="58230"/>
                  </a:lnTo>
                  <a:lnTo>
                    <a:pt x="1416109" y="19410"/>
                  </a:lnTo>
                  <a:lnTo>
                    <a:pt x="1770136" y="0"/>
                  </a:lnTo>
                  <a:lnTo>
                    <a:pt x="2124164" y="38820"/>
                  </a:lnTo>
                  <a:lnTo>
                    <a:pt x="2478191" y="58230"/>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3676709" y="5005734"/>
              <a:ext cx="2478191" cy="58230"/>
            </a:xfrm>
            <a:custGeom>
              <a:avLst/>
              <a:gdLst/>
              <a:ahLst/>
              <a:cxnLst/>
              <a:rect l="0" t="0" r="0" b="0"/>
              <a:pathLst>
                <a:path w="2478191" h="58230">
                  <a:moveTo>
                    <a:pt x="0" y="0"/>
                  </a:moveTo>
                  <a:lnTo>
                    <a:pt x="354027" y="0"/>
                  </a:lnTo>
                  <a:lnTo>
                    <a:pt x="708054" y="58230"/>
                  </a:lnTo>
                  <a:lnTo>
                    <a:pt x="1062082" y="58230"/>
                  </a:lnTo>
                  <a:lnTo>
                    <a:pt x="1416109" y="19410"/>
                  </a:lnTo>
                  <a:lnTo>
                    <a:pt x="1770136" y="0"/>
                  </a:lnTo>
                  <a:lnTo>
                    <a:pt x="2124164" y="38820"/>
                  </a:lnTo>
                  <a:lnTo>
                    <a:pt x="2478191" y="58230"/>
                  </a:lnTo>
                </a:path>
              </a:pathLst>
            </a:custGeom>
            <a:ln w="35231" cap="flat">
              <a:solidFill>
                <a:srgbClr val="1CABE2">
                  <a:alpha val="100000"/>
                </a:srgbClr>
              </a:solidFill>
              <a:prstDash val="solid"/>
              <a:round/>
            </a:ln>
          </p:spPr>
          <p:txBody>
            <a:bodyPr/>
            <a:lstStyle/>
            <a:p>
              <a:endParaRPr/>
            </a:p>
          </p:txBody>
        </p:sp>
        <p:sp>
          <p:nvSpPr>
            <p:cNvPr id="171" name="tx171"/>
            <p:cNvSpPr/>
            <p:nvPr/>
          </p:nvSpPr>
          <p:spPr>
            <a:xfrm>
              <a:off x="3616420" y="4825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2" name="tx172"/>
            <p:cNvSpPr/>
            <p:nvPr/>
          </p:nvSpPr>
          <p:spPr>
            <a:xfrm>
              <a:off x="3970447" y="4825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3" name="tx173"/>
            <p:cNvSpPr/>
            <p:nvPr/>
          </p:nvSpPr>
          <p:spPr>
            <a:xfrm>
              <a:off x="4324474" y="48838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4" name="tx174"/>
            <p:cNvSpPr/>
            <p:nvPr/>
          </p:nvSpPr>
          <p:spPr>
            <a:xfrm>
              <a:off x="4678502" y="48838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5" name="tx175"/>
            <p:cNvSpPr/>
            <p:nvPr/>
          </p:nvSpPr>
          <p:spPr>
            <a:xfrm>
              <a:off x="5032529" y="48450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76" name="tx176"/>
            <p:cNvSpPr/>
            <p:nvPr/>
          </p:nvSpPr>
          <p:spPr>
            <a:xfrm>
              <a:off x="5386557" y="4825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77" name="tx177"/>
            <p:cNvSpPr/>
            <p:nvPr/>
          </p:nvSpPr>
          <p:spPr>
            <a:xfrm>
              <a:off x="5740584" y="4864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8" name="tx178"/>
            <p:cNvSpPr/>
            <p:nvPr/>
          </p:nvSpPr>
          <p:spPr>
            <a:xfrm>
              <a:off x="6094611" y="48838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9" name="rc179"/>
            <p:cNvSpPr/>
            <p:nvPr/>
          </p:nvSpPr>
          <p:spPr>
            <a:xfrm>
              <a:off x="6348400" y="875080"/>
              <a:ext cx="2726010" cy="1494577"/>
            </a:xfrm>
            <a:prstGeom prst="rect">
              <a:avLst/>
            </a:prstGeom>
            <a:solidFill>
              <a:srgbClr val="EBEBEB">
                <a:alpha val="100000"/>
              </a:srgbClr>
            </a:solidFill>
          </p:spPr>
          <p:txBody>
            <a:bodyPr/>
            <a:lstStyle/>
            <a:p>
              <a:endParaRPr/>
            </a:p>
          </p:txBody>
        </p:sp>
        <p:sp>
          <p:nvSpPr>
            <p:cNvPr id="180" name="pl180"/>
            <p:cNvSpPr/>
            <p:nvPr/>
          </p:nvSpPr>
          <p:spPr>
            <a:xfrm>
              <a:off x="6348400" y="21561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6348400" y="167089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6348400" y="118564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63484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6348400" y="191352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6348400" y="142826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4723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68263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71803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75343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78884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82424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8596473"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89505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64723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195" name="pl195"/>
            <p:cNvSpPr/>
            <p:nvPr/>
          </p:nvSpPr>
          <p:spPr>
            <a:xfrm>
              <a:off x="6472309" y="1447677"/>
              <a:ext cx="2478191" cy="77640"/>
            </a:xfrm>
            <a:custGeom>
              <a:avLst/>
              <a:gdLst/>
              <a:ahLst/>
              <a:cxnLst/>
              <a:rect l="0" t="0" r="0" b="0"/>
              <a:pathLst>
                <a:path w="2478191" h="77640">
                  <a:moveTo>
                    <a:pt x="0" y="38820"/>
                  </a:moveTo>
                  <a:lnTo>
                    <a:pt x="354027" y="38820"/>
                  </a:lnTo>
                  <a:lnTo>
                    <a:pt x="708054" y="77640"/>
                  </a:lnTo>
                  <a:lnTo>
                    <a:pt x="1062082" y="19410"/>
                  </a:lnTo>
                  <a:lnTo>
                    <a:pt x="1416109" y="19410"/>
                  </a:lnTo>
                  <a:lnTo>
                    <a:pt x="1770136" y="0"/>
                  </a:lnTo>
                  <a:lnTo>
                    <a:pt x="2124164" y="19410"/>
                  </a:lnTo>
                  <a:lnTo>
                    <a:pt x="2478191" y="0"/>
                  </a:lnTo>
                </a:path>
              </a:pathLst>
            </a:custGeom>
            <a:ln w="40651" cap="flat">
              <a:solidFill>
                <a:srgbClr val="BEBEBE">
                  <a:alpha val="69803"/>
                </a:srgbClr>
              </a:solidFill>
              <a:prstDash val="solid"/>
              <a:round/>
            </a:ln>
          </p:spPr>
          <p:txBody>
            <a:bodyPr/>
            <a:lstStyle/>
            <a:p>
              <a:endParaRPr/>
            </a:p>
          </p:txBody>
        </p:sp>
        <p:sp>
          <p:nvSpPr>
            <p:cNvPr id="196" name="pl196"/>
            <p:cNvSpPr/>
            <p:nvPr/>
          </p:nvSpPr>
          <p:spPr>
            <a:xfrm>
              <a:off x="6472309" y="1447677"/>
              <a:ext cx="2478191" cy="77640"/>
            </a:xfrm>
            <a:custGeom>
              <a:avLst/>
              <a:gdLst/>
              <a:ahLst/>
              <a:cxnLst/>
              <a:rect l="0" t="0" r="0" b="0"/>
              <a:pathLst>
                <a:path w="2478191" h="77640">
                  <a:moveTo>
                    <a:pt x="0" y="38820"/>
                  </a:moveTo>
                  <a:lnTo>
                    <a:pt x="354027" y="38820"/>
                  </a:lnTo>
                  <a:lnTo>
                    <a:pt x="708054" y="77640"/>
                  </a:lnTo>
                  <a:lnTo>
                    <a:pt x="1062082" y="19410"/>
                  </a:lnTo>
                  <a:lnTo>
                    <a:pt x="1416109" y="19410"/>
                  </a:lnTo>
                  <a:lnTo>
                    <a:pt x="1770136" y="0"/>
                  </a:lnTo>
                  <a:lnTo>
                    <a:pt x="2124164" y="19410"/>
                  </a:lnTo>
                  <a:lnTo>
                    <a:pt x="2478191" y="0"/>
                  </a:lnTo>
                </a:path>
              </a:pathLst>
            </a:custGeom>
            <a:ln w="35231" cap="flat">
              <a:solidFill>
                <a:srgbClr val="BEBEBE">
                  <a:alpha val="69803"/>
                </a:srgbClr>
              </a:solidFill>
              <a:prstDash val="solid"/>
              <a:round/>
            </a:ln>
          </p:spPr>
          <p:txBody>
            <a:bodyPr/>
            <a:lstStyle/>
            <a:p>
              <a:endParaRPr/>
            </a:p>
          </p:txBody>
        </p:sp>
        <p:sp>
          <p:nvSpPr>
            <p:cNvPr id="197" name="pl197"/>
            <p:cNvSpPr/>
            <p:nvPr/>
          </p:nvSpPr>
          <p:spPr>
            <a:xfrm>
              <a:off x="6472309" y="1583548"/>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198" name="pl198"/>
            <p:cNvSpPr/>
            <p:nvPr/>
          </p:nvSpPr>
          <p:spPr>
            <a:xfrm>
              <a:off x="6472309" y="1447677"/>
              <a:ext cx="2478191" cy="77640"/>
            </a:xfrm>
            <a:custGeom>
              <a:avLst/>
              <a:gdLst/>
              <a:ahLst/>
              <a:cxnLst/>
              <a:rect l="0" t="0" r="0" b="0"/>
              <a:pathLst>
                <a:path w="2478191" h="77640">
                  <a:moveTo>
                    <a:pt x="0" y="38820"/>
                  </a:moveTo>
                  <a:lnTo>
                    <a:pt x="354027" y="38820"/>
                  </a:lnTo>
                  <a:lnTo>
                    <a:pt x="708054" y="77640"/>
                  </a:lnTo>
                  <a:lnTo>
                    <a:pt x="1062082" y="19410"/>
                  </a:lnTo>
                  <a:lnTo>
                    <a:pt x="1416109" y="19410"/>
                  </a:lnTo>
                  <a:lnTo>
                    <a:pt x="1770136" y="0"/>
                  </a:lnTo>
                  <a:lnTo>
                    <a:pt x="2124164" y="19410"/>
                  </a:lnTo>
                  <a:lnTo>
                    <a:pt x="2478191" y="0"/>
                  </a:lnTo>
                </a:path>
              </a:pathLst>
            </a:custGeom>
            <a:ln w="40651" cap="flat">
              <a:solidFill>
                <a:srgbClr val="000000">
                  <a:alpha val="100000"/>
                </a:srgbClr>
              </a:solidFill>
              <a:prstDash val="solid"/>
              <a:round/>
            </a:ln>
          </p:spPr>
          <p:txBody>
            <a:bodyPr/>
            <a:lstStyle/>
            <a:p>
              <a:endParaRPr/>
            </a:p>
          </p:txBody>
        </p:sp>
        <p:sp>
          <p:nvSpPr>
            <p:cNvPr id="199" name="pl199"/>
            <p:cNvSpPr/>
            <p:nvPr/>
          </p:nvSpPr>
          <p:spPr>
            <a:xfrm>
              <a:off x="6472309" y="1447677"/>
              <a:ext cx="2478191" cy="77640"/>
            </a:xfrm>
            <a:custGeom>
              <a:avLst/>
              <a:gdLst/>
              <a:ahLst/>
              <a:cxnLst/>
              <a:rect l="0" t="0" r="0" b="0"/>
              <a:pathLst>
                <a:path w="2478191" h="77640">
                  <a:moveTo>
                    <a:pt x="0" y="38820"/>
                  </a:moveTo>
                  <a:lnTo>
                    <a:pt x="354027" y="38820"/>
                  </a:lnTo>
                  <a:lnTo>
                    <a:pt x="708054" y="77640"/>
                  </a:lnTo>
                  <a:lnTo>
                    <a:pt x="1062082" y="19410"/>
                  </a:lnTo>
                  <a:lnTo>
                    <a:pt x="1416109" y="19410"/>
                  </a:lnTo>
                  <a:lnTo>
                    <a:pt x="1770136" y="0"/>
                  </a:lnTo>
                  <a:lnTo>
                    <a:pt x="2124164" y="19410"/>
                  </a:lnTo>
                  <a:lnTo>
                    <a:pt x="2478191" y="0"/>
                  </a:lnTo>
                </a:path>
              </a:pathLst>
            </a:custGeom>
            <a:ln w="35231" cap="flat">
              <a:solidFill>
                <a:srgbClr val="1CABE2">
                  <a:alpha val="100000"/>
                </a:srgbClr>
              </a:solidFill>
              <a:prstDash val="solid"/>
              <a:round/>
            </a:ln>
          </p:spPr>
          <p:txBody>
            <a:bodyPr/>
            <a:lstStyle/>
            <a:p>
              <a:endParaRPr/>
            </a:p>
          </p:txBody>
        </p:sp>
        <p:sp>
          <p:nvSpPr>
            <p:cNvPr id="200" name="tx200"/>
            <p:cNvSpPr/>
            <p:nvPr/>
          </p:nvSpPr>
          <p:spPr>
            <a:xfrm>
              <a:off x="6412019"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01" name="tx201"/>
            <p:cNvSpPr/>
            <p:nvPr/>
          </p:nvSpPr>
          <p:spPr>
            <a:xfrm>
              <a:off x="6766047" y="130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02" name="tx202"/>
            <p:cNvSpPr/>
            <p:nvPr/>
          </p:nvSpPr>
          <p:spPr>
            <a:xfrm>
              <a:off x="7120074" y="13452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03" name="tx203"/>
            <p:cNvSpPr/>
            <p:nvPr/>
          </p:nvSpPr>
          <p:spPr>
            <a:xfrm>
              <a:off x="7474102" y="1286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4" name="tx204"/>
            <p:cNvSpPr/>
            <p:nvPr/>
          </p:nvSpPr>
          <p:spPr>
            <a:xfrm>
              <a:off x="7828129" y="1286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5" name="tx205"/>
            <p:cNvSpPr/>
            <p:nvPr/>
          </p:nvSpPr>
          <p:spPr>
            <a:xfrm>
              <a:off x="8182156" y="12675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6" name="tx206"/>
            <p:cNvSpPr/>
            <p:nvPr/>
          </p:nvSpPr>
          <p:spPr>
            <a:xfrm>
              <a:off x="8536184" y="1286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07" name="tx207"/>
            <p:cNvSpPr/>
            <p:nvPr/>
          </p:nvSpPr>
          <p:spPr>
            <a:xfrm>
              <a:off x="8890211" y="12675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8" name="rc208"/>
            <p:cNvSpPr/>
            <p:nvPr/>
          </p:nvSpPr>
          <p:spPr>
            <a:xfrm>
              <a:off x="6348400" y="2654108"/>
              <a:ext cx="2726010" cy="1494577"/>
            </a:xfrm>
            <a:prstGeom prst="rect">
              <a:avLst/>
            </a:prstGeom>
            <a:solidFill>
              <a:srgbClr val="EBEBEB">
                <a:alpha val="100000"/>
              </a:srgbClr>
            </a:solidFill>
          </p:spPr>
          <p:txBody>
            <a:bodyPr/>
            <a:lstStyle/>
            <a:p>
              <a:endParaRPr/>
            </a:p>
          </p:txBody>
        </p:sp>
        <p:sp>
          <p:nvSpPr>
            <p:cNvPr id="209" name="pl209"/>
            <p:cNvSpPr/>
            <p:nvPr/>
          </p:nvSpPr>
          <p:spPr>
            <a:xfrm>
              <a:off x="6348400" y="39351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6348400" y="34499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6348400" y="296467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63484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3" name="pl213"/>
            <p:cNvSpPr/>
            <p:nvPr/>
          </p:nvSpPr>
          <p:spPr>
            <a:xfrm>
              <a:off x="6348400" y="3692548"/>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348400" y="320729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64723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68263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71803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75343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78884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82424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8596473"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89505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64723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BEBEBE">
                  <a:alpha val="69803"/>
                </a:srgbClr>
              </a:solidFill>
              <a:prstDash val="solid"/>
              <a:round/>
            </a:ln>
          </p:spPr>
          <p:txBody>
            <a:bodyPr/>
            <a:lstStyle/>
            <a:p>
              <a:endParaRPr/>
            </a:p>
          </p:txBody>
        </p:sp>
        <p:sp>
          <p:nvSpPr>
            <p:cNvPr id="224" name="pl224"/>
            <p:cNvSpPr/>
            <p:nvPr/>
          </p:nvSpPr>
          <p:spPr>
            <a:xfrm>
              <a:off x="6472309" y="3265526"/>
              <a:ext cx="2478191" cy="252331"/>
            </a:xfrm>
            <a:custGeom>
              <a:avLst/>
              <a:gdLst/>
              <a:ahLst/>
              <a:cxnLst/>
              <a:rect l="0" t="0" r="0" b="0"/>
              <a:pathLst>
                <a:path w="2478191" h="252331">
                  <a:moveTo>
                    <a:pt x="0" y="116460"/>
                  </a:moveTo>
                  <a:lnTo>
                    <a:pt x="354027" y="77640"/>
                  </a:lnTo>
                  <a:lnTo>
                    <a:pt x="708054" y="252331"/>
                  </a:lnTo>
                  <a:lnTo>
                    <a:pt x="1062082" y="116460"/>
                  </a:lnTo>
                  <a:lnTo>
                    <a:pt x="1416109" y="135870"/>
                  </a:lnTo>
                  <a:lnTo>
                    <a:pt x="1770136" y="58230"/>
                  </a:lnTo>
                  <a:lnTo>
                    <a:pt x="2124164" y="0"/>
                  </a:lnTo>
                  <a:lnTo>
                    <a:pt x="2478191" y="19410"/>
                  </a:lnTo>
                </a:path>
              </a:pathLst>
            </a:custGeom>
            <a:ln w="40651" cap="flat">
              <a:solidFill>
                <a:srgbClr val="BEBEBE">
                  <a:alpha val="69803"/>
                </a:srgbClr>
              </a:solidFill>
              <a:prstDash val="solid"/>
              <a:round/>
            </a:ln>
          </p:spPr>
          <p:txBody>
            <a:bodyPr/>
            <a:lstStyle/>
            <a:p>
              <a:endParaRPr/>
            </a:p>
          </p:txBody>
        </p:sp>
        <p:sp>
          <p:nvSpPr>
            <p:cNvPr id="225" name="pl225"/>
            <p:cNvSpPr/>
            <p:nvPr/>
          </p:nvSpPr>
          <p:spPr>
            <a:xfrm>
              <a:off x="6472309" y="3265526"/>
              <a:ext cx="2478191" cy="252331"/>
            </a:xfrm>
            <a:custGeom>
              <a:avLst/>
              <a:gdLst/>
              <a:ahLst/>
              <a:cxnLst/>
              <a:rect l="0" t="0" r="0" b="0"/>
              <a:pathLst>
                <a:path w="2478191" h="252331">
                  <a:moveTo>
                    <a:pt x="0" y="116460"/>
                  </a:moveTo>
                  <a:lnTo>
                    <a:pt x="354027" y="77640"/>
                  </a:lnTo>
                  <a:lnTo>
                    <a:pt x="708054" y="252331"/>
                  </a:lnTo>
                  <a:lnTo>
                    <a:pt x="1062082" y="116460"/>
                  </a:lnTo>
                  <a:lnTo>
                    <a:pt x="1416109" y="135870"/>
                  </a:lnTo>
                  <a:lnTo>
                    <a:pt x="1770136" y="58230"/>
                  </a:lnTo>
                  <a:lnTo>
                    <a:pt x="2124164" y="0"/>
                  </a:lnTo>
                  <a:lnTo>
                    <a:pt x="2478191" y="19410"/>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6472309" y="3362577"/>
              <a:ext cx="2478191" cy="155280"/>
            </a:xfrm>
            <a:custGeom>
              <a:avLst/>
              <a:gdLst/>
              <a:ahLst/>
              <a:cxnLst/>
              <a:rect l="0" t="0" r="0" b="0"/>
              <a:pathLst>
                <a:path w="2478191" h="155280">
                  <a:moveTo>
                    <a:pt x="0" y="77640"/>
                  </a:moveTo>
                  <a:lnTo>
                    <a:pt x="354027" y="58230"/>
                  </a:lnTo>
                  <a:lnTo>
                    <a:pt x="708054" y="155280"/>
                  </a:lnTo>
                  <a:lnTo>
                    <a:pt x="1062082" y="135870"/>
                  </a:lnTo>
                  <a:lnTo>
                    <a:pt x="1416109" y="19410"/>
                  </a:lnTo>
                  <a:lnTo>
                    <a:pt x="1770136" y="38820"/>
                  </a:lnTo>
                  <a:lnTo>
                    <a:pt x="2124164" y="0"/>
                  </a:lnTo>
                  <a:lnTo>
                    <a:pt x="2478191" y="0"/>
                  </a:lnTo>
                </a:path>
              </a:pathLst>
            </a:custGeom>
            <a:ln w="20325" cap="flat">
              <a:solidFill>
                <a:srgbClr val="6B6B6B">
                  <a:alpha val="100000"/>
                </a:srgbClr>
              </a:solidFill>
              <a:prstDash val="solid"/>
              <a:round/>
            </a:ln>
          </p:spPr>
          <p:txBody>
            <a:bodyPr/>
            <a:lstStyle/>
            <a:p>
              <a:endParaRPr/>
            </a:p>
          </p:txBody>
        </p:sp>
        <p:sp>
          <p:nvSpPr>
            <p:cNvPr id="227" name="pl227"/>
            <p:cNvSpPr/>
            <p:nvPr/>
          </p:nvSpPr>
          <p:spPr>
            <a:xfrm>
              <a:off x="6472309" y="3265526"/>
              <a:ext cx="2478191" cy="252331"/>
            </a:xfrm>
            <a:custGeom>
              <a:avLst/>
              <a:gdLst/>
              <a:ahLst/>
              <a:cxnLst/>
              <a:rect l="0" t="0" r="0" b="0"/>
              <a:pathLst>
                <a:path w="2478191" h="252331">
                  <a:moveTo>
                    <a:pt x="0" y="116460"/>
                  </a:moveTo>
                  <a:lnTo>
                    <a:pt x="354027" y="77640"/>
                  </a:lnTo>
                  <a:lnTo>
                    <a:pt x="708054" y="252331"/>
                  </a:lnTo>
                  <a:lnTo>
                    <a:pt x="1062082" y="116460"/>
                  </a:lnTo>
                  <a:lnTo>
                    <a:pt x="1416109" y="135870"/>
                  </a:lnTo>
                  <a:lnTo>
                    <a:pt x="1770136" y="58230"/>
                  </a:lnTo>
                  <a:lnTo>
                    <a:pt x="2124164" y="0"/>
                  </a:lnTo>
                  <a:lnTo>
                    <a:pt x="2478191" y="19410"/>
                  </a:lnTo>
                </a:path>
              </a:pathLst>
            </a:custGeom>
            <a:ln w="40651" cap="flat">
              <a:solidFill>
                <a:srgbClr val="000000">
                  <a:alpha val="100000"/>
                </a:srgbClr>
              </a:solidFill>
              <a:prstDash val="solid"/>
              <a:round/>
            </a:ln>
          </p:spPr>
          <p:txBody>
            <a:bodyPr/>
            <a:lstStyle/>
            <a:p>
              <a:endParaRPr/>
            </a:p>
          </p:txBody>
        </p:sp>
        <p:sp>
          <p:nvSpPr>
            <p:cNvPr id="228" name="pl228"/>
            <p:cNvSpPr/>
            <p:nvPr/>
          </p:nvSpPr>
          <p:spPr>
            <a:xfrm>
              <a:off x="6472309" y="3265526"/>
              <a:ext cx="2478191" cy="252331"/>
            </a:xfrm>
            <a:custGeom>
              <a:avLst/>
              <a:gdLst/>
              <a:ahLst/>
              <a:cxnLst/>
              <a:rect l="0" t="0" r="0" b="0"/>
              <a:pathLst>
                <a:path w="2478191" h="252331">
                  <a:moveTo>
                    <a:pt x="0" y="116460"/>
                  </a:moveTo>
                  <a:lnTo>
                    <a:pt x="354027" y="77640"/>
                  </a:lnTo>
                  <a:lnTo>
                    <a:pt x="708054" y="252331"/>
                  </a:lnTo>
                  <a:lnTo>
                    <a:pt x="1062082" y="116460"/>
                  </a:lnTo>
                  <a:lnTo>
                    <a:pt x="1416109" y="135870"/>
                  </a:lnTo>
                  <a:lnTo>
                    <a:pt x="1770136" y="58230"/>
                  </a:lnTo>
                  <a:lnTo>
                    <a:pt x="2124164" y="0"/>
                  </a:lnTo>
                  <a:lnTo>
                    <a:pt x="2478191" y="19410"/>
                  </a:lnTo>
                </a:path>
              </a:pathLst>
            </a:custGeom>
            <a:ln w="35231" cap="flat">
              <a:solidFill>
                <a:srgbClr val="1CABE2">
                  <a:alpha val="100000"/>
                </a:srgbClr>
              </a:solidFill>
              <a:prstDash val="solid"/>
              <a:round/>
            </a:ln>
          </p:spPr>
          <p:txBody>
            <a:bodyPr/>
            <a:lstStyle/>
            <a:p>
              <a:endParaRPr/>
            </a:p>
          </p:txBody>
        </p:sp>
        <p:sp>
          <p:nvSpPr>
            <p:cNvPr id="229" name="tx229"/>
            <p:cNvSpPr/>
            <p:nvPr/>
          </p:nvSpPr>
          <p:spPr>
            <a:xfrm>
              <a:off x="6412019" y="3201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0" name="tx230"/>
            <p:cNvSpPr/>
            <p:nvPr/>
          </p:nvSpPr>
          <p:spPr>
            <a:xfrm>
              <a:off x="6766047" y="31629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31" name="tx231"/>
            <p:cNvSpPr/>
            <p:nvPr/>
          </p:nvSpPr>
          <p:spPr>
            <a:xfrm>
              <a:off x="7120074" y="33377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2" name="tx232"/>
            <p:cNvSpPr/>
            <p:nvPr/>
          </p:nvSpPr>
          <p:spPr>
            <a:xfrm>
              <a:off x="7474102" y="32018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3" name="tx233"/>
            <p:cNvSpPr/>
            <p:nvPr/>
          </p:nvSpPr>
          <p:spPr>
            <a:xfrm>
              <a:off x="7828129" y="3221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4" name="tx234"/>
            <p:cNvSpPr/>
            <p:nvPr/>
          </p:nvSpPr>
          <p:spPr>
            <a:xfrm>
              <a:off x="8182156" y="31436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8536184" y="30854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8890211" y="31048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1905880" y="4284396"/>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38" name="tx238"/>
            <p:cNvSpPr/>
            <p:nvPr/>
          </p:nvSpPr>
          <p:spPr>
            <a:xfrm>
              <a:off x="4679734" y="4282977"/>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39" name="tx239"/>
            <p:cNvSpPr/>
            <p:nvPr/>
          </p:nvSpPr>
          <p:spPr>
            <a:xfrm>
              <a:off x="1999032" y="2505367"/>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40" name="tx240"/>
            <p:cNvSpPr/>
            <p:nvPr/>
          </p:nvSpPr>
          <p:spPr>
            <a:xfrm>
              <a:off x="4695314" y="2505367"/>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41" name="tx241"/>
            <p:cNvSpPr/>
            <p:nvPr/>
          </p:nvSpPr>
          <p:spPr>
            <a:xfrm>
              <a:off x="7565402" y="2484467"/>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42" name="tx242"/>
            <p:cNvSpPr/>
            <p:nvPr/>
          </p:nvSpPr>
          <p:spPr>
            <a:xfrm>
              <a:off x="1825062"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43" name="tx243"/>
            <p:cNvSpPr/>
            <p:nvPr/>
          </p:nvSpPr>
          <p:spPr>
            <a:xfrm>
              <a:off x="4620634"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44" name="tx244"/>
            <p:cNvSpPr/>
            <p:nvPr/>
          </p:nvSpPr>
          <p:spPr>
            <a:xfrm>
              <a:off x="7534297"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45" name="pl245"/>
            <p:cNvSpPr/>
            <p:nvPr/>
          </p:nvSpPr>
          <p:spPr>
            <a:xfrm>
              <a:off x="8811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6" name="pl246"/>
            <p:cNvSpPr/>
            <p:nvPr/>
          </p:nvSpPr>
          <p:spPr>
            <a:xfrm>
              <a:off x="12351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7" name="pl247"/>
            <p:cNvSpPr/>
            <p:nvPr/>
          </p:nvSpPr>
          <p:spPr>
            <a:xfrm>
              <a:off x="15891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8" name="pl248"/>
            <p:cNvSpPr/>
            <p:nvPr/>
          </p:nvSpPr>
          <p:spPr>
            <a:xfrm>
              <a:off x="194319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9" name="pl249"/>
            <p:cNvSpPr/>
            <p:nvPr/>
          </p:nvSpPr>
          <p:spPr>
            <a:xfrm>
              <a:off x="22972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0" name="pl250"/>
            <p:cNvSpPr/>
            <p:nvPr/>
          </p:nvSpPr>
          <p:spPr>
            <a:xfrm>
              <a:off x="26512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1" name="pl251"/>
            <p:cNvSpPr/>
            <p:nvPr/>
          </p:nvSpPr>
          <p:spPr>
            <a:xfrm>
              <a:off x="30052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2" name="pl252"/>
            <p:cNvSpPr/>
            <p:nvPr/>
          </p:nvSpPr>
          <p:spPr>
            <a:xfrm>
              <a:off x="33593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3" name="tx253"/>
            <p:cNvSpPr/>
            <p:nvPr/>
          </p:nvSpPr>
          <p:spPr>
            <a:xfrm rot="-5400000">
              <a:off x="7559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54" name="tx254"/>
            <p:cNvSpPr/>
            <p:nvPr/>
          </p:nvSpPr>
          <p:spPr>
            <a:xfrm rot="-5400000">
              <a:off x="11099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55" name="tx255"/>
            <p:cNvSpPr/>
            <p:nvPr/>
          </p:nvSpPr>
          <p:spPr>
            <a:xfrm rot="-5400000">
              <a:off x="14640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56" name="tx256"/>
            <p:cNvSpPr/>
            <p:nvPr/>
          </p:nvSpPr>
          <p:spPr>
            <a:xfrm rot="-5400000">
              <a:off x="181803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57" name="tx257"/>
            <p:cNvSpPr/>
            <p:nvPr/>
          </p:nvSpPr>
          <p:spPr>
            <a:xfrm rot="-5400000">
              <a:off x="21720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8" name="tx258"/>
            <p:cNvSpPr/>
            <p:nvPr/>
          </p:nvSpPr>
          <p:spPr>
            <a:xfrm rot="-5400000">
              <a:off x="25260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9" name="tx259"/>
            <p:cNvSpPr/>
            <p:nvPr/>
          </p:nvSpPr>
          <p:spPr>
            <a:xfrm rot="-5400000">
              <a:off x="28801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0" name="tx260"/>
            <p:cNvSpPr/>
            <p:nvPr/>
          </p:nvSpPr>
          <p:spPr>
            <a:xfrm rot="-5400000">
              <a:off x="32341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1" name="pl261"/>
            <p:cNvSpPr/>
            <p:nvPr/>
          </p:nvSpPr>
          <p:spPr>
            <a:xfrm>
              <a:off x="36767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2" name="pl262"/>
            <p:cNvSpPr/>
            <p:nvPr/>
          </p:nvSpPr>
          <p:spPr>
            <a:xfrm>
              <a:off x="40307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3" name="pl263"/>
            <p:cNvSpPr/>
            <p:nvPr/>
          </p:nvSpPr>
          <p:spPr>
            <a:xfrm>
              <a:off x="4384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4" name="pl264"/>
            <p:cNvSpPr/>
            <p:nvPr/>
          </p:nvSpPr>
          <p:spPr>
            <a:xfrm>
              <a:off x="47387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5" name="pl265"/>
            <p:cNvSpPr/>
            <p:nvPr/>
          </p:nvSpPr>
          <p:spPr>
            <a:xfrm>
              <a:off x="50928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6" name="pl266"/>
            <p:cNvSpPr/>
            <p:nvPr/>
          </p:nvSpPr>
          <p:spPr>
            <a:xfrm>
              <a:off x="5446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7" name="pl267"/>
            <p:cNvSpPr/>
            <p:nvPr/>
          </p:nvSpPr>
          <p:spPr>
            <a:xfrm>
              <a:off x="58008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8" name="pl268"/>
            <p:cNvSpPr/>
            <p:nvPr/>
          </p:nvSpPr>
          <p:spPr>
            <a:xfrm>
              <a:off x="61549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9" name="tx269"/>
            <p:cNvSpPr/>
            <p:nvPr/>
          </p:nvSpPr>
          <p:spPr>
            <a:xfrm rot="-5400000">
              <a:off x="35515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0" name="tx270"/>
            <p:cNvSpPr/>
            <p:nvPr/>
          </p:nvSpPr>
          <p:spPr>
            <a:xfrm rot="-5400000">
              <a:off x="39055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1" name="tx271"/>
            <p:cNvSpPr/>
            <p:nvPr/>
          </p:nvSpPr>
          <p:spPr>
            <a:xfrm rot="-5400000">
              <a:off x="4259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72" name="tx272"/>
            <p:cNvSpPr/>
            <p:nvPr/>
          </p:nvSpPr>
          <p:spPr>
            <a:xfrm rot="-5400000">
              <a:off x="46136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73" name="tx273"/>
            <p:cNvSpPr/>
            <p:nvPr/>
          </p:nvSpPr>
          <p:spPr>
            <a:xfrm rot="-5400000">
              <a:off x="49676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74" name="tx274"/>
            <p:cNvSpPr/>
            <p:nvPr/>
          </p:nvSpPr>
          <p:spPr>
            <a:xfrm rot="-5400000">
              <a:off x="53216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75" name="tx275"/>
            <p:cNvSpPr/>
            <p:nvPr/>
          </p:nvSpPr>
          <p:spPr>
            <a:xfrm rot="-5400000">
              <a:off x="56757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76" name="tx276"/>
            <p:cNvSpPr/>
            <p:nvPr/>
          </p:nvSpPr>
          <p:spPr>
            <a:xfrm rot="-5400000">
              <a:off x="60297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77" name="pl277"/>
            <p:cNvSpPr/>
            <p:nvPr/>
          </p:nvSpPr>
          <p:spPr>
            <a:xfrm>
              <a:off x="6472309"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8" name="pl278"/>
            <p:cNvSpPr/>
            <p:nvPr/>
          </p:nvSpPr>
          <p:spPr>
            <a:xfrm>
              <a:off x="6826337"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9" name="pl279"/>
            <p:cNvSpPr/>
            <p:nvPr/>
          </p:nvSpPr>
          <p:spPr>
            <a:xfrm>
              <a:off x="7180364"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7534391"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1" name="pl281"/>
            <p:cNvSpPr/>
            <p:nvPr/>
          </p:nvSpPr>
          <p:spPr>
            <a:xfrm>
              <a:off x="7888419"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2" name="pl282"/>
            <p:cNvSpPr/>
            <p:nvPr/>
          </p:nvSpPr>
          <p:spPr>
            <a:xfrm>
              <a:off x="8242446"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3" name="pl283"/>
            <p:cNvSpPr/>
            <p:nvPr/>
          </p:nvSpPr>
          <p:spPr>
            <a:xfrm>
              <a:off x="8596473"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4" name="pl284"/>
            <p:cNvSpPr/>
            <p:nvPr/>
          </p:nvSpPr>
          <p:spPr>
            <a:xfrm>
              <a:off x="8950501" y="4148685"/>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5" name="tx285"/>
            <p:cNvSpPr/>
            <p:nvPr/>
          </p:nvSpPr>
          <p:spPr>
            <a:xfrm rot="-5400000">
              <a:off x="6347152"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86" name="tx286"/>
            <p:cNvSpPr/>
            <p:nvPr/>
          </p:nvSpPr>
          <p:spPr>
            <a:xfrm rot="-5400000">
              <a:off x="6701180"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87" name="tx287"/>
            <p:cNvSpPr/>
            <p:nvPr/>
          </p:nvSpPr>
          <p:spPr>
            <a:xfrm rot="-5400000">
              <a:off x="7055207"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8" name="tx288"/>
            <p:cNvSpPr/>
            <p:nvPr/>
          </p:nvSpPr>
          <p:spPr>
            <a:xfrm rot="-5400000">
              <a:off x="7409234"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9" name="tx289"/>
            <p:cNvSpPr/>
            <p:nvPr/>
          </p:nvSpPr>
          <p:spPr>
            <a:xfrm rot="-5400000">
              <a:off x="7763262"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90" name="tx290"/>
            <p:cNvSpPr/>
            <p:nvPr/>
          </p:nvSpPr>
          <p:spPr>
            <a:xfrm rot="-5400000">
              <a:off x="8117262" y="429475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91" name="tx291"/>
            <p:cNvSpPr/>
            <p:nvPr/>
          </p:nvSpPr>
          <p:spPr>
            <a:xfrm rot="-5400000">
              <a:off x="8471316"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2" name="tx292"/>
            <p:cNvSpPr/>
            <p:nvPr/>
          </p:nvSpPr>
          <p:spPr>
            <a:xfrm rot="-5400000">
              <a:off x="8825344" y="4294781"/>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93" name="tx293"/>
            <p:cNvSpPr/>
            <p:nvPr/>
          </p:nvSpPr>
          <p:spPr>
            <a:xfrm>
              <a:off x="570259" y="187319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4" name="tx294"/>
            <p:cNvSpPr/>
            <p:nvPr/>
          </p:nvSpPr>
          <p:spPr>
            <a:xfrm>
              <a:off x="508103" y="138657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5" name="pl295"/>
            <p:cNvSpPr/>
            <p:nvPr/>
          </p:nvSpPr>
          <p:spPr>
            <a:xfrm>
              <a:off x="722405" y="19135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722405" y="14282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7" name="tx297"/>
            <p:cNvSpPr/>
            <p:nvPr/>
          </p:nvSpPr>
          <p:spPr>
            <a:xfrm>
              <a:off x="570259" y="365222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8" name="tx298"/>
            <p:cNvSpPr/>
            <p:nvPr/>
          </p:nvSpPr>
          <p:spPr>
            <a:xfrm>
              <a:off x="508103" y="316560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9" name="pl299"/>
            <p:cNvSpPr/>
            <p:nvPr/>
          </p:nvSpPr>
          <p:spPr>
            <a:xfrm>
              <a:off x="722405" y="36925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0" name="pl300"/>
            <p:cNvSpPr/>
            <p:nvPr/>
          </p:nvSpPr>
          <p:spPr>
            <a:xfrm>
              <a:off x="722405" y="32072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1" name="tx301"/>
            <p:cNvSpPr/>
            <p:nvPr/>
          </p:nvSpPr>
          <p:spPr>
            <a:xfrm>
              <a:off x="570259" y="543124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02" name="tx302"/>
            <p:cNvSpPr/>
            <p:nvPr/>
          </p:nvSpPr>
          <p:spPr>
            <a:xfrm>
              <a:off x="508103" y="494463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03" name="pl303"/>
            <p:cNvSpPr/>
            <p:nvPr/>
          </p:nvSpPr>
          <p:spPr>
            <a:xfrm>
              <a:off x="722405" y="54715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4" name="pl304"/>
            <p:cNvSpPr/>
            <p:nvPr/>
          </p:nvSpPr>
          <p:spPr>
            <a:xfrm>
              <a:off x="722405" y="49863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05" name="tx305"/>
            <p:cNvSpPr/>
            <p:nvPr/>
          </p:nvSpPr>
          <p:spPr>
            <a:xfrm rot="-5400000">
              <a:off x="-52544" y="333584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06" name="tx306"/>
            <p:cNvSpPr/>
            <p:nvPr/>
          </p:nvSpPr>
          <p:spPr>
            <a:xfrm>
              <a:off x="757200" y="397941"/>
              <a:ext cx="3717957"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ROSA, 2018-2025</a:t>
              </a:r>
            </a:p>
          </p:txBody>
        </p:sp>
        <p:sp>
          <p:nvSpPr>
            <p:cNvPr id="307" name="tx307"/>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8" name="tx308"/>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3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Bhutan and Maldives had the highest coverage (99%), while Afghanistan had the lowest coverage (61%).
DTP3 coverage increased in 2 out of 8 countries between 2024 and 2025. The largest increase was 1% points in Bhutan from 98% to 99% and India from 94% to 95%.
5 countries saw a decrease in coverage (Afghanistan, Bangladesh, Nepal, Pakistan, and Sri Lanka). The largest decline was 5% points in Bangladesh from 97% to 92%. Coverage remained constant between 2024 and 2025 in the remaining 1 countries.
In 2025, 6 out of 8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138837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87445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8" name="pl8"/>
            <p:cNvSpPr/>
            <p:nvPr/>
          </p:nvSpPr>
          <p:spPr>
            <a:xfrm>
              <a:off x="695044" y="9023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819896"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8" name="pl18"/>
            <p:cNvSpPr/>
            <p:nvPr/>
          </p:nvSpPr>
          <p:spPr>
            <a:xfrm>
              <a:off x="819896" y="1757796"/>
              <a:ext cx="2497026" cy="505520"/>
            </a:xfrm>
            <a:custGeom>
              <a:avLst/>
              <a:gdLst/>
              <a:ahLst/>
              <a:cxnLst/>
              <a:rect l="0" t="0" r="0" b="0"/>
              <a:pathLst>
                <a:path w="2497026" h="505520">
                  <a:moveTo>
                    <a:pt x="0" y="0"/>
                  </a:moveTo>
                  <a:lnTo>
                    <a:pt x="356718" y="116658"/>
                  </a:lnTo>
                  <a:lnTo>
                    <a:pt x="713436" y="272203"/>
                  </a:lnTo>
                  <a:lnTo>
                    <a:pt x="1070154" y="505520"/>
                  </a:lnTo>
                  <a:lnTo>
                    <a:pt x="1426872" y="311089"/>
                  </a:lnTo>
                  <a:lnTo>
                    <a:pt x="1783590" y="233317"/>
                  </a:lnTo>
                  <a:lnTo>
                    <a:pt x="2140308" y="194430"/>
                  </a:lnTo>
                  <a:lnTo>
                    <a:pt x="2497026" y="272203"/>
                  </a:lnTo>
                </a:path>
              </a:pathLst>
            </a:custGeom>
            <a:ln w="40651" cap="flat">
              <a:solidFill>
                <a:srgbClr val="BEBEBE">
                  <a:alpha val="69803"/>
                </a:srgbClr>
              </a:solidFill>
              <a:prstDash val="solid"/>
              <a:round/>
            </a:ln>
          </p:spPr>
          <p:txBody>
            <a:bodyPr/>
            <a:lstStyle/>
            <a:p>
              <a:endParaRPr/>
            </a:p>
          </p:txBody>
        </p:sp>
        <p:sp>
          <p:nvSpPr>
            <p:cNvPr id="19" name="pl19"/>
            <p:cNvSpPr/>
            <p:nvPr/>
          </p:nvSpPr>
          <p:spPr>
            <a:xfrm>
              <a:off x="819896" y="1757796"/>
              <a:ext cx="2497026" cy="505520"/>
            </a:xfrm>
            <a:custGeom>
              <a:avLst/>
              <a:gdLst/>
              <a:ahLst/>
              <a:cxnLst/>
              <a:rect l="0" t="0" r="0" b="0"/>
              <a:pathLst>
                <a:path w="2497026" h="505520">
                  <a:moveTo>
                    <a:pt x="0" y="0"/>
                  </a:moveTo>
                  <a:lnTo>
                    <a:pt x="356718" y="116658"/>
                  </a:lnTo>
                  <a:lnTo>
                    <a:pt x="713436" y="272203"/>
                  </a:lnTo>
                  <a:lnTo>
                    <a:pt x="1070154" y="505520"/>
                  </a:lnTo>
                  <a:lnTo>
                    <a:pt x="1426872" y="311089"/>
                  </a:lnTo>
                  <a:lnTo>
                    <a:pt x="1783590" y="233317"/>
                  </a:lnTo>
                  <a:lnTo>
                    <a:pt x="2140308" y="194430"/>
                  </a:lnTo>
                  <a:lnTo>
                    <a:pt x="2497026" y="272203"/>
                  </a:lnTo>
                </a:path>
              </a:pathLst>
            </a:custGeom>
            <a:ln w="35231" cap="flat">
              <a:solidFill>
                <a:srgbClr val="BEBEBE">
                  <a:alpha val="69803"/>
                </a:srgbClr>
              </a:solidFill>
              <a:prstDash val="solid"/>
              <a:round/>
            </a:ln>
          </p:spPr>
          <p:txBody>
            <a:bodyPr/>
            <a:lstStyle/>
            <a:p>
              <a:endParaRPr/>
            </a:p>
          </p:txBody>
        </p:sp>
        <p:sp>
          <p:nvSpPr>
            <p:cNvPr id="20" name="pl20"/>
            <p:cNvSpPr/>
            <p:nvPr/>
          </p:nvSpPr>
          <p:spPr>
            <a:xfrm>
              <a:off x="819896"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21" name="pl21"/>
            <p:cNvSpPr/>
            <p:nvPr/>
          </p:nvSpPr>
          <p:spPr>
            <a:xfrm>
              <a:off x="819896" y="1757796"/>
              <a:ext cx="2497026" cy="505520"/>
            </a:xfrm>
            <a:custGeom>
              <a:avLst/>
              <a:gdLst/>
              <a:ahLst/>
              <a:cxnLst/>
              <a:rect l="0" t="0" r="0" b="0"/>
              <a:pathLst>
                <a:path w="2497026" h="505520">
                  <a:moveTo>
                    <a:pt x="0" y="0"/>
                  </a:moveTo>
                  <a:lnTo>
                    <a:pt x="356718" y="116658"/>
                  </a:lnTo>
                  <a:lnTo>
                    <a:pt x="713436" y="272203"/>
                  </a:lnTo>
                  <a:lnTo>
                    <a:pt x="1070154" y="505520"/>
                  </a:lnTo>
                  <a:lnTo>
                    <a:pt x="1426872" y="311089"/>
                  </a:lnTo>
                  <a:lnTo>
                    <a:pt x="1783590" y="233317"/>
                  </a:lnTo>
                  <a:lnTo>
                    <a:pt x="2140308" y="194430"/>
                  </a:lnTo>
                  <a:lnTo>
                    <a:pt x="2497026" y="272203"/>
                  </a:lnTo>
                </a:path>
              </a:pathLst>
            </a:custGeom>
            <a:ln w="40651" cap="flat">
              <a:solidFill>
                <a:srgbClr val="000000">
                  <a:alpha val="100000"/>
                </a:srgbClr>
              </a:solidFill>
              <a:prstDash val="solid"/>
              <a:round/>
            </a:ln>
          </p:spPr>
          <p:txBody>
            <a:bodyPr/>
            <a:lstStyle/>
            <a:p>
              <a:endParaRPr/>
            </a:p>
          </p:txBody>
        </p:sp>
        <p:sp>
          <p:nvSpPr>
            <p:cNvPr id="22" name="pl22"/>
            <p:cNvSpPr/>
            <p:nvPr/>
          </p:nvSpPr>
          <p:spPr>
            <a:xfrm>
              <a:off x="819896" y="1757796"/>
              <a:ext cx="2497026" cy="505520"/>
            </a:xfrm>
            <a:custGeom>
              <a:avLst/>
              <a:gdLst/>
              <a:ahLst/>
              <a:cxnLst/>
              <a:rect l="0" t="0" r="0" b="0"/>
              <a:pathLst>
                <a:path w="2497026" h="505520">
                  <a:moveTo>
                    <a:pt x="0" y="0"/>
                  </a:moveTo>
                  <a:lnTo>
                    <a:pt x="356718" y="116658"/>
                  </a:lnTo>
                  <a:lnTo>
                    <a:pt x="713436" y="272203"/>
                  </a:lnTo>
                  <a:lnTo>
                    <a:pt x="1070154" y="505520"/>
                  </a:lnTo>
                  <a:lnTo>
                    <a:pt x="1426872" y="311089"/>
                  </a:lnTo>
                  <a:lnTo>
                    <a:pt x="1783590" y="233317"/>
                  </a:lnTo>
                  <a:lnTo>
                    <a:pt x="2140308" y="194430"/>
                  </a:lnTo>
                  <a:lnTo>
                    <a:pt x="2497026" y="272203"/>
                  </a:lnTo>
                </a:path>
              </a:pathLst>
            </a:custGeom>
            <a:ln w="35231" cap="flat">
              <a:solidFill>
                <a:srgbClr val="80BD41">
                  <a:alpha val="100000"/>
                </a:srgbClr>
              </a:solidFill>
              <a:prstDash val="solid"/>
              <a:round/>
            </a:ln>
          </p:spPr>
          <p:txBody>
            <a:bodyPr/>
            <a:lstStyle/>
            <a:p>
              <a:endParaRPr/>
            </a:p>
          </p:txBody>
        </p:sp>
        <p:sp>
          <p:nvSpPr>
            <p:cNvPr id="23" name="pl23"/>
            <p:cNvSpPr/>
            <p:nvPr/>
          </p:nvSpPr>
          <p:spPr>
            <a:xfrm>
              <a:off x="695044" y="1874455"/>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4" name="tx24"/>
            <p:cNvSpPr/>
            <p:nvPr/>
          </p:nvSpPr>
          <p:spPr>
            <a:xfrm>
              <a:off x="789751" y="157762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 name="tx25"/>
            <p:cNvSpPr/>
            <p:nvPr/>
          </p:nvSpPr>
          <p:spPr>
            <a:xfrm>
              <a:off x="1146469" y="16943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 name="tx26"/>
            <p:cNvSpPr/>
            <p:nvPr/>
          </p:nvSpPr>
          <p:spPr>
            <a:xfrm>
              <a:off x="1485137" y="185152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7" name="tx27"/>
            <p:cNvSpPr/>
            <p:nvPr/>
          </p:nvSpPr>
          <p:spPr>
            <a:xfrm>
              <a:off x="1811710" y="2083199"/>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8" name="tx28"/>
            <p:cNvSpPr/>
            <p:nvPr/>
          </p:nvSpPr>
          <p:spPr>
            <a:xfrm>
              <a:off x="2198573" y="189014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 name="tx29"/>
            <p:cNvSpPr/>
            <p:nvPr/>
          </p:nvSpPr>
          <p:spPr>
            <a:xfrm>
              <a:off x="2555291" y="18109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2912009" y="17734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3268728" y="185152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 name="rc32"/>
            <p:cNvSpPr/>
            <p:nvPr/>
          </p:nvSpPr>
          <p:spPr>
            <a:xfrm>
              <a:off x="695044" y="2613875"/>
              <a:ext cx="2746729" cy="1454343"/>
            </a:xfrm>
            <a:prstGeom prst="rect">
              <a:avLst/>
            </a:prstGeom>
            <a:solidFill>
              <a:srgbClr val="EBEBEB">
                <a:alpha val="100000"/>
              </a:srgbClr>
            </a:solidFill>
          </p:spPr>
          <p:txBody>
            <a:bodyPr/>
            <a:lstStyle/>
            <a:p>
              <a:endParaRPr/>
            </a:p>
          </p:txBody>
        </p:sp>
        <p:sp>
          <p:nvSpPr>
            <p:cNvPr id="33" name="pl33"/>
            <p:cNvSpPr/>
            <p:nvPr/>
          </p:nvSpPr>
          <p:spPr>
            <a:xfrm>
              <a:off x="695044" y="312717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4" name="pl34"/>
            <p:cNvSpPr/>
            <p:nvPr/>
          </p:nvSpPr>
          <p:spPr>
            <a:xfrm>
              <a:off x="695044" y="361325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5" name="pl35"/>
            <p:cNvSpPr/>
            <p:nvPr/>
          </p:nvSpPr>
          <p:spPr>
            <a:xfrm>
              <a:off x="695044" y="26410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6" name="pl36"/>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19896"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45" name="pl45"/>
            <p:cNvSpPr/>
            <p:nvPr/>
          </p:nvSpPr>
          <p:spPr>
            <a:xfrm>
              <a:off x="819896" y="3457705"/>
              <a:ext cx="2497026" cy="388861"/>
            </a:xfrm>
            <a:custGeom>
              <a:avLst/>
              <a:gdLst/>
              <a:ahLst/>
              <a:cxnLst/>
              <a:rect l="0" t="0" r="0" b="0"/>
              <a:pathLst>
                <a:path w="2497026" h="388861">
                  <a:moveTo>
                    <a:pt x="0" y="194430"/>
                  </a:moveTo>
                  <a:lnTo>
                    <a:pt x="356718" y="155544"/>
                  </a:lnTo>
                  <a:lnTo>
                    <a:pt x="713436" y="388861"/>
                  </a:lnTo>
                  <a:lnTo>
                    <a:pt x="1070154" y="388861"/>
                  </a:lnTo>
                  <a:lnTo>
                    <a:pt x="1426872" y="77772"/>
                  </a:lnTo>
                  <a:lnTo>
                    <a:pt x="1783590" y="155544"/>
                  </a:lnTo>
                  <a:lnTo>
                    <a:pt x="2140308" y="38886"/>
                  </a:lnTo>
                  <a:lnTo>
                    <a:pt x="2497026" y="0"/>
                  </a:lnTo>
                </a:path>
              </a:pathLst>
            </a:custGeom>
            <a:ln w="40651" cap="flat">
              <a:solidFill>
                <a:srgbClr val="BEBEBE">
                  <a:alpha val="69803"/>
                </a:srgbClr>
              </a:solidFill>
              <a:prstDash val="solid"/>
              <a:round/>
            </a:ln>
          </p:spPr>
          <p:txBody>
            <a:bodyPr/>
            <a:lstStyle/>
            <a:p>
              <a:endParaRPr/>
            </a:p>
          </p:txBody>
        </p:sp>
        <p:sp>
          <p:nvSpPr>
            <p:cNvPr id="46" name="pl46"/>
            <p:cNvSpPr/>
            <p:nvPr/>
          </p:nvSpPr>
          <p:spPr>
            <a:xfrm>
              <a:off x="819896" y="3457705"/>
              <a:ext cx="2497026" cy="388861"/>
            </a:xfrm>
            <a:custGeom>
              <a:avLst/>
              <a:gdLst/>
              <a:ahLst/>
              <a:cxnLst/>
              <a:rect l="0" t="0" r="0" b="0"/>
              <a:pathLst>
                <a:path w="2497026" h="388861">
                  <a:moveTo>
                    <a:pt x="0" y="194430"/>
                  </a:moveTo>
                  <a:lnTo>
                    <a:pt x="356718" y="155544"/>
                  </a:lnTo>
                  <a:lnTo>
                    <a:pt x="713436" y="388861"/>
                  </a:lnTo>
                  <a:lnTo>
                    <a:pt x="1070154" y="388861"/>
                  </a:lnTo>
                  <a:lnTo>
                    <a:pt x="1426872" y="77772"/>
                  </a:lnTo>
                  <a:lnTo>
                    <a:pt x="1783590" y="155544"/>
                  </a:lnTo>
                  <a:lnTo>
                    <a:pt x="2140308" y="38886"/>
                  </a:lnTo>
                  <a:lnTo>
                    <a:pt x="2497026" y="0"/>
                  </a:lnTo>
                </a:path>
              </a:pathLst>
            </a:custGeom>
            <a:ln w="35231" cap="flat">
              <a:solidFill>
                <a:srgbClr val="BEBEBE">
                  <a:alpha val="69803"/>
                </a:srgbClr>
              </a:solidFill>
              <a:prstDash val="solid"/>
              <a:round/>
            </a:ln>
          </p:spPr>
          <p:txBody>
            <a:bodyPr/>
            <a:lstStyle/>
            <a:p>
              <a:endParaRPr/>
            </a:p>
          </p:txBody>
        </p:sp>
        <p:sp>
          <p:nvSpPr>
            <p:cNvPr id="47" name="pl47"/>
            <p:cNvSpPr/>
            <p:nvPr/>
          </p:nvSpPr>
          <p:spPr>
            <a:xfrm>
              <a:off x="819896"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48" name="pl48"/>
            <p:cNvSpPr/>
            <p:nvPr/>
          </p:nvSpPr>
          <p:spPr>
            <a:xfrm>
              <a:off x="819896" y="3457705"/>
              <a:ext cx="2497026" cy="388861"/>
            </a:xfrm>
            <a:custGeom>
              <a:avLst/>
              <a:gdLst/>
              <a:ahLst/>
              <a:cxnLst/>
              <a:rect l="0" t="0" r="0" b="0"/>
              <a:pathLst>
                <a:path w="2497026" h="388861">
                  <a:moveTo>
                    <a:pt x="0" y="194430"/>
                  </a:moveTo>
                  <a:lnTo>
                    <a:pt x="356718" y="155544"/>
                  </a:lnTo>
                  <a:lnTo>
                    <a:pt x="713436" y="388861"/>
                  </a:lnTo>
                  <a:lnTo>
                    <a:pt x="1070154" y="388861"/>
                  </a:lnTo>
                  <a:lnTo>
                    <a:pt x="1426872" y="77772"/>
                  </a:lnTo>
                  <a:lnTo>
                    <a:pt x="1783590" y="155544"/>
                  </a:lnTo>
                  <a:lnTo>
                    <a:pt x="2140308" y="38886"/>
                  </a:lnTo>
                  <a:lnTo>
                    <a:pt x="2497026" y="0"/>
                  </a:lnTo>
                </a:path>
              </a:pathLst>
            </a:custGeom>
            <a:ln w="40651" cap="flat">
              <a:solidFill>
                <a:srgbClr val="000000">
                  <a:alpha val="100000"/>
                </a:srgbClr>
              </a:solidFill>
              <a:prstDash val="solid"/>
              <a:round/>
            </a:ln>
          </p:spPr>
          <p:txBody>
            <a:bodyPr/>
            <a:lstStyle/>
            <a:p>
              <a:endParaRPr/>
            </a:p>
          </p:txBody>
        </p:sp>
        <p:sp>
          <p:nvSpPr>
            <p:cNvPr id="49" name="pl49"/>
            <p:cNvSpPr/>
            <p:nvPr/>
          </p:nvSpPr>
          <p:spPr>
            <a:xfrm>
              <a:off x="819896" y="3457705"/>
              <a:ext cx="2497026" cy="388861"/>
            </a:xfrm>
            <a:custGeom>
              <a:avLst/>
              <a:gdLst/>
              <a:ahLst/>
              <a:cxnLst/>
              <a:rect l="0" t="0" r="0" b="0"/>
              <a:pathLst>
                <a:path w="2497026" h="388861">
                  <a:moveTo>
                    <a:pt x="0" y="194430"/>
                  </a:moveTo>
                  <a:lnTo>
                    <a:pt x="356718" y="155544"/>
                  </a:lnTo>
                  <a:lnTo>
                    <a:pt x="713436" y="388861"/>
                  </a:lnTo>
                  <a:lnTo>
                    <a:pt x="1070154" y="388861"/>
                  </a:lnTo>
                  <a:lnTo>
                    <a:pt x="1426872" y="77772"/>
                  </a:lnTo>
                  <a:lnTo>
                    <a:pt x="1783590" y="155544"/>
                  </a:lnTo>
                  <a:lnTo>
                    <a:pt x="2140308" y="38886"/>
                  </a:lnTo>
                  <a:lnTo>
                    <a:pt x="2497026" y="0"/>
                  </a:lnTo>
                </a:path>
              </a:pathLst>
            </a:custGeom>
            <a:ln w="35231" cap="flat">
              <a:solidFill>
                <a:srgbClr val="80BD41">
                  <a:alpha val="100000"/>
                </a:srgbClr>
              </a:solidFill>
              <a:prstDash val="solid"/>
              <a:round/>
            </a:ln>
          </p:spPr>
          <p:txBody>
            <a:bodyPr/>
            <a:lstStyle/>
            <a:p>
              <a:endParaRPr/>
            </a:p>
          </p:txBody>
        </p:sp>
        <p:sp>
          <p:nvSpPr>
            <p:cNvPr id="50" name="pl50"/>
            <p:cNvSpPr/>
            <p:nvPr/>
          </p:nvSpPr>
          <p:spPr>
            <a:xfrm>
              <a:off x="695044" y="361325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1" name="tx51"/>
            <p:cNvSpPr/>
            <p:nvPr/>
          </p:nvSpPr>
          <p:spPr>
            <a:xfrm>
              <a:off x="771701" y="347334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2" name="tx52"/>
            <p:cNvSpPr/>
            <p:nvPr/>
          </p:nvSpPr>
          <p:spPr>
            <a:xfrm>
              <a:off x="1146469"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 name="tx53"/>
            <p:cNvSpPr/>
            <p:nvPr/>
          </p:nvSpPr>
          <p:spPr>
            <a:xfrm>
              <a:off x="1485137" y="366644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4" name="tx54"/>
            <p:cNvSpPr/>
            <p:nvPr/>
          </p:nvSpPr>
          <p:spPr>
            <a:xfrm>
              <a:off x="1841855" y="366644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5" name="tx55"/>
            <p:cNvSpPr/>
            <p:nvPr/>
          </p:nvSpPr>
          <p:spPr>
            <a:xfrm>
              <a:off x="2216623" y="33566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 name="tx56"/>
            <p:cNvSpPr/>
            <p:nvPr/>
          </p:nvSpPr>
          <p:spPr>
            <a:xfrm>
              <a:off x="2573341"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2930059" y="33164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3286777" y="32792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9" name="rc59"/>
            <p:cNvSpPr/>
            <p:nvPr/>
          </p:nvSpPr>
          <p:spPr>
            <a:xfrm>
              <a:off x="695044" y="4352670"/>
              <a:ext cx="2746729" cy="1454343"/>
            </a:xfrm>
            <a:prstGeom prst="rect">
              <a:avLst/>
            </a:prstGeom>
            <a:solidFill>
              <a:srgbClr val="EBEBEB">
                <a:alpha val="100000"/>
              </a:srgbClr>
            </a:solidFill>
          </p:spPr>
          <p:txBody>
            <a:bodyPr/>
            <a:lstStyle/>
            <a:p>
              <a:endParaRPr/>
            </a:p>
          </p:txBody>
        </p:sp>
        <p:sp>
          <p:nvSpPr>
            <p:cNvPr id="60" name="pl60"/>
            <p:cNvSpPr/>
            <p:nvPr/>
          </p:nvSpPr>
          <p:spPr>
            <a:xfrm>
              <a:off x="695044" y="486596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1" name="pl61"/>
            <p:cNvSpPr/>
            <p:nvPr/>
          </p:nvSpPr>
          <p:spPr>
            <a:xfrm>
              <a:off x="695044" y="535204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2" name="pl62"/>
            <p:cNvSpPr/>
            <p:nvPr/>
          </p:nvSpPr>
          <p:spPr>
            <a:xfrm>
              <a:off x="695044" y="437989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3" name="pl63"/>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4" name="pl64"/>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819896" y="523538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72" name="pl72"/>
            <p:cNvSpPr/>
            <p:nvPr/>
          </p:nvSpPr>
          <p:spPr>
            <a:xfrm>
              <a:off x="819896" y="5235386"/>
              <a:ext cx="2497026" cy="272203"/>
            </a:xfrm>
            <a:custGeom>
              <a:avLst/>
              <a:gdLst/>
              <a:ahLst/>
              <a:cxnLst/>
              <a:rect l="0" t="0" r="0" b="0"/>
              <a:pathLst>
                <a:path w="2497026" h="272203">
                  <a:moveTo>
                    <a:pt x="0" y="272203"/>
                  </a:moveTo>
                  <a:lnTo>
                    <a:pt x="356718" y="116658"/>
                  </a:lnTo>
                  <a:lnTo>
                    <a:pt x="713436" y="272203"/>
                  </a:lnTo>
                  <a:lnTo>
                    <a:pt x="1070154" y="155544"/>
                  </a:lnTo>
                  <a:lnTo>
                    <a:pt x="1426872" y="77772"/>
                  </a:lnTo>
                  <a:lnTo>
                    <a:pt x="1783590" y="38886"/>
                  </a:lnTo>
                  <a:lnTo>
                    <a:pt x="2140308" y="0"/>
                  </a:lnTo>
                  <a:lnTo>
                    <a:pt x="2497026" y="38886"/>
                  </a:lnTo>
                </a:path>
              </a:pathLst>
            </a:custGeom>
            <a:ln w="40651" cap="flat">
              <a:solidFill>
                <a:srgbClr val="BEBEBE">
                  <a:alpha val="69803"/>
                </a:srgbClr>
              </a:solidFill>
              <a:prstDash val="solid"/>
              <a:round/>
            </a:ln>
          </p:spPr>
          <p:txBody>
            <a:bodyPr/>
            <a:lstStyle/>
            <a:p>
              <a:endParaRPr/>
            </a:p>
          </p:txBody>
        </p:sp>
        <p:sp>
          <p:nvSpPr>
            <p:cNvPr id="73" name="pl73"/>
            <p:cNvSpPr/>
            <p:nvPr/>
          </p:nvSpPr>
          <p:spPr>
            <a:xfrm>
              <a:off x="819896" y="5235386"/>
              <a:ext cx="2497026" cy="272203"/>
            </a:xfrm>
            <a:custGeom>
              <a:avLst/>
              <a:gdLst/>
              <a:ahLst/>
              <a:cxnLst/>
              <a:rect l="0" t="0" r="0" b="0"/>
              <a:pathLst>
                <a:path w="2497026" h="272203">
                  <a:moveTo>
                    <a:pt x="0" y="272203"/>
                  </a:moveTo>
                  <a:lnTo>
                    <a:pt x="356718" y="116658"/>
                  </a:lnTo>
                  <a:lnTo>
                    <a:pt x="713436" y="272203"/>
                  </a:lnTo>
                  <a:lnTo>
                    <a:pt x="1070154" y="155544"/>
                  </a:lnTo>
                  <a:lnTo>
                    <a:pt x="1426872" y="77772"/>
                  </a:lnTo>
                  <a:lnTo>
                    <a:pt x="1783590" y="38886"/>
                  </a:lnTo>
                  <a:lnTo>
                    <a:pt x="2140308" y="0"/>
                  </a:lnTo>
                  <a:lnTo>
                    <a:pt x="2497026" y="38886"/>
                  </a:lnTo>
                </a:path>
              </a:pathLst>
            </a:custGeom>
            <a:ln w="35231" cap="flat">
              <a:solidFill>
                <a:srgbClr val="BEBEBE">
                  <a:alpha val="69803"/>
                </a:srgbClr>
              </a:solidFill>
              <a:prstDash val="solid"/>
              <a:round/>
            </a:ln>
          </p:spPr>
          <p:txBody>
            <a:bodyPr/>
            <a:lstStyle/>
            <a:p>
              <a:endParaRPr/>
            </a:p>
          </p:txBody>
        </p:sp>
        <p:sp>
          <p:nvSpPr>
            <p:cNvPr id="74" name="pl74"/>
            <p:cNvSpPr/>
            <p:nvPr/>
          </p:nvSpPr>
          <p:spPr>
            <a:xfrm>
              <a:off x="819896" y="523538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75" name="pl75"/>
            <p:cNvSpPr/>
            <p:nvPr/>
          </p:nvSpPr>
          <p:spPr>
            <a:xfrm>
              <a:off x="819896" y="5235386"/>
              <a:ext cx="2497026" cy="272203"/>
            </a:xfrm>
            <a:custGeom>
              <a:avLst/>
              <a:gdLst/>
              <a:ahLst/>
              <a:cxnLst/>
              <a:rect l="0" t="0" r="0" b="0"/>
              <a:pathLst>
                <a:path w="2497026" h="272203">
                  <a:moveTo>
                    <a:pt x="0" y="272203"/>
                  </a:moveTo>
                  <a:lnTo>
                    <a:pt x="356718" y="116658"/>
                  </a:lnTo>
                  <a:lnTo>
                    <a:pt x="713436" y="272203"/>
                  </a:lnTo>
                  <a:lnTo>
                    <a:pt x="1070154" y="155544"/>
                  </a:lnTo>
                  <a:lnTo>
                    <a:pt x="1426872" y="77772"/>
                  </a:lnTo>
                  <a:lnTo>
                    <a:pt x="1783590" y="38886"/>
                  </a:lnTo>
                  <a:lnTo>
                    <a:pt x="2140308" y="0"/>
                  </a:lnTo>
                  <a:lnTo>
                    <a:pt x="2497026" y="38886"/>
                  </a:lnTo>
                </a:path>
              </a:pathLst>
            </a:custGeom>
            <a:ln w="40651" cap="flat">
              <a:solidFill>
                <a:srgbClr val="000000">
                  <a:alpha val="100000"/>
                </a:srgbClr>
              </a:solidFill>
              <a:prstDash val="solid"/>
              <a:round/>
            </a:ln>
          </p:spPr>
          <p:txBody>
            <a:bodyPr/>
            <a:lstStyle/>
            <a:p>
              <a:endParaRPr/>
            </a:p>
          </p:txBody>
        </p:sp>
        <p:sp>
          <p:nvSpPr>
            <p:cNvPr id="76" name="pl76"/>
            <p:cNvSpPr/>
            <p:nvPr/>
          </p:nvSpPr>
          <p:spPr>
            <a:xfrm>
              <a:off x="819896" y="5235386"/>
              <a:ext cx="2497026" cy="272203"/>
            </a:xfrm>
            <a:custGeom>
              <a:avLst/>
              <a:gdLst/>
              <a:ahLst/>
              <a:cxnLst/>
              <a:rect l="0" t="0" r="0" b="0"/>
              <a:pathLst>
                <a:path w="2497026" h="272203">
                  <a:moveTo>
                    <a:pt x="0" y="272203"/>
                  </a:moveTo>
                  <a:lnTo>
                    <a:pt x="356718" y="116658"/>
                  </a:lnTo>
                  <a:lnTo>
                    <a:pt x="713436" y="272203"/>
                  </a:lnTo>
                  <a:lnTo>
                    <a:pt x="1070154" y="155544"/>
                  </a:lnTo>
                  <a:lnTo>
                    <a:pt x="1426872" y="77772"/>
                  </a:lnTo>
                  <a:lnTo>
                    <a:pt x="1783590" y="38886"/>
                  </a:lnTo>
                  <a:lnTo>
                    <a:pt x="2140308" y="0"/>
                  </a:lnTo>
                  <a:lnTo>
                    <a:pt x="2497026" y="38886"/>
                  </a:lnTo>
                </a:path>
              </a:pathLst>
            </a:custGeom>
            <a:ln w="35231" cap="flat">
              <a:solidFill>
                <a:srgbClr val="80BD41">
                  <a:alpha val="100000"/>
                </a:srgbClr>
              </a:solidFill>
              <a:prstDash val="solid"/>
              <a:round/>
            </a:ln>
          </p:spPr>
          <p:txBody>
            <a:bodyPr/>
            <a:lstStyle/>
            <a:p>
              <a:endParaRPr/>
            </a:p>
          </p:txBody>
        </p:sp>
        <p:sp>
          <p:nvSpPr>
            <p:cNvPr id="77" name="pl77"/>
            <p:cNvSpPr/>
            <p:nvPr/>
          </p:nvSpPr>
          <p:spPr>
            <a:xfrm>
              <a:off x="695044" y="5352045"/>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78" name="tx78"/>
            <p:cNvSpPr/>
            <p:nvPr/>
          </p:nvSpPr>
          <p:spPr>
            <a:xfrm>
              <a:off x="771701" y="532911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9" name="tx79"/>
            <p:cNvSpPr/>
            <p:nvPr/>
          </p:nvSpPr>
          <p:spPr>
            <a:xfrm>
              <a:off x="1146469" y="5171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0" name="tx80"/>
            <p:cNvSpPr/>
            <p:nvPr/>
          </p:nvSpPr>
          <p:spPr>
            <a:xfrm>
              <a:off x="1485137" y="532911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1" name="tx81"/>
            <p:cNvSpPr/>
            <p:nvPr/>
          </p:nvSpPr>
          <p:spPr>
            <a:xfrm>
              <a:off x="1841855" y="52121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2216623" y="513436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2573341" y="509547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4" name="tx84"/>
            <p:cNvSpPr/>
            <p:nvPr/>
          </p:nvSpPr>
          <p:spPr>
            <a:xfrm>
              <a:off x="2930059" y="505521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3286777" y="509547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rc86"/>
            <p:cNvSpPr/>
            <p:nvPr/>
          </p:nvSpPr>
          <p:spPr>
            <a:xfrm>
              <a:off x="3511363" y="875080"/>
              <a:ext cx="2746729" cy="1454343"/>
            </a:xfrm>
            <a:prstGeom prst="rect">
              <a:avLst/>
            </a:prstGeom>
            <a:solidFill>
              <a:srgbClr val="EBEBEB">
                <a:alpha val="100000"/>
              </a:srgbClr>
            </a:solidFill>
          </p:spPr>
          <p:txBody>
            <a:bodyPr/>
            <a:lstStyle/>
            <a:p>
              <a:endParaRPr/>
            </a:p>
          </p:txBody>
        </p:sp>
        <p:sp>
          <p:nvSpPr>
            <p:cNvPr id="87" name="pl87"/>
            <p:cNvSpPr/>
            <p:nvPr/>
          </p:nvSpPr>
          <p:spPr>
            <a:xfrm>
              <a:off x="3511363" y="138837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8" name="pl88"/>
            <p:cNvSpPr/>
            <p:nvPr/>
          </p:nvSpPr>
          <p:spPr>
            <a:xfrm>
              <a:off x="3511363" y="187445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89" name="pl89"/>
            <p:cNvSpPr/>
            <p:nvPr/>
          </p:nvSpPr>
          <p:spPr>
            <a:xfrm>
              <a:off x="3511363" y="9023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0" name="pl90"/>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1" name="pl91"/>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2" name="pl92"/>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636214"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99" name="pl99"/>
            <p:cNvSpPr/>
            <p:nvPr/>
          </p:nvSpPr>
          <p:spPr>
            <a:xfrm>
              <a:off x="3636214" y="1874455"/>
              <a:ext cx="2497026" cy="233317"/>
            </a:xfrm>
            <a:custGeom>
              <a:avLst/>
              <a:gdLst/>
              <a:ahLst/>
              <a:cxnLst/>
              <a:rect l="0" t="0" r="0" b="0"/>
              <a:pathLst>
                <a:path w="2497026" h="233317">
                  <a:moveTo>
                    <a:pt x="0" y="0"/>
                  </a:moveTo>
                  <a:lnTo>
                    <a:pt x="356718" y="0"/>
                  </a:lnTo>
                  <a:lnTo>
                    <a:pt x="713436" y="38886"/>
                  </a:lnTo>
                  <a:lnTo>
                    <a:pt x="1070154" y="38886"/>
                  </a:lnTo>
                  <a:lnTo>
                    <a:pt x="1426872" y="38886"/>
                  </a:lnTo>
                  <a:lnTo>
                    <a:pt x="1783590" y="38886"/>
                  </a:lnTo>
                  <a:lnTo>
                    <a:pt x="2140308" y="38886"/>
                  </a:lnTo>
                  <a:lnTo>
                    <a:pt x="2497026" y="233317"/>
                  </a:lnTo>
                </a:path>
              </a:pathLst>
            </a:custGeom>
            <a:ln w="40651" cap="flat">
              <a:solidFill>
                <a:srgbClr val="BEBEBE">
                  <a:alpha val="69803"/>
                </a:srgbClr>
              </a:solidFill>
              <a:prstDash val="solid"/>
              <a:round/>
            </a:ln>
          </p:spPr>
          <p:txBody>
            <a:bodyPr/>
            <a:lstStyle/>
            <a:p>
              <a:endParaRPr/>
            </a:p>
          </p:txBody>
        </p:sp>
        <p:sp>
          <p:nvSpPr>
            <p:cNvPr id="100" name="pl100"/>
            <p:cNvSpPr/>
            <p:nvPr/>
          </p:nvSpPr>
          <p:spPr>
            <a:xfrm>
              <a:off x="3636214" y="1874455"/>
              <a:ext cx="2497026" cy="233317"/>
            </a:xfrm>
            <a:custGeom>
              <a:avLst/>
              <a:gdLst/>
              <a:ahLst/>
              <a:cxnLst/>
              <a:rect l="0" t="0" r="0" b="0"/>
              <a:pathLst>
                <a:path w="2497026" h="233317">
                  <a:moveTo>
                    <a:pt x="0" y="0"/>
                  </a:moveTo>
                  <a:lnTo>
                    <a:pt x="356718" y="0"/>
                  </a:lnTo>
                  <a:lnTo>
                    <a:pt x="713436" y="38886"/>
                  </a:lnTo>
                  <a:lnTo>
                    <a:pt x="1070154" y="38886"/>
                  </a:lnTo>
                  <a:lnTo>
                    <a:pt x="1426872" y="38886"/>
                  </a:lnTo>
                  <a:lnTo>
                    <a:pt x="1783590" y="38886"/>
                  </a:lnTo>
                  <a:lnTo>
                    <a:pt x="2140308" y="38886"/>
                  </a:lnTo>
                  <a:lnTo>
                    <a:pt x="2497026" y="233317"/>
                  </a:lnTo>
                </a:path>
              </a:pathLst>
            </a:custGeom>
            <a:ln w="35231" cap="flat">
              <a:solidFill>
                <a:srgbClr val="BEBEBE">
                  <a:alpha val="69803"/>
                </a:srgbClr>
              </a:solidFill>
              <a:prstDash val="solid"/>
              <a:round/>
            </a:ln>
          </p:spPr>
          <p:txBody>
            <a:bodyPr/>
            <a:lstStyle/>
            <a:p>
              <a:endParaRPr/>
            </a:p>
          </p:txBody>
        </p:sp>
        <p:sp>
          <p:nvSpPr>
            <p:cNvPr id="101" name="pl101"/>
            <p:cNvSpPr/>
            <p:nvPr/>
          </p:nvSpPr>
          <p:spPr>
            <a:xfrm>
              <a:off x="3636214"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02" name="pl102"/>
            <p:cNvSpPr/>
            <p:nvPr/>
          </p:nvSpPr>
          <p:spPr>
            <a:xfrm>
              <a:off x="3636214" y="1874455"/>
              <a:ext cx="2497026" cy="233317"/>
            </a:xfrm>
            <a:custGeom>
              <a:avLst/>
              <a:gdLst/>
              <a:ahLst/>
              <a:cxnLst/>
              <a:rect l="0" t="0" r="0" b="0"/>
              <a:pathLst>
                <a:path w="2497026" h="233317">
                  <a:moveTo>
                    <a:pt x="0" y="0"/>
                  </a:moveTo>
                  <a:lnTo>
                    <a:pt x="356718" y="0"/>
                  </a:lnTo>
                  <a:lnTo>
                    <a:pt x="713436" y="38886"/>
                  </a:lnTo>
                  <a:lnTo>
                    <a:pt x="1070154" y="38886"/>
                  </a:lnTo>
                  <a:lnTo>
                    <a:pt x="1426872" y="38886"/>
                  </a:lnTo>
                  <a:lnTo>
                    <a:pt x="1783590" y="38886"/>
                  </a:lnTo>
                  <a:lnTo>
                    <a:pt x="2140308" y="38886"/>
                  </a:lnTo>
                  <a:lnTo>
                    <a:pt x="2497026" y="233317"/>
                  </a:lnTo>
                </a:path>
              </a:pathLst>
            </a:custGeom>
            <a:ln w="40651" cap="flat">
              <a:solidFill>
                <a:srgbClr val="000000">
                  <a:alpha val="100000"/>
                </a:srgbClr>
              </a:solidFill>
              <a:prstDash val="solid"/>
              <a:round/>
            </a:ln>
          </p:spPr>
          <p:txBody>
            <a:bodyPr/>
            <a:lstStyle/>
            <a:p>
              <a:endParaRPr/>
            </a:p>
          </p:txBody>
        </p:sp>
        <p:sp>
          <p:nvSpPr>
            <p:cNvPr id="103" name="pl103"/>
            <p:cNvSpPr/>
            <p:nvPr/>
          </p:nvSpPr>
          <p:spPr>
            <a:xfrm>
              <a:off x="3636214" y="1874455"/>
              <a:ext cx="2497026" cy="233317"/>
            </a:xfrm>
            <a:custGeom>
              <a:avLst/>
              <a:gdLst/>
              <a:ahLst/>
              <a:cxnLst/>
              <a:rect l="0" t="0" r="0" b="0"/>
              <a:pathLst>
                <a:path w="2497026" h="233317">
                  <a:moveTo>
                    <a:pt x="0" y="0"/>
                  </a:moveTo>
                  <a:lnTo>
                    <a:pt x="356718" y="0"/>
                  </a:lnTo>
                  <a:lnTo>
                    <a:pt x="713436" y="38886"/>
                  </a:lnTo>
                  <a:lnTo>
                    <a:pt x="1070154" y="38886"/>
                  </a:lnTo>
                  <a:lnTo>
                    <a:pt x="1426872" y="38886"/>
                  </a:lnTo>
                  <a:lnTo>
                    <a:pt x="1783590" y="38886"/>
                  </a:lnTo>
                  <a:lnTo>
                    <a:pt x="2140308" y="38886"/>
                  </a:lnTo>
                  <a:lnTo>
                    <a:pt x="2497026" y="233317"/>
                  </a:lnTo>
                </a:path>
              </a:pathLst>
            </a:custGeom>
            <a:ln w="35231" cap="flat">
              <a:solidFill>
                <a:srgbClr val="80BD41">
                  <a:alpha val="100000"/>
                </a:srgbClr>
              </a:solidFill>
              <a:prstDash val="solid"/>
              <a:round/>
            </a:ln>
          </p:spPr>
          <p:txBody>
            <a:bodyPr/>
            <a:lstStyle/>
            <a:p>
              <a:endParaRPr/>
            </a:p>
          </p:txBody>
        </p:sp>
        <p:sp>
          <p:nvSpPr>
            <p:cNvPr id="104" name="pl104"/>
            <p:cNvSpPr/>
            <p:nvPr/>
          </p:nvSpPr>
          <p:spPr>
            <a:xfrm>
              <a:off x="3511363" y="1874455"/>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05" name="tx105"/>
            <p:cNvSpPr/>
            <p:nvPr/>
          </p:nvSpPr>
          <p:spPr>
            <a:xfrm>
              <a:off x="3606069" y="16943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6" name="tx106"/>
            <p:cNvSpPr/>
            <p:nvPr/>
          </p:nvSpPr>
          <p:spPr>
            <a:xfrm>
              <a:off x="3962787" y="16943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7" name="tx107"/>
            <p:cNvSpPr/>
            <p:nvPr/>
          </p:nvSpPr>
          <p:spPr>
            <a:xfrm>
              <a:off x="4301455" y="17345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8" name="tx108"/>
            <p:cNvSpPr/>
            <p:nvPr/>
          </p:nvSpPr>
          <p:spPr>
            <a:xfrm>
              <a:off x="4658174" y="17345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9" name="tx109"/>
            <p:cNvSpPr/>
            <p:nvPr/>
          </p:nvSpPr>
          <p:spPr>
            <a:xfrm>
              <a:off x="5014892" y="17345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5371610" y="17345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5728328" y="17345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6085046" y="192765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3" name="rc113"/>
            <p:cNvSpPr/>
            <p:nvPr/>
          </p:nvSpPr>
          <p:spPr>
            <a:xfrm>
              <a:off x="3511363" y="2613875"/>
              <a:ext cx="2746729" cy="1454343"/>
            </a:xfrm>
            <a:prstGeom prst="rect">
              <a:avLst/>
            </a:prstGeom>
            <a:solidFill>
              <a:srgbClr val="EBEBEB">
                <a:alpha val="100000"/>
              </a:srgbClr>
            </a:solidFill>
          </p:spPr>
          <p:txBody>
            <a:bodyPr/>
            <a:lstStyle/>
            <a:p>
              <a:endParaRPr/>
            </a:p>
          </p:txBody>
        </p:sp>
        <p:sp>
          <p:nvSpPr>
            <p:cNvPr id="114" name="pl114"/>
            <p:cNvSpPr/>
            <p:nvPr/>
          </p:nvSpPr>
          <p:spPr>
            <a:xfrm>
              <a:off x="3511363" y="312717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15" name="pl115"/>
            <p:cNvSpPr/>
            <p:nvPr/>
          </p:nvSpPr>
          <p:spPr>
            <a:xfrm>
              <a:off x="3511363" y="361325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3511363" y="26410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9" name="pl119"/>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0" name="pl120"/>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636214"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26" name="pl126"/>
            <p:cNvSpPr/>
            <p:nvPr/>
          </p:nvSpPr>
          <p:spPr>
            <a:xfrm>
              <a:off x="3636214" y="3574364"/>
              <a:ext cx="2497026" cy="155544"/>
            </a:xfrm>
            <a:custGeom>
              <a:avLst/>
              <a:gdLst/>
              <a:ahLst/>
              <a:cxnLst/>
              <a:rect l="0" t="0" r="0" b="0"/>
              <a:pathLst>
                <a:path w="2497026" h="155544">
                  <a:moveTo>
                    <a:pt x="0" y="38886"/>
                  </a:moveTo>
                  <a:lnTo>
                    <a:pt x="356718" y="38886"/>
                  </a:lnTo>
                  <a:lnTo>
                    <a:pt x="713436" y="38886"/>
                  </a:lnTo>
                  <a:lnTo>
                    <a:pt x="1070154" y="155544"/>
                  </a:lnTo>
                  <a:lnTo>
                    <a:pt x="1426872" y="38886"/>
                  </a:lnTo>
                  <a:lnTo>
                    <a:pt x="1783590" y="38886"/>
                  </a:lnTo>
                  <a:lnTo>
                    <a:pt x="2140308" y="0"/>
                  </a:lnTo>
                  <a:lnTo>
                    <a:pt x="2497026" y="0"/>
                  </a:lnTo>
                </a:path>
              </a:pathLst>
            </a:custGeom>
            <a:ln w="40651" cap="flat">
              <a:solidFill>
                <a:srgbClr val="BEBEBE">
                  <a:alpha val="69803"/>
                </a:srgbClr>
              </a:solidFill>
              <a:prstDash val="solid"/>
              <a:round/>
            </a:ln>
          </p:spPr>
          <p:txBody>
            <a:bodyPr/>
            <a:lstStyle/>
            <a:p>
              <a:endParaRPr/>
            </a:p>
          </p:txBody>
        </p:sp>
        <p:sp>
          <p:nvSpPr>
            <p:cNvPr id="127" name="pl127"/>
            <p:cNvSpPr/>
            <p:nvPr/>
          </p:nvSpPr>
          <p:spPr>
            <a:xfrm>
              <a:off x="3636214" y="3574364"/>
              <a:ext cx="2497026" cy="155544"/>
            </a:xfrm>
            <a:custGeom>
              <a:avLst/>
              <a:gdLst/>
              <a:ahLst/>
              <a:cxnLst/>
              <a:rect l="0" t="0" r="0" b="0"/>
              <a:pathLst>
                <a:path w="2497026" h="155544">
                  <a:moveTo>
                    <a:pt x="0" y="38886"/>
                  </a:moveTo>
                  <a:lnTo>
                    <a:pt x="356718" y="38886"/>
                  </a:lnTo>
                  <a:lnTo>
                    <a:pt x="713436" y="38886"/>
                  </a:lnTo>
                  <a:lnTo>
                    <a:pt x="1070154" y="155544"/>
                  </a:lnTo>
                  <a:lnTo>
                    <a:pt x="1426872" y="38886"/>
                  </a:lnTo>
                  <a:lnTo>
                    <a:pt x="1783590" y="38886"/>
                  </a:lnTo>
                  <a:lnTo>
                    <a:pt x="2140308" y="0"/>
                  </a:lnTo>
                  <a:lnTo>
                    <a:pt x="2497026" y="0"/>
                  </a:lnTo>
                </a:path>
              </a:pathLst>
            </a:custGeom>
            <a:ln w="35231" cap="flat">
              <a:solidFill>
                <a:srgbClr val="BEBEBE">
                  <a:alpha val="69803"/>
                </a:srgbClr>
              </a:solidFill>
              <a:prstDash val="solid"/>
              <a:round/>
            </a:ln>
          </p:spPr>
          <p:txBody>
            <a:bodyPr/>
            <a:lstStyle/>
            <a:p>
              <a:endParaRPr/>
            </a:p>
          </p:txBody>
        </p:sp>
        <p:sp>
          <p:nvSpPr>
            <p:cNvPr id="128" name="pl128"/>
            <p:cNvSpPr/>
            <p:nvPr/>
          </p:nvSpPr>
          <p:spPr>
            <a:xfrm>
              <a:off x="3636214"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29" name="pl129"/>
            <p:cNvSpPr/>
            <p:nvPr/>
          </p:nvSpPr>
          <p:spPr>
            <a:xfrm>
              <a:off x="3636214" y="3574364"/>
              <a:ext cx="2497026" cy="155544"/>
            </a:xfrm>
            <a:custGeom>
              <a:avLst/>
              <a:gdLst/>
              <a:ahLst/>
              <a:cxnLst/>
              <a:rect l="0" t="0" r="0" b="0"/>
              <a:pathLst>
                <a:path w="2497026" h="155544">
                  <a:moveTo>
                    <a:pt x="0" y="38886"/>
                  </a:moveTo>
                  <a:lnTo>
                    <a:pt x="356718" y="38886"/>
                  </a:lnTo>
                  <a:lnTo>
                    <a:pt x="713436" y="38886"/>
                  </a:lnTo>
                  <a:lnTo>
                    <a:pt x="1070154" y="155544"/>
                  </a:lnTo>
                  <a:lnTo>
                    <a:pt x="1426872" y="38886"/>
                  </a:lnTo>
                  <a:lnTo>
                    <a:pt x="1783590" y="38886"/>
                  </a:lnTo>
                  <a:lnTo>
                    <a:pt x="2140308" y="0"/>
                  </a:lnTo>
                  <a:lnTo>
                    <a:pt x="2497026" y="0"/>
                  </a:lnTo>
                </a:path>
              </a:pathLst>
            </a:custGeom>
            <a:ln w="40651" cap="flat">
              <a:solidFill>
                <a:srgbClr val="000000">
                  <a:alpha val="100000"/>
                </a:srgbClr>
              </a:solidFill>
              <a:prstDash val="solid"/>
              <a:round/>
            </a:ln>
          </p:spPr>
          <p:txBody>
            <a:bodyPr/>
            <a:lstStyle/>
            <a:p>
              <a:endParaRPr/>
            </a:p>
          </p:txBody>
        </p:sp>
        <p:sp>
          <p:nvSpPr>
            <p:cNvPr id="130" name="pl130"/>
            <p:cNvSpPr/>
            <p:nvPr/>
          </p:nvSpPr>
          <p:spPr>
            <a:xfrm>
              <a:off x="3636214" y="3574364"/>
              <a:ext cx="2497026" cy="155544"/>
            </a:xfrm>
            <a:custGeom>
              <a:avLst/>
              <a:gdLst/>
              <a:ahLst/>
              <a:cxnLst/>
              <a:rect l="0" t="0" r="0" b="0"/>
              <a:pathLst>
                <a:path w="2497026" h="155544">
                  <a:moveTo>
                    <a:pt x="0" y="38886"/>
                  </a:moveTo>
                  <a:lnTo>
                    <a:pt x="356718" y="38886"/>
                  </a:lnTo>
                  <a:lnTo>
                    <a:pt x="713436" y="38886"/>
                  </a:lnTo>
                  <a:lnTo>
                    <a:pt x="1070154" y="155544"/>
                  </a:lnTo>
                  <a:lnTo>
                    <a:pt x="1426872" y="38886"/>
                  </a:lnTo>
                  <a:lnTo>
                    <a:pt x="1783590" y="38886"/>
                  </a:lnTo>
                  <a:lnTo>
                    <a:pt x="2140308" y="0"/>
                  </a:lnTo>
                  <a:lnTo>
                    <a:pt x="2497026" y="0"/>
                  </a:lnTo>
                </a:path>
              </a:pathLst>
            </a:custGeom>
            <a:ln w="35231" cap="flat">
              <a:solidFill>
                <a:srgbClr val="80BD41">
                  <a:alpha val="100000"/>
                </a:srgbClr>
              </a:solidFill>
              <a:prstDash val="solid"/>
              <a:round/>
            </a:ln>
          </p:spPr>
          <p:txBody>
            <a:bodyPr/>
            <a:lstStyle/>
            <a:p>
              <a:endParaRPr/>
            </a:p>
          </p:txBody>
        </p:sp>
        <p:sp>
          <p:nvSpPr>
            <p:cNvPr id="131" name="pl131"/>
            <p:cNvSpPr/>
            <p:nvPr/>
          </p:nvSpPr>
          <p:spPr>
            <a:xfrm>
              <a:off x="3511363" y="361325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32" name="tx132"/>
            <p:cNvSpPr/>
            <p:nvPr/>
          </p:nvSpPr>
          <p:spPr>
            <a:xfrm>
              <a:off x="3606069"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3" name="tx133"/>
            <p:cNvSpPr/>
            <p:nvPr/>
          </p:nvSpPr>
          <p:spPr>
            <a:xfrm>
              <a:off x="3962787"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4" name="tx134"/>
            <p:cNvSpPr/>
            <p:nvPr/>
          </p:nvSpPr>
          <p:spPr>
            <a:xfrm>
              <a:off x="4319505"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5" name="tx135"/>
            <p:cNvSpPr/>
            <p:nvPr/>
          </p:nvSpPr>
          <p:spPr>
            <a:xfrm>
              <a:off x="4658174" y="354973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36" name="tx136"/>
            <p:cNvSpPr/>
            <p:nvPr/>
          </p:nvSpPr>
          <p:spPr>
            <a:xfrm>
              <a:off x="5032942"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7" name="tx137"/>
            <p:cNvSpPr/>
            <p:nvPr/>
          </p:nvSpPr>
          <p:spPr>
            <a:xfrm>
              <a:off x="5389660"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5746378" y="3395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9" name="tx139"/>
            <p:cNvSpPr/>
            <p:nvPr/>
          </p:nvSpPr>
          <p:spPr>
            <a:xfrm>
              <a:off x="6103096" y="3395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0" name="rc140"/>
            <p:cNvSpPr/>
            <p:nvPr/>
          </p:nvSpPr>
          <p:spPr>
            <a:xfrm>
              <a:off x="3511363" y="4352670"/>
              <a:ext cx="2746729" cy="1454343"/>
            </a:xfrm>
            <a:prstGeom prst="rect">
              <a:avLst/>
            </a:prstGeom>
            <a:solidFill>
              <a:srgbClr val="EBEBEB">
                <a:alpha val="100000"/>
              </a:srgbClr>
            </a:solidFill>
          </p:spPr>
          <p:txBody>
            <a:bodyPr/>
            <a:lstStyle/>
            <a:p>
              <a:endParaRPr/>
            </a:p>
          </p:txBody>
        </p:sp>
        <p:sp>
          <p:nvSpPr>
            <p:cNvPr id="141" name="pl141"/>
            <p:cNvSpPr/>
            <p:nvPr/>
          </p:nvSpPr>
          <p:spPr>
            <a:xfrm>
              <a:off x="3511363" y="486596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2" name="pl142"/>
            <p:cNvSpPr/>
            <p:nvPr/>
          </p:nvSpPr>
          <p:spPr>
            <a:xfrm>
              <a:off x="3511363" y="535204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11363" y="437989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7" name="pl147"/>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8" name="pl148"/>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3636214" y="523538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53" name="pl153"/>
            <p:cNvSpPr/>
            <p:nvPr/>
          </p:nvSpPr>
          <p:spPr>
            <a:xfrm>
              <a:off x="3636214" y="5352045"/>
              <a:ext cx="2497026" cy="116658"/>
            </a:xfrm>
            <a:custGeom>
              <a:avLst/>
              <a:gdLst/>
              <a:ahLst/>
              <a:cxnLst/>
              <a:rect l="0" t="0" r="0" b="0"/>
              <a:pathLst>
                <a:path w="2497026" h="116658">
                  <a:moveTo>
                    <a:pt x="0" y="0"/>
                  </a:moveTo>
                  <a:lnTo>
                    <a:pt x="356718" y="0"/>
                  </a:lnTo>
                  <a:lnTo>
                    <a:pt x="713436" y="116658"/>
                  </a:lnTo>
                  <a:lnTo>
                    <a:pt x="1070154" y="116658"/>
                  </a:lnTo>
                  <a:lnTo>
                    <a:pt x="1426872" y="38886"/>
                  </a:lnTo>
                  <a:lnTo>
                    <a:pt x="1783590" y="0"/>
                  </a:lnTo>
                  <a:lnTo>
                    <a:pt x="2140308" y="77772"/>
                  </a:lnTo>
                  <a:lnTo>
                    <a:pt x="2497026" y="116658"/>
                  </a:lnTo>
                </a:path>
              </a:pathLst>
            </a:custGeom>
            <a:ln w="40651" cap="flat">
              <a:solidFill>
                <a:srgbClr val="BEBEBE">
                  <a:alpha val="69803"/>
                </a:srgbClr>
              </a:solidFill>
              <a:prstDash val="solid"/>
              <a:round/>
            </a:ln>
          </p:spPr>
          <p:txBody>
            <a:bodyPr/>
            <a:lstStyle/>
            <a:p>
              <a:endParaRPr/>
            </a:p>
          </p:txBody>
        </p:sp>
        <p:sp>
          <p:nvSpPr>
            <p:cNvPr id="154" name="pl154"/>
            <p:cNvSpPr/>
            <p:nvPr/>
          </p:nvSpPr>
          <p:spPr>
            <a:xfrm>
              <a:off x="3636214" y="5352045"/>
              <a:ext cx="2497026" cy="116658"/>
            </a:xfrm>
            <a:custGeom>
              <a:avLst/>
              <a:gdLst/>
              <a:ahLst/>
              <a:cxnLst/>
              <a:rect l="0" t="0" r="0" b="0"/>
              <a:pathLst>
                <a:path w="2497026" h="116658">
                  <a:moveTo>
                    <a:pt x="0" y="0"/>
                  </a:moveTo>
                  <a:lnTo>
                    <a:pt x="356718" y="0"/>
                  </a:lnTo>
                  <a:lnTo>
                    <a:pt x="713436" y="116658"/>
                  </a:lnTo>
                  <a:lnTo>
                    <a:pt x="1070154" y="116658"/>
                  </a:lnTo>
                  <a:lnTo>
                    <a:pt x="1426872" y="38886"/>
                  </a:lnTo>
                  <a:lnTo>
                    <a:pt x="1783590" y="0"/>
                  </a:lnTo>
                  <a:lnTo>
                    <a:pt x="2140308" y="77772"/>
                  </a:lnTo>
                  <a:lnTo>
                    <a:pt x="2497026" y="116658"/>
                  </a:lnTo>
                </a:path>
              </a:pathLst>
            </a:custGeom>
            <a:ln w="35231" cap="flat">
              <a:solidFill>
                <a:srgbClr val="BEBEBE">
                  <a:alpha val="69803"/>
                </a:srgbClr>
              </a:solidFill>
              <a:prstDash val="solid"/>
              <a:round/>
            </a:ln>
          </p:spPr>
          <p:txBody>
            <a:bodyPr/>
            <a:lstStyle/>
            <a:p>
              <a:endParaRPr/>
            </a:p>
          </p:txBody>
        </p:sp>
        <p:sp>
          <p:nvSpPr>
            <p:cNvPr id="155" name="pl155"/>
            <p:cNvSpPr/>
            <p:nvPr/>
          </p:nvSpPr>
          <p:spPr>
            <a:xfrm>
              <a:off x="3636214" y="523538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56" name="pl156"/>
            <p:cNvSpPr/>
            <p:nvPr/>
          </p:nvSpPr>
          <p:spPr>
            <a:xfrm>
              <a:off x="3636214" y="5352045"/>
              <a:ext cx="2497026" cy="116658"/>
            </a:xfrm>
            <a:custGeom>
              <a:avLst/>
              <a:gdLst/>
              <a:ahLst/>
              <a:cxnLst/>
              <a:rect l="0" t="0" r="0" b="0"/>
              <a:pathLst>
                <a:path w="2497026" h="116658">
                  <a:moveTo>
                    <a:pt x="0" y="0"/>
                  </a:moveTo>
                  <a:lnTo>
                    <a:pt x="356718" y="0"/>
                  </a:lnTo>
                  <a:lnTo>
                    <a:pt x="713436" y="116658"/>
                  </a:lnTo>
                  <a:lnTo>
                    <a:pt x="1070154" y="116658"/>
                  </a:lnTo>
                  <a:lnTo>
                    <a:pt x="1426872" y="38886"/>
                  </a:lnTo>
                  <a:lnTo>
                    <a:pt x="1783590" y="0"/>
                  </a:lnTo>
                  <a:lnTo>
                    <a:pt x="2140308" y="77772"/>
                  </a:lnTo>
                  <a:lnTo>
                    <a:pt x="2497026" y="116658"/>
                  </a:lnTo>
                </a:path>
              </a:pathLst>
            </a:custGeom>
            <a:ln w="40651" cap="flat">
              <a:solidFill>
                <a:srgbClr val="000000">
                  <a:alpha val="100000"/>
                </a:srgbClr>
              </a:solidFill>
              <a:prstDash val="solid"/>
              <a:round/>
            </a:ln>
          </p:spPr>
          <p:txBody>
            <a:bodyPr/>
            <a:lstStyle/>
            <a:p>
              <a:endParaRPr/>
            </a:p>
          </p:txBody>
        </p:sp>
        <p:sp>
          <p:nvSpPr>
            <p:cNvPr id="157" name="pl157"/>
            <p:cNvSpPr/>
            <p:nvPr/>
          </p:nvSpPr>
          <p:spPr>
            <a:xfrm>
              <a:off x="3636214" y="5352045"/>
              <a:ext cx="2497026" cy="116658"/>
            </a:xfrm>
            <a:custGeom>
              <a:avLst/>
              <a:gdLst/>
              <a:ahLst/>
              <a:cxnLst/>
              <a:rect l="0" t="0" r="0" b="0"/>
              <a:pathLst>
                <a:path w="2497026" h="116658">
                  <a:moveTo>
                    <a:pt x="0" y="0"/>
                  </a:moveTo>
                  <a:lnTo>
                    <a:pt x="356718" y="0"/>
                  </a:lnTo>
                  <a:lnTo>
                    <a:pt x="713436" y="116658"/>
                  </a:lnTo>
                  <a:lnTo>
                    <a:pt x="1070154" y="116658"/>
                  </a:lnTo>
                  <a:lnTo>
                    <a:pt x="1426872" y="38886"/>
                  </a:lnTo>
                  <a:lnTo>
                    <a:pt x="1783590" y="0"/>
                  </a:lnTo>
                  <a:lnTo>
                    <a:pt x="2140308" y="77772"/>
                  </a:lnTo>
                  <a:lnTo>
                    <a:pt x="2497026" y="116658"/>
                  </a:lnTo>
                </a:path>
              </a:pathLst>
            </a:custGeom>
            <a:ln w="35231" cap="flat">
              <a:solidFill>
                <a:srgbClr val="80BD41">
                  <a:alpha val="100000"/>
                </a:srgbClr>
              </a:solidFill>
              <a:prstDash val="solid"/>
              <a:round/>
            </a:ln>
          </p:spPr>
          <p:txBody>
            <a:bodyPr/>
            <a:lstStyle/>
            <a:p>
              <a:endParaRPr/>
            </a:p>
          </p:txBody>
        </p:sp>
        <p:sp>
          <p:nvSpPr>
            <p:cNvPr id="158" name="pl158"/>
            <p:cNvSpPr/>
            <p:nvPr/>
          </p:nvSpPr>
          <p:spPr>
            <a:xfrm>
              <a:off x="3511363" y="5352045"/>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59" name="tx159"/>
            <p:cNvSpPr/>
            <p:nvPr/>
          </p:nvSpPr>
          <p:spPr>
            <a:xfrm>
              <a:off x="3606069" y="5171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0" name="tx160"/>
            <p:cNvSpPr/>
            <p:nvPr/>
          </p:nvSpPr>
          <p:spPr>
            <a:xfrm>
              <a:off x="3962787" y="5171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1" name="tx161"/>
            <p:cNvSpPr/>
            <p:nvPr/>
          </p:nvSpPr>
          <p:spPr>
            <a:xfrm>
              <a:off x="4301455" y="528853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2" name="tx162"/>
            <p:cNvSpPr/>
            <p:nvPr/>
          </p:nvSpPr>
          <p:spPr>
            <a:xfrm>
              <a:off x="4658174" y="528853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3" name="tx163"/>
            <p:cNvSpPr/>
            <p:nvPr/>
          </p:nvSpPr>
          <p:spPr>
            <a:xfrm>
              <a:off x="5014892" y="52121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4" name="tx164"/>
            <p:cNvSpPr/>
            <p:nvPr/>
          </p:nvSpPr>
          <p:spPr>
            <a:xfrm>
              <a:off x="5389660" y="5171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5" name="tx165"/>
            <p:cNvSpPr/>
            <p:nvPr/>
          </p:nvSpPr>
          <p:spPr>
            <a:xfrm>
              <a:off x="5728328" y="525102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6" name="tx166"/>
            <p:cNvSpPr/>
            <p:nvPr/>
          </p:nvSpPr>
          <p:spPr>
            <a:xfrm>
              <a:off x="6085046" y="528853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7" name="rc167"/>
            <p:cNvSpPr/>
            <p:nvPr/>
          </p:nvSpPr>
          <p:spPr>
            <a:xfrm>
              <a:off x="6327681" y="875080"/>
              <a:ext cx="2746729" cy="1454343"/>
            </a:xfrm>
            <a:prstGeom prst="rect">
              <a:avLst/>
            </a:prstGeom>
            <a:solidFill>
              <a:srgbClr val="EBEBEB">
                <a:alpha val="100000"/>
              </a:srgbClr>
            </a:solidFill>
          </p:spPr>
          <p:txBody>
            <a:bodyPr/>
            <a:lstStyle/>
            <a:p>
              <a:endParaRPr/>
            </a:p>
          </p:txBody>
        </p:sp>
        <p:sp>
          <p:nvSpPr>
            <p:cNvPr id="168" name="pl168"/>
            <p:cNvSpPr/>
            <p:nvPr/>
          </p:nvSpPr>
          <p:spPr>
            <a:xfrm>
              <a:off x="6327681" y="138837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69" name="pl169"/>
            <p:cNvSpPr/>
            <p:nvPr/>
          </p:nvSpPr>
          <p:spPr>
            <a:xfrm>
              <a:off x="6327681" y="187445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6327681" y="9023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6452532"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180" name="pl180"/>
            <p:cNvSpPr/>
            <p:nvPr/>
          </p:nvSpPr>
          <p:spPr>
            <a:xfrm>
              <a:off x="6452532" y="1796682"/>
              <a:ext cx="2497026" cy="155544"/>
            </a:xfrm>
            <a:custGeom>
              <a:avLst/>
              <a:gdLst/>
              <a:ahLst/>
              <a:cxnLst/>
              <a:rect l="0" t="0" r="0" b="0"/>
              <a:pathLst>
                <a:path w="2497026" h="155544">
                  <a:moveTo>
                    <a:pt x="0" y="77772"/>
                  </a:moveTo>
                  <a:lnTo>
                    <a:pt x="356718" y="77772"/>
                  </a:lnTo>
                  <a:lnTo>
                    <a:pt x="713436" y="155544"/>
                  </a:lnTo>
                  <a:lnTo>
                    <a:pt x="1070154" y="38886"/>
                  </a:lnTo>
                  <a:lnTo>
                    <a:pt x="1426872" y="38886"/>
                  </a:lnTo>
                  <a:lnTo>
                    <a:pt x="1783590" y="0"/>
                  </a:lnTo>
                  <a:lnTo>
                    <a:pt x="2140308" y="38886"/>
                  </a:lnTo>
                  <a:lnTo>
                    <a:pt x="2497026" y="0"/>
                  </a:lnTo>
                </a:path>
              </a:pathLst>
            </a:custGeom>
            <a:ln w="40651" cap="flat">
              <a:solidFill>
                <a:srgbClr val="BEBEBE">
                  <a:alpha val="69803"/>
                </a:srgbClr>
              </a:solidFill>
              <a:prstDash val="solid"/>
              <a:round/>
            </a:ln>
          </p:spPr>
          <p:txBody>
            <a:bodyPr/>
            <a:lstStyle/>
            <a:p>
              <a:endParaRPr/>
            </a:p>
          </p:txBody>
        </p:sp>
        <p:sp>
          <p:nvSpPr>
            <p:cNvPr id="181" name="pl181"/>
            <p:cNvSpPr/>
            <p:nvPr/>
          </p:nvSpPr>
          <p:spPr>
            <a:xfrm>
              <a:off x="6452532" y="1796682"/>
              <a:ext cx="2497026" cy="155544"/>
            </a:xfrm>
            <a:custGeom>
              <a:avLst/>
              <a:gdLst/>
              <a:ahLst/>
              <a:cxnLst/>
              <a:rect l="0" t="0" r="0" b="0"/>
              <a:pathLst>
                <a:path w="2497026" h="155544">
                  <a:moveTo>
                    <a:pt x="0" y="77772"/>
                  </a:moveTo>
                  <a:lnTo>
                    <a:pt x="356718" y="77772"/>
                  </a:lnTo>
                  <a:lnTo>
                    <a:pt x="713436" y="155544"/>
                  </a:lnTo>
                  <a:lnTo>
                    <a:pt x="1070154" y="38886"/>
                  </a:lnTo>
                  <a:lnTo>
                    <a:pt x="1426872" y="38886"/>
                  </a:lnTo>
                  <a:lnTo>
                    <a:pt x="1783590" y="0"/>
                  </a:lnTo>
                  <a:lnTo>
                    <a:pt x="2140308" y="38886"/>
                  </a:lnTo>
                  <a:lnTo>
                    <a:pt x="2497026" y="0"/>
                  </a:lnTo>
                </a:path>
              </a:pathLst>
            </a:custGeom>
            <a:ln w="35231" cap="flat">
              <a:solidFill>
                <a:srgbClr val="BEBEBE">
                  <a:alpha val="69803"/>
                </a:srgbClr>
              </a:solidFill>
              <a:prstDash val="solid"/>
              <a:round/>
            </a:ln>
          </p:spPr>
          <p:txBody>
            <a:bodyPr/>
            <a:lstStyle/>
            <a:p>
              <a:endParaRPr/>
            </a:p>
          </p:txBody>
        </p:sp>
        <p:sp>
          <p:nvSpPr>
            <p:cNvPr id="182" name="pl182"/>
            <p:cNvSpPr/>
            <p:nvPr/>
          </p:nvSpPr>
          <p:spPr>
            <a:xfrm>
              <a:off x="6452532" y="1757796"/>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183" name="pl183"/>
            <p:cNvSpPr/>
            <p:nvPr/>
          </p:nvSpPr>
          <p:spPr>
            <a:xfrm>
              <a:off x="6452532" y="1796682"/>
              <a:ext cx="2497026" cy="155544"/>
            </a:xfrm>
            <a:custGeom>
              <a:avLst/>
              <a:gdLst/>
              <a:ahLst/>
              <a:cxnLst/>
              <a:rect l="0" t="0" r="0" b="0"/>
              <a:pathLst>
                <a:path w="2497026" h="155544">
                  <a:moveTo>
                    <a:pt x="0" y="77772"/>
                  </a:moveTo>
                  <a:lnTo>
                    <a:pt x="356718" y="77772"/>
                  </a:lnTo>
                  <a:lnTo>
                    <a:pt x="713436" y="155544"/>
                  </a:lnTo>
                  <a:lnTo>
                    <a:pt x="1070154" y="38886"/>
                  </a:lnTo>
                  <a:lnTo>
                    <a:pt x="1426872" y="38886"/>
                  </a:lnTo>
                  <a:lnTo>
                    <a:pt x="1783590" y="0"/>
                  </a:lnTo>
                  <a:lnTo>
                    <a:pt x="2140308" y="38886"/>
                  </a:lnTo>
                  <a:lnTo>
                    <a:pt x="2497026" y="0"/>
                  </a:lnTo>
                </a:path>
              </a:pathLst>
            </a:custGeom>
            <a:ln w="40651" cap="flat">
              <a:solidFill>
                <a:srgbClr val="000000">
                  <a:alpha val="100000"/>
                </a:srgbClr>
              </a:solidFill>
              <a:prstDash val="solid"/>
              <a:round/>
            </a:ln>
          </p:spPr>
          <p:txBody>
            <a:bodyPr/>
            <a:lstStyle/>
            <a:p>
              <a:endParaRPr/>
            </a:p>
          </p:txBody>
        </p:sp>
        <p:sp>
          <p:nvSpPr>
            <p:cNvPr id="184" name="pl184"/>
            <p:cNvSpPr/>
            <p:nvPr/>
          </p:nvSpPr>
          <p:spPr>
            <a:xfrm>
              <a:off x="6452532" y="1796682"/>
              <a:ext cx="2497026" cy="155544"/>
            </a:xfrm>
            <a:custGeom>
              <a:avLst/>
              <a:gdLst/>
              <a:ahLst/>
              <a:cxnLst/>
              <a:rect l="0" t="0" r="0" b="0"/>
              <a:pathLst>
                <a:path w="2497026" h="155544">
                  <a:moveTo>
                    <a:pt x="0" y="77772"/>
                  </a:moveTo>
                  <a:lnTo>
                    <a:pt x="356718" y="77772"/>
                  </a:lnTo>
                  <a:lnTo>
                    <a:pt x="713436" y="155544"/>
                  </a:lnTo>
                  <a:lnTo>
                    <a:pt x="1070154" y="38886"/>
                  </a:lnTo>
                  <a:lnTo>
                    <a:pt x="1426872" y="38886"/>
                  </a:lnTo>
                  <a:lnTo>
                    <a:pt x="1783590" y="0"/>
                  </a:lnTo>
                  <a:lnTo>
                    <a:pt x="2140308" y="38886"/>
                  </a:lnTo>
                  <a:lnTo>
                    <a:pt x="2497026" y="0"/>
                  </a:lnTo>
                </a:path>
              </a:pathLst>
            </a:custGeom>
            <a:ln w="35231" cap="flat">
              <a:solidFill>
                <a:srgbClr val="80BD41">
                  <a:alpha val="100000"/>
                </a:srgbClr>
              </a:solidFill>
              <a:prstDash val="solid"/>
              <a:round/>
            </a:ln>
          </p:spPr>
          <p:txBody>
            <a:bodyPr/>
            <a:lstStyle/>
            <a:p>
              <a:endParaRPr/>
            </a:p>
          </p:txBody>
        </p:sp>
        <p:sp>
          <p:nvSpPr>
            <p:cNvPr id="185" name="pl185"/>
            <p:cNvSpPr/>
            <p:nvPr/>
          </p:nvSpPr>
          <p:spPr>
            <a:xfrm>
              <a:off x="6327681" y="1874455"/>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86" name="tx186"/>
            <p:cNvSpPr/>
            <p:nvPr/>
          </p:nvSpPr>
          <p:spPr>
            <a:xfrm>
              <a:off x="6422388" y="16943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7" name="tx187"/>
            <p:cNvSpPr/>
            <p:nvPr/>
          </p:nvSpPr>
          <p:spPr>
            <a:xfrm>
              <a:off x="6779106" y="16943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8" name="tx188"/>
            <p:cNvSpPr/>
            <p:nvPr/>
          </p:nvSpPr>
          <p:spPr>
            <a:xfrm>
              <a:off x="7117774" y="17734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9" name="tx189"/>
            <p:cNvSpPr/>
            <p:nvPr/>
          </p:nvSpPr>
          <p:spPr>
            <a:xfrm>
              <a:off x="7492542" y="16567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0" name="tx190"/>
            <p:cNvSpPr/>
            <p:nvPr/>
          </p:nvSpPr>
          <p:spPr>
            <a:xfrm>
              <a:off x="7849260" y="16567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1" name="tx191"/>
            <p:cNvSpPr/>
            <p:nvPr/>
          </p:nvSpPr>
          <p:spPr>
            <a:xfrm>
              <a:off x="8205978" y="1617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2" name="tx192"/>
            <p:cNvSpPr/>
            <p:nvPr/>
          </p:nvSpPr>
          <p:spPr>
            <a:xfrm>
              <a:off x="8562696" y="16567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3" name="tx193"/>
            <p:cNvSpPr/>
            <p:nvPr/>
          </p:nvSpPr>
          <p:spPr>
            <a:xfrm>
              <a:off x="8919414" y="1617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4" name="rc194"/>
            <p:cNvSpPr/>
            <p:nvPr/>
          </p:nvSpPr>
          <p:spPr>
            <a:xfrm>
              <a:off x="6327681" y="2613875"/>
              <a:ext cx="2746729" cy="1454343"/>
            </a:xfrm>
            <a:prstGeom prst="rect">
              <a:avLst/>
            </a:prstGeom>
            <a:solidFill>
              <a:srgbClr val="EBEBEB">
                <a:alpha val="100000"/>
              </a:srgbClr>
            </a:solidFill>
          </p:spPr>
          <p:txBody>
            <a:bodyPr/>
            <a:lstStyle/>
            <a:p>
              <a:endParaRPr/>
            </a:p>
          </p:txBody>
        </p:sp>
        <p:sp>
          <p:nvSpPr>
            <p:cNvPr id="195" name="pl195"/>
            <p:cNvSpPr/>
            <p:nvPr/>
          </p:nvSpPr>
          <p:spPr>
            <a:xfrm>
              <a:off x="6327681" y="312717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6327681" y="361325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6327681" y="26410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6452532"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BEBEBE">
                  <a:alpha val="69803"/>
                </a:srgbClr>
              </a:solidFill>
              <a:prstDash val="solid"/>
              <a:round/>
            </a:ln>
          </p:spPr>
          <p:txBody>
            <a:bodyPr/>
            <a:lstStyle/>
            <a:p>
              <a:endParaRPr/>
            </a:p>
          </p:txBody>
        </p:sp>
        <p:sp>
          <p:nvSpPr>
            <p:cNvPr id="207" name="pl207"/>
            <p:cNvSpPr/>
            <p:nvPr/>
          </p:nvSpPr>
          <p:spPr>
            <a:xfrm>
              <a:off x="6452532" y="3457705"/>
              <a:ext cx="2497026" cy="505520"/>
            </a:xfrm>
            <a:custGeom>
              <a:avLst/>
              <a:gdLst/>
              <a:ahLst/>
              <a:cxnLst/>
              <a:rect l="0" t="0" r="0" b="0"/>
              <a:pathLst>
                <a:path w="2497026" h="505520">
                  <a:moveTo>
                    <a:pt x="0" y="233317"/>
                  </a:moveTo>
                  <a:lnTo>
                    <a:pt x="356718" y="155544"/>
                  </a:lnTo>
                  <a:lnTo>
                    <a:pt x="713436" y="505520"/>
                  </a:lnTo>
                  <a:lnTo>
                    <a:pt x="1070154" y="233317"/>
                  </a:lnTo>
                  <a:lnTo>
                    <a:pt x="1426872" y="272203"/>
                  </a:lnTo>
                  <a:lnTo>
                    <a:pt x="1783590" y="116658"/>
                  </a:lnTo>
                  <a:lnTo>
                    <a:pt x="2140308" y="0"/>
                  </a:lnTo>
                  <a:lnTo>
                    <a:pt x="2497026" y="38886"/>
                  </a:lnTo>
                </a:path>
              </a:pathLst>
            </a:custGeom>
            <a:ln w="40651" cap="flat">
              <a:solidFill>
                <a:srgbClr val="BEBEBE">
                  <a:alpha val="69803"/>
                </a:srgbClr>
              </a:solidFill>
              <a:prstDash val="solid"/>
              <a:round/>
            </a:ln>
          </p:spPr>
          <p:txBody>
            <a:bodyPr/>
            <a:lstStyle/>
            <a:p>
              <a:endParaRPr/>
            </a:p>
          </p:txBody>
        </p:sp>
        <p:sp>
          <p:nvSpPr>
            <p:cNvPr id="208" name="pl208"/>
            <p:cNvSpPr/>
            <p:nvPr/>
          </p:nvSpPr>
          <p:spPr>
            <a:xfrm>
              <a:off x="6452532" y="3457705"/>
              <a:ext cx="2497026" cy="505520"/>
            </a:xfrm>
            <a:custGeom>
              <a:avLst/>
              <a:gdLst/>
              <a:ahLst/>
              <a:cxnLst/>
              <a:rect l="0" t="0" r="0" b="0"/>
              <a:pathLst>
                <a:path w="2497026" h="505520">
                  <a:moveTo>
                    <a:pt x="0" y="233317"/>
                  </a:moveTo>
                  <a:lnTo>
                    <a:pt x="356718" y="155544"/>
                  </a:lnTo>
                  <a:lnTo>
                    <a:pt x="713436" y="505520"/>
                  </a:lnTo>
                  <a:lnTo>
                    <a:pt x="1070154" y="233317"/>
                  </a:lnTo>
                  <a:lnTo>
                    <a:pt x="1426872" y="272203"/>
                  </a:lnTo>
                  <a:lnTo>
                    <a:pt x="1783590" y="116658"/>
                  </a:lnTo>
                  <a:lnTo>
                    <a:pt x="2140308" y="0"/>
                  </a:lnTo>
                  <a:lnTo>
                    <a:pt x="2497026" y="38886"/>
                  </a:lnTo>
                </a:path>
              </a:pathLst>
            </a:custGeom>
            <a:ln w="35231" cap="flat">
              <a:solidFill>
                <a:srgbClr val="BEBEBE">
                  <a:alpha val="69803"/>
                </a:srgbClr>
              </a:solidFill>
              <a:prstDash val="solid"/>
              <a:round/>
            </a:ln>
          </p:spPr>
          <p:txBody>
            <a:bodyPr/>
            <a:lstStyle/>
            <a:p>
              <a:endParaRPr/>
            </a:p>
          </p:txBody>
        </p:sp>
        <p:sp>
          <p:nvSpPr>
            <p:cNvPr id="209" name="pl209"/>
            <p:cNvSpPr/>
            <p:nvPr/>
          </p:nvSpPr>
          <p:spPr>
            <a:xfrm>
              <a:off x="6452532" y="3496591"/>
              <a:ext cx="2497026" cy="311089"/>
            </a:xfrm>
            <a:custGeom>
              <a:avLst/>
              <a:gdLst/>
              <a:ahLst/>
              <a:cxnLst/>
              <a:rect l="0" t="0" r="0" b="0"/>
              <a:pathLst>
                <a:path w="2497026" h="311089">
                  <a:moveTo>
                    <a:pt x="0" y="155544"/>
                  </a:moveTo>
                  <a:lnTo>
                    <a:pt x="356718" y="116658"/>
                  </a:lnTo>
                  <a:lnTo>
                    <a:pt x="713436" y="311089"/>
                  </a:lnTo>
                  <a:lnTo>
                    <a:pt x="1070154" y="272203"/>
                  </a:lnTo>
                  <a:lnTo>
                    <a:pt x="1426872" y="38886"/>
                  </a:lnTo>
                  <a:lnTo>
                    <a:pt x="1783590" y="77772"/>
                  </a:lnTo>
                  <a:lnTo>
                    <a:pt x="2140308" y="0"/>
                  </a:lnTo>
                  <a:lnTo>
                    <a:pt x="2497026" y="0"/>
                  </a:lnTo>
                </a:path>
              </a:pathLst>
            </a:custGeom>
            <a:ln w="20325" cap="flat">
              <a:solidFill>
                <a:srgbClr val="6B6B6B">
                  <a:alpha val="100000"/>
                </a:srgbClr>
              </a:solidFill>
              <a:prstDash val="solid"/>
              <a:round/>
            </a:ln>
          </p:spPr>
          <p:txBody>
            <a:bodyPr/>
            <a:lstStyle/>
            <a:p>
              <a:endParaRPr/>
            </a:p>
          </p:txBody>
        </p:sp>
        <p:sp>
          <p:nvSpPr>
            <p:cNvPr id="210" name="pl210"/>
            <p:cNvSpPr/>
            <p:nvPr/>
          </p:nvSpPr>
          <p:spPr>
            <a:xfrm>
              <a:off x="6452532" y="3457705"/>
              <a:ext cx="2497026" cy="505520"/>
            </a:xfrm>
            <a:custGeom>
              <a:avLst/>
              <a:gdLst/>
              <a:ahLst/>
              <a:cxnLst/>
              <a:rect l="0" t="0" r="0" b="0"/>
              <a:pathLst>
                <a:path w="2497026" h="505520">
                  <a:moveTo>
                    <a:pt x="0" y="233317"/>
                  </a:moveTo>
                  <a:lnTo>
                    <a:pt x="356718" y="155544"/>
                  </a:lnTo>
                  <a:lnTo>
                    <a:pt x="713436" y="505520"/>
                  </a:lnTo>
                  <a:lnTo>
                    <a:pt x="1070154" y="233317"/>
                  </a:lnTo>
                  <a:lnTo>
                    <a:pt x="1426872" y="272203"/>
                  </a:lnTo>
                  <a:lnTo>
                    <a:pt x="1783590" y="116658"/>
                  </a:lnTo>
                  <a:lnTo>
                    <a:pt x="2140308" y="0"/>
                  </a:lnTo>
                  <a:lnTo>
                    <a:pt x="2497026" y="38886"/>
                  </a:lnTo>
                </a:path>
              </a:pathLst>
            </a:custGeom>
            <a:ln w="40651" cap="flat">
              <a:solidFill>
                <a:srgbClr val="000000">
                  <a:alpha val="100000"/>
                </a:srgbClr>
              </a:solidFill>
              <a:prstDash val="solid"/>
              <a:round/>
            </a:ln>
          </p:spPr>
          <p:txBody>
            <a:bodyPr/>
            <a:lstStyle/>
            <a:p>
              <a:endParaRPr/>
            </a:p>
          </p:txBody>
        </p:sp>
        <p:sp>
          <p:nvSpPr>
            <p:cNvPr id="211" name="pl211"/>
            <p:cNvSpPr/>
            <p:nvPr/>
          </p:nvSpPr>
          <p:spPr>
            <a:xfrm>
              <a:off x="6452532" y="3457705"/>
              <a:ext cx="2497026" cy="505520"/>
            </a:xfrm>
            <a:custGeom>
              <a:avLst/>
              <a:gdLst/>
              <a:ahLst/>
              <a:cxnLst/>
              <a:rect l="0" t="0" r="0" b="0"/>
              <a:pathLst>
                <a:path w="2497026" h="505520">
                  <a:moveTo>
                    <a:pt x="0" y="233317"/>
                  </a:moveTo>
                  <a:lnTo>
                    <a:pt x="356718" y="155544"/>
                  </a:lnTo>
                  <a:lnTo>
                    <a:pt x="713436" y="505520"/>
                  </a:lnTo>
                  <a:lnTo>
                    <a:pt x="1070154" y="233317"/>
                  </a:lnTo>
                  <a:lnTo>
                    <a:pt x="1426872" y="272203"/>
                  </a:lnTo>
                  <a:lnTo>
                    <a:pt x="1783590" y="116658"/>
                  </a:lnTo>
                  <a:lnTo>
                    <a:pt x="2140308" y="0"/>
                  </a:lnTo>
                  <a:lnTo>
                    <a:pt x="2497026" y="38886"/>
                  </a:lnTo>
                </a:path>
              </a:pathLst>
            </a:custGeom>
            <a:ln w="35231" cap="flat">
              <a:solidFill>
                <a:srgbClr val="80BD41">
                  <a:alpha val="100000"/>
                </a:srgbClr>
              </a:solidFill>
              <a:prstDash val="solid"/>
              <a:round/>
            </a:ln>
          </p:spPr>
          <p:txBody>
            <a:bodyPr/>
            <a:lstStyle/>
            <a:p>
              <a:endParaRPr/>
            </a:p>
          </p:txBody>
        </p:sp>
        <p:sp>
          <p:nvSpPr>
            <p:cNvPr id="212" name="pl212"/>
            <p:cNvSpPr/>
            <p:nvPr/>
          </p:nvSpPr>
          <p:spPr>
            <a:xfrm>
              <a:off x="6327681" y="361325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13" name="tx213"/>
            <p:cNvSpPr/>
            <p:nvPr/>
          </p:nvSpPr>
          <p:spPr>
            <a:xfrm>
              <a:off x="6404338" y="351222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4" name="tx214"/>
            <p:cNvSpPr/>
            <p:nvPr/>
          </p:nvSpPr>
          <p:spPr>
            <a:xfrm>
              <a:off x="6779106" y="3433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tx215"/>
            <p:cNvSpPr/>
            <p:nvPr/>
          </p:nvSpPr>
          <p:spPr>
            <a:xfrm>
              <a:off x="7117774" y="378310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6" name="tx216"/>
            <p:cNvSpPr/>
            <p:nvPr/>
          </p:nvSpPr>
          <p:spPr>
            <a:xfrm>
              <a:off x="7474492" y="351222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7" name="tx217"/>
            <p:cNvSpPr/>
            <p:nvPr/>
          </p:nvSpPr>
          <p:spPr>
            <a:xfrm>
              <a:off x="7831210" y="354973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18" name="tx218"/>
            <p:cNvSpPr/>
            <p:nvPr/>
          </p:nvSpPr>
          <p:spPr>
            <a:xfrm>
              <a:off x="8205978" y="3395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9" name="tx219"/>
            <p:cNvSpPr/>
            <p:nvPr/>
          </p:nvSpPr>
          <p:spPr>
            <a:xfrm>
              <a:off x="8562696" y="327922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0" name="tx220"/>
            <p:cNvSpPr/>
            <p:nvPr/>
          </p:nvSpPr>
          <p:spPr>
            <a:xfrm>
              <a:off x="8919414" y="33164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1" name="tx221"/>
            <p:cNvSpPr/>
            <p:nvPr/>
          </p:nvSpPr>
          <p:spPr>
            <a:xfrm>
              <a:off x="1854084" y="4203929"/>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22" name="tx222"/>
            <p:cNvSpPr/>
            <p:nvPr/>
          </p:nvSpPr>
          <p:spPr>
            <a:xfrm>
              <a:off x="4648656" y="4202510"/>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23" name="tx223"/>
            <p:cNvSpPr/>
            <p:nvPr/>
          </p:nvSpPr>
          <p:spPr>
            <a:xfrm>
              <a:off x="1947236" y="246513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24" name="tx224"/>
            <p:cNvSpPr/>
            <p:nvPr/>
          </p:nvSpPr>
          <p:spPr>
            <a:xfrm>
              <a:off x="4664236" y="2465134"/>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25" name="tx225"/>
            <p:cNvSpPr/>
            <p:nvPr/>
          </p:nvSpPr>
          <p:spPr>
            <a:xfrm>
              <a:off x="7555043" y="2444233"/>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26" name="tx226"/>
            <p:cNvSpPr/>
            <p:nvPr/>
          </p:nvSpPr>
          <p:spPr>
            <a:xfrm>
              <a:off x="1773265"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27" name="tx227"/>
            <p:cNvSpPr/>
            <p:nvPr/>
          </p:nvSpPr>
          <p:spPr>
            <a:xfrm>
              <a:off x="4589557"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28" name="tx228"/>
            <p:cNvSpPr/>
            <p:nvPr/>
          </p:nvSpPr>
          <p:spPr>
            <a:xfrm>
              <a:off x="7523938"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29" name="pl229"/>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0" name="pl230"/>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1" name="pl231"/>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2" name="pl232"/>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3" name="pl233"/>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4" name="pl234"/>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5" name="pl235"/>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6" name="pl236"/>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7" name="tx237"/>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38" name="tx238"/>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39" name="tx239"/>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40" name="tx240"/>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41" name="tx241"/>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42" name="tx242"/>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43" name="tx243"/>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44" name="tx244"/>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45" name="pl245"/>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6" name="pl246"/>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7" name="pl247"/>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8" name="pl248"/>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9" name="pl249"/>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0" name="pl250"/>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1" name="pl251"/>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2" name="pl252"/>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3" name="tx253"/>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54" name="tx254"/>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55" name="tx255"/>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56" name="tx256"/>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57" name="tx257"/>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8" name="tx258"/>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9" name="tx259"/>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0" name="tx260"/>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1" name="pl261"/>
            <p:cNvSpPr/>
            <p:nvPr/>
          </p:nvSpPr>
          <p:spPr>
            <a:xfrm>
              <a:off x="6452532"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2" name="pl262"/>
            <p:cNvSpPr/>
            <p:nvPr/>
          </p:nvSpPr>
          <p:spPr>
            <a:xfrm>
              <a:off x="680925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3" name="pl263"/>
            <p:cNvSpPr/>
            <p:nvPr/>
          </p:nvSpPr>
          <p:spPr>
            <a:xfrm>
              <a:off x="716596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4" name="pl264"/>
            <p:cNvSpPr/>
            <p:nvPr/>
          </p:nvSpPr>
          <p:spPr>
            <a:xfrm>
              <a:off x="7522687"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5" name="pl265"/>
            <p:cNvSpPr/>
            <p:nvPr/>
          </p:nvSpPr>
          <p:spPr>
            <a:xfrm>
              <a:off x="7879405"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6" name="pl266"/>
            <p:cNvSpPr/>
            <p:nvPr/>
          </p:nvSpPr>
          <p:spPr>
            <a:xfrm>
              <a:off x="8236123"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7" name="pl267"/>
            <p:cNvSpPr/>
            <p:nvPr/>
          </p:nvSpPr>
          <p:spPr>
            <a:xfrm>
              <a:off x="859284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8" name="pl268"/>
            <p:cNvSpPr/>
            <p:nvPr/>
          </p:nvSpPr>
          <p:spPr>
            <a:xfrm>
              <a:off x="894955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9" name="tx269"/>
            <p:cNvSpPr/>
            <p:nvPr/>
          </p:nvSpPr>
          <p:spPr>
            <a:xfrm rot="-5400000">
              <a:off x="6327375"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0" name="tx270"/>
            <p:cNvSpPr/>
            <p:nvPr/>
          </p:nvSpPr>
          <p:spPr>
            <a:xfrm rot="-5400000">
              <a:off x="668409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1" name="tx271"/>
            <p:cNvSpPr/>
            <p:nvPr/>
          </p:nvSpPr>
          <p:spPr>
            <a:xfrm rot="-5400000">
              <a:off x="704081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72" name="tx272"/>
            <p:cNvSpPr/>
            <p:nvPr/>
          </p:nvSpPr>
          <p:spPr>
            <a:xfrm rot="-5400000">
              <a:off x="7397530"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73" name="tx273"/>
            <p:cNvSpPr/>
            <p:nvPr/>
          </p:nvSpPr>
          <p:spPr>
            <a:xfrm rot="-5400000">
              <a:off x="7754248"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74" name="tx274"/>
            <p:cNvSpPr/>
            <p:nvPr/>
          </p:nvSpPr>
          <p:spPr>
            <a:xfrm rot="-5400000">
              <a:off x="8110939" y="421428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75" name="tx275"/>
            <p:cNvSpPr/>
            <p:nvPr/>
          </p:nvSpPr>
          <p:spPr>
            <a:xfrm rot="-5400000">
              <a:off x="846768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76" name="tx276"/>
            <p:cNvSpPr/>
            <p:nvPr/>
          </p:nvSpPr>
          <p:spPr>
            <a:xfrm rot="-5400000">
              <a:off x="882440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77" name="tx277"/>
            <p:cNvSpPr/>
            <p:nvPr/>
          </p:nvSpPr>
          <p:spPr>
            <a:xfrm>
              <a:off x="570259" y="18327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8" name="tx278"/>
            <p:cNvSpPr/>
            <p:nvPr/>
          </p:nvSpPr>
          <p:spPr>
            <a:xfrm>
              <a:off x="508103" y="860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79" name="pl279"/>
            <p:cNvSpPr/>
            <p:nvPr/>
          </p:nvSpPr>
          <p:spPr>
            <a:xfrm>
              <a:off x="660250" y="18744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660250" y="90230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1" name="tx281"/>
            <p:cNvSpPr/>
            <p:nvPr/>
          </p:nvSpPr>
          <p:spPr>
            <a:xfrm>
              <a:off x="570259" y="357155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2" name="tx282"/>
            <p:cNvSpPr/>
            <p:nvPr/>
          </p:nvSpPr>
          <p:spPr>
            <a:xfrm>
              <a:off x="508103" y="25994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3" name="pl283"/>
            <p:cNvSpPr/>
            <p:nvPr/>
          </p:nvSpPr>
          <p:spPr>
            <a:xfrm>
              <a:off x="660250" y="36132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4" name="pl284"/>
            <p:cNvSpPr/>
            <p:nvPr/>
          </p:nvSpPr>
          <p:spPr>
            <a:xfrm>
              <a:off x="660250" y="26410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5" name="tx285"/>
            <p:cNvSpPr/>
            <p:nvPr/>
          </p:nvSpPr>
          <p:spPr>
            <a:xfrm>
              <a:off x="570259" y="5310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508103" y="43381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7" name="pl287"/>
            <p:cNvSpPr/>
            <p:nvPr/>
          </p:nvSpPr>
          <p:spPr>
            <a:xfrm>
              <a:off x="660250" y="53520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660250" y="43798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9" name="tx289"/>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290" name="tx290"/>
            <p:cNvSpPr/>
            <p:nvPr/>
          </p:nvSpPr>
          <p:spPr>
            <a:xfrm>
              <a:off x="695044" y="397941"/>
              <a:ext cx="5675039"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ROSA, 2018-2025</a:t>
              </a:r>
            </a:p>
          </p:txBody>
        </p:sp>
        <p:sp>
          <p:nvSpPr>
            <p:cNvPr id="291" name="tx29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293" name="tx293"/>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DTP3 coverage compared to 2019, by country.
Coverage was higher in 2025 compared to 2019 in 5 countries (Bhutan, India, Maldives, Nepal, and Pakistan).
The largest increase in coverage was 4% points in India from 91% in 2019 to 95% in 2025.
Coverage was lower than in 2019 in 3 countries (Afghanistan, Bangladesh, and Sri Lanka).
The largest decline in coverage was 6% points in Bangladesh from 98% in 2019 to 92% in 2025.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45995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271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59424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6138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362958" y="5453034"/>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62958" y="4822401"/>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2958" y="4191767"/>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62958" y="3561133"/>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62958" y="2930499"/>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62958" y="2299865"/>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362958" y="1669232"/>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362958" y="1038598"/>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638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352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81067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37781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4495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31530" y="1038598"/>
              <a:ext cx="250742" cy="0"/>
            </a:xfrm>
            <a:custGeom>
              <a:avLst/>
              <a:gdLst/>
              <a:ahLst/>
              <a:cxnLst/>
              <a:rect l="0" t="0" r="0" b="0"/>
              <a:pathLst>
                <a:path w="250742">
                  <a:moveTo>
                    <a:pt x="0" y="0"/>
                  </a:moveTo>
                  <a:lnTo>
                    <a:pt x="125371" y="0"/>
                  </a:lnTo>
                  <a:lnTo>
                    <a:pt x="188057" y="0"/>
                  </a:lnTo>
                  <a:lnTo>
                    <a:pt x="188057" y="0"/>
                  </a:lnTo>
                  <a:lnTo>
                    <a:pt x="188057" y="0"/>
                  </a:lnTo>
                  <a:lnTo>
                    <a:pt x="250742" y="0"/>
                  </a:lnTo>
                  <a:lnTo>
                    <a:pt x="250742" y="0"/>
                  </a:lnTo>
                </a:path>
              </a:pathLst>
            </a:custGeom>
            <a:ln w="108405" cap="flat">
              <a:solidFill>
                <a:srgbClr val="E8E8E8">
                  <a:alpha val="100000"/>
                </a:srgbClr>
              </a:solidFill>
              <a:prstDash val="solid"/>
              <a:round/>
            </a:ln>
          </p:spPr>
          <p:txBody>
            <a:bodyPr/>
            <a:lstStyle/>
            <a:p>
              <a:endParaRPr/>
            </a:p>
          </p:txBody>
        </p:sp>
        <p:sp>
          <p:nvSpPr>
            <p:cNvPr id="22" name="pl22"/>
            <p:cNvSpPr/>
            <p:nvPr/>
          </p:nvSpPr>
          <p:spPr>
            <a:xfrm>
              <a:off x="7631530" y="1669232"/>
              <a:ext cx="250742" cy="0"/>
            </a:xfrm>
            <a:custGeom>
              <a:avLst/>
              <a:gdLst/>
              <a:ahLst/>
              <a:cxnLst/>
              <a:rect l="0" t="0" r="0" b="0"/>
              <a:pathLst>
                <a:path w="250742">
                  <a:moveTo>
                    <a:pt x="0" y="0"/>
                  </a:moveTo>
                  <a:lnTo>
                    <a:pt x="188057" y="0"/>
                  </a:lnTo>
                  <a:lnTo>
                    <a:pt x="188057" y="0"/>
                  </a:lnTo>
                  <a:lnTo>
                    <a:pt x="188057" y="0"/>
                  </a:lnTo>
                  <a:lnTo>
                    <a:pt x="188057" y="0"/>
                  </a:lnTo>
                  <a:lnTo>
                    <a:pt x="250742" y="0"/>
                  </a:lnTo>
                  <a:lnTo>
                    <a:pt x="250742"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6941987" y="2299865"/>
              <a:ext cx="814914" cy="0"/>
            </a:xfrm>
            <a:custGeom>
              <a:avLst/>
              <a:gdLst/>
              <a:ahLst/>
              <a:cxnLst/>
              <a:rect l="0" t="0" r="0" b="0"/>
              <a:pathLst>
                <a:path w="814914">
                  <a:moveTo>
                    <a:pt x="0" y="0"/>
                  </a:moveTo>
                  <a:lnTo>
                    <a:pt x="376114" y="0"/>
                  </a:lnTo>
                  <a:lnTo>
                    <a:pt x="438800" y="0"/>
                  </a:lnTo>
                  <a:lnTo>
                    <a:pt x="564171" y="0"/>
                  </a:lnTo>
                  <a:lnTo>
                    <a:pt x="626857" y="0"/>
                  </a:lnTo>
                  <a:lnTo>
                    <a:pt x="752228" y="0"/>
                  </a:lnTo>
                  <a:lnTo>
                    <a:pt x="814914"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7694215" y="2930499"/>
              <a:ext cx="188057" cy="0"/>
            </a:xfrm>
            <a:custGeom>
              <a:avLst/>
              <a:gdLst/>
              <a:ahLst/>
              <a:cxnLst/>
              <a:rect l="0" t="0" r="0" b="0"/>
              <a:pathLst>
                <a:path w="188057">
                  <a:moveTo>
                    <a:pt x="0" y="0"/>
                  </a:moveTo>
                  <a:lnTo>
                    <a:pt x="0" y="0"/>
                  </a:lnTo>
                  <a:lnTo>
                    <a:pt x="0" y="0"/>
                  </a:lnTo>
                  <a:lnTo>
                    <a:pt x="62685" y="0"/>
                  </a:lnTo>
                  <a:lnTo>
                    <a:pt x="125371" y="0"/>
                  </a:lnTo>
                  <a:lnTo>
                    <a:pt x="188057" y="0"/>
                  </a:lnTo>
                  <a:lnTo>
                    <a:pt x="188057"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7004672" y="3561133"/>
              <a:ext cx="626857" cy="0"/>
            </a:xfrm>
            <a:custGeom>
              <a:avLst/>
              <a:gdLst/>
              <a:ahLst/>
              <a:cxnLst/>
              <a:rect l="0" t="0" r="0" b="0"/>
              <a:pathLst>
                <a:path w="626857">
                  <a:moveTo>
                    <a:pt x="0" y="0"/>
                  </a:moveTo>
                  <a:lnTo>
                    <a:pt x="0" y="0"/>
                  </a:lnTo>
                  <a:lnTo>
                    <a:pt x="376114" y="0"/>
                  </a:lnTo>
                  <a:lnTo>
                    <a:pt x="376114" y="0"/>
                  </a:lnTo>
                  <a:lnTo>
                    <a:pt x="501485" y="0"/>
                  </a:lnTo>
                  <a:lnTo>
                    <a:pt x="564171" y="0"/>
                  </a:lnTo>
                  <a:lnTo>
                    <a:pt x="626857"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7443473" y="4191767"/>
              <a:ext cx="376114" cy="0"/>
            </a:xfrm>
            <a:custGeom>
              <a:avLst/>
              <a:gdLst/>
              <a:ahLst/>
              <a:cxnLst/>
              <a:rect l="0" t="0" r="0" b="0"/>
              <a:pathLst>
                <a:path w="376114">
                  <a:moveTo>
                    <a:pt x="0" y="0"/>
                  </a:moveTo>
                  <a:lnTo>
                    <a:pt x="313428" y="0"/>
                  </a:lnTo>
                  <a:lnTo>
                    <a:pt x="313428" y="0"/>
                  </a:lnTo>
                  <a:lnTo>
                    <a:pt x="313428" y="0"/>
                  </a:lnTo>
                  <a:lnTo>
                    <a:pt x="313428" y="0"/>
                  </a:lnTo>
                  <a:lnTo>
                    <a:pt x="313428" y="0"/>
                  </a:lnTo>
                  <a:lnTo>
                    <a:pt x="376114"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6691244" y="4822401"/>
              <a:ext cx="438800" cy="0"/>
            </a:xfrm>
            <a:custGeom>
              <a:avLst/>
              <a:gdLst/>
              <a:ahLst/>
              <a:cxnLst/>
              <a:rect l="0" t="0" r="0" b="0"/>
              <a:pathLst>
                <a:path w="438800">
                  <a:moveTo>
                    <a:pt x="0" y="0"/>
                  </a:moveTo>
                  <a:lnTo>
                    <a:pt x="188057" y="0"/>
                  </a:lnTo>
                  <a:lnTo>
                    <a:pt x="250742" y="0"/>
                  </a:lnTo>
                  <a:lnTo>
                    <a:pt x="313428" y="0"/>
                  </a:lnTo>
                  <a:lnTo>
                    <a:pt x="376114" y="0"/>
                  </a:lnTo>
                  <a:lnTo>
                    <a:pt x="376114" y="0"/>
                  </a:lnTo>
                  <a:lnTo>
                    <a:pt x="438800"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5124101" y="5453034"/>
              <a:ext cx="626857" cy="0"/>
            </a:xfrm>
            <a:custGeom>
              <a:avLst/>
              <a:gdLst/>
              <a:ahLst/>
              <a:cxnLst/>
              <a:rect l="0" t="0" r="0" b="0"/>
              <a:pathLst>
                <a:path w="626857">
                  <a:moveTo>
                    <a:pt x="0" y="0"/>
                  </a:moveTo>
                  <a:lnTo>
                    <a:pt x="313428" y="0"/>
                  </a:lnTo>
                  <a:lnTo>
                    <a:pt x="376114" y="0"/>
                  </a:lnTo>
                  <a:lnTo>
                    <a:pt x="376114" y="0"/>
                  </a:lnTo>
                  <a:lnTo>
                    <a:pt x="438800" y="0"/>
                  </a:lnTo>
                  <a:lnTo>
                    <a:pt x="501485" y="0"/>
                  </a:lnTo>
                  <a:lnTo>
                    <a:pt x="626857" y="0"/>
                  </a:lnTo>
                </a:path>
              </a:pathLst>
            </a:custGeom>
            <a:ln w="108405" cap="flat">
              <a:solidFill>
                <a:srgbClr val="E8E8E8">
                  <a:alpha val="100000"/>
                </a:srgbClr>
              </a:solidFill>
              <a:prstDash val="solid"/>
              <a:round/>
            </a:ln>
          </p:spPr>
          <p:txBody>
            <a:bodyPr/>
            <a:lstStyle/>
            <a:p>
              <a:endParaRPr/>
            </a:p>
          </p:txBody>
        </p:sp>
        <p:sp>
          <p:nvSpPr>
            <p:cNvPr id="29" name="pt29"/>
            <p:cNvSpPr/>
            <p:nvPr/>
          </p:nvSpPr>
          <p:spPr>
            <a:xfrm>
              <a:off x="57464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5495715"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51196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5433029"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55584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5621087"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5495715"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815087"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4389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627030"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3762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000172"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000172"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501658"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3762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564344"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627030"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627030"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501658"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9374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3762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313601"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564344"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52401"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9374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6867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874801"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000172"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0628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1255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0628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689715"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689715"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689715"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692256"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6" name="pt86"/>
            <p:cNvSpPr/>
            <p:nvPr/>
          </p:nvSpPr>
          <p:spPr>
            <a:xfrm>
              <a:off x="5566884"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441513"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7760884"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7698199"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7384770"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7698199"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2" name="pt92"/>
            <p:cNvSpPr/>
            <p:nvPr/>
          </p:nvSpPr>
          <p:spPr>
            <a:xfrm>
              <a:off x="7760884"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7322084"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510141"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572827"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7760884"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7823570"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7823570"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7447456"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7698199"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7635513"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6883284"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7071341"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7008656"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7823570"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7698199"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635513"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tx109"/>
            <p:cNvSpPr/>
            <p:nvPr/>
          </p:nvSpPr>
          <p:spPr>
            <a:xfrm>
              <a:off x="508103" y="5357229"/>
              <a:ext cx="7922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Afghanistan*</a:t>
              </a:r>
            </a:p>
          </p:txBody>
        </p:sp>
        <p:sp>
          <p:nvSpPr>
            <p:cNvPr id="110" name="tx110"/>
            <p:cNvSpPr/>
            <p:nvPr/>
          </p:nvSpPr>
          <p:spPr>
            <a:xfrm>
              <a:off x="710149" y="4754358"/>
              <a:ext cx="59017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Pakistan*</a:t>
              </a:r>
            </a:p>
          </p:txBody>
        </p:sp>
        <p:sp>
          <p:nvSpPr>
            <p:cNvPr id="111" name="tx111"/>
            <p:cNvSpPr/>
            <p:nvPr/>
          </p:nvSpPr>
          <p:spPr>
            <a:xfrm>
              <a:off x="562400" y="4097667"/>
              <a:ext cx="73792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Bangladesh</a:t>
              </a:r>
            </a:p>
          </p:txBody>
        </p:sp>
        <p:sp>
          <p:nvSpPr>
            <p:cNvPr id="112" name="tx112"/>
            <p:cNvSpPr/>
            <p:nvPr/>
          </p:nvSpPr>
          <p:spPr>
            <a:xfrm>
              <a:off x="997394" y="3494796"/>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India</a:t>
              </a:r>
            </a:p>
          </p:txBody>
        </p:sp>
        <p:sp>
          <p:nvSpPr>
            <p:cNvPr id="113" name="tx113"/>
            <p:cNvSpPr/>
            <p:nvPr/>
          </p:nvSpPr>
          <p:spPr>
            <a:xfrm>
              <a:off x="710149" y="2862389"/>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Sri</a:t>
              </a:r>
            </a:p>
          </p:txBody>
        </p:sp>
        <p:sp>
          <p:nvSpPr>
            <p:cNvPr id="114" name="tx114"/>
            <p:cNvSpPr/>
            <p:nvPr/>
          </p:nvSpPr>
          <p:spPr>
            <a:xfrm>
              <a:off x="919699" y="2864162"/>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Lanka</a:t>
              </a:r>
            </a:p>
          </p:txBody>
        </p:sp>
        <p:sp>
          <p:nvSpPr>
            <p:cNvPr id="115" name="tx115"/>
            <p:cNvSpPr/>
            <p:nvPr/>
          </p:nvSpPr>
          <p:spPr>
            <a:xfrm>
              <a:off x="880955" y="2205697"/>
              <a:ext cx="41937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Nepal*</a:t>
              </a:r>
            </a:p>
          </p:txBody>
        </p:sp>
        <p:sp>
          <p:nvSpPr>
            <p:cNvPr id="116" name="tx116"/>
            <p:cNvSpPr/>
            <p:nvPr/>
          </p:nvSpPr>
          <p:spPr>
            <a:xfrm>
              <a:off x="749099" y="1602894"/>
              <a:ext cx="5512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Maldives</a:t>
              </a:r>
            </a:p>
          </p:txBody>
        </p:sp>
        <p:sp>
          <p:nvSpPr>
            <p:cNvPr id="117" name="tx117"/>
            <p:cNvSpPr/>
            <p:nvPr/>
          </p:nvSpPr>
          <p:spPr>
            <a:xfrm>
              <a:off x="857558" y="972261"/>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Bhutan</a:t>
              </a:r>
            </a:p>
          </p:txBody>
        </p:sp>
        <p:sp>
          <p:nvSpPr>
            <p:cNvPr id="118" name="tx118"/>
            <p:cNvSpPr/>
            <p:nvPr/>
          </p:nvSpPr>
          <p:spPr>
            <a:xfrm>
              <a:off x="164530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318137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20" name="tx120"/>
            <p:cNvSpPr/>
            <p:nvPr/>
          </p:nvSpPr>
          <p:spPr>
            <a:xfrm>
              <a:off x="474851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21" name="tx121"/>
            <p:cNvSpPr/>
            <p:nvPr/>
          </p:nvSpPr>
          <p:spPr>
            <a:xfrm>
              <a:off x="6315660"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22" name="tx122"/>
            <p:cNvSpPr/>
            <p:nvPr/>
          </p:nvSpPr>
          <p:spPr>
            <a:xfrm>
              <a:off x="785172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3" name="tx123"/>
            <p:cNvSpPr/>
            <p:nvPr/>
          </p:nvSpPr>
          <p:spPr>
            <a:xfrm>
              <a:off x="4379771"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t1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25" name="pt1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6" name="pt1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7" name="tx12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28" name="tx12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29" name="tx12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0" name="tx130"/>
            <p:cNvSpPr/>
            <p:nvPr/>
          </p:nvSpPr>
          <p:spPr>
            <a:xfrm>
              <a:off x="1362958" y="397941"/>
              <a:ext cx="349432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ROSA, 2019-2025</a:t>
              </a:r>
            </a:p>
          </p:txBody>
        </p:sp>
        <p:sp>
          <p:nvSpPr>
            <p:cNvPr id="131" name="tx13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3 (out of 8) countries had lower coverage than in 2019.
In 2025, 5 countries had lower DTP3 coverage than in 2024.
In 2025, 3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80280" y="4867902"/>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80280" y="3690927"/>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80280" y="2513953"/>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3462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993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4525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300571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355887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41120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890768" y="2513953"/>
              <a:ext cx="165948" cy="0"/>
            </a:xfrm>
            <a:custGeom>
              <a:avLst/>
              <a:gdLst/>
              <a:ahLst/>
              <a:cxnLst/>
              <a:rect l="0" t="0" r="0" b="0"/>
              <a:pathLst>
                <a:path w="165948">
                  <a:moveTo>
                    <a:pt x="0" y="0"/>
                  </a:moveTo>
                  <a:lnTo>
                    <a:pt x="165948"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3033369" y="3690927"/>
              <a:ext cx="110632" cy="0"/>
            </a:xfrm>
            <a:custGeom>
              <a:avLst/>
              <a:gdLst/>
              <a:ahLst/>
              <a:cxnLst/>
              <a:rect l="0" t="0" r="0" b="0"/>
              <a:pathLst>
                <a:path w="110632">
                  <a:moveTo>
                    <a:pt x="0" y="0"/>
                  </a:moveTo>
                  <a:lnTo>
                    <a:pt x="110632"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4001400" y="4867902"/>
              <a:ext cx="82974" cy="0"/>
            </a:xfrm>
            <a:custGeom>
              <a:avLst/>
              <a:gdLst/>
              <a:ahLst/>
              <a:cxnLst/>
              <a:rect l="0" t="0" r="0" b="0"/>
              <a:pathLst>
                <a:path w="82974">
                  <a:moveTo>
                    <a:pt x="0" y="0"/>
                  </a:moveTo>
                  <a:lnTo>
                    <a:pt x="82974"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313950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302886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405221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3886268"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4079875"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3996900"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309884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 name="pt23"/>
            <p:cNvSpPr/>
            <p:nvPr/>
          </p:nvSpPr>
          <p:spPr>
            <a:xfrm>
              <a:off x="298821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4011565"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 name="pt25"/>
            <p:cNvSpPr/>
            <p:nvPr/>
          </p:nvSpPr>
          <p:spPr>
            <a:xfrm>
              <a:off x="3845616"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4039223"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 name="pt27"/>
            <p:cNvSpPr/>
            <p:nvPr/>
          </p:nvSpPr>
          <p:spPr>
            <a:xfrm>
              <a:off x="3956249"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4424088"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29" name="tx29"/>
            <p:cNvSpPr/>
            <p:nvPr/>
          </p:nvSpPr>
          <p:spPr>
            <a:xfrm>
              <a:off x="4424088"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30" name="tx30"/>
            <p:cNvSpPr/>
            <p:nvPr/>
          </p:nvSpPr>
          <p:spPr>
            <a:xfrm>
              <a:off x="4424088"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31" name="rc31"/>
            <p:cNvSpPr/>
            <p:nvPr/>
          </p:nvSpPr>
          <p:spPr>
            <a:xfrm>
              <a:off x="1180280" y="1807768"/>
              <a:ext cx="3650861"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5423549" y="5139511"/>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5423549" y="4415219"/>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423549" y="3690927"/>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423549" y="2966635"/>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5423549" y="2242343"/>
              <a:ext cx="3650861" cy="0"/>
            </a:xfrm>
            <a:custGeom>
              <a:avLst/>
              <a:gdLst/>
              <a:ahLst/>
              <a:cxnLst/>
              <a:rect l="0" t="0" r="0" b="0"/>
              <a:pathLst>
                <a:path w="3650861">
                  <a:moveTo>
                    <a:pt x="0" y="0"/>
                  </a:moveTo>
                  <a:lnTo>
                    <a:pt x="3650861" y="0"/>
                  </a:lnTo>
                  <a:lnTo>
                    <a:pt x="365086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55894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1426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66958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2489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80214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83553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8106379" y="2242343"/>
              <a:ext cx="110632" cy="0"/>
            </a:xfrm>
            <a:custGeom>
              <a:avLst/>
              <a:gdLst/>
              <a:ahLst/>
              <a:cxnLst/>
              <a:rect l="0" t="0" r="0" b="0"/>
              <a:pathLst>
                <a:path w="110632">
                  <a:moveTo>
                    <a:pt x="0" y="0"/>
                  </a:moveTo>
                  <a:lnTo>
                    <a:pt x="110632"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8161695" y="2966635"/>
              <a:ext cx="82974" cy="0"/>
            </a:xfrm>
            <a:custGeom>
              <a:avLst/>
              <a:gdLst/>
              <a:ahLst/>
              <a:cxnLst/>
              <a:rect l="0" t="0" r="0" b="0"/>
              <a:pathLst>
                <a:path w="82974">
                  <a:moveTo>
                    <a:pt x="0" y="0"/>
                  </a:moveTo>
                  <a:lnTo>
                    <a:pt x="82974"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8272327" y="3690927"/>
              <a:ext cx="55316" cy="0"/>
            </a:xfrm>
            <a:custGeom>
              <a:avLst/>
              <a:gdLst/>
              <a:ahLst/>
              <a:cxnLst/>
              <a:rect l="0" t="0" r="0" b="0"/>
              <a:pathLst>
                <a:path w="55316">
                  <a:moveTo>
                    <a:pt x="0" y="0"/>
                  </a:moveTo>
                  <a:lnTo>
                    <a:pt x="55316" y="0"/>
                  </a:lnTo>
                </a:path>
              </a:pathLst>
            </a:custGeom>
            <a:ln w="81303" cap="flat">
              <a:solidFill>
                <a:srgbClr val="E8E8E8">
                  <a:alpha val="100000"/>
                </a:srgbClr>
              </a:solidFill>
              <a:prstDash val="solid"/>
              <a:round/>
            </a:ln>
          </p:spPr>
          <p:txBody>
            <a:bodyPr/>
            <a:lstStyle/>
            <a:p>
              <a:endParaRPr/>
            </a:p>
          </p:txBody>
        </p:sp>
        <p:sp>
          <p:nvSpPr>
            <p:cNvPr id="46" name="pl46"/>
            <p:cNvSpPr/>
            <p:nvPr/>
          </p:nvSpPr>
          <p:spPr>
            <a:xfrm>
              <a:off x="7912773" y="4415219"/>
              <a:ext cx="55316" cy="0"/>
            </a:xfrm>
            <a:custGeom>
              <a:avLst/>
              <a:gdLst/>
              <a:ahLst/>
              <a:cxnLst/>
              <a:rect l="0" t="0" r="0" b="0"/>
              <a:pathLst>
                <a:path w="55316">
                  <a:moveTo>
                    <a:pt x="0" y="0"/>
                  </a:moveTo>
                  <a:lnTo>
                    <a:pt x="55316" y="0"/>
                  </a:lnTo>
                </a:path>
              </a:pathLst>
            </a:custGeom>
            <a:ln w="81303" cap="flat">
              <a:solidFill>
                <a:srgbClr val="E8E8E8">
                  <a:alpha val="100000"/>
                </a:srgbClr>
              </a:solidFill>
              <a:prstDash val="solid"/>
              <a:round/>
            </a:ln>
          </p:spPr>
          <p:txBody>
            <a:bodyPr/>
            <a:lstStyle/>
            <a:p>
              <a:endParaRPr/>
            </a:p>
          </p:txBody>
        </p:sp>
        <p:sp>
          <p:nvSpPr>
            <p:cNvPr id="47" name="pl47"/>
            <p:cNvSpPr/>
            <p:nvPr/>
          </p:nvSpPr>
          <p:spPr>
            <a:xfrm>
              <a:off x="8299985" y="5139511"/>
              <a:ext cx="27658" cy="0"/>
            </a:xfrm>
            <a:custGeom>
              <a:avLst/>
              <a:gdLst/>
              <a:ahLst/>
              <a:cxnLst/>
              <a:rect l="0" t="0" r="0" b="0"/>
              <a:pathLst>
                <a:path w="27658">
                  <a:moveTo>
                    <a:pt x="0" y="0"/>
                  </a:moveTo>
                  <a:lnTo>
                    <a:pt x="27658" y="0"/>
                  </a:lnTo>
                </a:path>
              </a:pathLst>
            </a:custGeom>
            <a:ln w="81303" cap="flat">
              <a:solidFill>
                <a:srgbClr val="E8E8E8">
                  <a:alpha val="100000"/>
                </a:srgbClr>
              </a:solidFill>
              <a:prstDash val="solid"/>
              <a:round/>
            </a:ln>
          </p:spPr>
          <p:txBody>
            <a:bodyPr/>
            <a:lstStyle/>
            <a:p>
              <a:endParaRPr/>
            </a:p>
          </p:txBody>
        </p:sp>
        <p:sp>
          <p:nvSpPr>
            <p:cNvPr id="48" name="pt48"/>
            <p:cNvSpPr/>
            <p:nvPr/>
          </p:nvSpPr>
          <p:spPr>
            <a:xfrm>
              <a:off x="826782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832314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8101879"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8212511"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8295485"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8323143"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8157195"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8240169"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908273"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963589"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822717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828249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8061227" y="21971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8171859"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8254833" y="50943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8282491"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8116543" y="29214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5" name="pt65"/>
            <p:cNvSpPr/>
            <p:nvPr/>
          </p:nvSpPr>
          <p:spPr>
            <a:xfrm>
              <a:off x="8199517"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7867621" y="43700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7" name="pt67"/>
            <p:cNvSpPr/>
            <p:nvPr/>
          </p:nvSpPr>
          <p:spPr>
            <a:xfrm>
              <a:off x="7922937"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tx68"/>
            <p:cNvSpPr/>
            <p:nvPr/>
          </p:nvSpPr>
          <p:spPr>
            <a:xfrm>
              <a:off x="8652846"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9" name="tx69"/>
            <p:cNvSpPr/>
            <p:nvPr/>
          </p:nvSpPr>
          <p:spPr>
            <a:xfrm>
              <a:off x="8652846" y="21964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0" name="tx70"/>
            <p:cNvSpPr/>
            <p:nvPr/>
          </p:nvSpPr>
          <p:spPr>
            <a:xfrm>
              <a:off x="8652846"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1" name="tx71"/>
            <p:cNvSpPr/>
            <p:nvPr/>
          </p:nvSpPr>
          <p:spPr>
            <a:xfrm>
              <a:off x="8652846" y="29207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2" name="tx72"/>
            <p:cNvSpPr/>
            <p:nvPr/>
          </p:nvSpPr>
          <p:spPr>
            <a:xfrm>
              <a:off x="8652846"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3" name="rc73"/>
            <p:cNvSpPr/>
            <p:nvPr/>
          </p:nvSpPr>
          <p:spPr>
            <a:xfrm>
              <a:off x="5423549" y="1807768"/>
              <a:ext cx="3650861" cy="3766318"/>
            </a:xfrm>
            <a:prstGeom prst="rect">
              <a:avLst/>
            </a:prstGeom>
            <a:ln w="13550" cap="rnd">
              <a:solidFill>
                <a:srgbClr val="999999">
                  <a:alpha val="100000"/>
                </a:srgbClr>
              </a:solidFill>
              <a:prstDash val="solid"/>
              <a:round/>
            </a:ln>
          </p:spPr>
          <p:txBody>
            <a:bodyPr/>
            <a:lstStyle/>
            <a:p>
              <a:endParaRPr/>
            </a:p>
          </p:txBody>
        </p:sp>
        <p:sp>
          <p:nvSpPr>
            <p:cNvPr id="74" name="rc74"/>
            <p:cNvSpPr/>
            <p:nvPr/>
          </p:nvSpPr>
          <p:spPr>
            <a:xfrm>
              <a:off x="1180280" y="1592905"/>
              <a:ext cx="36508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75" name="tx75"/>
            <p:cNvSpPr/>
            <p:nvPr/>
          </p:nvSpPr>
          <p:spPr>
            <a:xfrm>
              <a:off x="2766557"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76" name="rc76"/>
            <p:cNvSpPr/>
            <p:nvPr/>
          </p:nvSpPr>
          <p:spPr>
            <a:xfrm>
              <a:off x="5423549" y="1592905"/>
              <a:ext cx="36508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77" name="tx77"/>
            <p:cNvSpPr/>
            <p:nvPr/>
          </p:nvSpPr>
          <p:spPr>
            <a:xfrm>
              <a:off x="7034655"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78" name="pl78"/>
            <p:cNvSpPr/>
            <p:nvPr/>
          </p:nvSpPr>
          <p:spPr>
            <a:xfrm>
              <a:off x="1180280" y="5574087"/>
              <a:ext cx="3650861" cy="0"/>
            </a:xfrm>
            <a:custGeom>
              <a:avLst/>
              <a:gdLst/>
              <a:ahLst/>
              <a:cxnLst/>
              <a:rect l="0" t="0" r="0" b="0"/>
              <a:pathLst>
                <a:path w="3650861">
                  <a:moveTo>
                    <a:pt x="0" y="0"/>
                  </a:moveTo>
                  <a:lnTo>
                    <a:pt x="3650861" y="0"/>
                  </a:lnTo>
                </a:path>
              </a:pathLst>
            </a:custGeom>
            <a:ln w="8130" cap="flat">
              <a:solidFill>
                <a:srgbClr val="000000">
                  <a:alpha val="100000"/>
                </a:srgbClr>
              </a:solidFill>
              <a:prstDash val="solid"/>
              <a:round/>
            </a:ln>
          </p:spPr>
          <p:txBody>
            <a:bodyPr/>
            <a:lstStyle/>
            <a:p>
              <a:endParaRPr/>
            </a:p>
          </p:txBody>
        </p:sp>
        <p:sp>
          <p:nvSpPr>
            <p:cNvPr id="79" name="pl79"/>
            <p:cNvSpPr/>
            <p:nvPr/>
          </p:nvSpPr>
          <p:spPr>
            <a:xfrm>
              <a:off x="13462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0" name="pl80"/>
            <p:cNvSpPr/>
            <p:nvPr/>
          </p:nvSpPr>
          <p:spPr>
            <a:xfrm>
              <a:off x="18993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1" name="pl81"/>
            <p:cNvSpPr/>
            <p:nvPr/>
          </p:nvSpPr>
          <p:spPr>
            <a:xfrm>
              <a:off x="24525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2" name="pl82"/>
            <p:cNvSpPr/>
            <p:nvPr/>
          </p:nvSpPr>
          <p:spPr>
            <a:xfrm>
              <a:off x="300571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3" name="pl83"/>
            <p:cNvSpPr/>
            <p:nvPr/>
          </p:nvSpPr>
          <p:spPr>
            <a:xfrm>
              <a:off x="355887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4" name="pl84"/>
            <p:cNvSpPr/>
            <p:nvPr/>
          </p:nvSpPr>
          <p:spPr>
            <a:xfrm>
              <a:off x="41120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5" name="tx85"/>
            <p:cNvSpPr/>
            <p:nvPr/>
          </p:nvSpPr>
          <p:spPr>
            <a:xfrm>
              <a:off x="131515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6" name="tx86"/>
            <p:cNvSpPr/>
            <p:nvPr/>
          </p:nvSpPr>
          <p:spPr>
            <a:xfrm>
              <a:off x="183723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23903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294355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9" name="tx89"/>
            <p:cNvSpPr/>
            <p:nvPr/>
          </p:nvSpPr>
          <p:spPr>
            <a:xfrm>
              <a:off x="34967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0" name="tx90"/>
            <p:cNvSpPr/>
            <p:nvPr/>
          </p:nvSpPr>
          <p:spPr>
            <a:xfrm>
              <a:off x="401879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1" name="pl91"/>
            <p:cNvSpPr/>
            <p:nvPr/>
          </p:nvSpPr>
          <p:spPr>
            <a:xfrm>
              <a:off x="5423549" y="5574087"/>
              <a:ext cx="3650861" cy="0"/>
            </a:xfrm>
            <a:custGeom>
              <a:avLst/>
              <a:gdLst/>
              <a:ahLst/>
              <a:cxnLst/>
              <a:rect l="0" t="0" r="0" b="0"/>
              <a:pathLst>
                <a:path w="3650861">
                  <a:moveTo>
                    <a:pt x="0" y="0"/>
                  </a:moveTo>
                  <a:lnTo>
                    <a:pt x="3650861" y="0"/>
                  </a:lnTo>
                </a:path>
              </a:pathLst>
            </a:custGeom>
            <a:ln w="8130" cap="flat">
              <a:solidFill>
                <a:srgbClr val="000000">
                  <a:alpha val="100000"/>
                </a:srgbClr>
              </a:solidFill>
              <a:prstDash val="solid"/>
              <a:round/>
            </a:ln>
          </p:spPr>
          <p:txBody>
            <a:bodyPr/>
            <a:lstStyle/>
            <a:p>
              <a:endParaRPr/>
            </a:p>
          </p:txBody>
        </p:sp>
        <p:sp>
          <p:nvSpPr>
            <p:cNvPr id="92" name="pl92"/>
            <p:cNvSpPr/>
            <p:nvPr/>
          </p:nvSpPr>
          <p:spPr>
            <a:xfrm>
              <a:off x="55894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3" name="pl93"/>
            <p:cNvSpPr/>
            <p:nvPr/>
          </p:nvSpPr>
          <p:spPr>
            <a:xfrm>
              <a:off x="61426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4" name="pl94"/>
            <p:cNvSpPr/>
            <p:nvPr/>
          </p:nvSpPr>
          <p:spPr>
            <a:xfrm>
              <a:off x="66958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5" name="pl95"/>
            <p:cNvSpPr/>
            <p:nvPr/>
          </p:nvSpPr>
          <p:spPr>
            <a:xfrm>
              <a:off x="72489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6" name="pl96"/>
            <p:cNvSpPr/>
            <p:nvPr/>
          </p:nvSpPr>
          <p:spPr>
            <a:xfrm>
              <a:off x="780214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7" name="pl97"/>
            <p:cNvSpPr/>
            <p:nvPr/>
          </p:nvSpPr>
          <p:spPr>
            <a:xfrm>
              <a:off x="83553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8" name="tx98"/>
            <p:cNvSpPr/>
            <p:nvPr/>
          </p:nvSpPr>
          <p:spPr>
            <a:xfrm>
              <a:off x="555841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9" name="tx99"/>
            <p:cNvSpPr/>
            <p:nvPr/>
          </p:nvSpPr>
          <p:spPr>
            <a:xfrm>
              <a:off x="60805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0" name="tx100"/>
            <p:cNvSpPr/>
            <p:nvPr/>
          </p:nvSpPr>
          <p:spPr>
            <a:xfrm>
              <a:off x="663366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1" name="tx101"/>
            <p:cNvSpPr/>
            <p:nvPr/>
          </p:nvSpPr>
          <p:spPr>
            <a:xfrm>
              <a:off x="71868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2" name="tx102"/>
            <p:cNvSpPr/>
            <p:nvPr/>
          </p:nvSpPr>
          <p:spPr>
            <a:xfrm>
              <a:off x="77399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03" name="tx103"/>
            <p:cNvSpPr/>
            <p:nvPr/>
          </p:nvSpPr>
          <p:spPr>
            <a:xfrm>
              <a:off x="826206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4" name="tx104"/>
            <p:cNvSpPr/>
            <p:nvPr/>
          </p:nvSpPr>
          <p:spPr>
            <a:xfrm>
              <a:off x="4900731" y="5098202"/>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105" name="tx105"/>
            <p:cNvSpPr/>
            <p:nvPr/>
          </p:nvSpPr>
          <p:spPr>
            <a:xfrm>
              <a:off x="4913064" y="4373910"/>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106" name="tx106"/>
            <p:cNvSpPr/>
            <p:nvPr/>
          </p:nvSpPr>
          <p:spPr>
            <a:xfrm>
              <a:off x="4987497" y="3649617"/>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107" name="tx107"/>
            <p:cNvSpPr/>
            <p:nvPr/>
          </p:nvSpPr>
          <p:spPr>
            <a:xfrm>
              <a:off x="5049708" y="2904425"/>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108" name="tx108"/>
            <p:cNvSpPr/>
            <p:nvPr/>
          </p:nvSpPr>
          <p:spPr>
            <a:xfrm>
              <a:off x="5099367" y="2201033"/>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109" name="tx109"/>
            <p:cNvSpPr/>
            <p:nvPr/>
          </p:nvSpPr>
          <p:spPr>
            <a:xfrm>
              <a:off x="626302" y="4825173"/>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110" name="tx110"/>
            <p:cNvSpPr/>
            <p:nvPr/>
          </p:nvSpPr>
          <p:spPr>
            <a:xfrm>
              <a:off x="508157" y="3626043"/>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111" name="tx111"/>
            <p:cNvSpPr/>
            <p:nvPr/>
          </p:nvSpPr>
          <p:spPr>
            <a:xfrm>
              <a:off x="508103" y="2450433"/>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112" name="tx112"/>
            <p:cNvSpPr/>
            <p:nvPr/>
          </p:nvSpPr>
          <p:spPr>
            <a:xfrm>
              <a:off x="3996009"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113" name="pt113"/>
            <p:cNvSpPr/>
            <p:nvPr/>
          </p:nvSpPr>
          <p:spPr>
            <a:xfrm>
              <a:off x="515123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14" name="pt114"/>
            <p:cNvSpPr/>
            <p:nvPr/>
          </p:nvSpPr>
          <p:spPr>
            <a:xfrm>
              <a:off x="5758489"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15" name="tx115"/>
            <p:cNvSpPr/>
            <p:nvPr/>
          </p:nvSpPr>
          <p:spPr>
            <a:xfrm>
              <a:off x="540280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16" name="tx116"/>
            <p:cNvSpPr/>
            <p:nvPr/>
          </p:nvSpPr>
          <p:spPr>
            <a:xfrm>
              <a:off x="601005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17" name="tx117"/>
            <p:cNvSpPr/>
            <p:nvPr/>
          </p:nvSpPr>
          <p:spPr>
            <a:xfrm>
              <a:off x="1180280"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118" name="tx118"/>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3 out of 8 (38%) countries in ROSA had a decline in coverage. The largest decline was in Bangladesh (-6 percentage points), followed by Afghanistan (-4 percentage points).
There were 5 (62%) countries with an increase in DTP3 coverage. Coverage remained the same in 0 countries between 2019 and 2025.
</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five countries and decreased in three countries.</a:t>
            </a:r>
          </a:p>
        </p:txBody>
      </p:sp>
      <p:grpSp>
        <p:nvGrpSpPr>
          <p:cNvPr id="122" name="Group 121"/>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80280" y="5139511"/>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80280" y="441521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80280" y="3690927"/>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80280" y="2966635"/>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80280" y="2242343"/>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2832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264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96972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3129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561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99943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62139" y="2242343"/>
              <a:ext cx="85809" cy="0"/>
            </a:xfrm>
            <a:custGeom>
              <a:avLst/>
              <a:gdLst/>
              <a:ahLst/>
              <a:cxnLst/>
              <a:rect l="0" t="0" r="0" b="0"/>
              <a:pathLst>
                <a:path w="85809">
                  <a:moveTo>
                    <a:pt x="0" y="0"/>
                  </a:moveTo>
                  <a:lnTo>
                    <a:pt x="85809"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2330122" y="2966635"/>
              <a:ext cx="34323" cy="0"/>
            </a:xfrm>
            <a:custGeom>
              <a:avLst/>
              <a:gdLst/>
              <a:ahLst/>
              <a:cxnLst/>
              <a:rect l="0" t="0" r="0" b="0"/>
              <a:pathLst>
                <a:path w="34323">
                  <a:moveTo>
                    <a:pt x="0" y="0"/>
                  </a:moveTo>
                  <a:lnTo>
                    <a:pt x="34323"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930786" y="3690927"/>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759168" y="4415219"/>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930786" y="5139511"/>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20" name="pt20"/>
            <p:cNvSpPr/>
            <p:nvPr/>
          </p:nvSpPr>
          <p:spPr>
            <a:xfrm>
              <a:off x="2359946"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325622"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943448"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857639"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94344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92628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771830"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754668"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943448"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926286"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319294"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 name="pt31"/>
            <p:cNvSpPr/>
            <p:nvPr/>
          </p:nvSpPr>
          <p:spPr>
            <a:xfrm>
              <a:off x="2284971"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2902796"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 name="pt33"/>
            <p:cNvSpPr/>
            <p:nvPr/>
          </p:nvSpPr>
          <p:spPr>
            <a:xfrm>
              <a:off x="2816987"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pt34"/>
            <p:cNvSpPr/>
            <p:nvPr/>
          </p:nvSpPr>
          <p:spPr>
            <a:xfrm>
              <a:off x="2902796"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288563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731178"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2714016"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2902796"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2885634"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tx40"/>
            <p:cNvSpPr/>
            <p:nvPr/>
          </p:nvSpPr>
          <p:spPr>
            <a:xfrm>
              <a:off x="3154046" y="292078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41" name="tx41"/>
            <p:cNvSpPr/>
            <p:nvPr/>
          </p:nvSpPr>
          <p:spPr>
            <a:xfrm>
              <a:off x="3154046" y="21964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42" name="tx42"/>
            <p:cNvSpPr/>
            <p:nvPr/>
          </p:nvSpPr>
          <p:spPr>
            <a:xfrm>
              <a:off x="315404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43" name="tx43"/>
            <p:cNvSpPr/>
            <p:nvPr/>
          </p:nvSpPr>
          <p:spPr>
            <a:xfrm>
              <a:off x="3154046" y="436937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44" name="tx44"/>
            <p:cNvSpPr/>
            <p:nvPr/>
          </p:nvSpPr>
          <p:spPr>
            <a:xfrm>
              <a:off x="3154046" y="50936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45" name="rc45"/>
            <p:cNvSpPr/>
            <p:nvPr/>
          </p:nvSpPr>
          <p:spPr>
            <a:xfrm>
              <a:off x="1180280" y="1807768"/>
              <a:ext cx="2265360" cy="3766318"/>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3951282" y="4546909"/>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3951282" y="2834946"/>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40542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439748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474072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50839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4271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7704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736111" y="2834946"/>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55" name="pl55"/>
            <p:cNvSpPr/>
            <p:nvPr/>
          </p:nvSpPr>
          <p:spPr>
            <a:xfrm>
              <a:off x="5667464" y="4546909"/>
              <a:ext cx="17161" cy="0"/>
            </a:xfrm>
            <a:custGeom>
              <a:avLst/>
              <a:gdLst/>
              <a:ahLst/>
              <a:cxnLst/>
              <a:rect l="0" t="0" r="0" b="0"/>
              <a:pathLst>
                <a:path w="17161">
                  <a:moveTo>
                    <a:pt x="0" y="0"/>
                  </a:moveTo>
                  <a:lnTo>
                    <a:pt x="17161" y="0"/>
                  </a:lnTo>
                </a:path>
              </a:pathLst>
            </a:custGeom>
            <a:ln w="81303" cap="flat">
              <a:solidFill>
                <a:srgbClr val="E8E8E8">
                  <a:alpha val="100000"/>
                </a:srgbClr>
              </a:solidFill>
              <a:prstDash val="solid"/>
              <a:round/>
            </a:ln>
          </p:spPr>
          <p:txBody>
            <a:bodyPr/>
            <a:lstStyle/>
            <a:p>
              <a:endParaRPr/>
            </a:p>
          </p:txBody>
        </p:sp>
        <p:sp>
          <p:nvSpPr>
            <p:cNvPr id="56" name="pt56"/>
            <p:cNvSpPr/>
            <p:nvPr/>
          </p:nvSpPr>
          <p:spPr>
            <a:xfrm>
              <a:off x="5731611"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748773"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662964"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680126"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690959" y="278979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1" name="pt61"/>
            <p:cNvSpPr/>
            <p:nvPr/>
          </p:nvSpPr>
          <p:spPr>
            <a:xfrm>
              <a:off x="5708121"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5622312" y="450175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3" name="pt63"/>
            <p:cNvSpPr/>
            <p:nvPr/>
          </p:nvSpPr>
          <p:spPr>
            <a:xfrm>
              <a:off x="5639474"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5910536" y="278909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5" name="tx65"/>
            <p:cNvSpPr/>
            <p:nvPr/>
          </p:nvSpPr>
          <p:spPr>
            <a:xfrm>
              <a:off x="5910536" y="450106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6" name="rc66"/>
            <p:cNvSpPr/>
            <p:nvPr/>
          </p:nvSpPr>
          <p:spPr>
            <a:xfrm>
              <a:off x="3951282" y="1807768"/>
              <a:ext cx="2265360" cy="3766318"/>
            </a:xfrm>
            <a:prstGeom prst="rect">
              <a:avLst/>
            </a:prstGeom>
            <a:ln w="13550" cap="rnd">
              <a:solidFill>
                <a:srgbClr val="999999">
                  <a:alpha val="100000"/>
                </a:srgbClr>
              </a:solidFill>
              <a:prstDash val="solid"/>
              <a:round/>
            </a:ln>
          </p:spPr>
          <p:txBody>
            <a:bodyPr/>
            <a:lstStyle/>
            <a:p>
              <a:endParaRPr/>
            </a:p>
          </p:txBody>
        </p:sp>
        <p:sp>
          <p:nvSpPr>
            <p:cNvPr id="67" name="pl67"/>
            <p:cNvSpPr/>
            <p:nvPr/>
          </p:nvSpPr>
          <p:spPr>
            <a:xfrm>
              <a:off x="6809050" y="3690927"/>
              <a:ext cx="2265360" cy="0"/>
            </a:xfrm>
            <a:custGeom>
              <a:avLst/>
              <a:gdLst/>
              <a:ahLst/>
              <a:cxnLst/>
              <a:rect l="0" t="0" r="0" b="0"/>
              <a:pathLst>
                <a:path w="2265360">
                  <a:moveTo>
                    <a:pt x="0" y="0"/>
                  </a:moveTo>
                  <a:lnTo>
                    <a:pt x="2265360" y="0"/>
                  </a:lnTo>
                  <a:lnTo>
                    <a:pt x="226536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91202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25525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5984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79417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2849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6282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11041"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75" name="pt75"/>
            <p:cNvSpPr/>
            <p:nvPr/>
          </p:nvSpPr>
          <p:spPr>
            <a:xfrm>
              <a:off x="86065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86065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8565889"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8" name="pt78"/>
            <p:cNvSpPr/>
            <p:nvPr/>
          </p:nvSpPr>
          <p:spPr>
            <a:xfrm>
              <a:off x="8565889"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9" name="tx79"/>
            <p:cNvSpPr/>
            <p:nvPr/>
          </p:nvSpPr>
          <p:spPr>
            <a:xfrm>
              <a:off x="8802068"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80" name="rc80"/>
            <p:cNvSpPr/>
            <p:nvPr/>
          </p:nvSpPr>
          <p:spPr>
            <a:xfrm>
              <a:off x="6809050" y="1807768"/>
              <a:ext cx="2265360"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18028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207380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83" name="rc83"/>
            <p:cNvSpPr/>
            <p:nvPr/>
          </p:nvSpPr>
          <p:spPr>
            <a:xfrm>
              <a:off x="3951282"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4869637"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5" name="rc85"/>
            <p:cNvSpPr/>
            <p:nvPr/>
          </p:nvSpPr>
          <p:spPr>
            <a:xfrm>
              <a:off x="6809050" y="1592905"/>
              <a:ext cx="2265360"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6" name="tx86"/>
            <p:cNvSpPr/>
            <p:nvPr/>
          </p:nvSpPr>
          <p:spPr>
            <a:xfrm>
              <a:off x="7795754"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87" name="pl87"/>
            <p:cNvSpPr/>
            <p:nvPr/>
          </p:nvSpPr>
          <p:spPr>
            <a:xfrm>
              <a:off x="118028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12832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16264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196972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23129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pl92"/>
            <p:cNvSpPr/>
            <p:nvPr/>
          </p:nvSpPr>
          <p:spPr>
            <a:xfrm>
              <a:off x="26561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3" name="pl93"/>
            <p:cNvSpPr/>
            <p:nvPr/>
          </p:nvSpPr>
          <p:spPr>
            <a:xfrm>
              <a:off x="299943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4" name="tx94"/>
            <p:cNvSpPr/>
            <p:nvPr/>
          </p:nvSpPr>
          <p:spPr>
            <a:xfrm>
              <a:off x="125217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156433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190756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22508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259404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29062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0" name="pl100"/>
            <p:cNvSpPr/>
            <p:nvPr/>
          </p:nvSpPr>
          <p:spPr>
            <a:xfrm>
              <a:off x="3951282"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40542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439748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474072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50839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pl105"/>
            <p:cNvSpPr/>
            <p:nvPr/>
          </p:nvSpPr>
          <p:spPr>
            <a:xfrm>
              <a:off x="54271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6" name="pl106"/>
            <p:cNvSpPr/>
            <p:nvPr/>
          </p:nvSpPr>
          <p:spPr>
            <a:xfrm>
              <a:off x="57704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7" name="tx107"/>
            <p:cNvSpPr/>
            <p:nvPr/>
          </p:nvSpPr>
          <p:spPr>
            <a:xfrm>
              <a:off x="402317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8" name="tx108"/>
            <p:cNvSpPr/>
            <p:nvPr/>
          </p:nvSpPr>
          <p:spPr>
            <a:xfrm>
              <a:off x="433533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9" name="tx109"/>
            <p:cNvSpPr/>
            <p:nvPr/>
          </p:nvSpPr>
          <p:spPr>
            <a:xfrm>
              <a:off x="467857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10" name="tx110"/>
            <p:cNvSpPr/>
            <p:nvPr/>
          </p:nvSpPr>
          <p:spPr>
            <a:xfrm>
              <a:off x="50218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11" name="tx111"/>
            <p:cNvSpPr/>
            <p:nvPr/>
          </p:nvSpPr>
          <p:spPr>
            <a:xfrm>
              <a:off x="53650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2" name="tx112"/>
            <p:cNvSpPr/>
            <p:nvPr/>
          </p:nvSpPr>
          <p:spPr>
            <a:xfrm>
              <a:off x="567720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3" name="pl113"/>
            <p:cNvSpPr/>
            <p:nvPr/>
          </p:nvSpPr>
          <p:spPr>
            <a:xfrm>
              <a:off x="6809050" y="5574087"/>
              <a:ext cx="2265360" cy="0"/>
            </a:xfrm>
            <a:custGeom>
              <a:avLst/>
              <a:gdLst/>
              <a:ahLst/>
              <a:cxnLst/>
              <a:rect l="0" t="0" r="0" b="0"/>
              <a:pathLst>
                <a:path w="2265360">
                  <a:moveTo>
                    <a:pt x="0" y="0"/>
                  </a:moveTo>
                  <a:lnTo>
                    <a:pt x="2265360" y="0"/>
                  </a:lnTo>
                </a:path>
              </a:pathLst>
            </a:custGeom>
            <a:ln w="8130" cap="flat">
              <a:solidFill>
                <a:srgbClr val="000000">
                  <a:alpha val="100000"/>
                </a:srgbClr>
              </a:solidFill>
              <a:prstDash val="solid"/>
              <a:round/>
            </a:ln>
          </p:spPr>
          <p:txBody>
            <a:bodyPr/>
            <a:lstStyle/>
            <a:p>
              <a:endParaRPr/>
            </a:p>
          </p:txBody>
        </p:sp>
        <p:sp>
          <p:nvSpPr>
            <p:cNvPr id="114" name="pl114"/>
            <p:cNvSpPr/>
            <p:nvPr/>
          </p:nvSpPr>
          <p:spPr>
            <a:xfrm>
              <a:off x="691202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5" name="pl115"/>
            <p:cNvSpPr/>
            <p:nvPr/>
          </p:nvSpPr>
          <p:spPr>
            <a:xfrm>
              <a:off x="725525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6" name="pl116"/>
            <p:cNvSpPr/>
            <p:nvPr/>
          </p:nvSpPr>
          <p:spPr>
            <a:xfrm>
              <a:off x="75984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7" name="pl117"/>
            <p:cNvSpPr/>
            <p:nvPr/>
          </p:nvSpPr>
          <p:spPr>
            <a:xfrm>
              <a:off x="79417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8" name="pl118"/>
            <p:cNvSpPr/>
            <p:nvPr/>
          </p:nvSpPr>
          <p:spPr>
            <a:xfrm>
              <a:off x="82849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19" name="pl119"/>
            <p:cNvSpPr/>
            <p:nvPr/>
          </p:nvSpPr>
          <p:spPr>
            <a:xfrm>
              <a:off x="86282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20" name="tx120"/>
            <p:cNvSpPr/>
            <p:nvPr/>
          </p:nvSpPr>
          <p:spPr>
            <a:xfrm>
              <a:off x="688094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1" name="tx121"/>
            <p:cNvSpPr/>
            <p:nvPr/>
          </p:nvSpPr>
          <p:spPr>
            <a:xfrm>
              <a:off x="71931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22" name="tx122"/>
            <p:cNvSpPr/>
            <p:nvPr/>
          </p:nvSpPr>
          <p:spPr>
            <a:xfrm>
              <a:off x="75363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23" name="tx123"/>
            <p:cNvSpPr/>
            <p:nvPr/>
          </p:nvSpPr>
          <p:spPr>
            <a:xfrm>
              <a:off x="78795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24" name="tx124"/>
            <p:cNvSpPr/>
            <p:nvPr/>
          </p:nvSpPr>
          <p:spPr>
            <a:xfrm>
              <a:off x="82228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25" name="tx125"/>
            <p:cNvSpPr/>
            <p:nvPr/>
          </p:nvSpPr>
          <p:spPr>
            <a:xfrm>
              <a:off x="85349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6" name="tx126"/>
            <p:cNvSpPr/>
            <p:nvPr/>
          </p:nvSpPr>
          <p:spPr>
            <a:xfrm>
              <a:off x="6286231" y="3649617"/>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Maldives</a:t>
              </a:r>
            </a:p>
          </p:txBody>
        </p:sp>
        <p:sp>
          <p:nvSpPr>
            <p:cNvPr id="127" name="tx127"/>
            <p:cNvSpPr/>
            <p:nvPr/>
          </p:nvSpPr>
          <p:spPr>
            <a:xfrm>
              <a:off x="3627099" y="4505599"/>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India</a:t>
              </a:r>
            </a:p>
          </p:txBody>
        </p:sp>
        <p:sp>
          <p:nvSpPr>
            <p:cNvPr id="128" name="tx128"/>
            <p:cNvSpPr/>
            <p:nvPr/>
          </p:nvSpPr>
          <p:spPr>
            <a:xfrm>
              <a:off x="3515230" y="2793636"/>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Bhutan</a:t>
              </a:r>
            </a:p>
          </p:txBody>
        </p:sp>
        <p:sp>
          <p:nvSpPr>
            <p:cNvPr id="129" name="tx129"/>
            <p:cNvSpPr/>
            <p:nvPr/>
          </p:nvSpPr>
          <p:spPr>
            <a:xfrm>
              <a:off x="626302" y="5096783"/>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Sri Lanka</a:t>
              </a:r>
            </a:p>
          </p:txBody>
        </p:sp>
        <p:sp>
          <p:nvSpPr>
            <p:cNvPr id="130" name="tx130"/>
            <p:cNvSpPr/>
            <p:nvPr/>
          </p:nvSpPr>
          <p:spPr>
            <a:xfrm>
              <a:off x="669795" y="4373910"/>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Pakistan</a:t>
              </a:r>
            </a:p>
          </p:txBody>
        </p:sp>
        <p:sp>
          <p:nvSpPr>
            <p:cNvPr id="131" name="tx131"/>
            <p:cNvSpPr/>
            <p:nvPr/>
          </p:nvSpPr>
          <p:spPr>
            <a:xfrm>
              <a:off x="806439" y="3628717"/>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Nepal</a:t>
              </a:r>
            </a:p>
          </p:txBody>
        </p:sp>
        <p:sp>
          <p:nvSpPr>
            <p:cNvPr id="132" name="tx132"/>
            <p:cNvSpPr/>
            <p:nvPr/>
          </p:nvSpPr>
          <p:spPr>
            <a:xfrm>
              <a:off x="508157" y="2901751"/>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Afghanistan</a:t>
              </a:r>
            </a:p>
          </p:txBody>
        </p:sp>
        <p:sp>
          <p:nvSpPr>
            <p:cNvPr id="133" name="tx133"/>
            <p:cNvSpPr/>
            <p:nvPr/>
          </p:nvSpPr>
          <p:spPr>
            <a:xfrm>
              <a:off x="508103" y="2178823"/>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Bangladesh</a:t>
              </a:r>
            </a:p>
          </p:txBody>
        </p:sp>
        <p:sp>
          <p:nvSpPr>
            <p:cNvPr id="134" name="tx134"/>
            <p:cNvSpPr/>
            <p:nvPr/>
          </p:nvSpPr>
          <p:spPr>
            <a:xfrm>
              <a:off x="3996009"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135" name="pt135"/>
            <p:cNvSpPr/>
            <p:nvPr/>
          </p:nvSpPr>
          <p:spPr>
            <a:xfrm>
              <a:off x="5151232"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6" name="pt136"/>
            <p:cNvSpPr/>
            <p:nvPr/>
          </p:nvSpPr>
          <p:spPr>
            <a:xfrm>
              <a:off x="5758489"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37" name="tx137"/>
            <p:cNvSpPr/>
            <p:nvPr/>
          </p:nvSpPr>
          <p:spPr>
            <a:xfrm>
              <a:off x="540280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38" name="tx138"/>
            <p:cNvSpPr/>
            <p:nvPr/>
          </p:nvSpPr>
          <p:spPr>
            <a:xfrm>
              <a:off x="601005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9" name="tx139"/>
            <p:cNvSpPr/>
            <p:nvPr/>
          </p:nvSpPr>
          <p:spPr>
            <a:xfrm>
              <a:off x="1180280"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140" name="tx140"/>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5 out of 8 (62%) countries in ROSA had a decline in coverage. The largest decline was in Bangladesh (-5 percentage points), followed by Afghanistan (-2 percentage points).
There were 2 (25%) countries with an increase in DTP3 coverage. Coverage remained the same in 1 countries between 2024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two countries and decreased in five countries.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ROSA from lowest to highest coverage, and the rank of the top 5 countries with the most un- and undervaccinated children, based on absolute numbers.
In 2025, DTP3 coverage ranged from 61% in Afghanistan to 99% in Bhutan and Maldives.
6 out of 8 (75%) countries had coverage of at least 90%.
India had DTP3 coverage of 95% and the highest absolute number of un- and undervaccinated children in the region, followed by Pakistan.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Afghanistan and Pakistan had the lowest DTP3 coverage and were also among the countries with the highest number of un- and undervaccinated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2008018"/>
              <a:ext cx="1938806" cy="3397164"/>
            </a:xfrm>
            <a:custGeom>
              <a:avLst/>
              <a:gdLst/>
              <a:ahLst/>
              <a:cxnLst/>
              <a:rect l="0" t="0" r="0" b="0"/>
              <a:pathLst>
                <a:path w="1938806" h="3397164">
                  <a:moveTo>
                    <a:pt x="331220" y="2316900"/>
                  </a:moveTo>
                  <a:lnTo>
                    <a:pt x="376284" y="2368341"/>
                  </a:lnTo>
                  <a:lnTo>
                    <a:pt x="421348" y="2419782"/>
                  </a:lnTo>
                  <a:lnTo>
                    <a:pt x="466413" y="2471223"/>
                  </a:lnTo>
                  <a:lnTo>
                    <a:pt x="511477" y="2522665"/>
                  </a:lnTo>
                  <a:lnTo>
                    <a:pt x="556541" y="2574106"/>
                  </a:lnTo>
                  <a:lnTo>
                    <a:pt x="601605" y="2625547"/>
                  </a:lnTo>
                  <a:lnTo>
                    <a:pt x="646669" y="2676988"/>
                  </a:lnTo>
                  <a:lnTo>
                    <a:pt x="691733" y="2728429"/>
                  </a:lnTo>
                  <a:lnTo>
                    <a:pt x="736797" y="2779870"/>
                  </a:lnTo>
                  <a:lnTo>
                    <a:pt x="781861" y="2831311"/>
                  </a:lnTo>
                  <a:lnTo>
                    <a:pt x="826925" y="2882752"/>
                  </a:lnTo>
                  <a:lnTo>
                    <a:pt x="871989" y="2934194"/>
                  </a:lnTo>
                  <a:lnTo>
                    <a:pt x="917053" y="2985635"/>
                  </a:lnTo>
                  <a:lnTo>
                    <a:pt x="962117" y="3037076"/>
                  </a:lnTo>
                  <a:lnTo>
                    <a:pt x="1007181" y="3088517"/>
                  </a:lnTo>
                  <a:lnTo>
                    <a:pt x="1052245" y="3139958"/>
                  </a:lnTo>
                  <a:lnTo>
                    <a:pt x="1097309" y="3191399"/>
                  </a:lnTo>
                  <a:lnTo>
                    <a:pt x="1142373" y="3242840"/>
                  </a:lnTo>
                  <a:lnTo>
                    <a:pt x="1187437" y="3294282"/>
                  </a:lnTo>
                  <a:lnTo>
                    <a:pt x="1232501" y="3345723"/>
                  </a:lnTo>
                  <a:lnTo>
                    <a:pt x="1277566" y="3397164"/>
                  </a:lnTo>
                  <a:lnTo>
                    <a:pt x="1326565" y="3352739"/>
                  </a:lnTo>
                  <a:lnTo>
                    <a:pt x="1374020" y="3306669"/>
                  </a:lnTo>
                  <a:lnTo>
                    <a:pt x="1419876" y="3259008"/>
                  </a:lnTo>
                  <a:lnTo>
                    <a:pt x="1464080" y="3209809"/>
                  </a:lnTo>
                  <a:lnTo>
                    <a:pt x="1506580" y="3159132"/>
                  </a:lnTo>
                  <a:lnTo>
                    <a:pt x="1547327" y="3107035"/>
                  </a:lnTo>
                  <a:lnTo>
                    <a:pt x="1586273" y="3053578"/>
                  </a:lnTo>
                  <a:lnTo>
                    <a:pt x="1623374" y="2998824"/>
                  </a:lnTo>
                  <a:lnTo>
                    <a:pt x="1658585" y="2942836"/>
                  </a:lnTo>
                  <a:lnTo>
                    <a:pt x="1691866" y="2885680"/>
                  </a:lnTo>
                  <a:lnTo>
                    <a:pt x="1723178" y="2827422"/>
                  </a:lnTo>
                  <a:lnTo>
                    <a:pt x="1752484" y="2768129"/>
                  </a:lnTo>
                  <a:lnTo>
                    <a:pt x="1779752" y="2707872"/>
                  </a:lnTo>
                  <a:lnTo>
                    <a:pt x="1804948" y="2646720"/>
                  </a:lnTo>
                  <a:lnTo>
                    <a:pt x="1828043" y="2584744"/>
                  </a:lnTo>
                  <a:lnTo>
                    <a:pt x="1849012" y="2522016"/>
                  </a:lnTo>
                  <a:lnTo>
                    <a:pt x="1867828" y="2458609"/>
                  </a:lnTo>
                  <a:lnTo>
                    <a:pt x="1884471" y="2394598"/>
                  </a:lnTo>
                  <a:lnTo>
                    <a:pt x="1898921" y="2330056"/>
                  </a:lnTo>
                  <a:lnTo>
                    <a:pt x="1911161" y="2265059"/>
                  </a:lnTo>
                  <a:lnTo>
                    <a:pt x="1921177" y="2199682"/>
                  </a:lnTo>
                  <a:lnTo>
                    <a:pt x="1928957" y="2134002"/>
                  </a:lnTo>
                  <a:lnTo>
                    <a:pt x="1934492" y="2068094"/>
                  </a:lnTo>
                  <a:lnTo>
                    <a:pt x="1937776" y="2002036"/>
                  </a:lnTo>
                  <a:lnTo>
                    <a:pt x="1938806" y="1935904"/>
                  </a:lnTo>
                  <a:lnTo>
                    <a:pt x="1937578" y="1869776"/>
                  </a:lnTo>
                  <a:lnTo>
                    <a:pt x="1934096" y="1803728"/>
                  </a:lnTo>
                  <a:lnTo>
                    <a:pt x="1928364" y="1737838"/>
                  </a:lnTo>
                  <a:lnTo>
                    <a:pt x="1920387" y="1672181"/>
                  </a:lnTo>
                  <a:lnTo>
                    <a:pt x="1910175" y="1606834"/>
                  </a:lnTo>
                  <a:lnTo>
                    <a:pt x="1897741" y="1541874"/>
                  </a:lnTo>
                  <a:lnTo>
                    <a:pt x="1883097" y="1477376"/>
                  </a:lnTo>
                  <a:lnTo>
                    <a:pt x="1866263" y="1413414"/>
                  </a:lnTo>
                  <a:lnTo>
                    <a:pt x="1847257" y="1350065"/>
                  </a:lnTo>
                  <a:lnTo>
                    <a:pt x="1826101" y="1287400"/>
                  </a:lnTo>
                  <a:lnTo>
                    <a:pt x="1802819" y="1225493"/>
                  </a:lnTo>
                  <a:lnTo>
                    <a:pt x="1777440" y="1164417"/>
                  </a:lnTo>
                  <a:lnTo>
                    <a:pt x="1749993" y="1104241"/>
                  </a:lnTo>
                  <a:lnTo>
                    <a:pt x="1720509" y="1045037"/>
                  </a:lnTo>
                  <a:lnTo>
                    <a:pt x="1689022" y="986873"/>
                  </a:lnTo>
                  <a:lnTo>
                    <a:pt x="1655570" y="929817"/>
                  </a:lnTo>
                  <a:lnTo>
                    <a:pt x="1620192" y="873935"/>
                  </a:lnTo>
                  <a:lnTo>
                    <a:pt x="1582928" y="819292"/>
                  </a:lnTo>
                  <a:lnTo>
                    <a:pt x="1543822" y="765952"/>
                  </a:lnTo>
                  <a:lnTo>
                    <a:pt x="1502919" y="713977"/>
                  </a:lnTo>
                  <a:lnTo>
                    <a:pt x="1460267" y="663427"/>
                  </a:lnTo>
                  <a:lnTo>
                    <a:pt x="1415916" y="614361"/>
                  </a:lnTo>
                  <a:lnTo>
                    <a:pt x="1369917" y="566837"/>
                  </a:lnTo>
                  <a:lnTo>
                    <a:pt x="1322324" y="520910"/>
                  </a:lnTo>
                  <a:lnTo>
                    <a:pt x="1273192" y="476632"/>
                  </a:lnTo>
                  <a:lnTo>
                    <a:pt x="1222579" y="434056"/>
                  </a:lnTo>
                  <a:lnTo>
                    <a:pt x="1170542" y="393231"/>
                  </a:lnTo>
                  <a:lnTo>
                    <a:pt x="1117144" y="354205"/>
                  </a:lnTo>
                  <a:lnTo>
                    <a:pt x="1062445" y="317023"/>
                  </a:lnTo>
                  <a:lnTo>
                    <a:pt x="1006510" y="281728"/>
                  </a:lnTo>
                  <a:lnTo>
                    <a:pt x="949404" y="248361"/>
                  </a:lnTo>
                  <a:lnTo>
                    <a:pt x="891193" y="216962"/>
                  </a:lnTo>
                  <a:lnTo>
                    <a:pt x="831944" y="187567"/>
                  </a:lnTo>
                  <a:lnTo>
                    <a:pt x="771728" y="160209"/>
                  </a:lnTo>
                  <a:lnTo>
                    <a:pt x="710614" y="134922"/>
                  </a:lnTo>
                  <a:lnTo>
                    <a:pt x="648672" y="111733"/>
                  </a:lnTo>
                  <a:lnTo>
                    <a:pt x="585976" y="90671"/>
                  </a:lnTo>
                  <a:lnTo>
                    <a:pt x="522597" y="71760"/>
                  </a:lnTo>
                  <a:lnTo>
                    <a:pt x="458611" y="55021"/>
                  </a:lnTo>
                  <a:lnTo>
                    <a:pt x="394091" y="40474"/>
                  </a:lnTo>
                  <a:lnTo>
                    <a:pt x="329112" y="28137"/>
                  </a:lnTo>
                  <a:lnTo>
                    <a:pt x="263750" y="18023"/>
                  </a:lnTo>
                  <a:lnTo>
                    <a:pt x="198082" y="10145"/>
                  </a:lnTo>
                  <a:lnTo>
                    <a:pt x="132183" y="4511"/>
                  </a:lnTo>
                  <a:lnTo>
                    <a:pt x="66129" y="1128"/>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7435" y="1440698"/>
                  </a:lnTo>
                  <a:lnTo>
                    <a:pt x="133652" y="1454248"/>
                  </a:lnTo>
                  <a:lnTo>
                    <a:pt x="197452" y="1476559"/>
                  </a:lnTo>
                  <a:lnTo>
                    <a:pt x="257682" y="1507229"/>
                  </a:lnTo>
                  <a:lnTo>
                    <a:pt x="313253" y="1545701"/>
                  </a:lnTo>
                  <a:lnTo>
                    <a:pt x="363161" y="1591281"/>
                  </a:lnTo>
                  <a:lnTo>
                    <a:pt x="406502" y="1643144"/>
                  </a:lnTo>
                  <a:lnTo>
                    <a:pt x="442493" y="1700353"/>
                  </a:lnTo>
                  <a:lnTo>
                    <a:pt x="470484" y="1761874"/>
                  </a:lnTo>
                  <a:lnTo>
                    <a:pt x="489968" y="1826593"/>
                  </a:lnTo>
                  <a:lnTo>
                    <a:pt x="500593" y="1893342"/>
                  </a:lnTo>
                  <a:lnTo>
                    <a:pt x="502167" y="1960912"/>
                  </a:lnTo>
                  <a:lnTo>
                    <a:pt x="494662" y="2028083"/>
                  </a:lnTo>
                  <a:lnTo>
                    <a:pt x="478213" y="2093640"/>
                  </a:lnTo>
                  <a:lnTo>
                    <a:pt x="453118" y="2156397"/>
                  </a:lnTo>
                  <a:lnTo>
                    <a:pt x="419830" y="2215220"/>
                  </a:lnTo>
                  <a:lnTo>
                    <a:pt x="378951" y="2269045"/>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64714" y="4095181"/>
              <a:ext cx="3130007" cy="1790452"/>
            </a:xfrm>
            <a:custGeom>
              <a:avLst/>
              <a:gdLst/>
              <a:ahLst/>
              <a:cxnLst/>
              <a:rect l="0" t="0" r="0" b="0"/>
              <a:pathLst>
                <a:path w="3130007" h="1790452">
                  <a:moveTo>
                    <a:pt x="1372178" y="0"/>
                  </a:moveTo>
                  <a:lnTo>
                    <a:pt x="1306837" y="20184"/>
                  </a:lnTo>
                  <a:lnTo>
                    <a:pt x="1241495" y="40368"/>
                  </a:lnTo>
                  <a:lnTo>
                    <a:pt x="1176153" y="60552"/>
                  </a:lnTo>
                  <a:lnTo>
                    <a:pt x="1110811" y="80736"/>
                  </a:lnTo>
                  <a:lnTo>
                    <a:pt x="1045469" y="100920"/>
                  </a:lnTo>
                  <a:lnTo>
                    <a:pt x="980127" y="121105"/>
                  </a:lnTo>
                  <a:lnTo>
                    <a:pt x="914785" y="141289"/>
                  </a:lnTo>
                  <a:lnTo>
                    <a:pt x="849444" y="161473"/>
                  </a:lnTo>
                  <a:lnTo>
                    <a:pt x="784102" y="181657"/>
                  </a:lnTo>
                  <a:lnTo>
                    <a:pt x="718760" y="201841"/>
                  </a:lnTo>
                  <a:lnTo>
                    <a:pt x="653418" y="222026"/>
                  </a:lnTo>
                  <a:lnTo>
                    <a:pt x="588076" y="242210"/>
                  </a:lnTo>
                  <a:lnTo>
                    <a:pt x="522734" y="262394"/>
                  </a:lnTo>
                  <a:lnTo>
                    <a:pt x="457392" y="282578"/>
                  </a:lnTo>
                  <a:lnTo>
                    <a:pt x="392051" y="302762"/>
                  </a:lnTo>
                  <a:lnTo>
                    <a:pt x="326709" y="322947"/>
                  </a:lnTo>
                  <a:lnTo>
                    <a:pt x="261367" y="343131"/>
                  </a:lnTo>
                  <a:lnTo>
                    <a:pt x="196025" y="363315"/>
                  </a:lnTo>
                  <a:lnTo>
                    <a:pt x="130683" y="383499"/>
                  </a:lnTo>
                  <a:lnTo>
                    <a:pt x="65341" y="403683"/>
                  </a:lnTo>
                  <a:lnTo>
                    <a:pt x="0" y="423868"/>
                  </a:lnTo>
                  <a:lnTo>
                    <a:pt x="20726" y="487095"/>
                  </a:lnTo>
                  <a:lnTo>
                    <a:pt x="43609" y="549575"/>
                  </a:lnTo>
                  <a:lnTo>
                    <a:pt x="68623" y="611232"/>
                  </a:lnTo>
                  <a:lnTo>
                    <a:pt x="95738" y="671995"/>
                  </a:lnTo>
                  <a:lnTo>
                    <a:pt x="124922" y="731792"/>
                  </a:lnTo>
                  <a:lnTo>
                    <a:pt x="156141" y="790551"/>
                  </a:lnTo>
                  <a:lnTo>
                    <a:pt x="189358" y="848205"/>
                  </a:lnTo>
                  <a:lnTo>
                    <a:pt x="224533" y="904686"/>
                  </a:lnTo>
                  <a:lnTo>
                    <a:pt x="261626" y="959926"/>
                  </a:lnTo>
                  <a:lnTo>
                    <a:pt x="300592" y="1013860"/>
                  </a:lnTo>
                  <a:lnTo>
                    <a:pt x="341387" y="1066426"/>
                  </a:lnTo>
                  <a:lnTo>
                    <a:pt x="383960" y="1117561"/>
                  </a:lnTo>
                  <a:lnTo>
                    <a:pt x="428264" y="1167205"/>
                  </a:lnTo>
                  <a:lnTo>
                    <a:pt x="474245" y="1215300"/>
                  </a:lnTo>
                  <a:lnTo>
                    <a:pt x="521849" y="1261788"/>
                  </a:lnTo>
                  <a:lnTo>
                    <a:pt x="571020" y="1306616"/>
                  </a:lnTo>
                  <a:lnTo>
                    <a:pt x="621701" y="1349730"/>
                  </a:lnTo>
                  <a:lnTo>
                    <a:pt x="673831" y="1391079"/>
                  </a:lnTo>
                  <a:lnTo>
                    <a:pt x="727349" y="1430616"/>
                  </a:lnTo>
                  <a:lnTo>
                    <a:pt x="782193" y="1468292"/>
                  </a:lnTo>
                  <a:lnTo>
                    <a:pt x="838297" y="1504065"/>
                  </a:lnTo>
                  <a:lnTo>
                    <a:pt x="895595" y="1537891"/>
                  </a:lnTo>
                  <a:lnTo>
                    <a:pt x="954021" y="1569731"/>
                  </a:lnTo>
                  <a:lnTo>
                    <a:pt x="1013504" y="1599548"/>
                  </a:lnTo>
                  <a:lnTo>
                    <a:pt x="1073976" y="1627306"/>
                  </a:lnTo>
                  <a:lnTo>
                    <a:pt x="1135365" y="1652973"/>
                  </a:lnTo>
                  <a:lnTo>
                    <a:pt x="1197598" y="1676518"/>
                  </a:lnTo>
                  <a:lnTo>
                    <a:pt x="1260602" y="1697913"/>
                  </a:lnTo>
                  <a:lnTo>
                    <a:pt x="1324304" y="1717134"/>
                  </a:lnTo>
                  <a:lnTo>
                    <a:pt x="1388627" y="1734158"/>
                  </a:lnTo>
                  <a:lnTo>
                    <a:pt x="1453497" y="1748965"/>
                  </a:lnTo>
                  <a:lnTo>
                    <a:pt x="1518837" y="1761537"/>
                  </a:lnTo>
                  <a:lnTo>
                    <a:pt x="1584570" y="1771860"/>
                  </a:lnTo>
                  <a:lnTo>
                    <a:pt x="1650618" y="1779921"/>
                  </a:lnTo>
                  <a:lnTo>
                    <a:pt x="1716903" y="1785711"/>
                  </a:lnTo>
                  <a:lnTo>
                    <a:pt x="1783349" y="1789222"/>
                  </a:lnTo>
                  <a:lnTo>
                    <a:pt x="1849876" y="1790452"/>
                  </a:lnTo>
                  <a:lnTo>
                    <a:pt x="1916406" y="1789398"/>
                  </a:lnTo>
                  <a:lnTo>
                    <a:pt x="1982860" y="1786062"/>
                  </a:lnTo>
                  <a:lnTo>
                    <a:pt x="2049161" y="1780448"/>
                  </a:lnTo>
                  <a:lnTo>
                    <a:pt x="2115230" y="1772562"/>
                  </a:lnTo>
                  <a:lnTo>
                    <a:pt x="2180990" y="1762413"/>
                  </a:lnTo>
                  <a:lnTo>
                    <a:pt x="2246363" y="1750014"/>
                  </a:lnTo>
                  <a:lnTo>
                    <a:pt x="2311272" y="1735379"/>
                  </a:lnTo>
                  <a:lnTo>
                    <a:pt x="2375640" y="1718525"/>
                  </a:lnTo>
                  <a:lnTo>
                    <a:pt x="2439392" y="1699473"/>
                  </a:lnTo>
                  <a:lnTo>
                    <a:pt x="2502453" y="1678244"/>
                  </a:lnTo>
                  <a:lnTo>
                    <a:pt x="2564748" y="1654864"/>
                  </a:lnTo>
                  <a:lnTo>
                    <a:pt x="2626204" y="1629360"/>
                  </a:lnTo>
                  <a:lnTo>
                    <a:pt x="2686749" y="1601762"/>
                  </a:lnTo>
                  <a:lnTo>
                    <a:pt x="2746312" y="1572103"/>
                  </a:lnTo>
                  <a:lnTo>
                    <a:pt x="2804821" y="1540417"/>
                  </a:lnTo>
                  <a:lnTo>
                    <a:pt x="2862209" y="1506743"/>
                  </a:lnTo>
                  <a:lnTo>
                    <a:pt x="2918407" y="1471119"/>
                  </a:lnTo>
                  <a:lnTo>
                    <a:pt x="2973350" y="1433587"/>
                  </a:lnTo>
                  <a:lnTo>
                    <a:pt x="3026973" y="1394193"/>
                  </a:lnTo>
                  <a:lnTo>
                    <a:pt x="3079213" y="1352981"/>
                  </a:lnTo>
                  <a:lnTo>
                    <a:pt x="3130007" y="1310002"/>
                  </a:lnTo>
                  <a:lnTo>
                    <a:pt x="3084943" y="1258561"/>
                  </a:lnTo>
                  <a:lnTo>
                    <a:pt x="3039879" y="1207119"/>
                  </a:lnTo>
                  <a:lnTo>
                    <a:pt x="2994815" y="1155678"/>
                  </a:lnTo>
                  <a:lnTo>
                    <a:pt x="2949751" y="1104237"/>
                  </a:lnTo>
                  <a:lnTo>
                    <a:pt x="2904687" y="1052796"/>
                  </a:lnTo>
                  <a:lnTo>
                    <a:pt x="2859623" y="1001355"/>
                  </a:lnTo>
                  <a:lnTo>
                    <a:pt x="2814559" y="949914"/>
                  </a:lnTo>
                  <a:lnTo>
                    <a:pt x="2769495" y="898473"/>
                  </a:lnTo>
                  <a:lnTo>
                    <a:pt x="2724430" y="847032"/>
                  </a:lnTo>
                  <a:lnTo>
                    <a:pt x="2679366" y="795590"/>
                  </a:lnTo>
                  <a:lnTo>
                    <a:pt x="2634302" y="744149"/>
                  </a:lnTo>
                  <a:lnTo>
                    <a:pt x="2589238" y="692708"/>
                  </a:lnTo>
                  <a:lnTo>
                    <a:pt x="2544174" y="641267"/>
                  </a:lnTo>
                  <a:lnTo>
                    <a:pt x="2499110" y="589826"/>
                  </a:lnTo>
                  <a:lnTo>
                    <a:pt x="2454046" y="538385"/>
                  </a:lnTo>
                  <a:lnTo>
                    <a:pt x="2408982" y="486944"/>
                  </a:lnTo>
                  <a:lnTo>
                    <a:pt x="2363918" y="435502"/>
                  </a:lnTo>
                  <a:lnTo>
                    <a:pt x="2318854" y="384061"/>
                  </a:lnTo>
                  <a:lnTo>
                    <a:pt x="2273790" y="332620"/>
                  </a:lnTo>
                  <a:lnTo>
                    <a:pt x="2228726" y="281179"/>
                  </a:lnTo>
                  <a:lnTo>
                    <a:pt x="2183662" y="229738"/>
                  </a:lnTo>
                  <a:lnTo>
                    <a:pt x="2130721" y="270240"/>
                  </a:lnTo>
                  <a:lnTo>
                    <a:pt x="2072887" y="303381"/>
                  </a:lnTo>
                  <a:lnTo>
                    <a:pt x="2011176" y="328578"/>
                  </a:lnTo>
                  <a:lnTo>
                    <a:pt x="1946673" y="345388"/>
                  </a:lnTo>
                  <a:lnTo>
                    <a:pt x="1880514" y="353515"/>
                  </a:lnTo>
                  <a:lnTo>
                    <a:pt x="1813861" y="352817"/>
                  </a:lnTo>
                  <a:lnTo>
                    <a:pt x="1747886" y="343305"/>
                  </a:lnTo>
                  <a:lnTo>
                    <a:pt x="1683750" y="325148"/>
                  </a:lnTo>
                  <a:lnTo>
                    <a:pt x="1622580" y="298664"/>
                  </a:lnTo>
                  <a:lnTo>
                    <a:pt x="1565453" y="264318"/>
                  </a:lnTo>
                  <a:lnTo>
                    <a:pt x="1513372" y="222716"/>
                  </a:lnTo>
                  <a:lnTo>
                    <a:pt x="1467254" y="174589"/>
                  </a:lnTo>
                  <a:lnTo>
                    <a:pt x="1427910" y="120782"/>
                  </a:lnTo>
                  <a:lnTo>
                    <a:pt x="1396031" y="6224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78509" y="2409235"/>
              <a:ext cx="1632457" cy="2109813"/>
            </a:xfrm>
            <a:custGeom>
              <a:avLst/>
              <a:gdLst/>
              <a:ahLst/>
              <a:cxnLst/>
              <a:rect l="0" t="0" r="0" b="0"/>
              <a:pathLst>
                <a:path w="1632457" h="2109813">
                  <a:moveTo>
                    <a:pt x="1632457" y="1138956"/>
                  </a:moveTo>
                  <a:lnTo>
                    <a:pt x="1590799" y="1084720"/>
                  </a:lnTo>
                  <a:lnTo>
                    <a:pt x="1549141" y="1030484"/>
                  </a:lnTo>
                  <a:lnTo>
                    <a:pt x="1507483" y="976248"/>
                  </a:lnTo>
                  <a:lnTo>
                    <a:pt x="1465824" y="922012"/>
                  </a:lnTo>
                  <a:lnTo>
                    <a:pt x="1424166" y="867776"/>
                  </a:lnTo>
                  <a:lnTo>
                    <a:pt x="1382508" y="813540"/>
                  </a:lnTo>
                  <a:lnTo>
                    <a:pt x="1340849" y="759304"/>
                  </a:lnTo>
                  <a:lnTo>
                    <a:pt x="1299191" y="705068"/>
                  </a:lnTo>
                  <a:lnTo>
                    <a:pt x="1257533" y="650832"/>
                  </a:lnTo>
                  <a:lnTo>
                    <a:pt x="1215875" y="596596"/>
                  </a:lnTo>
                  <a:lnTo>
                    <a:pt x="1174216" y="542360"/>
                  </a:lnTo>
                  <a:lnTo>
                    <a:pt x="1132558" y="488124"/>
                  </a:lnTo>
                  <a:lnTo>
                    <a:pt x="1090900" y="433888"/>
                  </a:lnTo>
                  <a:lnTo>
                    <a:pt x="1049242" y="379652"/>
                  </a:lnTo>
                  <a:lnTo>
                    <a:pt x="1007583" y="325416"/>
                  </a:lnTo>
                  <a:lnTo>
                    <a:pt x="965925" y="271180"/>
                  </a:lnTo>
                  <a:lnTo>
                    <a:pt x="924267" y="216944"/>
                  </a:lnTo>
                  <a:lnTo>
                    <a:pt x="882609" y="162708"/>
                  </a:lnTo>
                  <a:lnTo>
                    <a:pt x="840950" y="108472"/>
                  </a:lnTo>
                  <a:lnTo>
                    <a:pt x="799292" y="54236"/>
                  </a:lnTo>
                  <a:lnTo>
                    <a:pt x="757634" y="0"/>
                  </a:lnTo>
                  <a:lnTo>
                    <a:pt x="704962" y="41930"/>
                  </a:lnTo>
                  <a:lnTo>
                    <a:pt x="653777" y="85665"/>
                  </a:lnTo>
                  <a:lnTo>
                    <a:pt x="604142" y="131150"/>
                  </a:lnTo>
                  <a:lnTo>
                    <a:pt x="556116" y="178331"/>
                  </a:lnTo>
                  <a:lnTo>
                    <a:pt x="509757" y="227151"/>
                  </a:lnTo>
                  <a:lnTo>
                    <a:pt x="465121" y="277551"/>
                  </a:lnTo>
                  <a:lnTo>
                    <a:pt x="422261" y="329470"/>
                  </a:lnTo>
                  <a:lnTo>
                    <a:pt x="381230" y="382846"/>
                  </a:lnTo>
                  <a:lnTo>
                    <a:pt x="342078" y="437615"/>
                  </a:lnTo>
                  <a:lnTo>
                    <a:pt x="304850" y="493710"/>
                  </a:lnTo>
                  <a:lnTo>
                    <a:pt x="269592" y="551064"/>
                  </a:lnTo>
                  <a:lnTo>
                    <a:pt x="236347" y="609607"/>
                  </a:lnTo>
                  <a:lnTo>
                    <a:pt x="205154" y="669269"/>
                  </a:lnTo>
                  <a:lnTo>
                    <a:pt x="176051" y="729978"/>
                  </a:lnTo>
                  <a:lnTo>
                    <a:pt x="149074" y="791661"/>
                  </a:lnTo>
                  <a:lnTo>
                    <a:pt x="124255" y="854243"/>
                  </a:lnTo>
                  <a:lnTo>
                    <a:pt x="101624" y="917650"/>
                  </a:lnTo>
                  <a:lnTo>
                    <a:pt x="81207" y="981803"/>
                  </a:lnTo>
                  <a:lnTo>
                    <a:pt x="63030" y="1046628"/>
                  </a:lnTo>
                  <a:lnTo>
                    <a:pt x="47115" y="1112044"/>
                  </a:lnTo>
                  <a:lnTo>
                    <a:pt x="33481" y="1177973"/>
                  </a:lnTo>
                  <a:lnTo>
                    <a:pt x="22144" y="1244336"/>
                  </a:lnTo>
                  <a:lnTo>
                    <a:pt x="13118" y="1311052"/>
                  </a:lnTo>
                  <a:lnTo>
                    <a:pt x="6413" y="1378041"/>
                  </a:lnTo>
                  <a:lnTo>
                    <a:pt x="2039" y="1445223"/>
                  </a:lnTo>
                  <a:lnTo>
                    <a:pt x="0" y="1512517"/>
                  </a:lnTo>
                  <a:lnTo>
                    <a:pt x="298" y="1579840"/>
                  </a:lnTo>
                  <a:lnTo>
                    <a:pt x="2933" y="1647113"/>
                  </a:lnTo>
                  <a:lnTo>
                    <a:pt x="7903" y="1714253"/>
                  </a:lnTo>
                  <a:lnTo>
                    <a:pt x="15200" y="1781181"/>
                  </a:lnTo>
                  <a:lnTo>
                    <a:pt x="24817" y="1847815"/>
                  </a:lnTo>
                  <a:lnTo>
                    <a:pt x="36742" y="1914075"/>
                  </a:lnTo>
                  <a:lnTo>
                    <a:pt x="50960" y="1979880"/>
                  </a:lnTo>
                  <a:lnTo>
                    <a:pt x="67454" y="2045153"/>
                  </a:lnTo>
                  <a:lnTo>
                    <a:pt x="86204" y="2109813"/>
                  </a:lnTo>
                  <a:lnTo>
                    <a:pt x="151546" y="2089629"/>
                  </a:lnTo>
                  <a:lnTo>
                    <a:pt x="216888" y="2069445"/>
                  </a:lnTo>
                  <a:lnTo>
                    <a:pt x="282230" y="2049261"/>
                  </a:lnTo>
                  <a:lnTo>
                    <a:pt x="347572" y="2029076"/>
                  </a:lnTo>
                  <a:lnTo>
                    <a:pt x="412913" y="2008892"/>
                  </a:lnTo>
                  <a:lnTo>
                    <a:pt x="478255" y="1988708"/>
                  </a:lnTo>
                  <a:lnTo>
                    <a:pt x="543597" y="1968524"/>
                  </a:lnTo>
                  <a:lnTo>
                    <a:pt x="608939" y="1948340"/>
                  </a:lnTo>
                  <a:lnTo>
                    <a:pt x="674281" y="1928156"/>
                  </a:lnTo>
                  <a:lnTo>
                    <a:pt x="739623" y="1907971"/>
                  </a:lnTo>
                  <a:lnTo>
                    <a:pt x="804964" y="1887787"/>
                  </a:lnTo>
                  <a:lnTo>
                    <a:pt x="870306" y="1867603"/>
                  </a:lnTo>
                  <a:lnTo>
                    <a:pt x="935648" y="1847419"/>
                  </a:lnTo>
                  <a:lnTo>
                    <a:pt x="1000990" y="1827235"/>
                  </a:lnTo>
                  <a:lnTo>
                    <a:pt x="1066332" y="1807050"/>
                  </a:lnTo>
                  <a:lnTo>
                    <a:pt x="1131674" y="1786866"/>
                  </a:lnTo>
                  <a:lnTo>
                    <a:pt x="1197016" y="1766682"/>
                  </a:lnTo>
                  <a:lnTo>
                    <a:pt x="1262357" y="1746498"/>
                  </a:lnTo>
                  <a:lnTo>
                    <a:pt x="1327699" y="1726314"/>
                  </a:lnTo>
                  <a:lnTo>
                    <a:pt x="1393041" y="1706129"/>
                  </a:lnTo>
                  <a:lnTo>
                    <a:pt x="1458383" y="1685945"/>
                  </a:lnTo>
                  <a:lnTo>
                    <a:pt x="1442782" y="1619933"/>
                  </a:lnTo>
                  <a:lnTo>
                    <a:pt x="1436210" y="1552422"/>
                  </a:lnTo>
                  <a:lnTo>
                    <a:pt x="1438788" y="1484641"/>
                  </a:lnTo>
                  <a:lnTo>
                    <a:pt x="1450468" y="1417824"/>
                  </a:lnTo>
                  <a:lnTo>
                    <a:pt x="1471038" y="1353188"/>
                  </a:lnTo>
                  <a:lnTo>
                    <a:pt x="1500123" y="1291910"/>
                  </a:lnTo>
                  <a:lnTo>
                    <a:pt x="1537194" y="1235106"/>
                  </a:lnTo>
                  <a:lnTo>
                    <a:pt x="1581574" y="118381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036144" y="2013310"/>
              <a:ext cx="1143899" cy="1534881"/>
            </a:xfrm>
            <a:custGeom>
              <a:avLst/>
              <a:gdLst/>
              <a:ahLst/>
              <a:cxnLst/>
              <a:rect l="0" t="0" r="0" b="0"/>
              <a:pathLst>
                <a:path w="1143899" h="1534881">
                  <a:moveTo>
                    <a:pt x="1143899" y="1432234"/>
                  </a:moveTo>
                  <a:lnTo>
                    <a:pt x="1138850" y="1364032"/>
                  </a:lnTo>
                  <a:lnTo>
                    <a:pt x="1133801" y="1295831"/>
                  </a:lnTo>
                  <a:lnTo>
                    <a:pt x="1128752" y="1227629"/>
                  </a:lnTo>
                  <a:lnTo>
                    <a:pt x="1123702" y="1159427"/>
                  </a:lnTo>
                  <a:lnTo>
                    <a:pt x="1118653" y="1091226"/>
                  </a:lnTo>
                  <a:lnTo>
                    <a:pt x="1113604" y="1023024"/>
                  </a:lnTo>
                  <a:lnTo>
                    <a:pt x="1108555" y="954823"/>
                  </a:lnTo>
                  <a:lnTo>
                    <a:pt x="1103505" y="886621"/>
                  </a:lnTo>
                  <a:lnTo>
                    <a:pt x="1098456" y="818419"/>
                  </a:lnTo>
                  <a:lnTo>
                    <a:pt x="1093407" y="750218"/>
                  </a:lnTo>
                  <a:lnTo>
                    <a:pt x="1088358" y="682016"/>
                  </a:lnTo>
                  <a:lnTo>
                    <a:pt x="1083309" y="613814"/>
                  </a:lnTo>
                  <a:lnTo>
                    <a:pt x="1078259" y="545613"/>
                  </a:lnTo>
                  <a:lnTo>
                    <a:pt x="1073210" y="477411"/>
                  </a:lnTo>
                  <a:lnTo>
                    <a:pt x="1068161" y="409209"/>
                  </a:lnTo>
                  <a:lnTo>
                    <a:pt x="1063112" y="341008"/>
                  </a:lnTo>
                  <a:lnTo>
                    <a:pt x="1058062" y="272806"/>
                  </a:lnTo>
                  <a:lnTo>
                    <a:pt x="1053013" y="204604"/>
                  </a:lnTo>
                  <a:lnTo>
                    <a:pt x="1047964" y="136403"/>
                  </a:lnTo>
                  <a:lnTo>
                    <a:pt x="1042915" y="68201"/>
                  </a:lnTo>
                  <a:lnTo>
                    <a:pt x="1037865" y="0"/>
                  </a:lnTo>
                  <a:lnTo>
                    <a:pt x="971872" y="6021"/>
                  </a:lnTo>
                  <a:lnTo>
                    <a:pt x="906123" y="14294"/>
                  </a:lnTo>
                  <a:lnTo>
                    <a:pt x="840695" y="24809"/>
                  </a:lnTo>
                  <a:lnTo>
                    <a:pt x="775664" y="37554"/>
                  </a:lnTo>
                  <a:lnTo>
                    <a:pt x="711108" y="52514"/>
                  </a:lnTo>
                  <a:lnTo>
                    <a:pt x="647100" y="69672"/>
                  </a:lnTo>
                  <a:lnTo>
                    <a:pt x="583715" y="89007"/>
                  </a:lnTo>
                  <a:lnTo>
                    <a:pt x="521029" y="110496"/>
                  </a:lnTo>
                  <a:lnTo>
                    <a:pt x="459114" y="134116"/>
                  </a:lnTo>
                  <a:lnTo>
                    <a:pt x="398042" y="159838"/>
                  </a:lnTo>
                  <a:lnTo>
                    <a:pt x="337884" y="187631"/>
                  </a:lnTo>
                  <a:lnTo>
                    <a:pt x="278712" y="217465"/>
                  </a:lnTo>
                  <a:lnTo>
                    <a:pt x="220594" y="249303"/>
                  </a:lnTo>
                  <a:lnTo>
                    <a:pt x="163597" y="283108"/>
                  </a:lnTo>
                  <a:lnTo>
                    <a:pt x="107790" y="318842"/>
                  </a:lnTo>
                  <a:lnTo>
                    <a:pt x="53236" y="356462"/>
                  </a:lnTo>
                  <a:lnTo>
                    <a:pt x="0" y="395924"/>
                  </a:lnTo>
                  <a:lnTo>
                    <a:pt x="41658" y="450160"/>
                  </a:lnTo>
                  <a:lnTo>
                    <a:pt x="83316" y="504396"/>
                  </a:lnTo>
                  <a:lnTo>
                    <a:pt x="124974" y="558632"/>
                  </a:lnTo>
                  <a:lnTo>
                    <a:pt x="166633" y="612869"/>
                  </a:lnTo>
                  <a:lnTo>
                    <a:pt x="208291" y="667105"/>
                  </a:lnTo>
                  <a:lnTo>
                    <a:pt x="249949" y="721341"/>
                  </a:lnTo>
                  <a:lnTo>
                    <a:pt x="291607" y="775577"/>
                  </a:lnTo>
                  <a:lnTo>
                    <a:pt x="333266" y="829813"/>
                  </a:lnTo>
                  <a:lnTo>
                    <a:pt x="374924" y="884049"/>
                  </a:lnTo>
                  <a:lnTo>
                    <a:pt x="416582" y="938285"/>
                  </a:lnTo>
                  <a:lnTo>
                    <a:pt x="458240" y="992521"/>
                  </a:lnTo>
                  <a:lnTo>
                    <a:pt x="499899" y="1046757"/>
                  </a:lnTo>
                  <a:lnTo>
                    <a:pt x="541557" y="1100993"/>
                  </a:lnTo>
                  <a:lnTo>
                    <a:pt x="583215" y="1155229"/>
                  </a:lnTo>
                  <a:lnTo>
                    <a:pt x="624873" y="1209465"/>
                  </a:lnTo>
                  <a:lnTo>
                    <a:pt x="666532" y="1263701"/>
                  </a:lnTo>
                  <a:lnTo>
                    <a:pt x="708190" y="1317937"/>
                  </a:lnTo>
                  <a:lnTo>
                    <a:pt x="749848" y="1372173"/>
                  </a:lnTo>
                  <a:lnTo>
                    <a:pt x="791507" y="1426409"/>
                  </a:lnTo>
                  <a:lnTo>
                    <a:pt x="833165" y="1480645"/>
                  </a:lnTo>
                  <a:lnTo>
                    <a:pt x="874823" y="1534881"/>
                  </a:lnTo>
                  <a:lnTo>
                    <a:pt x="935754" y="1494756"/>
                  </a:lnTo>
                  <a:lnTo>
                    <a:pt x="1001853" y="1463875"/>
                  </a:lnTo>
                  <a:lnTo>
                    <a:pt x="1071725" y="1442886"/>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3074009" y="2008751"/>
              <a:ext cx="129330" cy="1436793"/>
            </a:xfrm>
            <a:custGeom>
              <a:avLst/>
              <a:gdLst/>
              <a:ahLst/>
              <a:cxnLst/>
              <a:rect l="0" t="0" r="0" b="0"/>
              <a:pathLst>
                <a:path w="129330" h="1436793">
                  <a:moveTo>
                    <a:pt x="129330" y="1435611"/>
                  </a:moveTo>
                  <a:lnTo>
                    <a:pt x="127451" y="1367249"/>
                  </a:lnTo>
                  <a:lnTo>
                    <a:pt x="125571" y="1298886"/>
                  </a:lnTo>
                  <a:lnTo>
                    <a:pt x="123691" y="1230524"/>
                  </a:lnTo>
                  <a:lnTo>
                    <a:pt x="121812" y="1162161"/>
                  </a:lnTo>
                  <a:lnTo>
                    <a:pt x="119932" y="1093799"/>
                  </a:lnTo>
                  <a:lnTo>
                    <a:pt x="118053" y="1025436"/>
                  </a:lnTo>
                  <a:lnTo>
                    <a:pt x="116173" y="957074"/>
                  </a:lnTo>
                  <a:lnTo>
                    <a:pt x="114293" y="888712"/>
                  </a:lnTo>
                  <a:lnTo>
                    <a:pt x="112414" y="820349"/>
                  </a:lnTo>
                  <a:lnTo>
                    <a:pt x="110534" y="751987"/>
                  </a:lnTo>
                  <a:lnTo>
                    <a:pt x="108654" y="683624"/>
                  </a:lnTo>
                  <a:lnTo>
                    <a:pt x="106775" y="615262"/>
                  </a:lnTo>
                  <a:lnTo>
                    <a:pt x="104895" y="546899"/>
                  </a:lnTo>
                  <a:lnTo>
                    <a:pt x="103016" y="478537"/>
                  </a:lnTo>
                  <a:lnTo>
                    <a:pt x="101136" y="410174"/>
                  </a:lnTo>
                  <a:lnTo>
                    <a:pt x="99256" y="341812"/>
                  </a:lnTo>
                  <a:lnTo>
                    <a:pt x="97377" y="273449"/>
                  </a:lnTo>
                  <a:lnTo>
                    <a:pt x="95497" y="205087"/>
                  </a:lnTo>
                  <a:lnTo>
                    <a:pt x="93618" y="136724"/>
                  </a:lnTo>
                  <a:lnTo>
                    <a:pt x="91738" y="68362"/>
                  </a:lnTo>
                  <a:lnTo>
                    <a:pt x="89858" y="0"/>
                  </a:lnTo>
                  <a:lnTo>
                    <a:pt x="0" y="4559"/>
                  </a:lnTo>
                  <a:lnTo>
                    <a:pt x="5049" y="72760"/>
                  </a:lnTo>
                  <a:lnTo>
                    <a:pt x="10098" y="140962"/>
                  </a:lnTo>
                  <a:lnTo>
                    <a:pt x="15147" y="209164"/>
                  </a:lnTo>
                  <a:lnTo>
                    <a:pt x="20196" y="277365"/>
                  </a:lnTo>
                  <a:lnTo>
                    <a:pt x="25246" y="345567"/>
                  </a:lnTo>
                  <a:lnTo>
                    <a:pt x="30295" y="413769"/>
                  </a:lnTo>
                  <a:lnTo>
                    <a:pt x="35344" y="481970"/>
                  </a:lnTo>
                  <a:lnTo>
                    <a:pt x="40393" y="550172"/>
                  </a:lnTo>
                  <a:lnTo>
                    <a:pt x="45443" y="618373"/>
                  </a:lnTo>
                  <a:lnTo>
                    <a:pt x="50492" y="686575"/>
                  </a:lnTo>
                  <a:lnTo>
                    <a:pt x="55541" y="754777"/>
                  </a:lnTo>
                  <a:lnTo>
                    <a:pt x="60590" y="822978"/>
                  </a:lnTo>
                  <a:lnTo>
                    <a:pt x="65640" y="891180"/>
                  </a:lnTo>
                  <a:lnTo>
                    <a:pt x="70689" y="959382"/>
                  </a:lnTo>
                  <a:lnTo>
                    <a:pt x="75738" y="1027583"/>
                  </a:lnTo>
                  <a:lnTo>
                    <a:pt x="80787" y="1095785"/>
                  </a:lnTo>
                  <a:lnTo>
                    <a:pt x="85837" y="1163987"/>
                  </a:lnTo>
                  <a:lnTo>
                    <a:pt x="90886" y="1232188"/>
                  </a:lnTo>
                  <a:lnTo>
                    <a:pt x="95935" y="1300390"/>
                  </a:lnTo>
                  <a:lnTo>
                    <a:pt x="100984" y="1368592"/>
                  </a:lnTo>
                  <a:lnTo>
                    <a:pt x="106034" y="143679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3163868" y="2008019"/>
              <a:ext cx="53124" cy="1436344"/>
            </a:xfrm>
            <a:custGeom>
              <a:avLst/>
              <a:gdLst/>
              <a:ahLst/>
              <a:cxnLst/>
              <a:rect l="0" t="0" r="0" b="0"/>
              <a:pathLst>
                <a:path w="53124" h="1436344">
                  <a:moveTo>
                    <a:pt x="53124" y="1436154"/>
                  </a:moveTo>
                  <a:lnTo>
                    <a:pt x="53102" y="1367765"/>
                  </a:lnTo>
                  <a:lnTo>
                    <a:pt x="53080" y="1299377"/>
                  </a:lnTo>
                  <a:lnTo>
                    <a:pt x="53058" y="1230989"/>
                  </a:lnTo>
                  <a:lnTo>
                    <a:pt x="53036" y="1162601"/>
                  </a:lnTo>
                  <a:lnTo>
                    <a:pt x="53013" y="1094212"/>
                  </a:lnTo>
                  <a:lnTo>
                    <a:pt x="52991" y="1025824"/>
                  </a:lnTo>
                  <a:lnTo>
                    <a:pt x="52969" y="957436"/>
                  </a:lnTo>
                  <a:lnTo>
                    <a:pt x="52947" y="889047"/>
                  </a:lnTo>
                  <a:lnTo>
                    <a:pt x="52925" y="820659"/>
                  </a:lnTo>
                  <a:lnTo>
                    <a:pt x="52903" y="752271"/>
                  </a:lnTo>
                  <a:lnTo>
                    <a:pt x="52881" y="683882"/>
                  </a:lnTo>
                  <a:lnTo>
                    <a:pt x="52859" y="615494"/>
                  </a:lnTo>
                  <a:lnTo>
                    <a:pt x="52837" y="547106"/>
                  </a:lnTo>
                  <a:lnTo>
                    <a:pt x="52814" y="478718"/>
                  </a:lnTo>
                  <a:lnTo>
                    <a:pt x="52792" y="410329"/>
                  </a:lnTo>
                  <a:lnTo>
                    <a:pt x="52770" y="341941"/>
                  </a:lnTo>
                  <a:lnTo>
                    <a:pt x="52748" y="273553"/>
                  </a:lnTo>
                  <a:lnTo>
                    <a:pt x="52726" y="205164"/>
                  </a:lnTo>
                  <a:lnTo>
                    <a:pt x="52704" y="136776"/>
                  </a:lnTo>
                  <a:lnTo>
                    <a:pt x="52682" y="68388"/>
                  </a:lnTo>
                  <a:lnTo>
                    <a:pt x="52660" y="0"/>
                  </a:lnTo>
                  <a:lnTo>
                    <a:pt x="0" y="732"/>
                  </a:lnTo>
                  <a:lnTo>
                    <a:pt x="1879" y="69094"/>
                  </a:lnTo>
                  <a:lnTo>
                    <a:pt x="3759" y="137457"/>
                  </a:lnTo>
                  <a:lnTo>
                    <a:pt x="5638" y="205819"/>
                  </a:lnTo>
                  <a:lnTo>
                    <a:pt x="7518" y="274182"/>
                  </a:lnTo>
                  <a:lnTo>
                    <a:pt x="9398" y="342544"/>
                  </a:lnTo>
                  <a:lnTo>
                    <a:pt x="11277" y="410907"/>
                  </a:lnTo>
                  <a:lnTo>
                    <a:pt x="13157" y="479269"/>
                  </a:lnTo>
                  <a:lnTo>
                    <a:pt x="15036" y="547632"/>
                  </a:lnTo>
                  <a:lnTo>
                    <a:pt x="16916" y="615994"/>
                  </a:lnTo>
                  <a:lnTo>
                    <a:pt x="18796" y="684356"/>
                  </a:lnTo>
                  <a:lnTo>
                    <a:pt x="20675" y="752719"/>
                  </a:lnTo>
                  <a:lnTo>
                    <a:pt x="22555" y="821081"/>
                  </a:lnTo>
                  <a:lnTo>
                    <a:pt x="24434" y="889444"/>
                  </a:lnTo>
                  <a:lnTo>
                    <a:pt x="26314" y="957806"/>
                  </a:lnTo>
                  <a:lnTo>
                    <a:pt x="28194" y="1026169"/>
                  </a:lnTo>
                  <a:lnTo>
                    <a:pt x="30073" y="1094531"/>
                  </a:lnTo>
                  <a:lnTo>
                    <a:pt x="31953" y="1162894"/>
                  </a:lnTo>
                  <a:lnTo>
                    <a:pt x="33833" y="1231256"/>
                  </a:lnTo>
                  <a:lnTo>
                    <a:pt x="35712" y="1299619"/>
                  </a:lnTo>
                  <a:lnTo>
                    <a:pt x="37592" y="1367981"/>
                  </a:lnTo>
                  <a:lnTo>
                    <a:pt x="39471" y="143634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216529" y="2008018"/>
              <a:ext cx="568" cy="1436154"/>
            </a:xfrm>
            <a:custGeom>
              <a:avLst/>
              <a:gdLst/>
              <a:ahLst/>
              <a:cxnLst/>
              <a:rect l="0" t="0" r="0" b="0"/>
              <a:pathLst>
                <a:path w="568" h="1436154">
                  <a:moveTo>
                    <a:pt x="568" y="1436154"/>
                  </a:moveTo>
                  <a:lnTo>
                    <a:pt x="560" y="1367765"/>
                  </a:lnTo>
                  <a:lnTo>
                    <a:pt x="552" y="1299377"/>
                  </a:lnTo>
                  <a:lnTo>
                    <a:pt x="544" y="1230989"/>
                  </a:lnTo>
                  <a:lnTo>
                    <a:pt x="537" y="1162601"/>
                  </a:lnTo>
                  <a:lnTo>
                    <a:pt x="529" y="1094212"/>
                  </a:lnTo>
                  <a:lnTo>
                    <a:pt x="521" y="1025824"/>
                  </a:lnTo>
                  <a:lnTo>
                    <a:pt x="513" y="957436"/>
                  </a:lnTo>
                  <a:lnTo>
                    <a:pt x="505" y="889047"/>
                  </a:lnTo>
                  <a:lnTo>
                    <a:pt x="497" y="820659"/>
                  </a:lnTo>
                  <a:lnTo>
                    <a:pt x="489" y="752271"/>
                  </a:lnTo>
                  <a:lnTo>
                    <a:pt x="481" y="683882"/>
                  </a:lnTo>
                  <a:lnTo>
                    <a:pt x="473" y="615494"/>
                  </a:lnTo>
                  <a:lnTo>
                    <a:pt x="465" y="547106"/>
                  </a:lnTo>
                  <a:lnTo>
                    <a:pt x="458" y="478718"/>
                  </a:lnTo>
                  <a:lnTo>
                    <a:pt x="450" y="410329"/>
                  </a:lnTo>
                  <a:lnTo>
                    <a:pt x="442" y="341941"/>
                  </a:lnTo>
                  <a:lnTo>
                    <a:pt x="434" y="273553"/>
                  </a:lnTo>
                  <a:lnTo>
                    <a:pt x="426" y="205164"/>
                  </a:lnTo>
                  <a:lnTo>
                    <a:pt x="418" y="136776"/>
                  </a:lnTo>
                  <a:lnTo>
                    <a:pt x="410" y="68388"/>
                  </a:lnTo>
                  <a:lnTo>
                    <a:pt x="402" y="0"/>
                  </a:lnTo>
                  <a:lnTo>
                    <a:pt x="0" y="0"/>
                  </a:lnTo>
                  <a:lnTo>
                    <a:pt x="22" y="68388"/>
                  </a:lnTo>
                  <a:lnTo>
                    <a:pt x="44" y="136776"/>
                  </a:lnTo>
                  <a:lnTo>
                    <a:pt x="66" y="205164"/>
                  </a:lnTo>
                  <a:lnTo>
                    <a:pt x="88" y="273553"/>
                  </a:lnTo>
                  <a:lnTo>
                    <a:pt x="110" y="341941"/>
                  </a:lnTo>
                  <a:lnTo>
                    <a:pt x="132" y="410329"/>
                  </a:lnTo>
                  <a:lnTo>
                    <a:pt x="154" y="478718"/>
                  </a:lnTo>
                  <a:lnTo>
                    <a:pt x="176" y="547106"/>
                  </a:lnTo>
                  <a:lnTo>
                    <a:pt x="198" y="615494"/>
                  </a:lnTo>
                  <a:lnTo>
                    <a:pt x="221" y="683883"/>
                  </a:lnTo>
                  <a:lnTo>
                    <a:pt x="243" y="752271"/>
                  </a:lnTo>
                  <a:lnTo>
                    <a:pt x="265" y="820659"/>
                  </a:lnTo>
                  <a:lnTo>
                    <a:pt x="287" y="889047"/>
                  </a:lnTo>
                  <a:lnTo>
                    <a:pt x="309" y="957436"/>
                  </a:lnTo>
                  <a:lnTo>
                    <a:pt x="331" y="1025824"/>
                  </a:lnTo>
                  <a:lnTo>
                    <a:pt x="353" y="1094212"/>
                  </a:lnTo>
                  <a:lnTo>
                    <a:pt x="375" y="1162601"/>
                  </a:lnTo>
                  <a:lnTo>
                    <a:pt x="397" y="1230989"/>
                  </a:lnTo>
                  <a:lnTo>
                    <a:pt x="420" y="1299377"/>
                  </a:lnTo>
                  <a:lnTo>
                    <a:pt x="442" y="1367765"/>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216931" y="2008018"/>
              <a:ext cx="224" cy="1436154"/>
            </a:xfrm>
            <a:custGeom>
              <a:avLst/>
              <a:gdLst/>
              <a:ahLst/>
              <a:cxnLst/>
              <a:rect l="0" t="0" r="0" b="0"/>
              <a:pathLst>
                <a:path w="224" h="1436154">
                  <a:moveTo>
                    <a:pt x="224" y="1436154"/>
                  </a:moveTo>
                  <a:lnTo>
                    <a:pt x="224" y="1367765"/>
                  </a:lnTo>
                  <a:lnTo>
                    <a:pt x="224" y="1299377"/>
                  </a:lnTo>
                  <a:lnTo>
                    <a:pt x="224" y="1230989"/>
                  </a:lnTo>
                  <a:lnTo>
                    <a:pt x="224" y="1162601"/>
                  </a:lnTo>
                  <a:lnTo>
                    <a:pt x="224" y="1094212"/>
                  </a:lnTo>
                  <a:lnTo>
                    <a:pt x="224" y="1025824"/>
                  </a:lnTo>
                  <a:lnTo>
                    <a:pt x="224" y="957436"/>
                  </a:lnTo>
                  <a:lnTo>
                    <a:pt x="224" y="889047"/>
                  </a:lnTo>
                  <a:lnTo>
                    <a:pt x="224" y="820659"/>
                  </a:lnTo>
                  <a:lnTo>
                    <a:pt x="224" y="752271"/>
                  </a:lnTo>
                  <a:lnTo>
                    <a:pt x="224" y="683882"/>
                  </a:lnTo>
                  <a:lnTo>
                    <a:pt x="224" y="615494"/>
                  </a:lnTo>
                  <a:lnTo>
                    <a:pt x="224" y="547106"/>
                  </a:lnTo>
                  <a:lnTo>
                    <a:pt x="224" y="478718"/>
                  </a:lnTo>
                  <a:lnTo>
                    <a:pt x="224" y="410329"/>
                  </a:lnTo>
                  <a:lnTo>
                    <a:pt x="224" y="341941"/>
                  </a:lnTo>
                  <a:lnTo>
                    <a:pt x="224" y="273553"/>
                  </a:lnTo>
                  <a:lnTo>
                    <a:pt x="224" y="205164"/>
                  </a:lnTo>
                  <a:lnTo>
                    <a:pt x="224" y="136776"/>
                  </a:lnTo>
                  <a:lnTo>
                    <a:pt x="224" y="68388"/>
                  </a:lnTo>
                  <a:lnTo>
                    <a:pt x="224" y="0"/>
                  </a:lnTo>
                  <a:lnTo>
                    <a:pt x="0" y="0"/>
                  </a:lnTo>
                  <a:lnTo>
                    <a:pt x="7" y="68388"/>
                  </a:lnTo>
                  <a:lnTo>
                    <a:pt x="15" y="136776"/>
                  </a:lnTo>
                  <a:lnTo>
                    <a:pt x="23" y="205164"/>
                  </a:lnTo>
                  <a:lnTo>
                    <a:pt x="31" y="273553"/>
                  </a:lnTo>
                  <a:lnTo>
                    <a:pt x="39" y="341941"/>
                  </a:lnTo>
                  <a:lnTo>
                    <a:pt x="47" y="410329"/>
                  </a:lnTo>
                  <a:lnTo>
                    <a:pt x="55" y="478718"/>
                  </a:lnTo>
                  <a:lnTo>
                    <a:pt x="63" y="547106"/>
                  </a:lnTo>
                  <a:lnTo>
                    <a:pt x="71" y="615494"/>
                  </a:lnTo>
                  <a:lnTo>
                    <a:pt x="79" y="683882"/>
                  </a:lnTo>
                  <a:lnTo>
                    <a:pt x="86" y="752271"/>
                  </a:lnTo>
                  <a:lnTo>
                    <a:pt x="94" y="820659"/>
                  </a:lnTo>
                  <a:lnTo>
                    <a:pt x="102" y="889047"/>
                  </a:lnTo>
                  <a:lnTo>
                    <a:pt x="110" y="957436"/>
                  </a:lnTo>
                  <a:lnTo>
                    <a:pt x="118" y="1025824"/>
                  </a:lnTo>
                  <a:lnTo>
                    <a:pt x="126" y="1094212"/>
                  </a:lnTo>
                  <a:lnTo>
                    <a:pt x="134" y="1162601"/>
                  </a:lnTo>
                  <a:lnTo>
                    <a:pt x="142" y="1230989"/>
                  </a:lnTo>
                  <a:lnTo>
                    <a:pt x="150" y="1299377"/>
                  </a:lnTo>
                  <a:lnTo>
                    <a:pt x="158" y="136776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970068"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2.9m</a:t>
              </a:r>
            </a:p>
          </p:txBody>
        </p:sp>
        <p:sp>
          <p:nvSpPr>
            <p:cNvPr id="13" name="tx13"/>
            <p:cNvSpPr/>
            <p:nvPr/>
          </p:nvSpPr>
          <p:spPr>
            <a:xfrm>
              <a:off x="5712666" y="295310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4" name="rc14"/>
            <p:cNvSpPr/>
            <p:nvPr/>
          </p:nvSpPr>
          <p:spPr>
            <a:xfrm>
              <a:off x="5721666" y="317749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21666" y="339695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21666" y="361640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21666" y="383586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21666" y="405532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21666" y="427477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21666" y="449423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21666" y="471368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6001711" y="3213341"/>
              <a:ext cx="13914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India: 1.1 million (38.6%) </a:t>
              </a:r>
            </a:p>
          </p:txBody>
        </p:sp>
        <p:sp>
          <p:nvSpPr>
            <p:cNvPr id="23" name="tx23"/>
            <p:cNvSpPr/>
            <p:nvPr/>
          </p:nvSpPr>
          <p:spPr>
            <a:xfrm>
              <a:off x="6001711" y="3432797"/>
              <a:ext cx="14785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Pakistan: 930,000 (31.7%) </a:t>
              </a:r>
            </a:p>
          </p:txBody>
        </p:sp>
        <p:sp>
          <p:nvSpPr>
            <p:cNvPr id="24" name="tx24"/>
            <p:cNvSpPr/>
            <p:nvPr/>
          </p:nvSpPr>
          <p:spPr>
            <a:xfrm>
              <a:off x="6001711" y="3652253"/>
              <a:ext cx="164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Afghanistan: 568,000 (19.3%) </a:t>
              </a:r>
            </a:p>
          </p:txBody>
        </p:sp>
        <p:sp>
          <p:nvSpPr>
            <p:cNvPr id="25" name="tx25"/>
            <p:cNvSpPr/>
            <p:nvPr/>
          </p:nvSpPr>
          <p:spPr>
            <a:xfrm>
              <a:off x="6001711" y="3871709"/>
              <a:ext cx="15781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Bangladesh: 271,000 (9.2%) </a:t>
              </a:r>
            </a:p>
          </p:txBody>
        </p:sp>
        <p:sp>
          <p:nvSpPr>
            <p:cNvPr id="26" name="tx26"/>
            <p:cNvSpPr/>
            <p:nvPr/>
          </p:nvSpPr>
          <p:spPr>
            <a:xfrm>
              <a:off x="6001711" y="4091165"/>
              <a:ext cx="118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Nepal: 22,000 (&lt;1%) </a:t>
              </a:r>
            </a:p>
          </p:txBody>
        </p:sp>
        <p:sp>
          <p:nvSpPr>
            <p:cNvPr id="27" name="tx27"/>
            <p:cNvSpPr/>
            <p:nvPr/>
          </p:nvSpPr>
          <p:spPr>
            <a:xfrm>
              <a:off x="6001711" y="4310621"/>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Sri Lanka: 13,000 (&lt;1%) </a:t>
              </a:r>
            </a:p>
          </p:txBody>
        </p:sp>
        <p:sp>
          <p:nvSpPr>
            <p:cNvPr id="28" name="tx28"/>
            <p:cNvSpPr/>
            <p:nvPr/>
          </p:nvSpPr>
          <p:spPr>
            <a:xfrm>
              <a:off x="6001711" y="4530077"/>
              <a:ext cx="116180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Bhutan: &lt;100 (&lt;1%) </a:t>
              </a:r>
            </a:p>
          </p:txBody>
        </p:sp>
        <p:sp>
          <p:nvSpPr>
            <p:cNvPr id="29" name="tx29"/>
            <p:cNvSpPr/>
            <p:nvPr/>
          </p:nvSpPr>
          <p:spPr>
            <a:xfrm>
              <a:off x="6001711" y="4749533"/>
              <a:ext cx="12485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30" name="tx30"/>
            <p:cNvSpPr/>
            <p:nvPr/>
          </p:nvSpPr>
          <p:spPr>
            <a:xfrm>
              <a:off x="793645"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31" name="tx31"/>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(70.3%) of all un- and under-vaccinated children in ROSA.
India had the highest number of children who did not receive DTP3 (n=1.1 million), which is approximately 38.6% of all un- and under-vaccinated children in ROSA (n=2.9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un- and under-vaccinated children in ROSA, with India contributing the highest share.</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866009"/>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311737"/>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757465"/>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2203193"/>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2864" y="41431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3588873"/>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303460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2864" y="248032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4" y="1926057"/>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2524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5011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749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39984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5974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2471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896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5466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1963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78460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495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06004" y="3236664"/>
              <a:ext cx="238476" cy="906481"/>
            </a:xfrm>
            <a:prstGeom prst="rect">
              <a:avLst/>
            </a:prstGeom>
            <a:solidFill>
              <a:srgbClr val="E2231A">
                <a:alpha val="100000"/>
              </a:srgbClr>
            </a:solidFill>
          </p:spPr>
          <p:txBody>
            <a:bodyPr/>
            <a:lstStyle/>
            <a:p>
              <a:endParaRPr/>
            </a:p>
          </p:txBody>
        </p:sp>
        <p:sp>
          <p:nvSpPr>
            <p:cNvPr id="26" name="rc26"/>
            <p:cNvSpPr/>
            <p:nvPr/>
          </p:nvSpPr>
          <p:spPr>
            <a:xfrm>
              <a:off x="1570978" y="3264141"/>
              <a:ext cx="238476" cy="879003"/>
            </a:xfrm>
            <a:prstGeom prst="rect">
              <a:avLst/>
            </a:prstGeom>
            <a:solidFill>
              <a:srgbClr val="E2231A">
                <a:alpha val="100000"/>
              </a:srgbClr>
            </a:solidFill>
          </p:spPr>
          <p:txBody>
            <a:bodyPr/>
            <a:lstStyle/>
            <a:p>
              <a:endParaRPr/>
            </a:p>
          </p:txBody>
        </p:sp>
        <p:sp>
          <p:nvSpPr>
            <p:cNvPr id="27" name="rc27"/>
            <p:cNvSpPr/>
            <p:nvPr/>
          </p:nvSpPr>
          <p:spPr>
            <a:xfrm>
              <a:off x="1835952" y="3250008"/>
              <a:ext cx="238476" cy="893136"/>
            </a:xfrm>
            <a:prstGeom prst="rect">
              <a:avLst/>
            </a:prstGeom>
            <a:solidFill>
              <a:srgbClr val="E2231A">
                <a:alpha val="100000"/>
              </a:srgbClr>
            </a:solidFill>
          </p:spPr>
          <p:txBody>
            <a:bodyPr/>
            <a:lstStyle/>
            <a:p>
              <a:endParaRPr/>
            </a:p>
          </p:txBody>
        </p:sp>
        <p:sp>
          <p:nvSpPr>
            <p:cNvPr id="28" name="rc28"/>
            <p:cNvSpPr/>
            <p:nvPr/>
          </p:nvSpPr>
          <p:spPr>
            <a:xfrm>
              <a:off x="2100925" y="3327574"/>
              <a:ext cx="238476" cy="815570"/>
            </a:xfrm>
            <a:prstGeom prst="rect">
              <a:avLst/>
            </a:prstGeom>
            <a:solidFill>
              <a:srgbClr val="E2231A">
                <a:alpha val="100000"/>
              </a:srgbClr>
            </a:solidFill>
          </p:spPr>
          <p:txBody>
            <a:bodyPr/>
            <a:lstStyle/>
            <a:p>
              <a:endParaRPr/>
            </a:p>
          </p:txBody>
        </p:sp>
        <p:sp>
          <p:nvSpPr>
            <p:cNvPr id="29" name="rc29"/>
            <p:cNvSpPr/>
            <p:nvPr/>
          </p:nvSpPr>
          <p:spPr>
            <a:xfrm>
              <a:off x="2365899" y="3410220"/>
              <a:ext cx="238476" cy="732924"/>
            </a:xfrm>
            <a:prstGeom prst="rect">
              <a:avLst/>
            </a:prstGeom>
            <a:solidFill>
              <a:srgbClr val="E2231A">
                <a:alpha val="100000"/>
              </a:srgbClr>
            </a:solidFill>
          </p:spPr>
          <p:txBody>
            <a:bodyPr/>
            <a:lstStyle/>
            <a:p>
              <a:endParaRPr/>
            </a:p>
          </p:txBody>
        </p:sp>
        <p:sp>
          <p:nvSpPr>
            <p:cNvPr id="30" name="rc30"/>
            <p:cNvSpPr/>
            <p:nvPr/>
          </p:nvSpPr>
          <p:spPr>
            <a:xfrm>
              <a:off x="2630872" y="3487517"/>
              <a:ext cx="238476" cy="655628"/>
            </a:xfrm>
            <a:prstGeom prst="rect">
              <a:avLst/>
            </a:prstGeom>
            <a:solidFill>
              <a:srgbClr val="E2231A">
                <a:alpha val="100000"/>
              </a:srgbClr>
            </a:solidFill>
          </p:spPr>
          <p:txBody>
            <a:bodyPr/>
            <a:lstStyle/>
            <a:p>
              <a:endParaRPr/>
            </a:p>
          </p:txBody>
        </p:sp>
        <p:sp>
          <p:nvSpPr>
            <p:cNvPr id="31" name="rc31"/>
            <p:cNvSpPr/>
            <p:nvPr/>
          </p:nvSpPr>
          <p:spPr>
            <a:xfrm>
              <a:off x="2895846" y="3494257"/>
              <a:ext cx="238476" cy="648887"/>
            </a:xfrm>
            <a:prstGeom prst="rect">
              <a:avLst/>
            </a:prstGeom>
            <a:solidFill>
              <a:srgbClr val="E2231A">
                <a:alpha val="100000"/>
              </a:srgbClr>
            </a:solidFill>
          </p:spPr>
          <p:txBody>
            <a:bodyPr/>
            <a:lstStyle/>
            <a:p>
              <a:endParaRPr/>
            </a:p>
          </p:txBody>
        </p:sp>
        <p:sp>
          <p:nvSpPr>
            <p:cNvPr id="32" name="rc32"/>
            <p:cNvSpPr/>
            <p:nvPr/>
          </p:nvSpPr>
          <p:spPr>
            <a:xfrm>
              <a:off x="3160819" y="3514703"/>
              <a:ext cx="238476" cy="628442"/>
            </a:xfrm>
            <a:prstGeom prst="rect">
              <a:avLst/>
            </a:prstGeom>
            <a:solidFill>
              <a:srgbClr val="E2231A">
                <a:alpha val="100000"/>
              </a:srgbClr>
            </a:solidFill>
          </p:spPr>
          <p:txBody>
            <a:bodyPr/>
            <a:lstStyle/>
            <a:p>
              <a:endParaRPr/>
            </a:p>
          </p:txBody>
        </p:sp>
        <p:sp>
          <p:nvSpPr>
            <p:cNvPr id="33" name="rc33"/>
            <p:cNvSpPr/>
            <p:nvPr/>
          </p:nvSpPr>
          <p:spPr>
            <a:xfrm>
              <a:off x="3425793" y="3544475"/>
              <a:ext cx="238476" cy="598670"/>
            </a:xfrm>
            <a:prstGeom prst="rect">
              <a:avLst/>
            </a:prstGeom>
            <a:solidFill>
              <a:srgbClr val="E2231A">
                <a:alpha val="100000"/>
              </a:srgbClr>
            </a:solidFill>
          </p:spPr>
          <p:txBody>
            <a:bodyPr/>
            <a:lstStyle/>
            <a:p>
              <a:endParaRPr/>
            </a:p>
          </p:txBody>
        </p:sp>
        <p:sp>
          <p:nvSpPr>
            <p:cNvPr id="34" name="rc34"/>
            <p:cNvSpPr/>
            <p:nvPr/>
          </p:nvSpPr>
          <p:spPr>
            <a:xfrm>
              <a:off x="3690766" y="3632093"/>
              <a:ext cx="238476" cy="511051"/>
            </a:xfrm>
            <a:prstGeom prst="rect">
              <a:avLst/>
            </a:prstGeom>
            <a:solidFill>
              <a:srgbClr val="E2231A">
                <a:alpha val="100000"/>
              </a:srgbClr>
            </a:solidFill>
          </p:spPr>
          <p:txBody>
            <a:bodyPr/>
            <a:lstStyle/>
            <a:p>
              <a:endParaRPr/>
            </a:p>
          </p:txBody>
        </p:sp>
        <p:sp>
          <p:nvSpPr>
            <p:cNvPr id="35" name="rc35"/>
            <p:cNvSpPr/>
            <p:nvPr/>
          </p:nvSpPr>
          <p:spPr>
            <a:xfrm>
              <a:off x="3955740" y="3684078"/>
              <a:ext cx="238476" cy="459067"/>
            </a:xfrm>
            <a:prstGeom prst="rect">
              <a:avLst/>
            </a:prstGeom>
            <a:solidFill>
              <a:srgbClr val="E2231A">
                <a:alpha val="100000"/>
              </a:srgbClr>
            </a:solidFill>
          </p:spPr>
          <p:txBody>
            <a:bodyPr/>
            <a:lstStyle/>
            <a:p>
              <a:endParaRPr/>
            </a:p>
          </p:txBody>
        </p:sp>
        <p:sp>
          <p:nvSpPr>
            <p:cNvPr id="36" name="rc36"/>
            <p:cNvSpPr/>
            <p:nvPr/>
          </p:nvSpPr>
          <p:spPr>
            <a:xfrm>
              <a:off x="4220714" y="3730729"/>
              <a:ext cx="238476" cy="412415"/>
            </a:xfrm>
            <a:prstGeom prst="rect">
              <a:avLst/>
            </a:prstGeom>
            <a:solidFill>
              <a:srgbClr val="E2231A">
                <a:alpha val="100000"/>
              </a:srgbClr>
            </a:solidFill>
          </p:spPr>
          <p:txBody>
            <a:bodyPr/>
            <a:lstStyle/>
            <a:p>
              <a:endParaRPr/>
            </a:p>
          </p:txBody>
        </p:sp>
        <p:sp>
          <p:nvSpPr>
            <p:cNvPr id="37" name="rc37"/>
            <p:cNvSpPr/>
            <p:nvPr/>
          </p:nvSpPr>
          <p:spPr>
            <a:xfrm>
              <a:off x="4485687" y="3718842"/>
              <a:ext cx="238476" cy="424302"/>
            </a:xfrm>
            <a:prstGeom prst="rect">
              <a:avLst/>
            </a:prstGeom>
            <a:solidFill>
              <a:srgbClr val="E2231A">
                <a:alpha val="100000"/>
              </a:srgbClr>
            </a:solidFill>
          </p:spPr>
          <p:txBody>
            <a:bodyPr/>
            <a:lstStyle/>
            <a:p>
              <a:endParaRPr/>
            </a:p>
          </p:txBody>
        </p:sp>
        <p:sp>
          <p:nvSpPr>
            <p:cNvPr id="38" name="rc38"/>
            <p:cNvSpPr/>
            <p:nvPr/>
          </p:nvSpPr>
          <p:spPr>
            <a:xfrm>
              <a:off x="4750661" y="3744049"/>
              <a:ext cx="238476" cy="399095"/>
            </a:xfrm>
            <a:prstGeom prst="rect">
              <a:avLst/>
            </a:prstGeom>
            <a:solidFill>
              <a:srgbClr val="E2231A">
                <a:alpha val="100000"/>
              </a:srgbClr>
            </a:solidFill>
          </p:spPr>
          <p:txBody>
            <a:bodyPr/>
            <a:lstStyle/>
            <a:p>
              <a:endParaRPr/>
            </a:p>
          </p:txBody>
        </p:sp>
        <p:sp>
          <p:nvSpPr>
            <p:cNvPr id="39" name="rc39"/>
            <p:cNvSpPr/>
            <p:nvPr/>
          </p:nvSpPr>
          <p:spPr>
            <a:xfrm>
              <a:off x="5015634" y="3796820"/>
              <a:ext cx="238476" cy="346325"/>
            </a:xfrm>
            <a:prstGeom prst="rect">
              <a:avLst/>
            </a:prstGeom>
            <a:solidFill>
              <a:srgbClr val="E2231A">
                <a:alpha val="100000"/>
              </a:srgbClr>
            </a:solidFill>
          </p:spPr>
          <p:txBody>
            <a:bodyPr/>
            <a:lstStyle/>
            <a:p>
              <a:endParaRPr/>
            </a:p>
          </p:txBody>
        </p:sp>
        <p:sp>
          <p:nvSpPr>
            <p:cNvPr id="40" name="rc40"/>
            <p:cNvSpPr/>
            <p:nvPr/>
          </p:nvSpPr>
          <p:spPr>
            <a:xfrm>
              <a:off x="5280608" y="3842196"/>
              <a:ext cx="238476" cy="300949"/>
            </a:xfrm>
            <a:prstGeom prst="rect">
              <a:avLst/>
            </a:prstGeom>
            <a:solidFill>
              <a:srgbClr val="E2231A">
                <a:alpha val="100000"/>
              </a:srgbClr>
            </a:solidFill>
          </p:spPr>
          <p:txBody>
            <a:bodyPr/>
            <a:lstStyle/>
            <a:p>
              <a:endParaRPr/>
            </a:p>
          </p:txBody>
        </p:sp>
        <p:sp>
          <p:nvSpPr>
            <p:cNvPr id="41" name="rc41"/>
            <p:cNvSpPr/>
            <p:nvPr/>
          </p:nvSpPr>
          <p:spPr>
            <a:xfrm>
              <a:off x="5545581" y="3856457"/>
              <a:ext cx="238476" cy="286688"/>
            </a:xfrm>
            <a:prstGeom prst="rect">
              <a:avLst/>
            </a:prstGeom>
            <a:solidFill>
              <a:srgbClr val="E2231A">
                <a:alpha val="100000"/>
              </a:srgbClr>
            </a:solidFill>
          </p:spPr>
          <p:txBody>
            <a:bodyPr/>
            <a:lstStyle/>
            <a:p>
              <a:endParaRPr/>
            </a:p>
          </p:txBody>
        </p:sp>
        <p:sp>
          <p:nvSpPr>
            <p:cNvPr id="42" name="rc42"/>
            <p:cNvSpPr/>
            <p:nvPr/>
          </p:nvSpPr>
          <p:spPr>
            <a:xfrm>
              <a:off x="5810555" y="3892206"/>
              <a:ext cx="238476" cy="250939"/>
            </a:xfrm>
            <a:prstGeom prst="rect">
              <a:avLst/>
            </a:prstGeom>
            <a:solidFill>
              <a:srgbClr val="E2231A">
                <a:alpha val="100000"/>
              </a:srgbClr>
            </a:solidFill>
          </p:spPr>
          <p:txBody>
            <a:bodyPr/>
            <a:lstStyle/>
            <a:p>
              <a:endParaRPr/>
            </a:p>
          </p:txBody>
        </p:sp>
        <p:sp>
          <p:nvSpPr>
            <p:cNvPr id="43" name="rc43"/>
            <p:cNvSpPr/>
            <p:nvPr/>
          </p:nvSpPr>
          <p:spPr>
            <a:xfrm>
              <a:off x="6075529" y="3942690"/>
              <a:ext cx="238476" cy="200454"/>
            </a:xfrm>
            <a:prstGeom prst="rect">
              <a:avLst/>
            </a:prstGeom>
            <a:solidFill>
              <a:srgbClr val="E2231A">
                <a:alpha val="100000"/>
              </a:srgbClr>
            </a:solidFill>
          </p:spPr>
          <p:txBody>
            <a:bodyPr/>
            <a:lstStyle/>
            <a:p>
              <a:endParaRPr/>
            </a:p>
          </p:txBody>
        </p:sp>
        <p:sp>
          <p:nvSpPr>
            <p:cNvPr id="44" name="rc44"/>
            <p:cNvSpPr/>
            <p:nvPr/>
          </p:nvSpPr>
          <p:spPr>
            <a:xfrm>
              <a:off x="6340502" y="3970299"/>
              <a:ext cx="238476" cy="172846"/>
            </a:xfrm>
            <a:prstGeom prst="rect">
              <a:avLst/>
            </a:prstGeom>
            <a:solidFill>
              <a:srgbClr val="E2231A">
                <a:alpha val="100000"/>
              </a:srgbClr>
            </a:solidFill>
          </p:spPr>
          <p:txBody>
            <a:bodyPr/>
            <a:lstStyle/>
            <a:p>
              <a:endParaRPr/>
            </a:p>
          </p:txBody>
        </p:sp>
        <p:sp>
          <p:nvSpPr>
            <p:cNvPr id="45" name="rc45"/>
            <p:cNvSpPr/>
            <p:nvPr/>
          </p:nvSpPr>
          <p:spPr>
            <a:xfrm>
              <a:off x="6605476" y="3899556"/>
              <a:ext cx="238476" cy="243588"/>
            </a:xfrm>
            <a:prstGeom prst="rect">
              <a:avLst/>
            </a:prstGeom>
            <a:solidFill>
              <a:srgbClr val="E2231A">
                <a:alpha val="100000"/>
              </a:srgbClr>
            </a:solidFill>
          </p:spPr>
          <p:txBody>
            <a:bodyPr/>
            <a:lstStyle/>
            <a:p>
              <a:endParaRPr/>
            </a:p>
          </p:txBody>
        </p:sp>
        <p:sp>
          <p:nvSpPr>
            <p:cNvPr id="46" name="rc46"/>
            <p:cNvSpPr/>
            <p:nvPr/>
          </p:nvSpPr>
          <p:spPr>
            <a:xfrm>
              <a:off x="6870449" y="3888330"/>
              <a:ext cx="238476" cy="254814"/>
            </a:xfrm>
            <a:prstGeom prst="rect">
              <a:avLst/>
            </a:prstGeom>
            <a:solidFill>
              <a:srgbClr val="E2231A">
                <a:alpha val="100000"/>
              </a:srgbClr>
            </a:solidFill>
          </p:spPr>
          <p:txBody>
            <a:bodyPr/>
            <a:lstStyle/>
            <a:p>
              <a:endParaRPr/>
            </a:p>
          </p:txBody>
        </p:sp>
        <p:sp>
          <p:nvSpPr>
            <p:cNvPr id="47" name="rc47"/>
            <p:cNvSpPr/>
            <p:nvPr/>
          </p:nvSpPr>
          <p:spPr>
            <a:xfrm>
              <a:off x="7135423" y="3970700"/>
              <a:ext cx="238476" cy="172445"/>
            </a:xfrm>
            <a:prstGeom prst="rect">
              <a:avLst/>
            </a:prstGeom>
            <a:solidFill>
              <a:srgbClr val="E2231A">
                <a:alpha val="100000"/>
              </a:srgbClr>
            </a:solidFill>
          </p:spPr>
          <p:txBody>
            <a:bodyPr/>
            <a:lstStyle/>
            <a:p>
              <a:endParaRPr/>
            </a:p>
          </p:txBody>
        </p:sp>
        <p:sp>
          <p:nvSpPr>
            <p:cNvPr id="48" name="rc48"/>
            <p:cNvSpPr/>
            <p:nvPr/>
          </p:nvSpPr>
          <p:spPr>
            <a:xfrm>
              <a:off x="7400396" y="3952622"/>
              <a:ext cx="238476" cy="190523"/>
            </a:xfrm>
            <a:prstGeom prst="rect">
              <a:avLst/>
            </a:prstGeom>
            <a:solidFill>
              <a:srgbClr val="E2231A">
                <a:alpha val="100000"/>
              </a:srgbClr>
            </a:solidFill>
          </p:spPr>
          <p:txBody>
            <a:bodyPr/>
            <a:lstStyle/>
            <a:p>
              <a:endParaRPr/>
            </a:p>
          </p:txBody>
        </p:sp>
        <p:sp>
          <p:nvSpPr>
            <p:cNvPr id="49" name="rc49"/>
            <p:cNvSpPr/>
            <p:nvPr/>
          </p:nvSpPr>
          <p:spPr>
            <a:xfrm>
              <a:off x="7665370" y="4012630"/>
              <a:ext cx="238476" cy="130514"/>
            </a:xfrm>
            <a:prstGeom prst="rect">
              <a:avLst/>
            </a:prstGeom>
            <a:solidFill>
              <a:srgbClr val="E2231A">
                <a:alpha val="100000"/>
              </a:srgbClr>
            </a:solidFill>
          </p:spPr>
          <p:txBody>
            <a:bodyPr/>
            <a:lstStyle/>
            <a:p>
              <a:endParaRPr/>
            </a:p>
          </p:txBody>
        </p:sp>
        <p:sp>
          <p:nvSpPr>
            <p:cNvPr id="50" name="rc50"/>
            <p:cNvSpPr/>
            <p:nvPr/>
          </p:nvSpPr>
          <p:spPr>
            <a:xfrm>
              <a:off x="7930343" y="4003129"/>
              <a:ext cx="238476" cy="140015"/>
            </a:xfrm>
            <a:prstGeom prst="rect">
              <a:avLst/>
            </a:prstGeom>
            <a:solidFill>
              <a:srgbClr val="E2231A">
                <a:alpha val="100000"/>
              </a:srgbClr>
            </a:solidFill>
          </p:spPr>
          <p:txBody>
            <a:bodyPr/>
            <a:lstStyle/>
            <a:p>
              <a:endParaRPr/>
            </a:p>
          </p:txBody>
        </p:sp>
        <p:sp>
          <p:nvSpPr>
            <p:cNvPr id="51" name="rc51"/>
            <p:cNvSpPr/>
            <p:nvPr/>
          </p:nvSpPr>
          <p:spPr>
            <a:xfrm>
              <a:off x="1306004" y="2119076"/>
              <a:ext cx="238476" cy="1117587"/>
            </a:xfrm>
            <a:prstGeom prst="rect">
              <a:avLst/>
            </a:prstGeom>
            <a:solidFill>
              <a:srgbClr val="B3B3B3">
                <a:alpha val="100000"/>
              </a:srgbClr>
            </a:solidFill>
          </p:spPr>
          <p:txBody>
            <a:bodyPr/>
            <a:lstStyle/>
            <a:p>
              <a:endParaRPr/>
            </a:p>
          </p:txBody>
        </p:sp>
        <p:sp>
          <p:nvSpPr>
            <p:cNvPr id="52" name="rc52"/>
            <p:cNvSpPr/>
            <p:nvPr/>
          </p:nvSpPr>
          <p:spPr>
            <a:xfrm>
              <a:off x="1570978" y="2112870"/>
              <a:ext cx="238476" cy="1151271"/>
            </a:xfrm>
            <a:prstGeom prst="rect">
              <a:avLst/>
            </a:prstGeom>
            <a:solidFill>
              <a:srgbClr val="B3B3B3">
                <a:alpha val="100000"/>
              </a:srgbClr>
            </a:solidFill>
          </p:spPr>
          <p:txBody>
            <a:bodyPr/>
            <a:lstStyle/>
            <a:p>
              <a:endParaRPr/>
            </a:p>
          </p:txBody>
        </p:sp>
        <p:sp>
          <p:nvSpPr>
            <p:cNvPr id="53" name="rc53"/>
            <p:cNvSpPr/>
            <p:nvPr/>
          </p:nvSpPr>
          <p:spPr>
            <a:xfrm>
              <a:off x="1835952" y="2096406"/>
              <a:ext cx="238476" cy="1153602"/>
            </a:xfrm>
            <a:prstGeom prst="rect">
              <a:avLst/>
            </a:prstGeom>
            <a:solidFill>
              <a:srgbClr val="B3B3B3">
                <a:alpha val="100000"/>
              </a:srgbClr>
            </a:solidFill>
          </p:spPr>
          <p:txBody>
            <a:bodyPr/>
            <a:lstStyle/>
            <a:p>
              <a:endParaRPr/>
            </a:p>
          </p:txBody>
        </p:sp>
        <p:sp>
          <p:nvSpPr>
            <p:cNvPr id="54" name="rc54"/>
            <p:cNvSpPr/>
            <p:nvPr/>
          </p:nvSpPr>
          <p:spPr>
            <a:xfrm>
              <a:off x="2100925" y="2071508"/>
              <a:ext cx="238476" cy="1256066"/>
            </a:xfrm>
            <a:prstGeom prst="rect">
              <a:avLst/>
            </a:prstGeom>
            <a:solidFill>
              <a:srgbClr val="B3B3B3">
                <a:alpha val="100000"/>
              </a:srgbClr>
            </a:solidFill>
          </p:spPr>
          <p:txBody>
            <a:bodyPr/>
            <a:lstStyle/>
            <a:p>
              <a:endParaRPr/>
            </a:p>
          </p:txBody>
        </p:sp>
        <p:sp>
          <p:nvSpPr>
            <p:cNvPr id="55" name="rc55"/>
            <p:cNvSpPr/>
            <p:nvPr/>
          </p:nvSpPr>
          <p:spPr>
            <a:xfrm>
              <a:off x="2365899" y="2066347"/>
              <a:ext cx="238476" cy="1343872"/>
            </a:xfrm>
            <a:prstGeom prst="rect">
              <a:avLst/>
            </a:prstGeom>
            <a:solidFill>
              <a:srgbClr val="B3B3B3">
                <a:alpha val="100000"/>
              </a:srgbClr>
            </a:solidFill>
          </p:spPr>
          <p:txBody>
            <a:bodyPr/>
            <a:lstStyle/>
            <a:p>
              <a:endParaRPr/>
            </a:p>
          </p:txBody>
        </p:sp>
        <p:sp>
          <p:nvSpPr>
            <p:cNvPr id="56" name="rc56"/>
            <p:cNvSpPr/>
            <p:nvPr/>
          </p:nvSpPr>
          <p:spPr>
            <a:xfrm>
              <a:off x="2630872" y="2078994"/>
              <a:ext cx="238476" cy="1408522"/>
            </a:xfrm>
            <a:prstGeom prst="rect">
              <a:avLst/>
            </a:prstGeom>
            <a:solidFill>
              <a:srgbClr val="B3B3B3">
                <a:alpha val="100000"/>
              </a:srgbClr>
            </a:solidFill>
          </p:spPr>
          <p:txBody>
            <a:bodyPr/>
            <a:lstStyle/>
            <a:p>
              <a:endParaRPr/>
            </a:p>
          </p:txBody>
        </p:sp>
        <p:sp>
          <p:nvSpPr>
            <p:cNvPr id="57" name="rc57"/>
            <p:cNvSpPr/>
            <p:nvPr/>
          </p:nvSpPr>
          <p:spPr>
            <a:xfrm>
              <a:off x="2895846" y="2095355"/>
              <a:ext cx="238476" cy="1398901"/>
            </a:xfrm>
            <a:prstGeom prst="rect">
              <a:avLst/>
            </a:prstGeom>
            <a:solidFill>
              <a:srgbClr val="B3B3B3">
                <a:alpha val="100000"/>
              </a:srgbClr>
            </a:solidFill>
          </p:spPr>
          <p:txBody>
            <a:bodyPr/>
            <a:lstStyle/>
            <a:p>
              <a:endParaRPr/>
            </a:p>
          </p:txBody>
        </p:sp>
        <p:sp>
          <p:nvSpPr>
            <p:cNvPr id="58" name="rc58"/>
            <p:cNvSpPr/>
            <p:nvPr/>
          </p:nvSpPr>
          <p:spPr>
            <a:xfrm>
              <a:off x="3160819" y="2104277"/>
              <a:ext cx="238476" cy="1410425"/>
            </a:xfrm>
            <a:prstGeom prst="rect">
              <a:avLst/>
            </a:prstGeom>
            <a:solidFill>
              <a:srgbClr val="B3B3B3">
                <a:alpha val="100000"/>
              </a:srgbClr>
            </a:solidFill>
          </p:spPr>
          <p:txBody>
            <a:bodyPr/>
            <a:lstStyle/>
            <a:p>
              <a:endParaRPr/>
            </a:p>
          </p:txBody>
        </p:sp>
        <p:sp>
          <p:nvSpPr>
            <p:cNvPr id="59" name="rc59"/>
            <p:cNvSpPr/>
            <p:nvPr/>
          </p:nvSpPr>
          <p:spPr>
            <a:xfrm>
              <a:off x="3425793" y="2131013"/>
              <a:ext cx="238476" cy="1413461"/>
            </a:xfrm>
            <a:prstGeom prst="rect">
              <a:avLst/>
            </a:prstGeom>
            <a:solidFill>
              <a:srgbClr val="B3B3B3">
                <a:alpha val="100000"/>
              </a:srgbClr>
            </a:solidFill>
          </p:spPr>
          <p:txBody>
            <a:bodyPr/>
            <a:lstStyle/>
            <a:p>
              <a:endParaRPr/>
            </a:p>
          </p:txBody>
        </p:sp>
        <p:sp>
          <p:nvSpPr>
            <p:cNvPr id="60" name="rc60"/>
            <p:cNvSpPr/>
            <p:nvPr/>
          </p:nvSpPr>
          <p:spPr>
            <a:xfrm>
              <a:off x="3690766" y="2232256"/>
              <a:ext cx="238476" cy="1399837"/>
            </a:xfrm>
            <a:prstGeom prst="rect">
              <a:avLst/>
            </a:prstGeom>
            <a:solidFill>
              <a:srgbClr val="B3B3B3">
                <a:alpha val="100000"/>
              </a:srgbClr>
            </a:solidFill>
          </p:spPr>
          <p:txBody>
            <a:bodyPr/>
            <a:lstStyle/>
            <a:p>
              <a:endParaRPr/>
            </a:p>
          </p:txBody>
        </p:sp>
        <p:sp>
          <p:nvSpPr>
            <p:cNvPr id="61" name="rc61"/>
            <p:cNvSpPr/>
            <p:nvPr/>
          </p:nvSpPr>
          <p:spPr>
            <a:xfrm>
              <a:off x="3955740" y="2251470"/>
              <a:ext cx="238476" cy="1432607"/>
            </a:xfrm>
            <a:prstGeom prst="rect">
              <a:avLst/>
            </a:prstGeom>
            <a:solidFill>
              <a:srgbClr val="B3B3B3">
                <a:alpha val="100000"/>
              </a:srgbClr>
            </a:solidFill>
          </p:spPr>
          <p:txBody>
            <a:bodyPr/>
            <a:lstStyle/>
            <a:p>
              <a:endParaRPr/>
            </a:p>
          </p:txBody>
        </p:sp>
        <p:sp>
          <p:nvSpPr>
            <p:cNvPr id="62" name="rc62"/>
            <p:cNvSpPr/>
            <p:nvPr/>
          </p:nvSpPr>
          <p:spPr>
            <a:xfrm>
              <a:off x="4220714" y="2644506"/>
              <a:ext cx="238476" cy="1086222"/>
            </a:xfrm>
            <a:prstGeom prst="rect">
              <a:avLst/>
            </a:prstGeom>
            <a:solidFill>
              <a:srgbClr val="B3B3B3">
                <a:alpha val="100000"/>
              </a:srgbClr>
            </a:solidFill>
          </p:spPr>
          <p:txBody>
            <a:bodyPr/>
            <a:lstStyle/>
            <a:p>
              <a:endParaRPr/>
            </a:p>
          </p:txBody>
        </p:sp>
        <p:sp>
          <p:nvSpPr>
            <p:cNvPr id="63" name="rc63"/>
            <p:cNvSpPr/>
            <p:nvPr/>
          </p:nvSpPr>
          <p:spPr>
            <a:xfrm>
              <a:off x="4485687" y="2861242"/>
              <a:ext cx="238476" cy="857599"/>
            </a:xfrm>
            <a:prstGeom prst="rect">
              <a:avLst/>
            </a:prstGeom>
            <a:solidFill>
              <a:srgbClr val="B3B3B3">
                <a:alpha val="100000"/>
              </a:srgbClr>
            </a:solidFill>
          </p:spPr>
          <p:txBody>
            <a:bodyPr/>
            <a:lstStyle/>
            <a:p>
              <a:endParaRPr/>
            </a:p>
          </p:txBody>
        </p:sp>
        <p:sp>
          <p:nvSpPr>
            <p:cNvPr id="64" name="rc64"/>
            <p:cNvSpPr/>
            <p:nvPr/>
          </p:nvSpPr>
          <p:spPr>
            <a:xfrm>
              <a:off x="4750661" y="3155947"/>
              <a:ext cx="238476" cy="588102"/>
            </a:xfrm>
            <a:prstGeom prst="rect">
              <a:avLst/>
            </a:prstGeom>
            <a:solidFill>
              <a:srgbClr val="B3B3B3">
                <a:alpha val="100000"/>
              </a:srgbClr>
            </a:solidFill>
          </p:spPr>
          <p:txBody>
            <a:bodyPr/>
            <a:lstStyle/>
            <a:p>
              <a:endParaRPr/>
            </a:p>
          </p:txBody>
        </p:sp>
        <p:sp>
          <p:nvSpPr>
            <p:cNvPr id="65" name="rc65"/>
            <p:cNvSpPr/>
            <p:nvPr/>
          </p:nvSpPr>
          <p:spPr>
            <a:xfrm>
              <a:off x="5015634" y="3317724"/>
              <a:ext cx="238476" cy="479095"/>
            </a:xfrm>
            <a:prstGeom prst="rect">
              <a:avLst/>
            </a:prstGeom>
            <a:solidFill>
              <a:srgbClr val="B3B3B3">
                <a:alpha val="100000"/>
              </a:srgbClr>
            </a:solidFill>
          </p:spPr>
          <p:txBody>
            <a:bodyPr/>
            <a:lstStyle/>
            <a:p>
              <a:endParaRPr/>
            </a:p>
          </p:txBody>
        </p:sp>
        <p:sp>
          <p:nvSpPr>
            <p:cNvPr id="66" name="rc66"/>
            <p:cNvSpPr/>
            <p:nvPr/>
          </p:nvSpPr>
          <p:spPr>
            <a:xfrm>
              <a:off x="5280608" y="3468458"/>
              <a:ext cx="238476" cy="373738"/>
            </a:xfrm>
            <a:prstGeom prst="rect">
              <a:avLst/>
            </a:prstGeom>
            <a:solidFill>
              <a:srgbClr val="B3B3B3">
                <a:alpha val="100000"/>
              </a:srgbClr>
            </a:solidFill>
          </p:spPr>
          <p:txBody>
            <a:bodyPr/>
            <a:lstStyle/>
            <a:p>
              <a:endParaRPr/>
            </a:p>
          </p:txBody>
        </p:sp>
        <p:sp>
          <p:nvSpPr>
            <p:cNvPr id="67" name="rc67"/>
            <p:cNvSpPr/>
            <p:nvPr/>
          </p:nvSpPr>
          <p:spPr>
            <a:xfrm>
              <a:off x="5545581" y="3627677"/>
              <a:ext cx="238476" cy="228780"/>
            </a:xfrm>
            <a:prstGeom prst="rect">
              <a:avLst/>
            </a:prstGeom>
            <a:solidFill>
              <a:srgbClr val="B3B3B3">
                <a:alpha val="100000"/>
              </a:srgbClr>
            </a:solidFill>
          </p:spPr>
          <p:txBody>
            <a:bodyPr/>
            <a:lstStyle/>
            <a:p>
              <a:endParaRPr/>
            </a:p>
          </p:txBody>
        </p:sp>
        <p:sp>
          <p:nvSpPr>
            <p:cNvPr id="68" name="rc68"/>
            <p:cNvSpPr/>
            <p:nvPr/>
          </p:nvSpPr>
          <p:spPr>
            <a:xfrm>
              <a:off x="5810555" y="3696701"/>
              <a:ext cx="238476" cy="195504"/>
            </a:xfrm>
            <a:prstGeom prst="rect">
              <a:avLst/>
            </a:prstGeom>
            <a:solidFill>
              <a:srgbClr val="B3B3B3">
                <a:alpha val="100000"/>
              </a:srgbClr>
            </a:solidFill>
          </p:spPr>
          <p:txBody>
            <a:bodyPr/>
            <a:lstStyle/>
            <a:p>
              <a:endParaRPr/>
            </a:p>
          </p:txBody>
        </p:sp>
        <p:sp>
          <p:nvSpPr>
            <p:cNvPr id="69" name="rc69"/>
            <p:cNvSpPr/>
            <p:nvPr/>
          </p:nvSpPr>
          <p:spPr>
            <a:xfrm>
              <a:off x="6075529" y="3730503"/>
              <a:ext cx="238476" cy="212187"/>
            </a:xfrm>
            <a:prstGeom prst="rect">
              <a:avLst/>
            </a:prstGeom>
            <a:solidFill>
              <a:srgbClr val="B3B3B3">
                <a:alpha val="100000"/>
              </a:srgbClr>
            </a:solidFill>
          </p:spPr>
          <p:txBody>
            <a:bodyPr/>
            <a:lstStyle/>
            <a:p>
              <a:endParaRPr/>
            </a:p>
          </p:txBody>
        </p:sp>
        <p:sp>
          <p:nvSpPr>
            <p:cNvPr id="70" name="rc70"/>
            <p:cNvSpPr/>
            <p:nvPr/>
          </p:nvSpPr>
          <p:spPr>
            <a:xfrm>
              <a:off x="6340502" y="3778555"/>
              <a:ext cx="238476" cy="191743"/>
            </a:xfrm>
            <a:prstGeom prst="rect">
              <a:avLst/>
            </a:prstGeom>
            <a:solidFill>
              <a:srgbClr val="B3B3B3">
                <a:alpha val="100000"/>
              </a:srgbClr>
            </a:solidFill>
          </p:spPr>
          <p:txBody>
            <a:bodyPr/>
            <a:lstStyle/>
            <a:p>
              <a:endParaRPr/>
            </a:p>
          </p:txBody>
        </p:sp>
        <p:sp>
          <p:nvSpPr>
            <p:cNvPr id="71" name="rc71"/>
            <p:cNvSpPr/>
            <p:nvPr/>
          </p:nvSpPr>
          <p:spPr>
            <a:xfrm>
              <a:off x="6605476" y="3749391"/>
              <a:ext cx="238476" cy="150165"/>
            </a:xfrm>
            <a:prstGeom prst="rect">
              <a:avLst/>
            </a:prstGeom>
            <a:solidFill>
              <a:srgbClr val="B3B3B3">
                <a:alpha val="100000"/>
              </a:srgbClr>
            </a:solidFill>
          </p:spPr>
          <p:txBody>
            <a:bodyPr/>
            <a:lstStyle/>
            <a:p>
              <a:endParaRPr/>
            </a:p>
          </p:txBody>
        </p:sp>
        <p:sp>
          <p:nvSpPr>
            <p:cNvPr id="72" name="rc72"/>
            <p:cNvSpPr/>
            <p:nvPr/>
          </p:nvSpPr>
          <p:spPr>
            <a:xfrm>
              <a:off x="6870449" y="3772805"/>
              <a:ext cx="238476" cy="115525"/>
            </a:xfrm>
            <a:prstGeom prst="rect">
              <a:avLst/>
            </a:prstGeom>
            <a:solidFill>
              <a:srgbClr val="B3B3B3">
                <a:alpha val="100000"/>
              </a:srgbClr>
            </a:solidFill>
          </p:spPr>
          <p:txBody>
            <a:bodyPr/>
            <a:lstStyle/>
            <a:p>
              <a:endParaRPr/>
            </a:p>
          </p:txBody>
        </p:sp>
        <p:sp>
          <p:nvSpPr>
            <p:cNvPr id="73" name="rc73"/>
            <p:cNvSpPr/>
            <p:nvPr/>
          </p:nvSpPr>
          <p:spPr>
            <a:xfrm>
              <a:off x="7135423" y="3882980"/>
              <a:ext cx="238476" cy="87719"/>
            </a:xfrm>
            <a:prstGeom prst="rect">
              <a:avLst/>
            </a:prstGeom>
            <a:solidFill>
              <a:srgbClr val="B3B3B3">
                <a:alpha val="100000"/>
              </a:srgbClr>
            </a:solidFill>
          </p:spPr>
          <p:txBody>
            <a:bodyPr/>
            <a:lstStyle/>
            <a:p>
              <a:endParaRPr/>
            </a:p>
          </p:txBody>
        </p:sp>
        <p:sp>
          <p:nvSpPr>
            <p:cNvPr id="74" name="rc74"/>
            <p:cNvSpPr/>
            <p:nvPr/>
          </p:nvSpPr>
          <p:spPr>
            <a:xfrm>
              <a:off x="7400396" y="3887995"/>
              <a:ext cx="238476" cy="64626"/>
            </a:xfrm>
            <a:prstGeom prst="rect">
              <a:avLst/>
            </a:prstGeom>
            <a:solidFill>
              <a:srgbClr val="B3B3B3">
                <a:alpha val="100000"/>
              </a:srgbClr>
            </a:solidFill>
          </p:spPr>
          <p:txBody>
            <a:bodyPr/>
            <a:lstStyle/>
            <a:p>
              <a:endParaRPr/>
            </a:p>
          </p:txBody>
        </p:sp>
        <p:sp>
          <p:nvSpPr>
            <p:cNvPr id="75" name="rc75"/>
            <p:cNvSpPr/>
            <p:nvPr/>
          </p:nvSpPr>
          <p:spPr>
            <a:xfrm>
              <a:off x="7665370" y="3921575"/>
              <a:ext cx="238476" cy="91055"/>
            </a:xfrm>
            <a:prstGeom prst="rect">
              <a:avLst/>
            </a:prstGeom>
            <a:solidFill>
              <a:srgbClr val="B3B3B3">
                <a:alpha val="100000"/>
              </a:srgbClr>
            </a:solidFill>
          </p:spPr>
          <p:txBody>
            <a:bodyPr/>
            <a:lstStyle/>
            <a:p>
              <a:endParaRPr/>
            </a:p>
          </p:txBody>
        </p:sp>
        <p:sp>
          <p:nvSpPr>
            <p:cNvPr id="76" name="rc76"/>
            <p:cNvSpPr/>
            <p:nvPr/>
          </p:nvSpPr>
          <p:spPr>
            <a:xfrm>
              <a:off x="7930343" y="3946084"/>
              <a:ext cx="238476" cy="57045"/>
            </a:xfrm>
            <a:prstGeom prst="rect">
              <a:avLst/>
            </a:prstGeom>
            <a:solidFill>
              <a:srgbClr val="B3B3B3">
                <a:alpha val="100000"/>
              </a:srgbClr>
            </a:solidFill>
          </p:spPr>
          <p:txBody>
            <a:bodyPr/>
            <a:lstStyle/>
            <a:p>
              <a:endParaRPr/>
            </a:p>
          </p:txBody>
        </p:sp>
        <p:sp>
          <p:nvSpPr>
            <p:cNvPr id="77" name="pl77"/>
            <p:cNvSpPr/>
            <p:nvPr/>
          </p:nvSpPr>
          <p:spPr>
            <a:xfrm>
              <a:off x="1425243" y="1923804"/>
              <a:ext cx="6624339" cy="835235"/>
            </a:xfrm>
            <a:custGeom>
              <a:avLst/>
              <a:gdLst/>
              <a:ahLst/>
              <a:cxnLst/>
              <a:rect l="0" t="0" r="0" b="0"/>
              <a:pathLst>
                <a:path w="6624339" h="835235">
                  <a:moveTo>
                    <a:pt x="0" y="835235"/>
                  </a:moveTo>
                  <a:lnTo>
                    <a:pt x="264973" y="811371"/>
                  </a:lnTo>
                  <a:lnTo>
                    <a:pt x="529947" y="811371"/>
                  </a:lnTo>
                  <a:lnTo>
                    <a:pt x="794920" y="739780"/>
                  </a:lnTo>
                  <a:lnTo>
                    <a:pt x="1059894" y="644324"/>
                  </a:lnTo>
                  <a:lnTo>
                    <a:pt x="1324867" y="572733"/>
                  </a:lnTo>
                  <a:lnTo>
                    <a:pt x="1589841" y="572733"/>
                  </a:lnTo>
                  <a:lnTo>
                    <a:pt x="1854814" y="548869"/>
                  </a:lnTo>
                  <a:lnTo>
                    <a:pt x="2119788" y="525005"/>
                  </a:lnTo>
                  <a:lnTo>
                    <a:pt x="2384762" y="405685"/>
                  </a:lnTo>
                  <a:lnTo>
                    <a:pt x="2649735" y="357958"/>
                  </a:lnTo>
                  <a:lnTo>
                    <a:pt x="2914709" y="310230"/>
                  </a:lnTo>
                  <a:lnTo>
                    <a:pt x="3179682" y="334094"/>
                  </a:lnTo>
                  <a:lnTo>
                    <a:pt x="3444656" y="310230"/>
                  </a:lnTo>
                  <a:lnTo>
                    <a:pt x="3709629" y="238638"/>
                  </a:lnTo>
                  <a:lnTo>
                    <a:pt x="3974603" y="190911"/>
                  </a:lnTo>
                  <a:lnTo>
                    <a:pt x="4239576" y="167047"/>
                  </a:lnTo>
                  <a:lnTo>
                    <a:pt x="4504550" y="143183"/>
                  </a:lnTo>
                  <a:lnTo>
                    <a:pt x="4769524" y="71591"/>
                  </a:lnTo>
                  <a:lnTo>
                    <a:pt x="5034497" y="47727"/>
                  </a:lnTo>
                  <a:lnTo>
                    <a:pt x="5299471" y="143183"/>
                  </a:lnTo>
                  <a:lnTo>
                    <a:pt x="5564444" y="143183"/>
                  </a:lnTo>
                  <a:lnTo>
                    <a:pt x="5829418" y="47727"/>
                  </a:lnTo>
                  <a:lnTo>
                    <a:pt x="6094391" y="71591"/>
                  </a:lnTo>
                  <a:lnTo>
                    <a:pt x="6359365" y="0"/>
                  </a:lnTo>
                  <a:lnTo>
                    <a:pt x="6624339" y="0"/>
                  </a:lnTo>
                </a:path>
              </a:pathLst>
            </a:custGeom>
            <a:ln w="27101" cap="flat">
              <a:solidFill>
                <a:srgbClr val="0058AB">
                  <a:alpha val="80000"/>
                </a:srgbClr>
              </a:solidFill>
              <a:prstDash val="solid"/>
              <a:round/>
            </a:ln>
          </p:spPr>
          <p:txBody>
            <a:bodyPr/>
            <a:lstStyle/>
            <a:p>
              <a:endParaRPr/>
            </a:p>
          </p:txBody>
        </p:sp>
        <p:sp>
          <p:nvSpPr>
            <p:cNvPr id="78" name="pl78"/>
            <p:cNvSpPr/>
            <p:nvPr/>
          </p:nvSpPr>
          <p:spPr>
            <a:xfrm>
              <a:off x="1425243" y="1995396"/>
              <a:ext cx="6624339" cy="2147749"/>
            </a:xfrm>
            <a:custGeom>
              <a:avLst/>
              <a:gdLst/>
              <a:ahLst/>
              <a:cxnLst/>
              <a:rect l="0" t="0" r="0" b="0"/>
              <a:pathLst>
                <a:path w="6624339" h="2147749">
                  <a:moveTo>
                    <a:pt x="0" y="2147749"/>
                  </a:moveTo>
                  <a:lnTo>
                    <a:pt x="264973" y="2147749"/>
                  </a:lnTo>
                  <a:lnTo>
                    <a:pt x="529947" y="2123885"/>
                  </a:lnTo>
                  <a:lnTo>
                    <a:pt x="794920" y="2123885"/>
                  </a:lnTo>
                  <a:lnTo>
                    <a:pt x="1059894" y="2123885"/>
                  </a:lnTo>
                  <a:lnTo>
                    <a:pt x="1324867" y="2123885"/>
                  </a:lnTo>
                  <a:lnTo>
                    <a:pt x="1589841" y="2123885"/>
                  </a:lnTo>
                  <a:lnTo>
                    <a:pt x="1854814" y="2123885"/>
                  </a:lnTo>
                  <a:lnTo>
                    <a:pt x="2119788" y="2100021"/>
                  </a:lnTo>
                  <a:lnTo>
                    <a:pt x="2384762" y="2004566"/>
                  </a:lnTo>
                  <a:lnTo>
                    <a:pt x="2649735" y="1980702"/>
                  </a:lnTo>
                  <a:lnTo>
                    <a:pt x="2914709" y="1503424"/>
                  </a:lnTo>
                  <a:lnTo>
                    <a:pt x="3179682" y="1264785"/>
                  </a:lnTo>
                  <a:lnTo>
                    <a:pt x="3444656" y="906827"/>
                  </a:lnTo>
                  <a:lnTo>
                    <a:pt x="3709629" y="739780"/>
                  </a:lnTo>
                  <a:lnTo>
                    <a:pt x="3974603" y="548869"/>
                  </a:lnTo>
                  <a:lnTo>
                    <a:pt x="4239576" y="381822"/>
                  </a:lnTo>
                  <a:lnTo>
                    <a:pt x="4504550" y="310230"/>
                  </a:lnTo>
                  <a:lnTo>
                    <a:pt x="4769524" y="262502"/>
                  </a:lnTo>
                  <a:lnTo>
                    <a:pt x="5034497" y="214774"/>
                  </a:lnTo>
                  <a:lnTo>
                    <a:pt x="5299471" y="238638"/>
                  </a:lnTo>
                  <a:lnTo>
                    <a:pt x="5564444" y="214774"/>
                  </a:lnTo>
                  <a:lnTo>
                    <a:pt x="5829418" y="71591"/>
                  </a:lnTo>
                  <a:lnTo>
                    <a:pt x="6094391" y="71591"/>
                  </a:lnTo>
                  <a:lnTo>
                    <a:pt x="6359365" y="47727"/>
                  </a:lnTo>
                  <a:lnTo>
                    <a:pt x="6624339" y="0"/>
                  </a:lnTo>
                </a:path>
              </a:pathLst>
            </a:custGeom>
            <a:ln w="27101" cap="flat">
              <a:solidFill>
                <a:srgbClr val="333333">
                  <a:alpha val="80000"/>
                </a:srgbClr>
              </a:solidFill>
              <a:prstDash val="solid"/>
              <a:round/>
            </a:ln>
          </p:spPr>
          <p:txBody>
            <a:bodyPr/>
            <a:lstStyle/>
            <a:p>
              <a:endParaRPr/>
            </a:p>
          </p:txBody>
        </p:sp>
        <p:sp>
          <p:nvSpPr>
            <p:cNvPr id="79" name="tx79"/>
            <p:cNvSpPr/>
            <p:nvPr/>
          </p:nvSpPr>
          <p:spPr>
            <a:xfrm>
              <a:off x="6389402" y="178855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0" name="tx80"/>
            <p:cNvSpPr/>
            <p:nvPr/>
          </p:nvSpPr>
          <p:spPr>
            <a:xfrm>
              <a:off x="6654376" y="18840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1" name="tx81"/>
            <p:cNvSpPr/>
            <p:nvPr/>
          </p:nvSpPr>
          <p:spPr>
            <a:xfrm>
              <a:off x="6919349" y="18840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2" name="tx82"/>
            <p:cNvSpPr/>
            <p:nvPr/>
          </p:nvSpPr>
          <p:spPr>
            <a:xfrm>
              <a:off x="7184323" y="178855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3" name="tx83"/>
            <p:cNvSpPr/>
            <p:nvPr/>
          </p:nvSpPr>
          <p:spPr>
            <a:xfrm>
              <a:off x="7449296" y="18124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4" name="tx84"/>
            <p:cNvSpPr/>
            <p:nvPr/>
          </p:nvSpPr>
          <p:spPr>
            <a:xfrm>
              <a:off x="7714270" y="174076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5" name="tx85"/>
            <p:cNvSpPr/>
            <p:nvPr/>
          </p:nvSpPr>
          <p:spPr>
            <a:xfrm>
              <a:off x="7979244" y="174076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6" name="tx86"/>
            <p:cNvSpPr/>
            <p:nvPr/>
          </p:nvSpPr>
          <p:spPr>
            <a:xfrm>
              <a:off x="6389402" y="227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7" name="tx87"/>
            <p:cNvSpPr/>
            <p:nvPr/>
          </p:nvSpPr>
          <p:spPr>
            <a:xfrm>
              <a:off x="6654376" y="22954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80</a:t>
              </a:r>
            </a:p>
          </p:txBody>
        </p:sp>
        <p:sp>
          <p:nvSpPr>
            <p:cNvPr id="88" name="tx88"/>
            <p:cNvSpPr/>
            <p:nvPr/>
          </p:nvSpPr>
          <p:spPr>
            <a:xfrm>
              <a:off x="6919349" y="227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9" name="tx89"/>
            <p:cNvSpPr/>
            <p:nvPr/>
          </p:nvSpPr>
          <p:spPr>
            <a:xfrm>
              <a:off x="7184323"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90" name="tx90"/>
            <p:cNvSpPr/>
            <p:nvPr/>
          </p:nvSpPr>
          <p:spPr>
            <a:xfrm>
              <a:off x="7449296"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91" name="tx91"/>
            <p:cNvSpPr/>
            <p:nvPr/>
          </p:nvSpPr>
          <p:spPr>
            <a:xfrm>
              <a:off x="7714270" y="2104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92" name="tx92"/>
            <p:cNvSpPr/>
            <p:nvPr/>
          </p:nvSpPr>
          <p:spPr>
            <a:xfrm>
              <a:off x="7979244" y="20568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90</a:t>
              </a:r>
            </a:p>
          </p:txBody>
        </p:sp>
        <p:sp>
          <p:nvSpPr>
            <p:cNvPr id="93" name="tx93"/>
            <p:cNvSpPr/>
            <p:nvPr/>
          </p:nvSpPr>
          <p:spPr>
            <a:xfrm>
              <a:off x="1319749" y="364946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16.4</a:t>
              </a:r>
            </a:p>
          </p:txBody>
        </p:sp>
        <p:sp>
          <p:nvSpPr>
            <p:cNvPr id="94" name="tx94"/>
            <p:cNvSpPr/>
            <p:nvPr/>
          </p:nvSpPr>
          <p:spPr>
            <a:xfrm>
              <a:off x="2644617" y="377489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5" name="tx95"/>
            <p:cNvSpPr/>
            <p:nvPr/>
          </p:nvSpPr>
          <p:spPr>
            <a:xfrm>
              <a:off x="3999629" y="387311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6" name="tx96"/>
            <p:cNvSpPr/>
            <p:nvPr/>
          </p:nvSpPr>
          <p:spPr>
            <a:xfrm>
              <a:off x="5324497" y="3952548"/>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7" name="tx97"/>
            <p:cNvSpPr/>
            <p:nvPr/>
          </p:nvSpPr>
          <p:spPr>
            <a:xfrm>
              <a:off x="6384391" y="40162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8" name="tx98"/>
            <p:cNvSpPr/>
            <p:nvPr/>
          </p:nvSpPr>
          <p:spPr>
            <a:xfrm>
              <a:off x="6649365" y="3982551"/>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99" name="tx99"/>
            <p:cNvSpPr/>
            <p:nvPr/>
          </p:nvSpPr>
          <p:spPr>
            <a:xfrm>
              <a:off x="6914338" y="39752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7179312" y="40164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7444286" y="400739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7709259" y="403877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7974233" y="40326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1319749" y="263743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20.2</a:t>
              </a:r>
            </a:p>
          </p:txBody>
        </p:sp>
        <p:sp>
          <p:nvSpPr>
            <p:cNvPr id="105" name="tx105"/>
            <p:cNvSpPr/>
            <p:nvPr/>
          </p:nvSpPr>
          <p:spPr>
            <a:xfrm>
              <a:off x="2644617" y="274281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25.4</a:t>
              </a:r>
            </a:p>
          </p:txBody>
        </p:sp>
        <p:sp>
          <p:nvSpPr>
            <p:cNvPr id="106" name="tx106"/>
            <p:cNvSpPr/>
            <p:nvPr/>
          </p:nvSpPr>
          <p:spPr>
            <a:xfrm>
              <a:off x="3969484" y="292733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25.8</a:t>
              </a:r>
            </a:p>
          </p:txBody>
        </p:sp>
        <p:sp>
          <p:nvSpPr>
            <p:cNvPr id="107" name="tx107"/>
            <p:cNvSpPr/>
            <p:nvPr/>
          </p:nvSpPr>
          <p:spPr>
            <a:xfrm>
              <a:off x="5324497" y="36148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8" name="tx108"/>
            <p:cNvSpPr/>
            <p:nvPr/>
          </p:nvSpPr>
          <p:spPr>
            <a:xfrm>
              <a:off x="6384391" y="383393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9" name="tx109"/>
            <p:cNvSpPr/>
            <p:nvPr/>
          </p:nvSpPr>
          <p:spPr>
            <a:xfrm>
              <a:off x="6649365" y="378535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0" name="tx110"/>
            <p:cNvSpPr/>
            <p:nvPr/>
          </p:nvSpPr>
          <p:spPr>
            <a:xfrm>
              <a:off x="6914338" y="379145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1" name="tx111"/>
            <p:cNvSpPr/>
            <p:nvPr/>
          </p:nvSpPr>
          <p:spPr>
            <a:xfrm>
              <a:off x="7179312" y="38864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7444286" y="388119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7709259" y="392666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14" name="tx114"/>
            <p:cNvSpPr/>
            <p:nvPr/>
          </p:nvSpPr>
          <p:spPr>
            <a:xfrm>
              <a:off x="8019437" y="39354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5" name="tx115"/>
            <p:cNvSpPr/>
            <p:nvPr/>
          </p:nvSpPr>
          <p:spPr>
            <a:xfrm>
              <a:off x="1319749" y="200098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36.5</a:t>
              </a:r>
            </a:p>
          </p:txBody>
        </p:sp>
        <p:sp>
          <p:nvSpPr>
            <p:cNvPr id="116" name="tx116"/>
            <p:cNvSpPr/>
            <p:nvPr/>
          </p:nvSpPr>
          <p:spPr>
            <a:xfrm>
              <a:off x="2644617" y="196090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37.2</a:t>
              </a:r>
            </a:p>
          </p:txBody>
        </p:sp>
        <p:sp>
          <p:nvSpPr>
            <p:cNvPr id="117" name="tx117"/>
            <p:cNvSpPr/>
            <p:nvPr/>
          </p:nvSpPr>
          <p:spPr>
            <a:xfrm>
              <a:off x="3969484" y="213337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34.1</a:t>
              </a:r>
            </a:p>
          </p:txBody>
        </p:sp>
        <p:sp>
          <p:nvSpPr>
            <p:cNvPr id="118" name="tx118"/>
            <p:cNvSpPr/>
            <p:nvPr/>
          </p:nvSpPr>
          <p:spPr>
            <a:xfrm>
              <a:off x="5294352" y="335174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12.2</a:t>
              </a:r>
            </a:p>
          </p:txBody>
        </p:sp>
        <p:sp>
          <p:nvSpPr>
            <p:cNvPr id="119" name="tx119"/>
            <p:cNvSpPr/>
            <p:nvPr/>
          </p:nvSpPr>
          <p:spPr>
            <a:xfrm>
              <a:off x="6384391" y="36605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0" name="tx120"/>
            <p:cNvSpPr/>
            <p:nvPr/>
          </p:nvSpPr>
          <p:spPr>
            <a:xfrm>
              <a:off x="6649365" y="363267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1" name="tx121"/>
            <p:cNvSpPr/>
            <p:nvPr/>
          </p:nvSpPr>
          <p:spPr>
            <a:xfrm>
              <a:off x="6914338" y="36547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2" name="tx122"/>
            <p:cNvSpPr/>
            <p:nvPr/>
          </p:nvSpPr>
          <p:spPr>
            <a:xfrm>
              <a:off x="7179312" y="376658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123" name="tx123"/>
            <p:cNvSpPr/>
            <p:nvPr/>
          </p:nvSpPr>
          <p:spPr>
            <a:xfrm>
              <a:off x="7444286" y="37699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7754463" y="38051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5" name="tx125"/>
            <p:cNvSpPr/>
            <p:nvPr/>
          </p:nvSpPr>
          <p:spPr>
            <a:xfrm>
              <a:off x="7974233" y="382799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26" name="tx126"/>
            <p:cNvSpPr/>
            <p:nvPr/>
          </p:nvSpPr>
          <p:spPr>
            <a:xfrm>
              <a:off x="688526"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7" name="tx127"/>
            <p:cNvSpPr/>
            <p:nvPr/>
          </p:nvSpPr>
          <p:spPr>
            <a:xfrm>
              <a:off x="603768" y="3532021"/>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8" name="tx128"/>
            <p:cNvSpPr/>
            <p:nvPr/>
          </p:nvSpPr>
          <p:spPr>
            <a:xfrm>
              <a:off x="603768" y="2977748"/>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20M</a:t>
              </a:r>
            </a:p>
          </p:txBody>
        </p:sp>
        <p:sp>
          <p:nvSpPr>
            <p:cNvPr id="129" name="tx129"/>
            <p:cNvSpPr/>
            <p:nvPr/>
          </p:nvSpPr>
          <p:spPr>
            <a:xfrm>
              <a:off x="603768" y="2423402"/>
              <a:ext cx="296465"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30M</a:t>
              </a:r>
            </a:p>
          </p:txBody>
        </p:sp>
        <p:sp>
          <p:nvSpPr>
            <p:cNvPr id="130" name="tx130"/>
            <p:cNvSpPr/>
            <p:nvPr/>
          </p:nvSpPr>
          <p:spPr>
            <a:xfrm>
              <a:off x="603768" y="1869204"/>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40M</a:t>
              </a:r>
            </a:p>
          </p:txBody>
        </p:sp>
        <p:sp>
          <p:nvSpPr>
            <p:cNvPr id="131" name="tx131"/>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2" name="tx132"/>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3" name="tx133"/>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4" name="tx134"/>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5" name="tx135"/>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6" name="tx136"/>
            <p:cNvSpPr/>
            <p:nvPr/>
          </p:nvSpPr>
          <p:spPr>
            <a:xfrm rot="-5400000">
              <a:off x="125457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7" name="tx137"/>
            <p:cNvSpPr/>
            <p:nvPr/>
          </p:nvSpPr>
          <p:spPr>
            <a:xfrm rot="-5400000">
              <a:off x="257944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8" name="tx138"/>
            <p:cNvSpPr/>
            <p:nvPr/>
          </p:nvSpPr>
          <p:spPr>
            <a:xfrm rot="-5400000">
              <a:off x="39043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9" name="tx139"/>
            <p:cNvSpPr/>
            <p:nvPr/>
          </p:nvSpPr>
          <p:spPr>
            <a:xfrm rot="-5400000">
              <a:off x="522917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40" name="tx140"/>
            <p:cNvSpPr/>
            <p:nvPr/>
          </p:nvSpPr>
          <p:spPr>
            <a:xfrm rot="-5400000">
              <a:off x="628907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41" name="tx141"/>
            <p:cNvSpPr/>
            <p:nvPr/>
          </p:nvSpPr>
          <p:spPr>
            <a:xfrm rot="-5400000">
              <a:off x="655404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2" name="tx142"/>
            <p:cNvSpPr/>
            <p:nvPr/>
          </p:nvSpPr>
          <p:spPr>
            <a:xfrm rot="-5400000">
              <a:off x="681901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3" name="tx143"/>
            <p:cNvSpPr/>
            <p:nvPr/>
          </p:nvSpPr>
          <p:spPr>
            <a:xfrm rot="-5400000">
              <a:off x="708399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4" name="tx144"/>
            <p:cNvSpPr/>
            <p:nvPr/>
          </p:nvSpPr>
          <p:spPr>
            <a:xfrm rot="-5400000">
              <a:off x="734892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5" name="tx145"/>
            <p:cNvSpPr/>
            <p:nvPr/>
          </p:nvSpPr>
          <p:spPr>
            <a:xfrm rot="-5400000">
              <a:off x="761393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6" name="tx146"/>
            <p:cNvSpPr/>
            <p:nvPr/>
          </p:nvSpPr>
          <p:spPr>
            <a:xfrm rot="-5400000">
              <a:off x="787891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7" name="tx147"/>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8" name="tx148"/>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9" name="pl149"/>
            <p:cNvSpPr/>
            <p:nvPr/>
          </p:nvSpPr>
          <p:spPr>
            <a:xfrm>
              <a:off x="2888511"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0" name="pl150"/>
            <p:cNvSpPr/>
            <p:nvPr/>
          </p:nvSpPr>
          <p:spPr>
            <a:xfrm>
              <a:off x="3670561"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1" name="tx151"/>
            <p:cNvSpPr/>
            <p:nvPr/>
          </p:nvSpPr>
          <p:spPr>
            <a:xfrm>
              <a:off x="315561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52" name="tx152"/>
            <p:cNvSpPr/>
            <p:nvPr/>
          </p:nvSpPr>
          <p:spPr>
            <a:xfrm>
              <a:off x="393766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3" name="rc153"/>
            <p:cNvSpPr/>
            <p:nvPr/>
          </p:nvSpPr>
          <p:spPr>
            <a:xfrm>
              <a:off x="4648433" y="5056657"/>
              <a:ext cx="201456" cy="201456"/>
            </a:xfrm>
            <a:prstGeom prst="rect">
              <a:avLst/>
            </a:prstGeom>
            <a:solidFill>
              <a:srgbClr val="E2231A">
                <a:alpha val="100000"/>
              </a:srgbClr>
            </a:solidFill>
          </p:spPr>
          <p:txBody>
            <a:bodyPr/>
            <a:lstStyle/>
            <a:p>
              <a:endParaRPr/>
            </a:p>
          </p:txBody>
        </p:sp>
        <p:sp>
          <p:nvSpPr>
            <p:cNvPr id="154" name="rc154"/>
            <p:cNvSpPr/>
            <p:nvPr/>
          </p:nvSpPr>
          <p:spPr>
            <a:xfrm>
              <a:off x="5667640" y="5056657"/>
              <a:ext cx="201456" cy="201456"/>
            </a:xfrm>
            <a:prstGeom prst="rect">
              <a:avLst/>
            </a:prstGeom>
            <a:solidFill>
              <a:srgbClr val="B3B3B3">
                <a:alpha val="100000"/>
              </a:srgbClr>
            </a:solidFill>
          </p:spPr>
          <p:txBody>
            <a:bodyPr/>
            <a:lstStyle/>
            <a:p>
              <a:endParaRPr/>
            </a:p>
          </p:txBody>
        </p:sp>
        <p:sp>
          <p:nvSpPr>
            <p:cNvPr id="155" name="tx155"/>
            <p:cNvSpPr/>
            <p:nvPr/>
          </p:nvSpPr>
          <p:spPr>
            <a:xfrm>
              <a:off x="492847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6" name="tx156"/>
            <p:cNvSpPr/>
            <p:nvPr/>
          </p:nvSpPr>
          <p:spPr>
            <a:xfrm>
              <a:off x="5947685"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7" name="tx157"/>
            <p:cNvSpPr/>
            <p:nvPr/>
          </p:nvSpPr>
          <p:spPr>
            <a:xfrm>
              <a:off x="962864" y="1400218"/>
              <a:ext cx="7315013"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ROSA, 2000-2025</a:t>
              </a:r>
            </a:p>
          </p:txBody>
        </p:sp>
        <p:sp>
          <p:nvSpPr>
            <p:cNvPr id="158" name="pl158"/>
            <p:cNvSpPr/>
            <p:nvPr/>
          </p:nvSpPr>
          <p:spPr>
            <a:xfrm>
              <a:off x="2349332"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4435988"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522644"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62864" y="589818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62864" y="573575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62864" y="557333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306004"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392660"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479316"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565972"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306004" y="5825091"/>
              <a:ext cx="3253548" cy="146181"/>
            </a:xfrm>
            <a:prstGeom prst="rect">
              <a:avLst/>
            </a:prstGeom>
            <a:solidFill>
              <a:srgbClr val="E2231A">
                <a:alpha val="100000"/>
              </a:srgbClr>
            </a:solidFill>
          </p:spPr>
          <p:txBody>
            <a:bodyPr/>
            <a:lstStyle/>
            <a:p>
              <a:endParaRPr/>
            </a:p>
          </p:txBody>
        </p:sp>
        <p:sp>
          <p:nvSpPr>
            <p:cNvPr id="169" name="rc169"/>
            <p:cNvSpPr/>
            <p:nvPr/>
          </p:nvSpPr>
          <p:spPr>
            <a:xfrm>
              <a:off x="1306004" y="5662667"/>
              <a:ext cx="2456724" cy="146181"/>
            </a:xfrm>
            <a:prstGeom prst="rect">
              <a:avLst/>
            </a:prstGeom>
            <a:solidFill>
              <a:srgbClr val="E2231A">
                <a:alpha val="100000"/>
              </a:srgbClr>
            </a:solidFill>
          </p:spPr>
          <p:txBody>
            <a:bodyPr/>
            <a:lstStyle/>
            <a:p>
              <a:endParaRPr/>
            </a:p>
          </p:txBody>
        </p:sp>
        <p:sp>
          <p:nvSpPr>
            <p:cNvPr id="170" name="rc170"/>
            <p:cNvSpPr/>
            <p:nvPr/>
          </p:nvSpPr>
          <p:spPr>
            <a:xfrm>
              <a:off x="1306004" y="5500244"/>
              <a:ext cx="2635569" cy="146181"/>
            </a:xfrm>
            <a:prstGeom prst="rect">
              <a:avLst/>
            </a:prstGeom>
            <a:solidFill>
              <a:srgbClr val="E2231A">
                <a:alpha val="100000"/>
              </a:srgbClr>
            </a:solidFill>
          </p:spPr>
          <p:txBody>
            <a:bodyPr/>
            <a:lstStyle/>
            <a:p>
              <a:endParaRPr/>
            </a:p>
          </p:txBody>
        </p:sp>
        <p:sp>
          <p:nvSpPr>
            <p:cNvPr id="171" name="rc171"/>
            <p:cNvSpPr/>
            <p:nvPr/>
          </p:nvSpPr>
          <p:spPr>
            <a:xfrm>
              <a:off x="4559553" y="5825091"/>
              <a:ext cx="3609266" cy="146181"/>
            </a:xfrm>
            <a:prstGeom prst="rect">
              <a:avLst/>
            </a:prstGeom>
            <a:solidFill>
              <a:srgbClr val="B3B3B3">
                <a:alpha val="100000"/>
              </a:srgbClr>
            </a:solidFill>
          </p:spPr>
          <p:txBody>
            <a:bodyPr/>
            <a:lstStyle/>
            <a:p>
              <a:endParaRPr/>
            </a:p>
          </p:txBody>
        </p:sp>
        <p:sp>
          <p:nvSpPr>
            <p:cNvPr id="172" name="rc172"/>
            <p:cNvSpPr/>
            <p:nvPr/>
          </p:nvSpPr>
          <p:spPr>
            <a:xfrm>
              <a:off x="3762729" y="5662667"/>
              <a:ext cx="1713979" cy="146181"/>
            </a:xfrm>
            <a:prstGeom prst="rect">
              <a:avLst/>
            </a:prstGeom>
            <a:solidFill>
              <a:srgbClr val="B3B3B3">
                <a:alpha val="100000"/>
              </a:srgbClr>
            </a:solidFill>
          </p:spPr>
          <p:txBody>
            <a:bodyPr/>
            <a:lstStyle/>
            <a:p>
              <a:endParaRPr/>
            </a:p>
          </p:txBody>
        </p:sp>
        <p:sp>
          <p:nvSpPr>
            <p:cNvPr id="173" name="rc173"/>
            <p:cNvSpPr/>
            <p:nvPr/>
          </p:nvSpPr>
          <p:spPr>
            <a:xfrm>
              <a:off x="3941574" y="5500244"/>
              <a:ext cx="1073794" cy="146181"/>
            </a:xfrm>
            <a:prstGeom prst="rect">
              <a:avLst/>
            </a:prstGeom>
            <a:solidFill>
              <a:srgbClr val="B3B3B3">
                <a:alpha val="100000"/>
              </a:srgbClr>
            </a:solidFill>
          </p:spPr>
          <p:txBody>
            <a:bodyPr/>
            <a:lstStyle/>
            <a:p>
              <a:endParaRPr/>
            </a:p>
          </p:txBody>
        </p:sp>
        <p:sp>
          <p:nvSpPr>
            <p:cNvPr id="174" name="tx174"/>
            <p:cNvSpPr/>
            <p:nvPr/>
          </p:nvSpPr>
          <p:spPr>
            <a:xfrm>
              <a:off x="2553207" y="584976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3.1</a:t>
              </a:r>
            </a:p>
          </p:txBody>
        </p:sp>
        <p:sp>
          <p:nvSpPr>
            <p:cNvPr id="175" name="tx175"/>
            <p:cNvSpPr/>
            <p:nvPr/>
          </p:nvSpPr>
          <p:spPr>
            <a:xfrm>
              <a:off x="2154795"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2.4</a:t>
              </a:r>
            </a:p>
          </p:txBody>
        </p:sp>
        <p:sp>
          <p:nvSpPr>
            <p:cNvPr id="176" name="tx176"/>
            <p:cNvSpPr/>
            <p:nvPr/>
          </p:nvSpPr>
          <p:spPr>
            <a:xfrm>
              <a:off x="2244217"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2.5</a:t>
              </a:r>
            </a:p>
          </p:txBody>
        </p:sp>
        <p:sp>
          <p:nvSpPr>
            <p:cNvPr id="177" name="tx177"/>
            <p:cNvSpPr/>
            <p:nvPr/>
          </p:nvSpPr>
          <p:spPr>
            <a:xfrm>
              <a:off x="5984614" y="584976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3.5</a:t>
              </a:r>
            </a:p>
          </p:txBody>
        </p:sp>
        <p:sp>
          <p:nvSpPr>
            <p:cNvPr id="178" name="tx178"/>
            <p:cNvSpPr/>
            <p:nvPr/>
          </p:nvSpPr>
          <p:spPr>
            <a:xfrm>
              <a:off x="4240146"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1.6</a:t>
              </a:r>
            </a:p>
          </p:txBody>
        </p:sp>
        <p:sp>
          <p:nvSpPr>
            <p:cNvPr id="179" name="tx179"/>
            <p:cNvSpPr/>
            <p:nvPr/>
          </p:nvSpPr>
          <p:spPr>
            <a:xfrm>
              <a:off x="4151637" y="5524981"/>
              <a:ext cx="653667"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1</a:t>
              </a:r>
            </a:p>
          </p:txBody>
        </p:sp>
        <p:sp>
          <p:nvSpPr>
            <p:cNvPr id="180" name="tx180"/>
            <p:cNvSpPr/>
            <p:nvPr/>
          </p:nvSpPr>
          <p:spPr>
            <a:xfrm>
              <a:off x="8229099" y="584426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181" name="tx181"/>
            <p:cNvSpPr/>
            <p:nvPr/>
          </p:nvSpPr>
          <p:spPr>
            <a:xfrm>
              <a:off x="5500824" y="5684025"/>
              <a:ext cx="80386"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a:t>
              </a:r>
            </a:p>
          </p:txBody>
        </p:sp>
        <p:sp>
          <p:nvSpPr>
            <p:cNvPr id="182" name="tx182"/>
            <p:cNvSpPr/>
            <p:nvPr/>
          </p:nvSpPr>
          <p:spPr>
            <a:xfrm>
              <a:off x="5075647" y="5519343"/>
              <a:ext cx="20093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3.6</a:t>
              </a:r>
            </a:p>
          </p:txBody>
        </p:sp>
        <p:sp>
          <p:nvSpPr>
            <p:cNvPr id="183" name="tx183"/>
            <p:cNvSpPr/>
            <p:nvPr/>
          </p:nvSpPr>
          <p:spPr>
            <a:xfrm>
              <a:off x="589456"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89456"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89456"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7" name="tx187"/>
            <p:cNvSpPr/>
            <p:nvPr/>
          </p:nvSpPr>
          <p:spPr>
            <a:xfrm>
              <a:off x="3276221"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8" name="tx188"/>
            <p:cNvSpPr/>
            <p:nvPr/>
          </p:nvSpPr>
          <p:spPr>
            <a:xfrm>
              <a:off x="5362877"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7449533"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90" name="tx190"/>
            <p:cNvSpPr/>
            <p:nvPr/>
          </p:nvSpPr>
          <p:spPr>
            <a:xfrm>
              <a:off x="363485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1" name="tx191"/>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93%. This is greater than in 2019, where coverage was 91%.
2.5 million children missed their routine first dose of measles vaccine.
MCV2 is typically administered to children between 18 months and five years old. MCV2 coverage increased at 90% in 2025.</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constant 93% in 2025, leaving 2.5 million children without any protection against measles. MCV2 coverage increased to 90% in 2025.</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3701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38702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83703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28704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66201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11202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56203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01204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296273" y="3594740"/>
              <a:ext cx="239888" cy="617269"/>
            </a:xfrm>
            <a:prstGeom prst="rect">
              <a:avLst/>
            </a:prstGeom>
            <a:solidFill>
              <a:srgbClr val="80BD41">
                <a:alpha val="100000"/>
              </a:srgbClr>
            </a:solidFill>
          </p:spPr>
          <p:txBody>
            <a:bodyPr/>
            <a:lstStyle/>
            <a:p>
              <a:endParaRPr/>
            </a:p>
          </p:txBody>
        </p:sp>
        <p:sp>
          <p:nvSpPr>
            <p:cNvPr id="26" name="rc26"/>
            <p:cNvSpPr/>
            <p:nvPr/>
          </p:nvSpPr>
          <p:spPr>
            <a:xfrm>
              <a:off x="1296273" y="3145000"/>
              <a:ext cx="239888" cy="449739"/>
            </a:xfrm>
            <a:prstGeom prst="rect">
              <a:avLst/>
            </a:prstGeom>
            <a:solidFill>
              <a:srgbClr val="E2231A">
                <a:alpha val="100000"/>
              </a:srgbClr>
            </a:solidFill>
          </p:spPr>
          <p:txBody>
            <a:bodyPr/>
            <a:lstStyle/>
            <a:p>
              <a:endParaRPr/>
            </a:p>
          </p:txBody>
        </p:sp>
        <p:sp>
          <p:nvSpPr>
            <p:cNvPr id="27" name="rc27"/>
            <p:cNvSpPr/>
            <p:nvPr/>
          </p:nvSpPr>
          <p:spPr>
            <a:xfrm>
              <a:off x="1562816" y="3573983"/>
              <a:ext cx="239888" cy="638026"/>
            </a:xfrm>
            <a:prstGeom prst="rect">
              <a:avLst/>
            </a:prstGeom>
            <a:solidFill>
              <a:srgbClr val="80BD41">
                <a:alpha val="100000"/>
              </a:srgbClr>
            </a:solidFill>
          </p:spPr>
          <p:txBody>
            <a:bodyPr/>
            <a:lstStyle/>
            <a:p>
              <a:endParaRPr/>
            </a:p>
          </p:txBody>
        </p:sp>
        <p:sp>
          <p:nvSpPr>
            <p:cNvPr id="28" name="rc28"/>
            <p:cNvSpPr/>
            <p:nvPr/>
          </p:nvSpPr>
          <p:spPr>
            <a:xfrm>
              <a:off x="1562816" y="3137876"/>
              <a:ext cx="239888" cy="436106"/>
            </a:xfrm>
            <a:prstGeom prst="rect">
              <a:avLst/>
            </a:prstGeom>
            <a:solidFill>
              <a:srgbClr val="E2231A">
                <a:alpha val="100000"/>
              </a:srgbClr>
            </a:solidFill>
          </p:spPr>
          <p:txBody>
            <a:bodyPr/>
            <a:lstStyle/>
            <a:p>
              <a:endParaRPr/>
            </a:p>
          </p:txBody>
        </p:sp>
        <p:sp>
          <p:nvSpPr>
            <p:cNvPr id="29" name="rc29"/>
            <p:cNvSpPr/>
            <p:nvPr/>
          </p:nvSpPr>
          <p:spPr>
            <a:xfrm>
              <a:off x="1829360" y="3585328"/>
              <a:ext cx="239888" cy="626681"/>
            </a:xfrm>
            <a:prstGeom prst="rect">
              <a:avLst/>
            </a:prstGeom>
            <a:solidFill>
              <a:srgbClr val="80BD41">
                <a:alpha val="100000"/>
              </a:srgbClr>
            </a:solidFill>
          </p:spPr>
          <p:txBody>
            <a:bodyPr/>
            <a:lstStyle/>
            <a:p>
              <a:endParaRPr/>
            </a:p>
          </p:txBody>
        </p:sp>
        <p:sp>
          <p:nvSpPr>
            <p:cNvPr id="30" name="rc30"/>
            <p:cNvSpPr/>
            <p:nvPr/>
          </p:nvSpPr>
          <p:spPr>
            <a:xfrm>
              <a:off x="1829360" y="3142209"/>
              <a:ext cx="239888" cy="443118"/>
            </a:xfrm>
            <a:prstGeom prst="rect">
              <a:avLst/>
            </a:prstGeom>
            <a:solidFill>
              <a:srgbClr val="E2231A">
                <a:alpha val="100000"/>
              </a:srgbClr>
            </a:solidFill>
          </p:spPr>
          <p:txBody>
            <a:bodyPr/>
            <a:lstStyle/>
            <a:p>
              <a:endParaRPr/>
            </a:p>
          </p:txBody>
        </p:sp>
        <p:sp>
          <p:nvSpPr>
            <p:cNvPr id="31" name="rc31"/>
            <p:cNvSpPr/>
            <p:nvPr/>
          </p:nvSpPr>
          <p:spPr>
            <a:xfrm>
              <a:off x="2095903" y="3553498"/>
              <a:ext cx="239888" cy="658510"/>
            </a:xfrm>
            <a:prstGeom prst="rect">
              <a:avLst/>
            </a:prstGeom>
            <a:solidFill>
              <a:srgbClr val="80BD41">
                <a:alpha val="100000"/>
              </a:srgbClr>
            </a:solidFill>
          </p:spPr>
          <p:txBody>
            <a:bodyPr/>
            <a:lstStyle/>
            <a:p>
              <a:endParaRPr/>
            </a:p>
          </p:txBody>
        </p:sp>
        <p:sp>
          <p:nvSpPr>
            <p:cNvPr id="32" name="rc32"/>
            <p:cNvSpPr/>
            <p:nvPr/>
          </p:nvSpPr>
          <p:spPr>
            <a:xfrm>
              <a:off x="2095903" y="3148863"/>
              <a:ext cx="239888" cy="404635"/>
            </a:xfrm>
            <a:prstGeom prst="rect">
              <a:avLst/>
            </a:prstGeom>
            <a:solidFill>
              <a:srgbClr val="E2231A">
                <a:alpha val="100000"/>
              </a:srgbClr>
            </a:solidFill>
          </p:spPr>
          <p:txBody>
            <a:bodyPr/>
            <a:lstStyle/>
            <a:p>
              <a:endParaRPr/>
            </a:p>
          </p:txBody>
        </p:sp>
        <p:sp>
          <p:nvSpPr>
            <p:cNvPr id="33" name="rc33"/>
            <p:cNvSpPr/>
            <p:nvPr/>
          </p:nvSpPr>
          <p:spPr>
            <a:xfrm>
              <a:off x="2362446" y="3520199"/>
              <a:ext cx="239888" cy="691810"/>
            </a:xfrm>
            <a:prstGeom prst="rect">
              <a:avLst/>
            </a:prstGeom>
            <a:solidFill>
              <a:srgbClr val="80BD41">
                <a:alpha val="100000"/>
              </a:srgbClr>
            </a:solidFill>
          </p:spPr>
          <p:txBody>
            <a:bodyPr/>
            <a:lstStyle/>
            <a:p>
              <a:endParaRPr/>
            </a:p>
          </p:txBody>
        </p:sp>
        <p:sp>
          <p:nvSpPr>
            <p:cNvPr id="34" name="rc34"/>
            <p:cNvSpPr/>
            <p:nvPr/>
          </p:nvSpPr>
          <p:spPr>
            <a:xfrm>
              <a:off x="2362446" y="3156567"/>
              <a:ext cx="239888" cy="363631"/>
            </a:xfrm>
            <a:prstGeom prst="rect">
              <a:avLst/>
            </a:prstGeom>
            <a:solidFill>
              <a:srgbClr val="E2231A">
                <a:alpha val="100000"/>
              </a:srgbClr>
            </a:solidFill>
          </p:spPr>
          <p:txBody>
            <a:bodyPr/>
            <a:lstStyle/>
            <a:p>
              <a:endParaRPr/>
            </a:p>
          </p:txBody>
        </p:sp>
        <p:sp>
          <p:nvSpPr>
            <p:cNvPr id="35" name="rc35"/>
            <p:cNvSpPr/>
            <p:nvPr/>
          </p:nvSpPr>
          <p:spPr>
            <a:xfrm>
              <a:off x="2628989" y="3493557"/>
              <a:ext cx="239888" cy="718452"/>
            </a:xfrm>
            <a:prstGeom prst="rect">
              <a:avLst/>
            </a:prstGeom>
            <a:solidFill>
              <a:srgbClr val="80BD41">
                <a:alpha val="100000"/>
              </a:srgbClr>
            </a:solidFill>
          </p:spPr>
          <p:txBody>
            <a:bodyPr/>
            <a:lstStyle/>
            <a:p>
              <a:endParaRPr/>
            </a:p>
          </p:txBody>
        </p:sp>
        <p:sp>
          <p:nvSpPr>
            <p:cNvPr id="36" name="rc36"/>
            <p:cNvSpPr/>
            <p:nvPr/>
          </p:nvSpPr>
          <p:spPr>
            <a:xfrm>
              <a:off x="2628989" y="3168275"/>
              <a:ext cx="239888" cy="325281"/>
            </a:xfrm>
            <a:prstGeom prst="rect">
              <a:avLst/>
            </a:prstGeom>
            <a:solidFill>
              <a:srgbClr val="E2231A">
                <a:alpha val="100000"/>
              </a:srgbClr>
            </a:solidFill>
          </p:spPr>
          <p:txBody>
            <a:bodyPr/>
            <a:lstStyle/>
            <a:p>
              <a:endParaRPr/>
            </a:p>
          </p:txBody>
        </p:sp>
        <p:sp>
          <p:nvSpPr>
            <p:cNvPr id="37" name="rc37"/>
            <p:cNvSpPr/>
            <p:nvPr/>
          </p:nvSpPr>
          <p:spPr>
            <a:xfrm>
              <a:off x="2895532" y="3496663"/>
              <a:ext cx="239888" cy="715345"/>
            </a:xfrm>
            <a:prstGeom prst="rect">
              <a:avLst/>
            </a:prstGeom>
            <a:solidFill>
              <a:srgbClr val="80BD41">
                <a:alpha val="100000"/>
              </a:srgbClr>
            </a:solidFill>
          </p:spPr>
          <p:txBody>
            <a:bodyPr/>
            <a:lstStyle/>
            <a:p>
              <a:endParaRPr/>
            </a:p>
          </p:txBody>
        </p:sp>
        <p:sp>
          <p:nvSpPr>
            <p:cNvPr id="38" name="rc38"/>
            <p:cNvSpPr/>
            <p:nvPr/>
          </p:nvSpPr>
          <p:spPr>
            <a:xfrm>
              <a:off x="2895532" y="3174726"/>
              <a:ext cx="239888" cy="321937"/>
            </a:xfrm>
            <a:prstGeom prst="rect">
              <a:avLst/>
            </a:prstGeom>
            <a:solidFill>
              <a:srgbClr val="E2231A">
                <a:alpha val="100000"/>
              </a:srgbClr>
            </a:solidFill>
          </p:spPr>
          <p:txBody>
            <a:bodyPr/>
            <a:lstStyle/>
            <a:p>
              <a:endParaRPr/>
            </a:p>
          </p:txBody>
        </p:sp>
        <p:sp>
          <p:nvSpPr>
            <p:cNvPr id="39" name="rc39"/>
            <p:cNvSpPr/>
            <p:nvPr/>
          </p:nvSpPr>
          <p:spPr>
            <a:xfrm>
              <a:off x="3162075" y="3490883"/>
              <a:ext cx="239888" cy="721125"/>
            </a:xfrm>
            <a:prstGeom prst="rect">
              <a:avLst/>
            </a:prstGeom>
            <a:solidFill>
              <a:srgbClr val="80BD41">
                <a:alpha val="100000"/>
              </a:srgbClr>
            </a:solidFill>
          </p:spPr>
          <p:txBody>
            <a:bodyPr/>
            <a:lstStyle/>
            <a:p>
              <a:endParaRPr/>
            </a:p>
          </p:txBody>
        </p:sp>
        <p:sp>
          <p:nvSpPr>
            <p:cNvPr id="40" name="rc40"/>
            <p:cNvSpPr/>
            <p:nvPr/>
          </p:nvSpPr>
          <p:spPr>
            <a:xfrm>
              <a:off x="3162075" y="3179089"/>
              <a:ext cx="239888" cy="311793"/>
            </a:xfrm>
            <a:prstGeom prst="rect">
              <a:avLst/>
            </a:prstGeom>
            <a:solidFill>
              <a:srgbClr val="E2231A">
                <a:alpha val="100000"/>
              </a:srgbClr>
            </a:solidFill>
          </p:spPr>
          <p:txBody>
            <a:bodyPr/>
            <a:lstStyle/>
            <a:p>
              <a:endParaRPr/>
            </a:p>
          </p:txBody>
        </p:sp>
        <p:sp>
          <p:nvSpPr>
            <p:cNvPr id="41" name="rc41"/>
            <p:cNvSpPr/>
            <p:nvPr/>
          </p:nvSpPr>
          <p:spPr>
            <a:xfrm>
              <a:off x="3428618" y="3475075"/>
              <a:ext cx="239888" cy="736933"/>
            </a:xfrm>
            <a:prstGeom prst="rect">
              <a:avLst/>
            </a:prstGeom>
            <a:solidFill>
              <a:srgbClr val="80BD41">
                <a:alpha val="100000"/>
              </a:srgbClr>
            </a:solidFill>
          </p:spPr>
          <p:txBody>
            <a:bodyPr/>
            <a:lstStyle/>
            <a:p>
              <a:endParaRPr/>
            </a:p>
          </p:txBody>
        </p:sp>
        <p:sp>
          <p:nvSpPr>
            <p:cNvPr id="42" name="rc42"/>
            <p:cNvSpPr/>
            <p:nvPr/>
          </p:nvSpPr>
          <p:spPr>
            <a:xfrm>
              <a:off x="3428618" y="3178053"/>
              <a:ext cx="239888" cy="297022"/>
            </a:xfrm>
            <a:prstGeom prst="rect">
              <a:avLst/>
            </a:prstGeom>
            <a:solidFill>
              <a:srgbClr val="E2231A">
                <a:alpha val="100000"/>
              </a:srgbClr>
            </a:solidFill>
          </p:spPr>
          <p:txBody>
            <a:bodyPr/>
            <a:lstStyle/>
            <a:p>
              <a:endParaRPr/>
            </a:p>
          </p:txBody>
        </p:sp>
        <p:sp>
          <p:nvSpPr>
            <p:cNvPr id="43" name="rc43"/>
            <p:cNvSpPr/>
            <p:nvPr/>
          </p:nvSpPr>
          <p:spPr>
            <a:xfrm>
              <a:off x="3695161" y="3427168"/>
              <a:ext cx="239888" cy="784841"/>
            </a:xfrm>
            <a:prstGeom prst="rect">
              <a:avLst/>
            </a:prstGeom>
            <a:solidFill>
              <a:srgbClr val="80BD41">
                <a:alpha val="100000"/>
              </a:srgbClr>
            </a:solidFill>
          </p:spPr>
          <p:txBody>
            <a:bodyPr/>
            <a:lstStyle/>
            <a:p>
              <a:endParaRPr/>
            </a:p>
          </p:txBody>
        </p:sp>
        <p:sp>
          <p:nvSpPr>
            <p:cNvPr id="44" name="rc44"/>
            <p:cNvSpPr/>
            <p:nvPr/>
          </p:nvSpPr>
          <p:spPr>
            <a:xfrm>
              <a:off x="3695161" y="3173616"/>
              <a:ext cx="239888" cy="253551"/>
            </a:xfrm>
            <a:prstGeom prst="rect">
              <a:avLst/>
            </a:prstGeom>
            <a:solidFill>
              <a:srgbClr val="E2231A">
                <a:alpha val="100000"/>
              </a:srgbClr>
            </a:solidFill>
          </p:spPr>
          <p:txBody>
            <a:bodyPr/>
            <a:lstStyle/>
            <a:p>
              <a:endParaRPr/>
            </a:p>
          </p:txBody>
        </p:sp>
        <p:sp>
          <p:nvSpPr>
            <p:cNvPr id="45" name="rc45"/>
            <p:cNvSpPr/>
            <p:nvPr/>
          </p:nvSpPr>
          <p:spPr>
            <a:xfrm>
              <a:off x="3961705" y="3407371"/>
              <a:ext cx="239888" cy="804637"/>
            </a:xfrm>
            <a:prstGeom prst="rect">
              <a:avLst/>
            </a:prstGeom>
            <a:solidFill>
              <a:srgbClr val="80BD41">
                <a:alpha val="100000"/>
              </a:srgbClr>
            </a:solidFill>
          </p:spPr>
          <p:txBody>
            <a:bodyPr/>
            <a:lstStyle/>
            <a:p>
              <a:endParaRPr/>
            </a:p>
          </p:txBody>
        </p:sp>
        <p:sp>
          <p:nvSpPr>
            <p:cNvPr id="46" name="rc46"/>
            <p:cNvSpPr/>
            <p:nvPr/>
          </p:nvSpPr>
          <p:spPr>
            <a:xfrm>
              <a:off x="3961705" y="3179611"/>
              <a:ext cx="239888" cy="227760"/>
            </a:xfrm>
            <a:prstGeom prst="rect">
              <a:avLst/>
            </a:prstGeom>
            <a:solidFill>
              <a:srgbClr val="E2231A">
                <a:alpha val="100000"/>
              </a:srgbClr>
            </a:solidFill>
          </p:spPr>
          <p:txBody>
            <a:bodyPr/>
            <a:lstStyle/>
            <a:p>
              <a:endParaRPr/>
            </a:p>
          </p:txBody>
        </p:sp>
        <p:sp>
          <p:nvSpPr>
            <p:cNvPr id="47" name="rc47"/>
            <p:cNvSpPr/>
            <p:nvPr/>
          </p:nvSpPr>
          <p:spPr>
            <a:xfrm>
              <a:off x="4228248" y="3388953"/>
              <a:ext cx="239888" cy="823055"/>
            </a:xfrm>
            <a:prstGeom prst="rect">
              <a:avLst/>
            </a:prstGeom>
            <a:solidFill>
              <a:srgbClr val="80BD41">
                <a:alpha val="100000"/>
              </a:srgbClr>
            </a:solidFill>
          </p:spPr>
          <p:txBody>
            <a:bodyPr/>
            <a:lstStyle/>
            <a:p>
              <a:endParaRPr/>
            </a:p>
          </p:txBody>
        </p:sp>
        <p:sp>
          <p:nvSpPr>
            <p:cNvPr id="48" name="rc48"/>
            <p:cNvSpPr/>
            <p:nvPr/>
          </p:nvSpPr>
          <p:spPr>
            <a:xfrm>
              <a:off x="4228248" y="3184338"/>
              <a:ext cx="239888" cy="204614"/>
            </a:xfrm>
            <a:prstGeom prst="rect">
              <a:avLst/>
            </a:prstGeom>
            <a:solidFill>
              <a:srgbClr val="E2231A">
                <a:alpha val="100000"/>
              </a:srgbClr>
            </a:solidFill>
          </p:spPr>
          <p:txBody>
            <a:bodyPr/>
            <a:lstStyle/>
            <a:p>
              <a:endParaRPr/>
            </a:p>
          </p:txBody>
        </p:sp>
        <p:sp>
          <p:nvSpPr>
            <p:cNvPr id="49" name="rc49"/>
            <p:cNvSpPr/>
            <p:nvPr/>
          </p:nvSpPr>
          <p:spPr>
            <a:xfrm>
              <a:off x="4494791" y="3399329"/>
              <a:ext cx="239888" cy="812680"/>
            </a:xfrm>
            <a:prstGeom prst="rect">
              <a:avLst/>
            </a:prstGeom>
            <a:solidFill>
              <a:srgbClr val="80BD41">
                <a:alpha val="100000"/>
              </a:srgbClr>
            </a:solidFill>
          </p:spPr>
          <p:txBody>
            <a:bodyPr/>
            <a:lstStyle/>
            <a:p>
              <a:endParaRPr/>
            </a:p>
          </p:txBody>
        </p:sp>
        <p:sp>
          <p:nvSpPr>
            <p:cNvPr id="50" name="rc50"/>
            <p:cNvSpPr/>
            <p:nvPr/>
          </p:nvSpPr>
          <p:spPr>
            <a:xfrm>
              <a:off x="4494791" y="3188816"/>
              <a:ext cx="239888" cy="210512"/>
            </a:xfrm>
            <a:prstGeom prst="rect">
              <a:avLst/>
            </a:prstGeom>
            <a:solidFill>
              <a:srgbClr val="E2231A">
                <a:alpha val="100000"/>
              </a:srgbClr>
            </a:solidFill>
          </p:spPr>
          <p:txBody>
            <a:bodyPr/>
            <a:lstStyle/>
            <a:p>
              <a:endParaRPr/>
            </a:p>
          </p:txBody>
        </p:sp>
        <p:sp>
          <p:nvSpPr>
            <p:cNvPr id="51" name="rc51"/>
            <p:cNvSpPr/>
            <p:nvPr/>
          </p:nvSpPr>
          <p:spPr>
            <a:xfrm>
              <a:off x="4761334" y="3396488"/>
              <a:ext cx="239888" cy="815521"/>
            </a:xfrm>
            <a:prstGeom prst="rect">
              <a:avLst/>
            </a:prstGeom>
            <a:solidFill>
              <a:srgbClr val="80BD41">
                <a:alpha val="100000"/>
              </a:srgbClr>
            </a:solidFill>
          </p:spPr>
          <p:txBody>
            <a:bodyPr/>
            <a:lstStyle/>
            <a:p>
              <a:endParaRPr/>
            </a:p>
          </p:txBody>
        </p:sp>
        <p:sp>
          <p:nvSpPr>
            <p:cNvPr id="52" name="rc52"/>
            <p:cNvSpPr/>
            <p:nvPr/>
          </p:nvSpPr>
          <p:spPr>
            <a:xfrm>
              <a:off x="4761334" y="3198481"/>
              <a:ext cx="239888" cy="198006"/>
            </a:xfrm>
            <a:prstGeom prst="rect">
              <a:avLst/>
            </a:prstGeom>
            <a:solidFill>
              <a:srgbClr val="E2231A">
                <a:alpha val="100000"/>
              </a:srgbClr>
            </a:solidFill>
          </p:spPr>
          <p:txBody>
            <a:bodyPr/>
            <a:lstStyle/>
            <a:p>
              <a:endParaRPr/>
            </a:p>
          </p:txBody>
        </p:sp>
        <p:sp>
          <p:nvSpPr>
            <p:cNvPr id="53" name="rc53"/>
            <p:cNvSpPr/>
            <p:nvPr/>
          </p:nvSpPr>
          <p:spPr>
            <a:xfrm>
              <a:off x="5027877" y="3394589"/>
              <a:ext cx="239888" cy="817419"/>
            </a:xfrm>
            <a:prstGeom prst="rect">
              <a:avLst/>
            </a:prstGeom>
            <a:solidFill>
              <a:srgbClr val="80BD41">
                <a:alpha val="100000"/>
              </a:srgbClr>
            </a:solidFill>
          </p:spPr>
          <p:txBody>
            <a:bodyPr/>
            <a:lstStyle/>
            <a:p>
              <a:endParaRPr/>
            </a:p>
          </p:txBody>
        </p:sp>
        <p:sp>
          <p:nvSpPr>
            <p:cNvPr id="54" name="rc54"/>
            <p:cNvSpPr/>
            <p:nvPr/>
          </p:nvSpPr>
          <p:spPr>
            <a:xfrm>
              <a:off x="5027877" y="3222764"/>
              <a:ext cx="239888" cy="171825"/>
            </a:xfrm>
            <a:prstGeom prst="rect">
              <a:avLst/>
            </a:prstGeom>
            <a:solidFill>
              <a:srgbClr val="E2231A">
                <a:alpha val="100000"/>
              </a:srgbClr>
            </a:solidFill>
          </p:spPr>
          <p:txBody>
            <a:bodyPr/>
            <a:lstStyle/>
            <a:p>
              <a:endParaRPr/>
            </a:p>
          </p:txBody>
        </p:sp>
        <p:sp>
          <p:nvSpPr>
            <p:cNvPr id="55" name="rc55"/>
            <p:cNvSpPr/>
            <p:nvPr/>
          </p:nvSpPr>
          <p:spPr>
            <a:xfrm>
              <a:off x="5294420" y="3368057"/>
              <a:ext cx="239888" cy="843952"/>
            </a:xfrm>
            <a:prstGeom prst="rect">
              <a:avLst/>
            </a:prstGeom>
            <a:solidFill>
              <a:srgbClr val="80BD41">
                <a:alpha val="100000"/>
              </a:srgbClr>
            </a:solidFill>
          </p:spPr>
          <p:txBody>
            <a:bodyPr/>
            <a:lstStyle/>
            <a:p>
              <a:endParaRPr/>
            </a:p>
          </p:txBody>
        </p:sp>
        <p:sp>
          <p:nvSpPr>
            <p:cNvPr id="56" name="rc56"/>
            <p:cNvSpPr/>
            <p:nvPr/>
          </p:nvSpPr>
          <p:spPr>
            <a:xfrm>
              <a:off x="5294420" y="3218744"/>
              <a:ext cx="239888" cy="149312"/>
            </a:xfrm>
            <a:prstGeom prst="rect">
              <a:avLst/>
            </a:prstGeom>
            <a:solidFill>
              <a:srgbClr val="E2231A">
                <a:alpha val="100000"/>
              </a:srgbClr>
            </a:solidFill>
          </p:spPr>
          <p:txBody>
            <a:bodyPr/>
            <a:lstStyle/>
            <a:p>
              <a:endParaRPr/>
            </a:p>
          </p:txBody>
        </p:sp>
        <p:sp>
          <p:nvSpPr>
            <p:cNvPr id="57" name="rc57"/>
            <p:cNvSpPr/>
            <p:nvPr/>
          </p:nvSpPr>
          <p:spPr>
            <a:xfrm>
              <a:off x="5560963" y="3359297"/>
              <a:ext cx="239888" cy="852712"/>
            </a:xfrm>
            <a:prstGeom prst="rect">
              <a:avLst/>
            </a:prstGeom>
            <a:solidFill>
              <a:srgbClr val="80BD41">
                <a:alpha val="100000"/>
              </a:srgbClr>
            </a:solidFill>
          </p:spPr>
          <p:txBody>
            <a:bodyPr/>
            <a:lstStyle/>
            <a:p>
              <a:endParaRPr/>
            </a:p>
          </p:txBody>
        </p:sp>
        <p:sp>
          <p:nvSpPr>
            <p:cNvPr id="58" name="rc58"/>
            <p:cNvSpPr/>
            <p:nvPr/>
          </p:nvSpPr>
          <p:spPr>
            <a:xfrm>
              <a:off x="5560963" y="3217060"/>
              <a:ext cx="239888" cy="142236"/>
            </a:xfrm>
            <a:prstGeom prst="rect">
              <a:avLst/>
            </a:prstGeom>
            <a:solidFill>
              <a:srgbClr val="E2231A">
                <a:alpha val="100000"/>
              </a:srgbClr>
            </a:solidFill>
          </p:spPr>
          <p:txBody>
            <a:bodyPr/>
            <a:lstStyle/>
            <a:p>
              <a:endParaRPr/>
            </a:p>
          </p:txBody>
        </p:sp>
        <p:sp>
          <p:nvSpPr>
            <p:cNvPr id="59" name="rc59"/>
            <p:cNvSpPr/>
            <p:nvPr/>
          </p:nvSpPr>
          <p:spPr>
            <a:xfrm>
              <a:off x="5827506" y="3359047"/>
              <a:ext cx="239888" cy="852961"/>
            </a:xfrm>
            <a:prstGeom prst="rect">
              <a:avLst/>
            </a:prstGeom>
            <a:solidFill>
              <a:srgbClr val="80BD41">
                <a:alpha val="100000"/>
              </a:srgbClr>
            </a:solidFill>
          </p:spPr>
          <p:txBody>
            <a:bodyPr/>
            <a:lstStyle/>
            <a:p>
              <a:endParaRPr/>
            </a:p>
          </p:txBody>
        </p:sp>
        <p:sp>
          <p:nvSpPr>
            <p:cNvPr id="60" name="rc60"/>
            <p:cNvSpPr/>
            <p:nvPr/>
          </p:nvSpPr>
          <p:spPr>
            <a:xfrm>
              <a:off x="5827506" y="3234547"/>
              <a:ext cx="239888" cy="124500"/>
            </a:xfrm>
            <a:prstGeom prst="rect">
              <a:avLst/>
            </a:prstGeom>
            <a:solidFill>
              <a:srgbClr val="E2231A">
                <a:alpha val="100000"/>
              </a:srgbClr>
            </a:solidFill>
          </p:spPr>
          <p:txBody>
            <a:bodyPr/>
            <a:lstStyle/>
            <a:p>
              <a:endParaRPr/>
            </a:p>
          </p:txBody>
        </p:sp>
        <p:sp>
          <p:nvSpPr>
            <p:cNvPr id="61" name="rc61"/>
            <p:cNvSpPr/>
            <p:nvPr/>
          </p:nvSpPr>
          <p:spPr>
            <a:xfrm>
              <a:off x="6094049" y="3326991"/>
              <a:ext cx="239888" cy="885018"/>
            </a:xfrm>
            <a:prstGeom prst="rect">
              <a:avLst/>
            </a:prstGeom>
            <a:solidFill>
              <a:srgbClr val="80BD41">
                <a:alpha val="100000"/>
              </a:srgbClr>
            </a:solidFill>
          </p:spPr>
          <p:txBody>
            <a:bodyPr/>
            <a:lstStyle/>
            <a:p>
              <a:endParaRPr/>
            </a:p>
          </p:txBody>
        </p:sp>
        <p:sp>
          <p:nvSpPr>
            <p:cNvPr id="62" name="rc62"/>
            <p:cNvSpPr/>
            <p:nvPr/>
          </p:nvSpPr>
          <p:spPr>
            <a:xfrm>
              <a:off x="6094049" y="3227538"/>
              <a:ext cx="239888" cy="99453"/>
            </a:xfrm>
            <a:prstGeom prst="rect">
              <a:avLst/>
            </a:prstGeom>
            <a:solidFill>
              <a:srgbClr val="E2231A">
                <a:alpha val="100000"/>
              </a:srgbClr>
            </a:solidFill>
          </p:spPr>
          <p:txBody>
            <a:bodyPr/>
            <a:lstStyle/>
            <a:p>
              <a:endParaRPr/>
            </a:p>
          </p:txBody>
        </p:sp>
        <p:sp>
          <p:nvSpPr>
            <p:cNvPr id="63" name="rc63"/>
            <p:cNvSpPr/>
            <p:nvPr/>
          </p:nvSpPr>
          <p:spPr>
            <a:xfrm>
              <a:off x="6360593" y="3323243"/>
              <a:ext cx="239888" cy="888766"/>
            </a:xfrm>
            <a:prstGeom prst="rect">
              <a:avLst/>
            </a:prstGeom>
            <a:solidFill>
              <a:srgbClr val="80BD41">
                <a:alpha val="100000"/>
              </a:srgbClr>
            </a:solidFill>
          </p:spPr>
          <p:txBody>
            <a:bodyPr/>
            <a:lstStyle/>
            <a:p>
              <a:endParaRPr/>
            </a:p>
          </p:txBody>
        </p:sp>
        <p:sp>
          <p:nvSpPr>
            <p:cNvPr id="64" name="rc64"/>
            <p:cNvSpPr/>
            <p:nvPr/>
          </p:nvSpPr>
          <p:spPr>
            <a:xfrm>
              <a:off x="6360593" y="3237488"/>
              <a:ext cx="239888" cy="85755"/>
            </a:xfrm>
            <a:prstGeom prst="rect">
              <a:avLst/>
            </a:prstGeom>
            <a:solidFill>
              <a:srgbClr val="E2231A">
                <a:alpha val="100000"/>
              </a:srgbClr>
            </a:solidFill>
          </p:spPr>
          <p:txBody>
            <a:bodyPr/>
            <a:lstStyle/>
            <a:p>
              <a:endParaRPr/>
            </a:p>
          </p:txBody>
        </p:sp>
        <p:sp>
          <p:nvSpPr>
            <p:cNvPr id="65" name="rc65"/>
            <p:cNvSpPr/>
            <p:nvPr/>
          </p:nvSpPr>
          <p:spPr>
            <a:xfrm>
              <a:off x="6627136" y="3371525"/>
              <a:ext cx="239888" cy="840484"/>
            </a:xfrm>
            <a:prstGeom prst="rect">
              <a:avLst/>
            </a:prstGeom>
            <a:solidFill>
              <a:srgbClr val="80BD41">
                <a:alpha val="100000"/>
              </a:srgbClr>
            </a:solidFill>
          </p:spPr>
          <p:txBody>
            <a:bodyPr/>
            <a:lstStyle/>
            <a:p>
              <a:endParaRPr/>
            </a:p>
          </p:txBody>
        </p:sp>
        <p:sp>
          <p:nvSpPr>
            <p:cNvPr id="66" name="rc66"/>
            <p:cNvSpPr/>
            <p:nvPr/>
          </p:nvSpPr>
          <p:spPr>
            <a:xfrm>
              <a:off x="6627136" y="3250671"/>
              <a:ext cx="239888" cy="120853"/>
            </a:xfrm>
            <a:prstGeom prst="rect">
              <a:avLst/>
            </a:prstGeom>
            <a:solidFill>
              <a:srgbClr val="E2231A">
                <a:alpha val="100000"/>
              </a:srgbClr>
            </a:solidFill>
          </p:spPr>
          <p:txBody>
            <a:bodyPr/>
            <a:lstStyle/>
            <a:p>
              <a:endParaRPr/>
            </a:p>
          </p:txBody>
        </p:sp>
        <p:sp>
          <p:nvSpPr>
            <p:cNvPr id="67" name="rc67"/>
            <p:cNvSpPr/>
            <p:nvPr/>
          </p:nvSpPr>
          <p:spPr>
            <a:xfrm>
              <a:off x="6893679" y="3376867"/>
              <a:ext cx="239888" cy="835142"/>
            </a:xfrm>
            <a:prstGeom prst="rect">
              <a:avLst/>
            </a:prstGeom>
            <a:solidFill>
              <a:srgbClr val="80BD41">
                <a:alpha val="100000"/>
              </a:srgbClr>
            </a:solidFill>
          </p:spPr>
          <p:txBody>
            <a:bodyPr/>
            <a:lstStyle/>
            <a:p>
              <a:endParaRPr/>
            </a:p>
          </p:txBody>
        </p:sp>
        <p:sp>
          <p:nvSpPr>
            <p:cNvPr id="68" name="rc68"/>
            <p:cNvSpPr/>
            <p:nvPr/>
          </p:nvSpPr>
          <p:spPr>
            <a:xfrm>
              <a:off x="6893679" y="3250444"/>
              <a:ext cx="239888" cy="126423"/>
            </a:xfrm>
            <a:prstGeom prst="rect">
              <a:avLst/>
            </a:prstGeom>
            <a:solidFill>
              <a:srgbClr val="E2231A">
                <a:alpha val="100000"/>
              </a:srgbClr>
            </a:solidFill>
          </p:spPr>
          <p:txBody>
            <a:bodyPr/>
            <a:lstStyle/>
            <a:p>
              <a:endParaRPr/>
            </a:p>
          </p:txBody>
        </p:sp>
        <p:sp>
          <p:nvSpPr>
            <p:cNvPr id="69" name="rc69"/>
            <p:cNvSpPr/>
            <p:nvPr/>
          </p:nvSpPr>
          <p:spPr>
            <a:xfrm>
              <a:off x="7160222" y="3332458"/>
              <a:ext cx="239888" cy="879550"/>
            </a:xfrm>
            <a:prstGeom prst="rect">
              <a:avLst/>
            </a:prstGeom>
            <a:solidFill>
              <a:srgbClr val="80BD41">
                <a:alpha val="100000"/>
              </a:srgbClr>
            </a:solidFill>
          </p:spPr>
          <p:txBody>
            <a:bodyPr/>
            <a:lstStyle/>
            <a:p>
              <a:endParaRPr/>
            </a:p>
          </p:txBody>
        </p:sp>
        <p:sp>
          <p:nvSpPr>
            <p:cNvPr id="70" name="rc70"/>
            <p:cNvSpPr/>
            <p:nvPr/>
          </p:nvSpPr>
          <p:spPr>
            <a:xfrm>
              <a:off x="7160222" y="3246902"/>
              <a:ext cx="239888" cy="85556"/>
            </a:xfrm>
            <a:prstGeom prst="rect">
              <a:avLst/>
            </a:prstGeom>
            <a:solidFill>
              <a:srgbClr val="E2231A">
                <a:alpha val="100000"/>
              </a:srgbClr>
            </a:solidFill>
          </p:spPr>
          <p:txBody>
            <a:bodyPr/>
            <a:lstStyle/>
            <a:p>
              <a:endParaRPr/>
            </a:p>
          </p:txBody>
        </p:sp>
        <p:sp>
          <p:nvSpPr>
            <p:cNvPr id="71" name="rc71"/>
            <p:cNvSpPr/>
            <p:nvPr/>
          </p:nvSpPr>
          <p:spPr>
            <a:xfrm>
              <a:off x="7426765" y="3341603"/>
              <a:ext cx="239888" cy="870405"/>
            </a:xfrm>
            <a:prstGeom prst="rect">
              <a:avLst/>
            </a:prstGeom>
            <a:solidFill>
              <a:srgbClr val="80BD41">
                <a:alpha val="100000"/>
              </a:srgbClr>
            </a:solidFill>
          </p:spPr>
          <p:txBody>
            <a:bodyPr/>
            <a:lstStyle/>
            <a:p>
              <a:endParaRPr/>
            </a:p>
          </p:txBody>
        </p:sp>
        <p:sp>
          <p:nvSpPr>
            <p:cNvPr id="72" name="rc72"/>
            <p:cNvSpPr/>
            <p:nvPr/>
          </p:nvSpPr>
          <p:spPr>
            <a:xfrm>
              <a:off x="7426765" y="3247078"/>
              <a:ext cx="239888" cy="94525"/>
            </a:xfrm>
            <a:prstGeom prst="rect">
              <a:avLst/>
            </a:prstGeom>
            <a:solidFill>
              <a:srgbClr val="E2231A">
                <a:alpha val="100000"/>
              </a:srgbClr>
            </a:solidFill>
          </p:spPr>
          <p:txBody>
            <a:bodyPr/>
            <a:lstStyle/>
            <a:p>
              <a:endParaRPr/>
            </a:p>
          </p:txBody>
        </p:sp>
        <p:sp>
          <p:nvSpPr>
            <p:cNvPr id="73" name="rc73"/>
            <p:cNvSpPr/>
            <p:nvPr/>
          </p:nvSpPr>
          <p:spPr>
            <a:xfrm>
              <a:off x="7693308" y="3312216"/>
              <a:ext cx="239888" cy="899792"/>
            </a:xfrm>
            <a:prstGeom prst="rect">
              <a:avLst/>
            </a:prstGeom>
            <a:solidFill>
              <a:srgbClr val="80BD41">
                <a:alpha val="100000"/>
              </a:srgbClr>
            </a:solidFill>
          </p:spPr>
          <p:txBody>
            <a:bodyPr/>
            <a:lstStyle/>
            <a:p>
              <a:endParaRPr/>
            </a:p>
          </p:txBody>
        </p:sp>
        <p:sp>
          <p:nvSpPr>
            <p:cNvPr id="74" name="rc74"/>
            <p:cNvSpPr/>
            <p:nvPr/>
          </p:nvSpPr>
          <p:spPr>
            <a:xfrm>
              <a:off x="7693308" y="3247463"/>
              <a:ext cx="239888" cy="64753"/>
            </a:xfrm>
            <a:prstGeom prst="rect">
              <a:avLst/>
            </a:prstGeom>
            <a:solidFill>
              <a:srgbClr val="E2231A">
                <a:alpha val="100000"/>
              </a:srgbClr>
            </a:solidFill>
          </p:spPr>
          <p:txBody>
            <a:bodyPr/>
            <a:lstStyle/>
            <a:p>
              <a:endParaRPr/>
            </a:p>
          </p:txBody>
        </p:sp>
        <p:sp>
          <p:nvSpPr>
            <p:cNvPr id="75" name="rc75"/>
            <p:cNvSpPr/>
            <p:nvPr/>
          </p:nvSpPr>
          <p:spPr>
            <a:xfrm>
              <a:off x="7959851" y="3319326"/>
              <a:ext cx="239888" cy="892683"/>
            </a:xfrm>
            <a:prstGeom prst="rect">
              <a:avLst/>
            </a:prstGeom>
            <a:solidFill>
              <a:srgbClr val="80BD41">
                <a:alpha val="100000"/>
              </a:srgbClr>
            </a:solidFill>
          </p:spPr>
          <p:txBody>
            <a:bodyPr/>
            <a:lstStyle/>
            <a:p>
              <a:endParaRPr/>
            </a:p>
          </p:txBody>
        </p:sp>
        <p:sp>
          <p:nvSpPr>
            <p:cNvPr id="76" name="rc76"/>
            <p:cNvSpPr/>
            <p:nvPr/>
          </p:nvSpPr>
          <p:spPr>
            <a:xfrm>
              <a:off x="7959851" y="3249859"/>
              <a:ext cx="239888" cy="69467"/>
            </a:xfrm>
            <a:prstGeom prst="rect">
              <a:avLst/>
            </a:prstGeom>
            <a:solidFill>
              <a:srgbClr val="E2231A">
                <a:alpha val="100000"/>
              </a:srgbClr>
            </a:solidFill>
          </p:spPr>
          <p:txBody>
            <a:bodyPr/>
            <a:lstStyle/>
            <a:p>
              <a:endParaRPr/>
            </a:p>
          </p:txBody>
        </p:sp>
        <p:sp>
          <p:nvSpPr>
            <p:cNvPr id="77" name="pl77"/>
            <p:cNvSpPr/>
            <p:nvPr/>
          </p:nvSpPr>
          <p:spPr>
            <a:xfrm>
              <a:off x="1416218" y="2214122"/>
              <a:ext cx="6663577" cy="751893"/>
            </a:xfrm>
            <a:custGeom>
              <a:avLst/>
              <a:gdLst/>
              <a:ahLst/>
              <a:cxnLst/>
              <a:rect l="0" t="0" r="0" b="0"/>
              <a:pathLst>
                <a:path w="6663577" h="751893">
                  <a:moveTo>
                    <a:pt x="0" y="751893"/>
                  </a:moveTo>
                  <a:lnTo>
                    <a:pt x="266543" y="730410"/>
                  </a:lnTo>
                  <a:lnTo>
                    <a:pt x="533086" y="730410"/>
                  </a:lnTo>
                  <a:lnTo>
                    <a:pt x="799629" y="665962"/>
                  </a:lnTo>
                  <a:lnTo>
                    <a:pt x="1066172" y="580031"/>
                  </a:lnTo>
                  <a:lnTo>
                    <a:pt x="1332715" y="515583"/>
                  </a:lnTo>
                  <a:lnTo>
                    <a:pt x="1599258" y="515583"/>
                  </a:lnTo>
                  <a:lnTo>
                    <a:pt x="1865801" y="494101"/>
                  </a:lnTo>
                  <a:lnTo>
                    <a:pt x="2132344" y="472618"/>
                  </a:lnTo>
                  <a:lnTo>
                    <a:pt x="2398888" y="365205"/>
                  </a:lnTo>
                  <a:lnTo>
                    <a:pt x="2665431" y="322239"/>
                  </a:lnTo>
                  <a:lnTo>
                    <a:pt x="2931974" y="279274"/>
                  </a:lnTo>
                  <a:lnTo>
                    <a:pt x="3198517" y="300757"/>
                  </a:lnTo>
                  <a:lnTo>
                    <a:pt x="3465060" y="279274"/>
                  </a:lnTo>
                  <a:lnTo>
                    <a:pt x="3731603" y="214826"/>
                  </a:lnTo>
                  <a:lnTo>
                    <a:pt x="3998146" y="171861"/>
                  </a:lnTo>
                  <a:lnTo>
                    <a:pt x="4264689" y="150378"/>
                  </a:lnTo>
                  <a:lnTo>
                    <a:pt x="4531233" y="128895"/>
                  </a:lnTo>
                  <a:lnTo>
                    <a:pt x="4797776" y="64447"/>
                  </a:lnTo>
                  <a:lnTo>
                    <a:pt x="5064319" y="42965"/>
                  </a:lnTo>
                  <a:lnTo>
                    <a:pt x="5330862" y="128895"/>
                  </a:lnTo>
                  <a:lnTo>
                    <a:pt x="5597405" y="128895"/>
                  </a:lnTo>
                  <a:lnTo>
                    <a:pt x="5863948" y="42965"/>
                  </a:lnTo>
                  <a:lnTo>
                    <a:pt x="6130491" y="64447"/>
                  </a:lnTo>
                  <a:lnTo>
                    <a:pt x="6397034" y="0"/>
                  </a:lnTo>
                  <a:lnTo>
                    <a:pt x="6663577" y="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45880"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79" name="tx79"/>
            <p:cNvSpPr/>
            <p:nvPr/>
          </p:nvSpPr>
          <p:spPr>
            <a:xfrm>
              <a:off x="2678595" y="25467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0" name="tx80"/>
            <p:cNvSpPr/>
            <p:nvPr/>
          </p:nvSpPr>
          <p:spPr>
            <a:xfrm>
              <a:off x="4011311" y="23533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78</a:t>
              </a:r>
            </a:p>
          </p:txBody>
        </p:sp>
        <p:sp>
          <p:nvSpPr>
            <p:cNvPr id="81" name="tx81"/>
            <p:cNvSpPr/>
            <p:nvPr/>
          </p:nvSpPr>
          <p:spPr>
            <a:xfrm>
              <a:off x="5344027"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2" name="tx82"/>
            <p:cNvSpPr/>
            <p:nvPr/>
          </p:nvSpPr>
          <p:spPr>
            <a:xfrm>
              <a:off x="6410199"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3" name="tx83"/>
            <p:cNvSpPr/>
            <p:nvPr/>
          </p:nvSpPr>
          <p:spPr>
            <a:xfrm>
              <a:off x="6676742" y="21600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4" name="tx84"/>
            <p:cNvSpPr/>
            <p:nvPr/>
          </p:nvSpPr>
          <p:spPr>
            <a:xfrm>
              <a:off x="6943285" y="21600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5" name="tx85"/>
            <p:cNvSpPr/>
            <p:nvPr/>
          </p:nvSpPr>
          <p:spPr>
            <a:xfrm>
              <a:off x="7209828"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6" name="tx86"/>
            <p:cNvSpPr/>
            <p:nvPr/>
          </p:nvSpPr>
          <p:spPr>
            <a:xfrm>
              <a:off x="7476372"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7" name="tx87"/>
            <p:cNvSpPr/>
            <p:nvPr/>
          </p:nvSpPr>
          <p:spPr>
            <a:xfrm>
              <a:off x="7742915"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8" name="tx88"/>
            <p:cNvSpPr/>
            <p:nvPr/>
          </p:nvSpPr>
          <p:spPr>
            <a:xfrm>
              <a:off x="8009458"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9" name="tx89"/>
            <p:cNvSpPr/>
            <p:nvPr/>
          </p:nvSpPr>
          <p:spPr>
            <a:xfrm>
              <a:off x="1310724" y="386425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22.4</a:t>
              </a:r>
            </a:p>
          </p:txBody>
        </p:sp>
        <p:sp>
          <p:nvSpPr>
            <p:cNvPr id="90" name="tx90"/>
            <p:cNvSpPr/>
            <p:nvPr/>
          </p:nvSpPr>
          <p:spPr>
            <a:xfrm>
              <a:off x="1310724" y="332943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16.4</a:t>
              </a:r>
            </a:p>
          </p:txBody>
        </p:sp>
        <p:sp>
          <p:nvSpPr>
            <p:cNvPr id="91" name="tx91"/>
            <p:cNvSpPr/>
            <p:nvPr/>
          </p:nvSpPr>
          <p:spPr>
            <a:xfrm>
              <a:off x="2643440" y="381234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26.1</a:t>
              </a:r>
            </a:p>
          </p:txBody>
        </p:sp>
        <p:sp>
          <p:nvSpPr>
            <p:cNvPr id="92" name="tx92"/>
            <p:cNvSpPr/>
            <p:nvPr/>
          </p:nvSpPr>
          <p:spPr>
            <a:xfrm>
              <a:off x="2643440" y="329047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3" name="tx93"/>
            <p:cNvSpPr/>
            <p:nvPr/>
          </p:nvSpPr>
          <p:spPr>
            <a:xfrm>
              <a:off x="3976155" y="376919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29.3</a:t>
              </a:r>
            </a:p>
          </p:txBody>
        </p:sp>
        <p:sp>
          <p:nvSpPr>
            <p:cNvPr id="94" name="tx94"/>
            <p:cNvSpPr/>
            <p:nvPr/>
          </p:nvSpPr>
          <p:spPr>
            <a:xfrm>
              <a:off x="4006300" y="32529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5" name="tx95"/>
            <p:cNvSpPr/>
            <p:nvPr/>
          </p:nvSpPr>
          <p:spPr>
            <a:xfrm>
              <a:off x="5308871" y="37495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30.7</a:t>
              </a:r>
            </a:p>
          </p:txBody>
        </p:sp>
        <p:sp>
          <p:nvSpPr>
            <p:cNvPr id="96" name="tx96"/>
            <p:cNvSpPr/>
            <p:nvPr/>
          </p:nvSpPr>
          <p:spPr>
            <a:xfrm>
              <a:off x="5339016" y="3253278"/>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97" name="tx97"/>
            <p:cNvSpPr/>
            <p:nvPr/>
          </p:nvSpPr>
          <p:spPr>
            <a:xfrm>
              <a:off x="6375043" y="372713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32.3</a:t>
              </a:r>
            </a:p>
          </p:txBody>
        </p:sp>
        <p:sp>
          <p:nvSpPr>
            <p:cNvPr id="98" name="tx98"/>
            <p:cNvSpPr/>
            <p:nvPr/>
          </p:nvSpPr>
          <p:spPr>
            <a:xfrm>
              <a:off x="6405188" y="323987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9" name="tx99"/>
            <p:cNvSpPr/>
            <p:nvPr/>
          </p:nvSpPr>
          <p:spPr>
            <a:xfrm>
              <a:off x="6641586" y="375127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30.6</a:t>
              </a:r>
            </a:p>
          </p:txBody>
        </p:sp>
        <p:sp>
          <p:nvSpPr>
            <p:cNvPr id="100" name="tx100"/>
            <p:cNvSpPr/>
            <p:nvPr/>
          </p:nvSpPr>
          <p:spPr>
            <a:xfrm>
              <a:off x="6671731" y="3272299"/>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1" name="tx101"/>
            <p:cNvSpPr/>
            <p:nvPr/>
          </p:nvSpPr>
          <p:spPr>
            <a:xfrm>
              <a:off x="6908130" y="375394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30.4</a:t>
              </a:r>
            </a:p>
          </p:txBody>
        </p:sp>
        <p:sp>
          <p:nvSpPr>
            <p:cNvPr id="102" name="tx102"/>
            <p:cNvSpPr/>
            <p:nvPr/>
          </p:nvSpPr>
          <p:spPr>
            <a:xfrm>
              <a:off x="6938274" y="327321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3" name="tx103"/>
            <p:cNvSpPr/>
            <p:nvPr/>
          </p:nvSpPr>
          <p:spPr>
            <a:xfrm>
              <a:off x="7219877" y="37317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04" name="tx104"/>
            <p:cNvSpPr/>
            <p:nvPr/>
          </p:nvSpPr>
          <p:spPr>
            <a:xfrm>
              <a:off x="7204817" y="32491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5" name="tx105"/>
            <p:cNvSpPr/>
            <p:nvPr/>
          </p:nvSpPr>
          <p:spPr>
            <a:xfrm>
              <a:off x="7441216" y="373631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31.7</a:t>
              </a:r>
            </a:p>
          </p:txBody>
        </p:sp>
        <p:sp>
          <p:nvSpPr>
            <p:cNvPr id="106" name="tx106"/>
            <p:cNvSpPr/>
            <p:nvPr/>
          </p:nvSpPr>
          <p:spPr>
            <a:xfrm>
              <a:off x="7471361" y="325384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7" name="tx107"/>
            <p:cNvSpPr/>
            <p:nvPr/>
          </p:nvSpPr>
          <p:spPr>
            <a:xfrm>
              <a:off x="7707759" y="37216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32.7</a:t>
              </a:r>
            </a:p>
          </p:txBody>
        </p:sp>
        <p:sp>
          <p:nvSpPr>
            <p:cNvPr id="108" name="tx108"/>
            <p:cNvSpPr/>
            <p:nvPr/>
          </p:nvSpPr>
          <p:spPr>
            <a:xfrm>
              <a:off x="7737904" y="324072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9" name="tx109"/>
            <p:cNvSpPr/>
            <p:nvPr/>
          </p:nvSpPr>
          <p:spPr>
            <a:xfrm>
              <a:off x="7974302" y="372517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32.5</a:t>
              </a:r>
            </a:p>
          </p:txBody>
        </p:sp>
        <p:sp>
          <p:nvSpPr>
            <p:cNvPr id="110" name="tx110"/>
            <p:cNvSpPr/>
            <p:nvPr/>
          </p:nvSpPr>
          <p:spPr>
            <a:xfrm>
              <a:off x="8004447" y="32441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11" name="tx111"/>
            <p:cNvSpPr/>
            <p:nvPr/>
          </p:nvSpPr>
          <p:spPr>
            <a:xfrm>
              <a:off x="1310724" y="298810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38.8</a:t>
              </a:r>
            </a:p>
          </p:txBody>
        </p:sp>
        <p:sp>
          <p:nvSpPr>
            <p:cNvPr id="112" name="tx112"/>
            <p:cNvSpPr/>
            <p:nvPr/>
          </p:nvSpPr>
          <p:spPr>
            <a:xfrm>
              <a:off x="2688644" y="30113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113" name="tx113"/>
            <p:cNvSpPr/>
            <p:nvPr/>
          </p:nvSpPr>
          <p:spPr>
            <a:xfrm>
              <a:off x="3976155" y="302272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37.5</a:t>
              </a:r>
            </a:p>
          </p:txBody>
        </p:sp>
        <p:sp>
          <p:nvSpPr>
            <p:cNvPr id="114" name="tx114"/>
            <p:cNvSpPr/>
            <p:nvPr/>
          </p:nvSpPr>
          <p:spPr>
            <a:xfrm>
              <a:off x="5308871" y="306185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36.1</a:t>
              </a:r>
            </a:p>
          </p:txBody>
        </p:sp>
        <p:sp>
          <p:nvSpPr>
            <p:cNvPr id="115" name="tx115"/>
            <p:cNvSpPr/>
            <p:nvPr/>
          </p:nvSpPr>
          <p:spPr>
            <a:xfrm>
              <a:off x="6375043" y="308059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35.4</a:t>
              </a:r>
            </a:p>
          </p:txBody>
        </p:sp>
        <p:sp>
          <p:nvSpPr>
            <p:cNvPr id="116" name="tx116"/>
            <p:cNvSpPr/>
            <p:nvPr/>
          </p:nvSpPr>
          <p:spPr>
            <a:xfrm>
              <a:off x="6686790" y="30937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7" name="tx117"/>
            <p:cNvSpPr/>
            <p:nvPr/>
          </p:nvSpPr>
          <p:spPr>
            <a:xfrm>
              <a:off x="6953334" y="30935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7174673" y="30900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19" name="tx119"/>
            <p:cNvSpPr/>
            <p:nvPr/>
          </p:nvSpPr>
          <p:spPr>
            <a:xfrm>
              <a:off x="7441216" y="309018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0" name="tx120"/>
            <p:cNvSpPr/>
            <p:nvPr/>
          </p:nvSpPr>
          <p:spPr>
            <a:xfrm>
              <a:off x="7707759" y="30905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35.1</a:t>
              </a:r>
            </a:p>
          </p:txBody>
        </p:sp>
        <p:sp>
          <p:nvSpPr>
            <p:cNvPr id="121" name="tx121"/>
            <p:cNvSpPr/>
            <p:nvPr/>
          </p:nvSpPr>
          <p:spPr>
            <a:xfrm>
              <a:off x="8019506" y="3092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2" name="tx122"/>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16710" y="360990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4" name="tx124"/>
            <p:cNvSpPr/>
            <p:nvPr/>
          </p:nvSpPr>
          <p:spPr>
            <a:xfrm>
              <a:off x="616710" y="305991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5" name="tx125"/>
            <p:cNvSpPr/>
            <p:nvPr/>
          </p:nvSpPr>
          <p:spPr>
            <a:xfrm>
              <a:off x="616710" y="250992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6" name="tx126"/>
            <p:cNvSpPr/>
            <p:nvPr/>
          </p:nvSpPr>
          <p:spPr>
            <a:xfrm>
              <a:off x="616710" y="195993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5" name="pl145"/>
            <p:cNvSpPr/>
            <p:nvPr/>
          </p:nvSpPr>
          <p:spPr>
            <a:xfrm>
              <a:off x="2892766"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59865"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80163"/>
              <a:ext cx="201456" cy="201456"/>
            </a:xfrm>
            <a:prstGeom prst="rect">
              <a:avLst/>
            </a:prstGeom>
            <a:solidFill>
              <a:srgbClr val="E2231A">
                <a:alpha val="100000"/>
              </a:srgbClr>
            </a:solidFill>
          </p:spPr>
          <p:txBody>
            <a:bodyPr/>
            <a:lstStyle/>
            <a:p>
              <a:endParaRPr/>
            </a:p>
          </p:txBody>
        </p:sp>
        <p:sp>
          <p:nvSpPr>
            <p:cNvPr id="148" name="rc148"/>
            <p:cNvSpPr/>
            <p:nvPr/>
          </p:nvSpPr>
          <p:spPr>
            <a:xfrm>
              <a:off x="5653947"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728904"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1592810"/>
              <a:ext cx="1369933" cy="1458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ROSA, 2000-2025</a:t>
              </a:r>
            </a:p>
          </p:txBody>
        </p:sp>
        <p:sp>
          <p:nvSpPr>
            <p:cNvPr id="153" name="pl153"/>
            <p:cNvSpPr/>
            <p:nvPr/>
          </p:nvSpPr>
          <p:spPr>
            <a:xfrm>
              <a:off x="22239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07920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93449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78978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15156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00685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86214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296273" y="5840557"/>
              <a:ext cx="5996170" cy="124062"/>
            </a:xfrm>
            <a:prstGeom prst="rect">
              <a:avLst/>
            </a:prstGeom>
            <a:solidFill>
              <a:srgbClr val="80BD41">
                <a:alpha val="100000"/>
              </a:srgbClr>
            </a:solidFill>
          </p:spPr>
          <p:txBody>
            <a:bodyPr/>
            <a:lstStyle/>
            <a:p>
              <a:endParaRPr/>
            </a:p>
          </p:txBody>
        </p:sp>
        <p:sp>
          <p:nvSpPr>
            <p:cNvPr id="165" name="rc165"/>
            <p:cNvSpPr/>
            <p:nvPr/>
          </p:nvSpPr>
          <p:spPr>
            <a:xfrm>
              <a:off x="7292444" y="5840557"/>
              <a:ext cx="578559" cy="124062"/>
            </a:xfrm>
            <a:prstGeom prst="rect">
              <a:avLst/>
            </a:prstGeom>
            <a:solidFill>
              <a:srgbClr val="E2231A">
                <a:alpha val="100000"/>
              </a:srgbClr>
            </a:solidFill>
          </p:spPr>
          <p:txBody>
            <a:bodyPr/>
            <a:lstStyle/>
            <a:p>
              <a:endParaRPr/>
            </a:p>
          </p:txBody>
        </p:sp>
        <p:sp>
          <p:nvSpPr>
            <p:cNvPr id="166" name="rc166"/>
            <p:cNvSpPr/>
            <p:nvPr/>
          </p:nvSpPr>
          <p:spPr>
            <a:xfrm>
              <a:off x="1296273" y="5685479"/>
              <a:ext cx="6070563" cy="124062"/>
            </a:xfrm>
            <a:prstGeom prst="rect">
              <a:avLst/>
            </a:prstGeom>
            <a:solidFill>
              <a:srgbClr val="80BD41">
                <a:alpha val="100000"/>
              </a:srgbClr>
            </a:solidFill>
          </p:spPr>
          <p:txBody>
            <a:bodyPr/>
            <a:lstStyle/>
            <a:p>
              <a:endParaRPr/>
            </a:p>
          </p:txBody>
        </p:sp>
        <p:sp>
          <p:nvSpPr>
            <p:cNvPr id="167" name="rc167"/>
            <p:cNvSpPr/>
            <p:nvPr/>
          </p:nvSpPr>
          <p:spPr>
            <a:xfrm>
              <a:off x="7366837" y="5685479"/>
              <a:ext cx="436865" cy="124062"/>
            </a:xfrm>
            <a:prstGeom prst="rect">
              <a:avLst/>
            </a:prstGeom>
            <a:solidFill>
              <a:srgbClr val="E2231A">
                <a:alpha val="100000"/>
              </a:srgbClr>
            </a:solidFill>
          </p:spPr>
          <p:txBody>
            <a:bodyPr/>
            <a:lstStyle/>
            <a:p>
              <a:endParaRPr/>
            </a:p>
          </p:txBody>
        </p:sp>
        <p:sp>
          <p:nvSpPr>
            <p:cNvPr id="168" name="rc168"/>
            <p:cNvSpPr/>
            <p:nvPr/>
          </p:nvSpPr>
          <p:spPr>
            <a:xfrm>
              <a:off x="1296273" y="5530401"/>
              <a:ext cx="6022599" cy="124062"/>
            </a:xfrm>
            <a:prstGeom prst="rect">
              <a:avLst/>
            </a:prstGeom>
            <a:solidFill>
              <a:srgbClr val="80BD41">
                <a:alpha val="100000"/>
              </a:srgbClr>
            </a:solidFill>
          </p:spPr>
          <p:txBody>
            <a:bodyPr/>
            <a:lstStyle/>
            <a:p>
              <a:endParaRPr/>
            </a:p>
          </p:txBody>
        </p:sp>
        <p:sp>
          <p:nvSpPr>
            <p:cNvPr id="169" name="rc169"/>
            <p:cNvSpPr/>
            <p:nvPr/>
          </p:nvSpPr>
          <p:spPr>
            <a:xfrm>
              <a:off x="7318873" y="5530401"/>
              <a:ext cx="468668" cy="124062"/>
            </a:xfrm>
            <a:prstGeom prst="rect">
              <a:avLst/>
            </a:prstGeom>
            <a:solidFill>
              <a:srgbClr val="E2231A">
                <a:alpha val="100000"/>
              </a:srgbClr>
            </a:solidFill>
          </p:spPr>
          <p:txBody>
            <a:bodyPr/>
            <a:lstStyle/>
            <a:p>
              <a:endParaRPr/>
            </a:p>
          </p:txBody>
        </p:sp>
        <p:sp>
          <p:nvSpPr>
            <p:cNvPr id="170" name="tx170"/>
            <p:cNvSpPr/>
            <p:nvPr/>
          </p:nvSpPr>
          <p:spPr>
            <a:xfrm>
              <a:off x="4171283"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32.3</a:t>
              </a:r>
            </a:p>
          </p:txBody>
        </p:sp>
        <p:sp>
          <p:nvSpPr>
            <p:cNvPr id="171" name="tx171"/>
            <p:cNvSpPr/>
            <p:nvPr/>
          </p:nvSpPr>
          <p:spPr>
            <a:xfrm>
              <a:off x="7493817"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3.1</a:t>
              </a:r>
            </a:p>
          </p:txBody>
        </p:sp>
        <p:sp>
          <p:nvSpPr>
            <p:cNvPr id="172" name="tx172"/>
            <p:cNvSpPr/>
            <p:nvPr/>
          </p:nvSpPr>
          <p:spPr>
            <a:xfrm>
              <a:off x="4208479"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32.7</a:t>
              </a:r>
            </a:p>
          </p:txBody>
        </p:sp>
        <p:sp>
          <p:nvSpPr>
            <p:cNvPr id="173" name="tx173"/>
            <p:cNvSpPr/>
            <p:nvPr/>
          </p:nvSpPr>
          <p:spPr>
            <a:xfrm>
              <a:off x="7497362"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2.4</a:t>
              </a:r>
            </a:p>
          </p:txBody>
        </p:sp>
        <p:sp>
          <p:nvSpPr>
            <p:cNvPr id="174" name="tx174"/>
            <p:cNvSpPr/>
            <p:nvPr/>
          </p:nvSpPr>
          <p:spPr>
            <a:xfrm>
              <a:off x="4184497"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32.5</a:t>
              </a:r>
            </a:p>
          </p:txBody>
        </p:sp>
        <p:sp>
          <p:nvSpPr>
            <p:cNvPr id="175" name="tx175"/>
            <p:cNvSpPr/>
            <p:nvPr/>
          </p:nvSpPr>
          <p:spPr>
            <a:xfrm>
              <a:off x="7465300"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2.5</a:t>
              </a:r>
            </a:p>
          </p:txBody>
        </p:sp>
        <p:sp>
          <p:nvSpPr>
            <p:cNvPr id="176" name="tx176"/>
            <p:cNvSpPr/>
            <p:nvPr/>
          </p:nvSpPr>
          <p:spPr>
            <a:xfrm>
              <a:off x="8076664"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35.4</a:t>
              </a:r>
            </a:p>
          </p:txBody>
        </p:sp>
        <p:sp>
          <p:nvSpPr>
            <p:cNvPr id="177" name="tx177"/>
            <p:cNvSpPr/>
            <p:nvPr/>
          </p:nvSpPr>
          <p:spPr>
            <a:xfrm>
              <a:off x="8005997"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35.1</a:t>
              </a:r>
            </a:p>
          </p:txBody>
        </p:sp>
        <p:sp>
          <p:nvSpPr>
            <p:cNvPr id="178" name="tx178"/>
            <p:cNvSpPr/>
            <p:nvPr/>
          </p:nvSpPr>
          <p:spPr>
            <a:xfrm>
              <a:off x="8041766" y="554519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35</a:t>
              </a:r>
            </a:p>
          </p:txBody>
        </p:sp>
        <p:sp>
          <p:nvSpPr>
            <p:cNvPr id="179" name="tx179"/>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3" name="tx183"/>
            <p:cNvSpPr/>
            <p:nvPr/>
          </p:nvSpPr>
          <p:spPr>
            <a:xfrm>
              <a:off x="299627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4851567"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5" name="tx185"/>
            <p:cNvSpPr/>
            <p:nvPr/>
          </p:nvSpPr>
          <p:spPr>
            <a:xfrm>
              <a:off x="6706856" y="6056083"/>
              <a:ext cx="31057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 M</a:t>
              </a:r>
            </a:p>
          </p:txBody>
        </p:sp>
        <p:sp>
          <p:nvSpPr>
            <p:cNvPr id="186" name="tx186"/>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7" name="tx187"/>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(93%) was higher than in 2019 (91%).
The number of children vaccinated with MCV1 was roughly the same in 2019 and 2025, at approximately 32.5 million.
The number of surviving infants decreased approximately 1% from 35.4 million in 2019 to 35 million in 2025.
In 2025, 142,000 same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93%: 32.5 million children received the measles vaccine, but 2.5 million remain unvaccinated against the highly contagious disease.</a:t>
            </a:r>
          </a:p>
        </p:txBody>
      </p:sp>
      <p:grpSp>
        <p:nvGrpSpPr>
          <p:cNvPr id="191" name="Group 190"/>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89719" y="5190138"/>
              <a:ext cx="266838" cy="492820"/>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056557" y="5190138"/>
              <a:ext cx="266838" cy="492820"/>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323396" y="5190138"/>
              <a:ext cx="266838" cy="492820"/>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590234" y="5190138"/>
              <a:ext cx="266838" cy="492820"/>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857073" y="5190138"/>
              <a:ext cx="266838" cy="492820"/>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123911" y="5190138"/>
              <a:ext cx="266838" cy="492820"/>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390750" y="5190138"/>
              <a:ext cx="266838" cy="492820"/>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657588" y="5190138"/>
              <a:ext cx="266838" cy="492820"/>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924427" y="5190138"/>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191265" y="5190138"/>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58104" y="5190138"/>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724943"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991781" y="5190138"/>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258620" y="5190138"/>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25458" y="5190138"/>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792297" y="5190138"/>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059135"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325974" y="5190138"/>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92812" y="5190138"/>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59651" y="5190138"/>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26489" y="5190138"/>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93328" y="5190138"/>
              <a:ext cx="266838" cy="492820"/>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660166" y="5190138"/>
              <a:ext cx="266838" cy="492820"/>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27005" y="5190138"/>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193843" y="5190138"/>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60682" y="5190138"/>
              <a:ext cx="266838" cy="492820"/>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89719" y="420449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056557" y="4204497"/>
              <a:ext cx="266838" cy="492820"/>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323396" y="420449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590234" y="420449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857073" y="420449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123911" y="420449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390750" y="420449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657588" y="420449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924427" y="420449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191265" y="42044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458104" y="420449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724943" y="42044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991781" y="420449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258620" y="420449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525458" y="42044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792297"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059135"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325974"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92812"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59651"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26489"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393328" y="42044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660166"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27005"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193843" y="420449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60682" y="420449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1789719" y="174039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056557" y="174039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23396" y="174039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90234" y="174039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57073" y="174039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123911" y="17403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390750" y="174039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657588" y="17403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924427"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191265" y="17403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458104" y="17403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24943" y="17403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91781" y="174039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258620" y="1740397"/>
              <a:ext cx="266838" cy="492820"/>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525458"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92297"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059135"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325974"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92812"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59651"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26489" y="174039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393328"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660166"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27005" y="174039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193843" y="174039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60682" y="174039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789719" y="2233217"/>
              <a:ext cx="266838" cy="492820"/>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056557" y="2233217"/>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323396" y="2233217"/>
              <a:ext cx="266838" cy="492820"/>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90234" y="2233217"/>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57073" y="2233217"/>
              <a:ext cx="266838" cy="492820"/>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123911" y="2233217"/>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90750" y="223321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57588" y="2233217"/>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924427" y="2233217"/>
              <a:ext cx="266838" cy="492820"/>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191265" y="223321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58104" y="22332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24943" y="22332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91781" y="223321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258620" y="223321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25458" y="223321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792297" y="223321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059135" y="223321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325974" y="223321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92812"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59651"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26489" y="223321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393328" y="2233217"/>
              <a:ext cx="266838" cy="492820"/>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660166" y="2233217"/>
              <a:ext cx="266838" cy="492820"/>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27005" y="223321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193843" y="223321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60682" y="223321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789719"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056557"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323396"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590234"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857073"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123911"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90750"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657588"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24427"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191265"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58104"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724943" y="124757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91781"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258620"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525458"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92297"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059135"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325974"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592812"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859651"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126489"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393328" y="124757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660166" y="124757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27005"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193843"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60682" y="124757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1789719" y="321885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056557" y="321885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323396" y="321885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590234" y="321885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857073" y="3218857"/>
              <a:ext cx="266838" cy="492820"/>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123911" y="3218857"/>
              <a:ext cx="266838" cy="492820"/>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390750" y="321885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657588" y="321885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924427" y="3218857"/>
              <a:ext cx="266838" cy="492820"/>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191265" y="321885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458104" y="321885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724943" y="321885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1781" y="321885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258620" y="321885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525458" y="3218857"/>
              <a:ext cx="266838" cy="492820"/>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792297" y="321885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059135" y="321885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325974" y="321885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592812" y="321885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859651" y="3218857"/>
              <a:ext cx="266838" cy="492820"/>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126489" y="321885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393328" y="321885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660166" y="321885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27005" y="321885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193843" y="321885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60682" y="321885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1789719" y="4697317"/>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056557" y="469731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323396" y="4697317"/>
              <a:ext cx="266838" cy="492820"/>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590234" y="4697317"/>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857073" y="469731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123911" y="4697317"/>
              <a:ext cx="266838" cy="492820"/>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390750" y="469731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657588" y="4697317"/>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924427" y="4697317"/>
              <a:ext cx="266838" cy="492820"/>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191265" y="4697317"/>
              <a:ext cx="266838" cy="492820"/>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458104" y="4697317"/>
              <a:ext cx="266838" cy="492820"/>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724943" y="469731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91781" y="4697317"/>
              <a:ext cx="266838" cy="492820"/>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258620" y="4697317"/>
              <a:ext cx="266838" cy="492820"/>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525458" y="469731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92297" y="46973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59135" y="4697317"/>
              <a:ext cx="266838" cy="492820"/>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25974" y="469731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592812" y="4697317"/>
              <a:ext cx="266838" cy="492820"/>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859651" y="469731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126489" y="469731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393328" y="4697317"/>
              <a:ext cx="266838" cy="492820"/>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660166" y="4697317"/>
              <a:ext cx="266838" cy="492820"/>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27005" y="46973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193843" y="469731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60682" y="4697317"/>
              <a:ext cx="266838" cy="492820"/>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1789719"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056557"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323396"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59023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857073"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12391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390750"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657588"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924427" y="2726037"/>
              <a:ext cx="266838" cy="492820"/>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191265"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45810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724943"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99178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258620"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525458"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792297"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059135"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25974"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92812"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59651"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26489" y="2726037"/>
              <a:ext cx="266838" cy="492820"/>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393328"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660166"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27005"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193843" y="2726037"/>
              <a:ext cx="266838" cy="492820"/>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60682" y="2726037"/>
              <a:ext cx="266838" cy="492820"/>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789719" y="3711677"/>
              <a:ext cx="266838" cy="492820"/>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056557" y="371167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323396" y="3711677"/>
              <a:ext cx="266838" cy="492820"/>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590234" y="3711677"/>
              <a:ext cx="266838" cy="492820"/>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857073" y="3711677"/>
              <a:ext cx="266838" cy="492820"/>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123911" y="371167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90750" y="3711677"/>
              <a:ext cx="266838" cy="492820"/>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657588" y="3711677"/>
              <a:ext cx="266838" cy="492820"/>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3924427" y="3711677"/>
              <a:ext cx="266838" cy="492820"/>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191265" y="3711677"/>
              <a:ext cx="266838" cy="492820"/>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458104" y="3711677"/>
              <a:ext cx="266838" cy="492820"/>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724943" y="371167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991781" y="3711677"/>
              <a:ext cx="266838" cy="492820"/>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258620" y="3711677"/>
              <a:ext cx="266838" cy="492820"/>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525458" y="3711677"/>
              <a:ext cx="266838" cy="492820"/>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792297" y="3711677"/>
              <a:ext cx="266838" cy="492820"/>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059135" y="3711677"/>
              <a:ext cx="266838" cy="492820"/>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325974" y="371167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592812" y="371167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59651" y="371167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126489" y="371167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393328" y="3711677"/>
              <a:ext cx="266838" cy="492820"/>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660166" y="3711677"/>
              <a:ext cx="266838" cy="492820"/>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27005" y="3711677"/>
              <a:ext cx="266838" cy="492820"/>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193843" y="371167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60682" y="3711677"/>
              <a:ext cx="266838" cy="492820"/>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8" name="tx238"/>
            <p:cNvSpPr/>
            <p:nvPr/>
          </p:nvSpPr>
          <p:spPr>
            <a:xfrm>
              <a:off x="4244298"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39" name="tx239"/>
            <p:cNvSpPr/>
            <p:nvPr/>
          </p:nvSpPr>
          <p:spPr>
            <a:xfrm>
              <a:off x="4511137"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240" name="tx240"/>
            <p:cNvSpPr/>
            <p:nvPr/>
          </p:nvSpPr>
          <p:spPr>
            <a:xfrm>
              <a:off x="477797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1" name="tx241"/>
            <p:cNvSpPr/>
            <p:nvPr/>
          </p:nvSpPr>
          <p:spPr>
            <a:xfrm>
              <a:off x="5578491"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42" name="tx242"/>
            <p:cNvSpPr/>
            <p:nvPr/>
          </p:nvSpPr>
          <p:spPr>
            <a:xfrm>
              <a:off x="5845330"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243" name="tx243"/>
            <p:cNvSpPr/>
            <p:nvPr/>
          </p:nvSpPr>
          <p:spPr>
            <a:xfrm>
              <a:off x="6112168"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4" name="tx244"/>
            <p:cNvSpPr/>
            <p:nvPr/>
          </p:nvSpPr>
          <p:spPr>
            <a:xfrm>
              <a:off x="6379007"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245" name="tx245"/>
            <p:cNvSpPr/>
            <p:nvPr/>
          </p:nvSpPr>
          <p:spPr>
            <a:xfrm>
              <a:off x="6645845"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46" name="tx246"/>
            <p:cNvSpPr/>
            <p:nvPr/>
          </p:nvSpPr>
          <p:spPr>
            <a:xfrm>
              <a:off x="1842752" y="439917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247" name="tx247"/>
            <p:cNvSpPr/>
            <p:nvPr/>
          </p:nvSpPr>
          <p:spPr>
            <a:xfrm>
              <a:off x="2109590" y="440051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248" name="tx248"/>
            <p:cNvSpPr/>
            <p:nvPr/>
          </p:nvSpPr>
          <p:spPr>
            <a:xfrm>
              <a:off x="2376429" y="439875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249" name="tx249"/>
            <p:cNvSpPr/>
            <p:nvPr/>
          </p:nvSpPr>
          <p:spPr>
            <a:xfrm>
              <a:off x="264326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250" name="tx250"/>
            <p:cNvSpPr/>
            <p:nvPr/>
          </p:nvSpPr>
          <p:spPr>
            <a:xfrm>
              <a:off x="291010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251" name="tx251"/>
            <p:cNvSpPr/>
            <p:nvPr/>
          </p:nvSpPr>
          <p:spPr>
            <a:xfrm>
              <a:off x="317694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252" name="tx252"/>
            <p:cNvSpPr/>
            <p:nvPr/>
          </p:nvSpPr>
          <p:spPr>
            <a:xfrm>
              <a:off x="3443783"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253" name="tx253"/>
            <p:cNvSpPr/>
            <p:nvPr/>
          </p:nvSpPr>
          <p:spPr>
            <a:xfrm>
              <a:off x="371062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254" name="tx254"/>
            <p:cNvSpPr/>
            <p:nvPr/>
          </p:nvSpPr>
          <p:spPr>
            <a:xfrm>
              <a:off x="397746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255" name="tx255"/>
            <p:cNvSpPr/>
            <p:nvPr/>
          </p:nvSpPr>
          <p:spPr>
            <a:xfrm>
              <a:off x="4244298"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56" name="tx256"/>
            <p:cNvSpPr/>
            <p:nvPr/>
          </p:nvSpPr>
          <p:spPr>
            <a:xfrm>
              <a:off x="451113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257" name="tx257"/>
            <p:cNvSpPr/>
            <p:nvPr/>
          </p:nvSpPr>
          <p:spPr>
            <a:xfrm>
              <a:off x="4777976" y="439691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58" name="tx258"/>
            <p:cNvSpPr/>
            <p:nvPr/>
          </p:nvSpPr>
          <p:spPr>
            <a:xfrm>
              <a:off x="504481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259" name="tx259"/>
            <p:cNvSpPr/>
            <p:nvPr/>
          </p:nvSpPr>
          <p:spPr>
            <a:xfrm>
              <a:off x="5311653"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260" name="tx260"/>
            <p:cNvSpPr/>
            <p:nvPr/>
          </p:nvSpPr>
          <p:spPr>
            <a:xfrm>
              <a:off x="557849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61" name="tx261"/>
            <p:cNvSpPr/>
            <p:nvPr/>
          </p:nvSpPr>
          <p:spPr>
            <a:xfrm>
              <a:off x="5845330"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2" name="tx262"/>
            <p:cNvSpPr/>
            <p:nvPr/>
          </p:nvSpPr>
          <p:spPr>
            <a:xfrm>
              <a:off x="611216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3" name="tx263"/>
            <p:cNvSpPr/>
            <p:nvPr/>
          </p:nvSpPr>
          <p:spPr>
            <a:xfrm>
              <a:off x="6379007"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4" name="tx264"/>
            <p:cNvSpPr/>
            <p:nvPr/>
          </p:nvSpPr>
          <p:spPr>
            <a:xfrm>
              <a:off x="6645845"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5" name="tx265"/>
            <p:cNvSpPr/>
            <p:nvPr/>
          </p:nvSpPr>
          <p:spPr>
            <a:xfrm>
              <a:off x="6912684"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6" name="tx266"/>
            <p:cNvSpPr/>
            <p:nvPr/>
          </p:nvSpPr>
          <p:spPr>
            <a:xfrm>
              <a:off x="7179522"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7" name="tx267"/>
            <p:cNvSpPr/>
            <p:nvPr/>
          </p:nvSpPr>
          <p:spPr>
            <a:xfrm>
              <a:off x="7446361"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68" name="tx268"/>
            <p:cNvSpPr/>
            <p:nvPr/>
          </p:nvSpPr>
          <p:spPr>
            <a:xfrm>
              <a:off x="7713199"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69" name="tx269"/>
            <p:cNvSpPr/>
            <p:nvPr/>
          </p:nvSpPr>
          <p:spPr>
            <a:xfrm>
              <a:off x="7980038"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70" name="tx270"/>
            <p:cNvSpPr/>
            <p:nvPr/>
          </p:nvSpPr>
          <p:spPr>
            <a:xfrm>
              <a:off x="8246876"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271" name="tx271"/>
            <p:cNvSpPr/>
            <p:nvPr/>
          </p:nvSpPr>
          <p:spPr>
            <a:xfrm>
              <a:off x="8513715" y="43969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272" name="tx272"/>
            <p:cNvSpPr/>
            <p:nvPr/>
          </p:nvSpPr>
          <p:spPr>
            <a:xfrm>
              <a:off x="1842752"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273" name="tx273"/>
            <p:cNvSpPr/>
            <p:nvPr/>
          </p:nvSpPr>
          <p:spPr>
            <a:xfrm>
              <a:off x="210959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274" name="tx274"/>
            <p:cNvSpPr/>
            <p:nvPr/>
          </p:nvSpPr>
          <p:spPr>
            <a:xfrm>
              <a:off x="237642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275" name="tx275"/>
            <p:cNvSpPr/>
            <p:nvPr/>
          </p:nvSpPr>
          <p:spPr>
            <a:xfrm>
              <a:off x="264326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276" name="tx276"/>
            <p:cNvSpPr/>
            <p:nvPr/>
          </p:nvSpPr>
          <p:spPr>
            <a:xfrm>
              <a:off x="291010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277" name="tx277"/>
            <p:cNvSpPr/>
            <p:nvPr/>
          </p:nvSpPr>
          <p:spPr>
            <a:xfrm>
              <a:off x="3176944" y="19328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78" name="tx278"/>
            <p:cNvSpPr/>
            <p:nvPr/>
          </p:nvSpPr>
          <p:spPr>
            <a:xfrm>
              <a:off x="344378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279" name="tx279"/>
            <p:cNvSpPr/>
            <p:nvPr/>
          </p:nvSpPr>
          <p:spPr>
            <a:xfrm>
              <a:off x="371062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0" name="tx280"/>
            <p:cNvSpPr/>
            <p:nvPr/>
          </p:nvSpPr>
          <p:spPr>
            <a:xfrm>
              <a:off x="397746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81" name="tx281"/>
            <p:cNvSpPr/>
            <p:nvPr/>
          </p:nvSpPr>
          <p:spPr>
            <a:xfrm>
              <a:off x="424429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82" name="tx282"/>
            <p:cNvSpPr/>
            <p:nvPr/>
          </p:nvSpPr>
          <p:spPr>
            <a:xfrm>
              <a:off x="451113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3" name="tx283"/>
            <p:cNvSpPr/>
            <p:nvPr/>
          </p:nvSpPr>
          <p:spPr>
            <a:xfrm>
              <a:off x="47779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4" name="tx284"/>
            <p:cNvSpPr/>
            <p:nvPr/>
          </p:nvSpPr>
          <p:spPr>
            <a:xfrm>
              <a:off x="504481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285" name="tx285"/>
            <p:cNvSpPr/>
            <p:nvPr/>
          </p:nvSpPr>
          <p:spPr>
            <a:xfrm>
              <a:off x="5311653"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286" name="tx286"/>
            <p:cNvSpPr/>
            <p:nvPr/>
          </p:nvSpPr>
          <p:spPr>
            <a:xfrm>
              <a:off x="557849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87" name="tx287"/>
            <p:cNvSpPr/>
            <p:nvPr/>
          </p:nvSpPr>
          <p:spPr>
            <a:xfrm>
              <a:off x="5845330"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88" name="tx288"/>
            <p:cNvSpPr/>
            <p:nvPr/>
          </p:nvSpPr>
          <p:spPr>
            <a:xfrm>
              <a:off x="611216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89" name="tx289"/>
            <p:cNvSpPr/>
            <p:nvPr/>
          </p:nvSpPr>
          <p:spPr>
            <a:xfrm>
              <a:off x="6379007"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0" name="tx290"/>
            <p:cNvSpPr/>
            <p:nvPr/>
          </p:nvSpPr>
          <p:spPr>
            <a:xfrm>
              <a:off x="664584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1" name="tx291"/>
            <p:cNvSpPr/>
            <p:nvPr/>
          </p:nvSpPr>
          <p:spPr>
            <a:xfrm>
              <a:off x="6912684"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2" name="tx292"/>
            <p:cNvSpPr/>
            <p:nvPr/>
          </p:nvSpPr>
          <p:spPr>
            <a:xfrm>
              <a:off x="7179522" y="19328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293" name="tx293"/>
            <p:cNvSpPr/>
            <p:nvPr/>
          </p:nvSpPr>
          <p:spPr>
            <a:xfrm>
              <a:off x="7446361"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4" name="tx294"/>
            <p:cNvSpPr/>
            <p:nvPr/>
          </p:nvSpPr>
          <p:spPr>
            <a:xfrm>
              <a:off x="7713199"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5" name="tx295"/>
            <p:cNvSpPr/>
            <p:nvPr/>
          </p:nvSpPr>
          <p:spPr>
            <a:xfrm>
              <a:off x="7980038"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296" name="tx296"/>
            <p:cNvSpPr/>
            <p:nvPr/>
          </p:nvSpPr>
          <p:spPr>
            <a:xfrm>
              <a:off x="8246876"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297" name="tx297"/>
            <p:cNvSpPr/>
            <p:nvPr/>
          </p:nvSpPr>
          <p:spPr>
            <a:xfrm>
              <a:off x="8513715" y="19328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298" name="tx298"/>
            <p:cNvSpPr/>
            <p:nvPr/>
          </p:nvSpPr>
          <p:spPr>
            <a:xfrm>
              <a:off x="264326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99" name="tx299"/>
            <p:cNvSpPr/>
            <p:nvPr/>
          </p:nvSpPr>
          <p:spPr>
            <a:xfrm>
              <a:off x="291010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00" name="tx300"/>
            <p:cNvSpPr/>
            <p:nvPr/>
          </p:nvSpPr>
          <p:spPr>
            <a:xfrm>
              <a:off x="317694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01" name="tx301"/>
            <p:cNvSpPr/>
            <p:nvPr/>
          </p:nvSpPr>
          <p:spPr>
            <a:xfrm>
              <a:off x="3443783"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302" name="tx302"/>
            <p:cNvSpPr/>
            <p:nvPr/>
          </p:nvSpPr>
          <p:spPr>
            <a:xfrm>
              <a:off x="371062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03" name="tx303"/>
            <p:cNvSpPr/>
            <p:nvPr/>
          </p:nvSpPr>
          <p:spPr>
            <a:xfrm>
              <a:off x="3977460" y="242747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04" name="tx304"/>
            <p:cNvSpPr/>
            <p:nvPr/>
          </p:nvSpPr>
          <p:spPr>
            <a:xfrm>
              <a:off x="424429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05" name="tx305"/>
            <p:cNvSpPr/>
            <p:nvPr/>
          </p:nvSpPr>
          <p:spPr>
            <a:xfrm>
              <a:off x="451113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06" name="tx306"/>
            <p:cNvSpPr/>
            <p:nvPr/>
          </p:nvSpPr>
          <p:spPr>
            <a:xfrm>
              <a:off x="47779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07" name="tx307"/>
            <p:cNvSpPr/>
            <p:nvPr/>
          </p:nvSpPr>
          <p:spPr>
            <a:xfrm>
              <a:off x="5044814"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8" name="tx308"/>
            <p:cNvSpPr/>
            <p:nvPr/>
          </p:nvSpPr>
          <p:spPr>
            <a:xfrm>
              <a:off x="5311653"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9" name="tx309"/>
            <p:cNvSpPr/>
            <p:nvPr/>
          </p:nvSpPr>
          <p:spPr>
            <a:xfrm>
              <a:off x="557849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10" name="tx310"/>
            <p:cNvSpPr/>
            <p:nvPr/>
          </p:nvSpPr>
          <p:spPr>
            <a:xfrm>
              <a:off x="5845330"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11" name="tx311"/>
            <p:cNvSpPr/>
            <p:nvPr/>
          </p:nvSpPr>
          <p:spPr>
            <a:xfrm>
              <a:off x="6112168"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12" name="tx312"/>
            <p:cNvSpPr/>
            <p:nvPr/>
          </p:nvSpPr>
          <p:spPr>
            <a:xfrm>
              <a:off x="6379007"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13" name="tx313"/>
            <p:cNvSpPr/>
            <p:nvPr/>
          </p:nvSpPr>
          <p:spPr>
            <a:xfrm>
              <a:off x="6645845"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4" name="tx314"/>
            <p:cNvSpPr/>
            <p:nvPr/>
          </p:nvSpPr>
          <p:spPr>
            <a:xfrm>
              <a:off x="6912684"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5" name="tx315"/>
            <p:cNvSpPr/>
            <p:nvPr/>
          </p:nvSpPr>
          <p:spPr>
            <a:xfrm>
              <a:off x="7179522"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16" name="tx316"/>
            <p:cNvSpPr/>
            <p:nvPr/>
          </p:nvSpPr>
          <p:spPr>
            <a:xfrm>
              <a:off x="7446361"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17" name="tx317"/>
            <p:cNvSpPr/>
            <p:nvPr/>
          </p:nvSpPr>
          <p:spPr>
            <a:xfrm>
              <a:off x="7713199"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8" name="tx318"/>
            <p:cNvSpPr/>
            <p:nvPr/>
          </p:nvSpPr>
          <p:spPr>
            <a:xfrm>
              <a:off x="7980038" y="24256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9" name="tx319"/>
            <p:cNvSpPr/>
            <p:nvPr/>
          </p:nvSpPr>
          <p:spPr>
            <a:xfrm>
              <a:off x="8246876"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0" name="tx320"/>
            <p:cNvSpPr/>
            <p:nvPr/>
          </p:nvSpPr>
          <p:spPr>
            <a:xfrm>
              <a:off x="8513715"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21" name="tx321"/>
            <p:cNvSpPr/>
            <p:nvPr/>
          </p:nvSpPr>
          <p:spPr>
            <a:xfrm>
              <a:off x="184275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22" name="tx322"/>
            <p:cNvSpPr/>
            <p:nvPr/>
          </p:nvSpPr>
          <p:spPr>
            <a:xfrm>
              <a:off x="210959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23" name="tx323"/>
            <p:cNvSpPr/>
            <p:nvPr/>
          </p:nvSpPr>
          <p:spPr>
            <a:xfrm>
              <a:off x="237642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4" name="tx324"/>
            <p:cNvSpPr/>
            <p:nvPr/>
          </p:nvSpPr>
          <p:spPr>
            <a:xfrm>
              <a:off x="264326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25" name="tx325"/>
            <p:cNvSpPr/>
            <p:nvPr/>
          </p:nvSpPr>
          <p:spPr>
            <a:xfrm>
              <a:off x="291010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6" name="tx326"/>
            <p:cNvSpPr/>
            <p:nvPr/>
          </p:nvSpPr>
          <p:spPr>
            <a:xfrm>
              <a:off x="317694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344378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8" name="tx328"/>
            <p:cNvSpPr/>
            <p:nvPr/>
          </p:nvSpPr>
          <p:spPr>
            <a:xfrm>
              <a:off x="371062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9" name="tx329"/>
            <p:cNvSpPr/>
            <p:nvPr/>
          </p:nvSpPr>
          <p:spPr>
            <a:xfrm>
              <a:off x="397746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30" name="tx330"/>
            <p:cNvSpPr/>
            <p:nvPr/>
          </p:nvSpPr>
          <p:spPr>
            <a:xfrm>
              <a:off x="424429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1" name="tx331"/>
            <p:cNvSpPr/>
            <p:nvPr/>
          </p:nvSpPr>
          <p:spPr>
            <a:xfrm>
              <a:off x="451113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32" name="tx332"/>
            <p:cNvSpPr/>
            <p:nvPr/>
          </p:nvSpPr>
          <p:spPr>
            <a:xfrm>
              <a:off x="47779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33" name="tx333"/>
            <p:cNvSpPr/>
            <p:nvPr/>
          </p:nvSpPr>
          <p:spPr>
            <a:xfrm>
              <a:off x="504481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34" name="tx334"/>
            <p:cNvSpPr/>
            <p:nvPr/>
          </p:nvSpPr>
          <p:spPr>
            <a:xfrm>
              <a:off x="5311653"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35" name="tx335"/>
            <p:cNvSpPr/>
            <p:nvPr/>
          </p:nvSpPr>
          <p:spPr>
            <a:xfrm>
              <a:off x="557849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36" name="tx336"/>
            <p:cNvSpPr/>
            <p:nvPr/>
          </p:nvSpPr>
          <p:spPr>
            <a:xfrm>
              <a:off x="5845330"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37" name="tx337"/>
            <p:cNvSpPr/>
            <p:nvPr/>
          </p:nvSpPr>
          <p:spPr>
            <a:xfrm>
              <a:off x="611216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38" name="tx338"/>
            <p:cNvSpPr/>
            <p:nvPr/>
          </p:nvSpPr>
          <p:spPr>
            <a:xfrm>
              <a:off x="6379007"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39" name="tx339"/>
            <p:cNvSpPr/>
            <p:nvPr/>
          </p:nvSpPr>
          <p:spPr>
            <a:xfrm>
              <a:off x="664584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0" name="tx340"/>
            <p:cNvSpPr/>
            <p:nvPr/>
          </p:nvSpPr>
          <p:spPr>
            <a:xfrm>
              <a:off x="6912684"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1" name="tx341"/>
            <p:cNvSpPr/>
            <p:nvPr/>
          </p:nvSpPr>
          <p:spPr>
            <a:xfrm>
              <a:off x="7179522"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7446361"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43" name="tx343"/>
            <p:cNvSpPr/>
            <p:nvPr/>
          </p:nvSpPr>
          <p:spPr>
            <a:xfrm>
              <a:off x="7713199"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4" name="tx344"/>
            <p:cNvSpPr/>
            <p:nvPr/>
          </p:nvSpPr>
          <p:spPr>
            <a:xfrm>
              <a:off x="7980038"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5" name="tx345"/>
            <p:cNvSpPr/>
            <p:nvPr/>
          </p:nvSpPr>
          <p:spPr>
            <a:xfrm>
              <a:off x="8246876"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6" name="tx346"/>
            <p:cNvSpPr/>
            <p:nvPr/>
          </p:nvSpPr>
          <p:spPr>
            <a:xfrm>
              <a:off x="8513715" y="14400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47" name="tx347"/>
            <p:cNvSpPr/>
            <p:nvPr/>
          </p:nvSpPr>
          <p:spPr>
            <a:xfrm>
              <a:off x="1842752" y="341311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48" name="tx348"/>
            <p:cNvSpPr/>
            <p:nvPr/>
          </p:nvSpPr>
          <p:spPr>
            <a:xfrm>
              <a:off x="2109590" y="341311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49" name="tx349"/>
            <p:cNvSpPr/>
            <p:nvPr/>
          </p:nvSpPr>
          <p:spPr>
            <a:xfrm>
              <a:off x="2376429" y="341311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50" name="tx350"/>
            <p:cNvSpPr/>
            <p:nvPr/>
          </p:nvSpPr>
          <p:spPr>
            <a:xfrm>
              <a:off x="2643267" y="341311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51" name="tx351"/>
            <p:cNvSpPr/>
            <p:nvPr/>
          </p:nvSpPr>
          <p:spPr>
            <a:xfrm>
              <a:off x="2910106"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52" name="tx352"/>
            <p:cNvSpPr/>
            <p:nvPr/>
          </p:nvSpPr>
          <p:spPr>
            <a:xfrm>
              <a:off x="3176944" y="3413535"/>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53" name="tx353"/>
            <p:cNvSpPr/>
            <p:nvPr/>
          </p:nvSpPr>
          <p:spPr>
            <a:xfrm>
              <a:off x="3443783"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54" name="tx354"/>
            <p:cNvSpPr/>
            <p:nvPr/>
          </p:nvSpPr>
          <p:spPr>
            <a:xfrm>
              <a:off x="371062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55" name="tx355"/>
            <p:cNvSpPr/>
            <p:nvPr/>
          </p:nvSpPr>
          <p:spPr>
            <a:xfrm>
              <a:off x="397746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56" name="tx356"/>
            <p:cNvSpPr/>
            <p:nvPr/>
          </p:nvSpPr>
          <p:spPr>
            <a:xfrm>
              <a:off x="4244298"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57" name="tx357"/>
            <p:cNvSpPr/>
            <p:nvPr/>
          </p:nvSpPr>
          <p:spPr>
            <a:xfrm>
              <a:off x="451113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47779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59" name="tx359"/>
            <p:cNvSpPr/>
            <p:nvPr/>
          </p:nvSpPr>
          <p:spPr>
            <a:xfrm>
              <a:off x="504481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60" name="tx360"/>
            <p:cNvSpPr/>
            <p:nvPr/>
          </p:nvSpPr>
          <p:spPr>
            <a:xfrm>
              <a:off x="5311653"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61" name="tx361"/>
            <p:cNvSpPr/>
            <p:nvPr/>
          </p:nvSpPr>
          <p:spPr>
            <a:xfrm>
              <a:off x="557849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62" name="tx362"/>
            <p:cNvSpPr/>
            <p:nvPr/>
          </p:nvSpPr>
          <p:spPr>
            <a:xfrm>
              <a:off x="5845330"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63" name="tx363"/>
            <p:cNvSpPr/>
            <p:nvPr/>
          </p:nvSpPr>
          <p:spPr>
            <a:xfrm>
              <a:off x="6112168"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64" name="tx364"/>
            <p:cNvSpPr/>
            <p:nvPr/>
          </p:nvSpPr>
          <p:spPr>
            <a:xfrm>
              <a:off x="6379007"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65" name="tx365"/>
            <p:cNvSpPr/>
            <p:nvPr/>
          </p:nvSpPr>
          <p:spPr>
            <a:xfrm>
              <a:off x="664584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66" name="tx366"/>
            <p:cNvSpPr/>
            <p:nvPr/>
          </p:nvSpPr>
          <p:spPr>
            <a:xfrm>
              <a:off x="6912684"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67" name="tx367"/>
            <p:cNvSpPr/>
            <p:nvPr/>
          </p:nvSpPr>
          <p:spPr>
            <a:xfrm>
              <a:off x="7179522"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68" name="tx368"/>
            <p:cNvSpPr/>
            <p:nvPr/>
          </p:nvSpPr>
          <p:spPr>
            <a:xfrm>
              <a:off x="7446361"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7713199"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70" name="tx370"/>
            <p:cNvSpPr/>
            <p:nvPr/>
          </p:nvSpPr>
          <p:spPr>
            <a:xfrm>
              <a:off x="7980038" y="341127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71" name="tx371"/>
            <p:cNvSpPr/>
            <p:nvPr/>
          </p:nvSpPr>
          <p:spPr>
            <a:xfrm>
              <a:off x="8246876"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72" name="tx372"/>
            <p:cNvSpPr/>
            <p:nvPr/>
          </p:nvSpPr>
          <p:spPr>
            <a:xfrm>
              <a:off x="8513715" y="34113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2376429"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374" name="tx374"/>
            <p:cNvSpPr/>
            <p:nvPr/>
          </p:nvSpPr>
          <p:spPr>
            <a:xfrm>
              <a:off x="2643267"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375" name="tx375"/>
            <p:cNvSpPr/>
            <p:nvPr/>
          </p:nvSpPr>
          <p:spPr>
            <a:xfrm>
              <a:off x="2910106"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76" name="tx376"/>
            <p:cNvSpPr/>
            <p:nvPr/>
          </p:nvSpPr>
          <p:spPr>
            <a:xfrm>
              <a:off x="317694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77" name="tx377"/>
            <p:cNvSpPr/>
            <p:nvPr/>
          </p:nvSpPr>
          <p:spPr>
            <a:xfrm>
              <a:off x="5044814"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78" name="tx378"/>
            <p:cNvSpPr/>
            <p:nvPr/>
          </p:nvSpPr>
          <p:spPr>
            <a:xfrm>
              <a:off x="5311653"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79" name="tx379"/>
            <p:cNvSpPr/>
            <p:nvPr/>
          </p:nvSpPr>
          <p:spPr>
            <a:xfrm>
              <a:off x="5578491"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80" name="tx380"/>
            <p:cNvSpPr/>
            <p:nvPr/>
          </p:nvSpPr>
          <p:spPr>
            <a:xfrm>
              <a:off x="5845330"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81" name="tx381"/>
            <p:cNvSpPr/>
            <p:nvPr/>
          </p:nvSpPr>
          <p:spPr>
            <a:xfrm>
              <a:off x="6112168"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82" name="tx382"/>
            <p:cNvSpPr/>
            <p:nvPr/>
          </p:nvSpPr>
          <p:spPr>
            <a:xfrm>
              <a:off x="6379007"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83" name="tx383"/>
            <p:cNvSpPr/>
            <p:nvPr/>
          </p:nvSpPr>
          <p:spPr>
            <a:xfrm>
              <a:off x="6645845"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84" name="tx384"/>
            <p:cNvSpPr/>
            <p:nvPr/>
          </p:nvSpPr>
          <p:spPr>
            <a:xfrm>
              <a:off x="6912684"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85" name="tx385"/>
            <p:cNvSpPr/>
            <p:nvPr/>
          </p:nvSpPr>
          <p:spPr>
            <a:xfrm>
              <a:off x="7179522" y="488973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86" name="tx386"/>
            <p:cNvSpPr/>
            <p:nvPr/>
          </p:nvSpPr>
          <p:spPr>
            <a:xfrm>
              <a:off x="7446361"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87" name="tx387"/>
            <p:cNvSpPr/>
            <p:nvPr/>
          </p:nvSpPr>
          <p:spPr>
            <a:xfrm>
              <a:off x="7713199"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88" name="tx388"/>
            <p:cNvSpPr/>
            <p:nvPr/>
          </p:nvSpPr>
          <p:spPr>
            <a:xfrm>
              <a:off x="798003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89" name="tx389"/>
            <p:cNvSpPr/>
            <p:nvPr/>
          </p:nvSpPr>
          <p:spPr>
            <a:xfrm>
              <a:off x="8246876"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90" name="tx390"/>
            <p:cNvSpPr/>
            <p:nvPr/>
          </p:nvSpPr>
          <p:spPr>
            <a:xfrm>
              <a:off x="8513715"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91" name="tx391"/>
            <p:cNvSpPr/>
            <p:nvPr/>
          </p:nvSpPr>
          <p:spPr>
            <a:xfrm>
              <a:off x="1842752"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2" name="tx392"/>
            <p:cNvSpPr/>
            <p:nvPr/>
          </p:nvSpPr>
          <p:spPr>
            <a:xfrm>
              <a:off x="210959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3" name="tx393"/>
            <p:cNvSpPr/>
            <p:nvPr/>
          </p:nvSpPr>
          <p:spPr>
            <a:xfrm>
              <a:off x="2376429"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4" name="tx394"/>
            <p:cNvSpPr/>
            <p:nvPr/>
          </p:nvSpPr>
          <p:spPr>
            <a:xfrm>
              <a:off x="264326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5" name="tx395"/>
            <p:cNvSpPr/>
            <p:nvPr/>
          </p:nvSpPr>
          <p:spPr>
            <a:xfrm>
              <a:off x="291010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96" name="tx396"/>
            <p:cNvSpPr/>
            <p:nvPr/>
          </p:nvSpPr>
          <p:spPr>
            <a:xfrm>
              <a:off x="317694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7" name="tx397"/>
            <p:cNvSpPr/>
            <p:nvPr/>
          </p:nvSpPr>
          <p:spPr>
            <a:xfrm>
              <a:off x="344378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8" name="tx398"/>
            <p:cNvSpPr/>
            <p:nvPr/>
          </p:nvSpPr>
          <p:spPr>
            <a:xfrm>
              <a:off x="371062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99" name="tx399"/>
            <p:cNvSpPr/>
            <p:nvPr/>
          </p:nvSpPr>
          <p:spPr>
            <a:xfrm>
              <a:off x="397746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00" name="tx400"/>
            <p:cNvSpPr/>
            <p:nvPr/>
          </p:nvSpPr>
          <p:spPr>
            <a:xfrm>
              <a:off x="424429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01" name="tx401"/>
            <p:cNvSpPr/>
            <p:nvPr/>
          </p:nvSpPr>
          <p:spPr>
            <a:xfrm>
              <a:off x="451113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2" name="tx402"/>
            <p:cNvSpPr/>
            <p:nvPr/>
          </p:nvSpPr>
          <p:spPr>
            <a:xfrm>
              <a:off x="47779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3" name="tx403"/>
            <p:cNvSpPr/>
            <p:nvPr/>
          </p:nvSpPr>
          <p:spPr>
            <a:xfrm>
              <a:off x="504481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4" name="tx404"/>
            <p:cNvSpPr/>
            <p:nvPr/>
          </p:nvSpPr>
          <p:spPr>
            <a:xfrm>
              <a:off x="5311653"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5" name="tx405"/>
            <p:cNvSpPr/>
            <p:nvPr/>
          </p:nvSpPr>
          <p:spPr>
            <a:xfrm>
              <a:off x="557849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6" name="tx406"/>
            <p:cNvSpPr/>
            <p:nvPr/>
          </p:nvSpPr>
          <p:spPr>
            <a:xfrm>
              <a:off x="5845330"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7" name="tx407"/>
            <p:cNvSpPr/>
            <p:nvPr/>
          </p:nvSpPr>
          <p:spPr>
            <a:xfrm>
              <a:off x="611216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8" name="tx408"/>
            <p:cNvSpPr/>
            <p:nvPr/>
          </p:nvSpPr>
          <p:spPr>
            <a:xfrm>
              <a:off x="6379007"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9" name="tx409"/>
            <p:cNvSpPr/>
            <p:nvPr/>
          </p:nvSpPr>
          <p:spPr>
            <a:xfrm>
              <a:off x="6645845"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0" name="tx410"/>
            <p:cNvSpPr/>
            <p:nvPr/>
          </p:nvSpPr>
          <p:spPr>
            <a:xfrm>
              <a:off x="6912684"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1" name="tx411"/>
            <p:cNvSpPr/>
            <p:nvPr/>
          </p:nvSpPr>
          <p:spPr>
            <a:xfrm>
              <a:off x="7179522"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12" name="tx412"/>
            <p:cNvSpPr/>
            <p:nvPr/>
          </p:nvSpPr>
          <p:spPr>
            <a:xfrm>
              <a:off x="7446361"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13" name="tx413"/>
            <p:cNvSpPr/>
            <p:nvPr/>
          </p:nvSpPr>
          <p:spPr>
            <a:xfrm>
              <a:off x="7713199"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4" name="tx414"/>
            <p:cNvSpPr/>
            <p:nvPr/>
          </p:nvSpPr>
          <p:spPr>
            <a:xfrm>
              <a:off x="7980038"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5" name="tx415"/>
            <p:cNvSpPr/>
            <p:nvPr/>
          </p:nvSpPr>
          <p:spPr>
            <a:xfrm>
              <a:off x="8246876"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6" name="tx416"/>
            <p:cNvSpPr/>
            <p:nvPr/>
          </p:nvSpPr>
          <p:spPr>
            <a:xfrm>
              <a:off x="8513715" y="29185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417" name="tx417"/>
            <p:cNvSpPr/>
            <p:nvPr/>
          </p:nvSpPr>
          <p:spPr>
            <a:xfrm>
              <a:off x="264326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418" name="tx418"/>
            <p:cNvSpPr/>
            <p:nvPr/>
          </p:nvSpPr>
          <p:spPr>
            <a:xfrm>
              <a:off x="291010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419" name="tx419"/>
            <p:cNvSpPr/>
            <p:nvPr/>
          </p:nvSpPr>
          <p:spPr>
            <a:xfrm>
              <a:off x="317694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420" name="tx420"/>
            <p:cNvSpPr/>
            <p:nvPr/>
          </p:nvSpPr>
          <p:spPr>
            <a:xfrm>
              <a:off x="344378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421" name="tx421"/>
            <p:cNvSpPr/>
            <p:nvPr/>
          </p:nvSpPr>
          <p:spPr>
            <a:xfrm>
              <a:off x="371062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422" name="tx422"/>
            <p:cNvSpPr/>
            <p:nvPr/>
          </p:nvSpPr>
          <p:spPr>
            <a:xfrm>
              <a:off x="3977460" y="390593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423" name="tx423"/>
            <p:cNvSpPr/>
            <p:nvPr/>
          </p:nvSpPr>
          <p:spPr>
            <a:xfrm>
              <a:off x="424429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424" name="tx424"/>
            <p:cNvSpPr/>
            <p:nvPr/>
          </p:nvSpPr>
          <p:spPr>
            <a:xfrm>
              <a:off x="451113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425" name="tx425"/>
            <p:cNvSpPr/>
            <p:nvPr/>
          </p:nvSpPr>
          <p:spPr>
            <a:xfrm>
              <a:off x="4777976"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26" name="tx426"/>
            <p:cNvSpPr/>
            <p:nvPr/>
          </p:nvSpPr>
          <p:spPr>
            <a:xfrm>
              <a:off x="504481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427" name="tx427"/>
            <p:cNvSpPr/>
            <p:nvPr/>
          </p:nvSpPr>
          <p:spPr>
            <a:xfrm>
              <a:off x="5311653"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28" name="tx428"/>
            <p:cNvSpPr/>
            <p:nvPr/>
          </p:nvSpPr>
          <p:spPr>
            <a:xfrm>
              <a:off x="5578491"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429" name="tx429"/>
            <p:cNvSpPr/>
            <p:nvPr/>
          </p:nvSpPr>
          <p:spPr>
            <a:xfrm>
              <a:off x="584533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430" name="tx430"/>
            <p:cNvSpPr/>
            <p:nvPr/>
          </p:nvSpPr>
          <p:spPr>
            <a:xfrm>
              <a:off x="611216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431" name="tx431"/>
            <p:cNvSpPr/>
            <p:nvPr/>
          </p:nvSpPr>
          <p:spPr>
            <a:xfrm>
              <a:off x="6379007"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32" name="tx432"/>
            <p:cNvSpPr/>
            <p:nvPr/>
          </p:nvSpPr>
          <p:spPr>
            <a:xfrm>
              <a:off x="6645845"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33" name="tx433"/>
            <p:cNvSpPr/>
            <p:nvPr/>
          </p:nvSpPr>
          <p:spPr>
            <a:xfrm>
              <a:off x="6912684"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434" name="tx434"/>
            <p:cNvSpPr/>
            <p:nvPr/>
          </p:nvSpPr>
          <p:spPr>
            <a:xfrm>
              <a:off x="7179522"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35" name="tx435"/>
            <p:cNvSpPr/>
            <p:nvPr/>
          </p:nvSpPr>
          <p:spPr>
            <a:xfrm>
              <a:off x="7446361"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36" name="tx436"/>
            <p:cNvSpPr/>
            <p:nvPr/>
          </p:nvSpPr>
          <p:spPr>
            <a:xfrm>
              <a:off x="7713199"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437" name="tx437"/>
            <p:cNvSpPr/>
            <p:nvPr/>
          </p:nvSpPr>
          <p:spPr>
            <a:xfrm>
              <a:off x="7980038"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438" name="tx438"/>
            <p:cNvSpPr/>
            <p:nvPr/>
          </p:nvSpPr>
          <p:spPr>
            <a:xfrm>
              <a:off x="8246876"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39" name="tx439"/>
            <p:cNvSpPr/>
            <p:nvPr/>
          </p:nvSpPr>
          <p:spPr>
            <a:xfrm>
              <a:off x="8513715" y="390409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40" name="tx440"/>
            <p:cNvSpPr/>
            <p:nvPr/>
          </p:nvSpPr>
          <p:spPr>
            <a:xfrm>
              <a:off x="1842752"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27</a:t>
              </a:r>
            </a:p>
          </p:txBody>
        </p:sp>
        <p:sp>
          <p:nvSpPr>
            <p:cNvPr id="441" name="tx441"/>
            <p:cNvSpPr/>
            <p:nvPr/>
          </p:nvSpPr>
          <p:spPr>
            <a:xfrm>
              <a:off x="2109590"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37</a:t>
              </a:r>
            </a:p>
          </p:txBody>
        </p:sp>
        <p:sp>
          <p:nvSpPr>
            <p:cNvPr id="442" name="tx442"/>
            <p:cNvSpPr/>
            <p:nvPr/>
          </p:nvSpPr>
          <p:spPr>
            <a:xfrm>
              <a:off x="2376429"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35</a:t>
              </a:r>
            </a:p>
          </p:txBody>
        </p:sp>
        <p:sp>
          <p:nvSpPr>
            <p:cNvPr id="443" name="tx443"/>
            <p:cNvSpPr/>
            <p:nvPr/>
          </p:nvSpPr>
          <p:spPr>
            <a:xfrm>
              <a:off x="2643267"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39</a:t>
              </a:r>
            </a:p>
          </p:txBody>
        </p:sp>
        <p:sp>
          <p:nvSpPr>
            <p:cNvPr id="444" name="tx444"/>
            <p:cNvSpPr/>
            <p:nvPr/>
          </p:nvSpPr>
          <p:spPr>
            <a:xfrm>
              <a:off x="291010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48</a:t>
              </a:r>
            </a:p>
          </p:txBody>
        </p:sp>
        <p:sp>
          <p:nvSpPr>
            <p:cNvPr id="445" name="tx445"/>
            <p:cNvSpPr/>
            <p:nvPr/>
          </p:nvSpPr>
          <p:spPr>
            <a:xfrm>
              <a:off x="317694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50</a:t>
              </a:r>
            </a:p>
          </p:txBody>
        </p:sp>
        <p:sp>
          <p:nvSpPr>
            <p:cNvPr id="446" name="tx446"/>
            <p:cNvSpPr/>
            <p:nvPr/>
          </p:nvSpPr>
          <p:spPr>
            <a:xfrm>
              <a:off x="3443783" y="5382557"/>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53</a:t>
              </a:r>
            </a:p>
          </p:txBody>
        </p:sp>
        <p:sp>
          <p:nvSpPr>
            <p:cNvPr id="447" name="tx447"/>
            <p:cNvSpPr/>
            <p:nvPr/>
          </p:nvSpPr>
          <p:spPr>
            <a:xfrm>
              <a:off x="3710621" y="538446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55</a:t>
              </a:r>
            </a:p>
          </p:txBody>
        </p:sp>
        <p:sp>
          <p:nvSpPr>
            <p:cNvPr id="448" name="tx448"/>
            <p:cNvSpPr/>
            <p:nvPr/>
          </p:nvSpPr>
          <p:spPr>
            <a:xfrm>
              <a:off x="3977460"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49" name="tx449"/>
            <p:cNvSpPr/>
            <p:nvPr/>
          </p:nvSpPr>
          <p:spPr>
            <a:xfrm>
              <a:off x="5044814"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50" name="tx450"/>
            <p:cNvSpPr/>
            <p:nvPr/>
          </p:nvSpPr>
          <p:spPr>
            <a:xfrm>
              <a:off x="5311653"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51" name="tx451"/>
            <p:cNvSpPr/>
            <p:nvPr/>
          </p:nvSpPr>
          <p:spPr>
            <a:xfrm>
              <a:off x="6912684"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52" name="tx452"/>
            <p:cNvSpPr/>
            <p:nvPr/>
          </p:nvSpPr>
          <p:spPr>
            <a:xfrm>
              <a:off x="7179522"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53" name="tx453"/>
            <p:cNvSpPr/>
            <p:nvPr/>
          </p:nvSpPr>
          <p:spPr>
            <a:xfrm>
              <a:off x="7446361"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51</a:t>
              </a:r>
            </a:p>
          </p:txBody>
        </p:sp>
        <p:sp>
          <p:nvSpPr>
            <p:cNvPr id="454" name="tx454"/>
            <p:cNvSpPr/>
            <p:nvPr/>
          </p:nvSpPr>
          <p:spPr>
            <a:xfrm>
              <a:off x="7713199"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58</a:t>
              </a:r>
            </a:p>
          </p:txBody>
        </p:sp>
        <p:sp>
          <p:nvSpPr>
            <p:cNvPr id="455" name="tx455"/>
            <p:cNvSpPr/>
            <p:nvPr/>
          </p:nvSpPr>
          <p:spPr>
            <a:xfrm>
              <a:off x="7980038" y="538439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56" name="tx456"/>
            <p:cNvSpPr/>
            <p:nvPr/>
          </p:nvSpPr>
          <p:spPr>
            <a:xfrm>
              <a:off x="8246876"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57" name="tx457"/>
            <p:cNvSpPr/>
            <p:nvPr/>
          </p:nvSpPr>
          <p:spPr>
            <a:xfrm>
              <a:off x="8513715" y="53826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56</a:t>
              </a:r>
            </a:p>
          </p:txBody>
        </p:sp>
        <p:sp>
          <p:nvSpPr>
            <p:cNvPr id="458" name="tx458"/>
            <p:cNvSpPr/>
            <p:nvPr/>
          </p:nvSpPr>
          <p:spPr>
            <a:xfrm>
              <a:off x="1842752"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56</a:t>
              </a:r>
            </a:p>
          </p:txBody>
        </p:sp>
        <p:sp>
          <p:nvSpPr>
            <p:cNvPr id="459" name="tx459"/>
            <p:cNvSpPr/>
            <p:nvPr/>
          </p:nvSpPr>
          <p:spPr>
            <a:xfrm>
              <a:off x="2109590" y="242747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60" name="tx460"/>
            <p:cNvSpPr/>
            <p:nvPr/>
          </p:nvSpPr>
          <p:spPr>
            <a:xfrm>
              <a:off x="2376429" y="24257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56</a:t>
              </a:r>
            </a:p>
          </p:txBody>
        </p:sp>
        <p:sp>
          <p:nvSpPr>
            <p:cNvPr id="461" name="tx461"/>
            <p:cNvSpPr/>
            <p:nvPr/>
          </p:nvSpPr>
          <p:spPr>
            <a:xfrm>
              <a:off x="1842752"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62" name="tx462"/>
            <p:cNvSpPr/>
            <p:nvPr/>
          </p:nvSpPr>
          <p:spPr>
            <a:xfrm>
              <a:off x="2109590"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3" name="tx463"/>
            <p:cNvSpPr/>
            <p:nvPr/>
          </p:nvSpPr>
          <p:spPr>
            <a:xfrm>
              <a:off x="3443783"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4" name="tx464"/>
            <p:cNvSpPr/>
            <p:nvPr/>
          </p:nvSpPr>
          <p:spPr>
            <a:xfrm>
              <a:off x="3710621"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65" name="tx465"/>
            <p:cNvSpPr/>
            <p:nvPr/>
          </p:nvSpPr>
          <p:spPr>
            <a:xfrm>
              <a:off x="3977460"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56</a:t>
              </a:r>
            </a:p>
          </p:txBody>
        </p:sp>
        <p:sp>
          <p:nvSpPr>
            <p:cNvPr id="466" name="tx466"/>
            <p:cNvSpPr/>
            <p:nvPr/>
          </p:nvSpPr>
          <p:spPr>
            <a:xfrm>
              <a:off x="4244298"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56</a:t>
              </a:r>
            </a:p>
          </p:txBody>
        </p:sp>
        <p:sp>
          <p:nvSpPr>
            <p:cNvPr id="467" name="tx467"/>
            <p:cNvSpPr/>
            <p:nvPr/>
          </p:nvSpPr>
          <p:spPr>
            <a:xfrm>
              <a:off x="4511137" y="489157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57</a:t>
              </a:r>
            </a:p>
          </p:txBody>
        </p:sp>
        <p:sp>
          <p:nvSpPr>
            <p:cNvPr id="468" name="tx468"/>
            <p:cNvSpPr/>
            <p:nvPr/>
          </p:nvSpPr>
          <p:spPr>
            <a:xfrm>
              <a:off x="4777976" y="48898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69" name="tx469"/>
            <p:cNvSpPr/>
            <p:nvPr/>
          </p:nvSpPr>
          <p:spPr>
            <a:xfrm>
              <a:off x="1842752"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58</a:t>
              </a:r>
            </a:p>
          </p:txBody>
        </p:sp>
        <p:sp>
          <p:nvSpPr>
            <p:cNvPr id="470" name="tx470"/>
            <p:cNvSpPr/>
            <p:nvPr/>
          </p:nvSpPr>
          <p:spPr>
            <a:xfrm>
              <a:off x="2109590"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71" name="tx471"/>
            <p:cNvSpPr/>
            <p:nvPr/>
          </p:nvSpPr>
          <p:spPr>
            <a:xfrm>
              <a:off x="2376429" y="39041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59</a:t>
              </a:r>
            </a:p>
          </p:txBody>
        </p:sp>
        <p:sp>
          <p:nvSpPr>
            <p:cNvPr id="472" name="rc4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1789719" y="3711677"/>
              <a:ext cx="6937801" cy="492820"/>
            </a:xfrm>
            <a:prstGeom prst="rect">
              <a:avLst/>
            </a:prstGeom>
            <a:ln w="27101" cap="flat">
              <a:solidFill>
                <a:srgbClr val="000000">
                  <a:alpha val="100000"/>
                </a:srgbClr>
              </a:solidFill>
              <a:prstDash val="solid"/>
              <a:miter/>
            </a:ln>
          </p:spPr>
          <p:txBody>
            <a:bodyPr/>
            <a:lstStyle/>
            <a:p>
              <a:endParaRPr/>
            </a:p>
          </p:txBody>
        </p:sp>
        <p:sp>
          <p:nvSpPr>
            <p:cNvPr id="706" name="tx706"/>
            <p:cNvSpPr/>
            <p:nvPr/>
          </p:nvSpPr>
          <p:spPr>
            <a:xfrm rot="-2700000">
              <a:off x="184152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07" name="tx707"/>
            <p:cNvSpPr/>
            <p:nvPr/>
          </p:nvSpPr>
          <p:spPr>
            <a:xfrm rot="-2700000">
              <a:off x="210836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08" name="tx708"/>
            <p:cNvSpPr/>
            <p:nvPr/>
          </p:nvSpPr>
          <p:spPr>
            <a:xfrm rot="-2700000">
              <a:off x="23752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09" name="tx709"/>
            <p:cNvSpPr/>
            <p:nvPr/>
          </p:nvSpPr>
          <p:spPr>
            <a:xfrm rot="-2700000">
              <a:off x="264201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10" name="tx710"/>
            <p:cNvSpPr/>
            <p:nvPr/>
          </p:nvSpPr>
          <p:spPr>
            <a:xfrm rot="-2700000">
              <a:off x="29088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11" name="tx711"/>
            <p:cNvSpPr/>
            <p:nvPr/>
          </p:nvSpPr>
          <p:spPr>
            <a:xfrm rot="-2700000">
              <a:off x="31757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12" name="tx712"/>
            <p:cNvSpPr/>
            <p:nvPr/>
          </p:nvSpPr>
          <p:spPr>
            <a:xfrm rot="-2700000">
              <a:off x="344255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13" name="tx713"/>
            <p:cNvSpPr/>
            <p:nvPr/>
          </p:nvSpPr>
          <p:spPr>
            <a:xfrm rot="-2700000">
              <a:off x="37093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14" name="tx714"/>
            <p:cNvSpPr/>
            <p:nvPr/>
          </p:nvSpPr>
          <p:spPr>
            <a:xfrm rot="-2700000">
              <a:off x="39762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15" name="tx715"/>
            <p:cNvSpPr/>
            <p:nvPr/>
          </p:nvSpPr>
          <p:spPr>
            <a:xfrm rot="-2700000">
              <a:off x="424306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16" name="tx716"/>
            <p:cNvSpPr/>
            <p:nvPr/>
          </p:nvSpPr>
          <p:spPr>
            <a:xfrm rot="-2700000">
              <a:off x="45099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17" name="tx717"/>
            <p:cNvSpPr/>
            <p:nvPr/>
          </p:nvSpPr>
          <p:spPr>
            <a:xfrm rot="-2700000">
              <a:off x="477674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18" name="tx718"/>
            <p:cNvSpPr/>
            <p:nvPr/>
          </p:nvSpPr>
          <p:spPr>
            <a:xfrm rot="-2700000">
              <a:off x="50435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19" name="tx719"/>
            <p:cNvSpPr/>
            <p:nvPr/>
          </p:nvSpPr>
          <p:spPr>
            <a:xfrm rot="-2700000">
              <a:off x="531039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20" name="tx720"/>
            <p:cNvSpPr/>
            <p:nvPr/>
          </p:nvSpPr>
          <p:spPr>
            <a:xfrm rot="-2700000">
              <a:off x="55772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21" name="tx721"/>
            <p:cNvSpPr/>
            <p:nvPr/>
          </p:nvSpPr>
          <p:spPr>
            <a:xfrm rot="-2700000">
              <a:off x="58441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22" name="tx722"/>
            <p:cNvSpPr/>
            <p:nvPr/>
          </p:nvSpPr>
          <p:spPr>
            <a:xfrm rot="-2700000">
              <a:off x="61109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723" name="tx723"/>
            <p:cNvSpPr/>
            <p:nvPr/>
          </p:nvSpPr>
          <p:spPr>
            <a:xfrm rot="-2700000">
              <a:off x="63777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724" name="tx724"/>
            <p:cNvSpPr/>
            <p:nvPr/>
          </p:nvSpPr>
          <p:spPr>
            <a:xfrm rot="-2700000">
              <a:off x="66446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725" name="tx725"/>
            <p:cNvSpPr/>
            <p:nvPr/>
          </p:nvSpPr>
          <p:spPr>
            <a:xfrm rot="-2700000">
              <a:off x="69114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6" name="tx726"/>
            <p:cNvSpPr/>
            <p:nvPr/>
          </p:nvSpPr>
          <p:spPr>
            <a:xfrm rot="-2700000">
              <a:off x="71782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27" name="tx727"/>
            <p:cNvSpPr/>
            <p:nvPr/>
          </p:nvSpPr>
          <p:spPr>
            <a:xfrm rot="-2700000">
              <a:off x="74451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28" name="tx728"/>
            <p:cNvSpPr/>
            <p:nvPr/>
          </p:nvSpPr>
          <p:spPr>
            <a:xfrm rot="-2700000">
              <a:off x="77119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29" name="tx729"/>
            <p:cNvSpPr/>
            <p:nvPr/>
          </p:nvSpPr>
          <p:spPr>
            <a:xfrm rot="-2700000">
              <a:off x="7978785"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30" name="tx730"/>
            <p:cNvSpPr/>
            <p:nvPr/>
          </p:nvSpPr>
          <p:spPr>
            <a:xfrm rot="-2700000">
              <a:off x="82456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31" name="tx731"/>
            <p:cNvSpPr/>
            <p:nvPr/>
          </p:nvSpPr>
          <p:spPr>
            <a:xfrm rot="-2700000">
              <a:off x="85124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32" name="tx732"/>
            <p:cNvSpPr/>
            <p:nvPr/>
          </p:nvSpPr>
          <p:spPr>
            <a:xfrm>
              <a:off x="508184" y="5323323"/>
              <a:ext cx="872014" cy="15494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Afghanistan</a:t>
              </a:r>
            </a:p>
          </p:txBody>
        </p:sp>
        <p:sp>
          <p:nvSpPr>
            <p:cNvPr id="733" name="tx733"/>
            <p:cNvSpPr/>
            <p:nvPr/>
          </p:nvSpPr>
          <p:spPr>
            <a:xfrm>
              <a:off x="746966" y="4865329"/>
              <a:ext cx="63323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Pakistan</a:t>
              </a:r>
            </a:p>
          </p:txBody>
        </p:sp>
        <p:sp>
          <p:nvSpPr>
            <p:cNvPr id="734" name="tx734"/>
            <p:cNvSpPr/>
            <p:nvPr/>
          </p:nvSpPr>
          <p:spPr>
            <a:xfrm>
              <a:off x="508103" y="4339699"/>
              <a:ext cx="872095"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Bangladesh</a:t>
              </a:r>
            </a:p>
          </p:txBody>
        </p:sp>
        <p:sp>
          <p:nvSpPr>
            <p:cNvPr id="735" name="tx735"/>
            <p:cNvSpPr/>
            <p:nvPr/>
          </p:nvSpPr>
          <p:spPr>
            <a:xfrm>
              <a:off x="903198" y="3877512"/>
              <a:ext cx="47700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b="1">
                  <a:solidFill>
                    <a:srgbClr val="4D4D4D">
                      <a:alpha val="100000"/>
                    </a:srgbClr>
                  </a:solidFill>
                  <a:latin typeface="Arial"/>
                  <a:cs typeface="Arial"/>
                </a:rPr>
                <a:t>ROSA</a:t>
              </a:r>
            </a:p>
          </p:txBody>
        </p:sp>
        <p:sp>
          <p:nvSpPr>
            <p:cNvPr id="736" name="tx736"/>
            <p:cNvSpPr/>
            <p:nvPr/>
          </p:nvSpPr>
          <p:spPr>
            <a:xfrm>
              <a:off x="948826" y="3355993"/>
              <a:ext cx="43137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Nepal</a:t>
              </a:r>
            </a:p>
          </p:txBody>
        </p:sp>
        <p:sp>
          <p:nvSpPr>
            <p:cNvPr id="737" name="tx737"/>
            <p:cNvSpPr/>
            <p:nvPr/>
          </p:nvSpPr>
          <p:spPr>
            <a:xfrm>
              <a:off x="682716" y="2891953"/>
              <a:ext cx="2017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Sri</a:t>
              </a:r>
            </a:p>
          </p:txBody>
        </p:sp>
        <p:sp>
          <p:nvSpPr>
            <p:cNvPr id="738" name="tx738"/>
            <p:cNvSpPr/>
            <p:nvPr/>
          </p:nvSpPr>
          <p:spPr>
            <a:xfrm>
              <a:off x="930366" y="2894049"/>
              <a:ext cx="44983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Lanka</a:t>
              </a:r>
            </a:p>
          </p:txBody>
        </p:sp>
        <p:sp>
          <p:nvSpPr>
            <p:cNvPr id="739" name="tx739"/>
            <p:cNvSpPr/>
            <p:nvPr/>
          </p:nvSpPr>
          <p:spPr>
            <a:xfrm>
              <a:off x="1022186" y="2401229"/>
              <a:ext cx="35801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India</a:t>
              </a:r>
            </a:p>
          </p:txBody>
        </p:sp>
        <p:sp>
          <p:nvSpPr>
            <p:cNvPr id="740" name="tx740"/>
            <p:cNvSpPr/>
            <p:nvPr/>
          </p:nvSpPr>
          <p:spPr>
            <a:xfrm>
              <a:off x="856925" y="1908408"/>
              <a:ext cx="523273"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Bhutan</a:t>
              </a:r>
            </a:p>
          </p:txBody>
        </p:sp>
        <p:sp>
          <p:nvSpPr>
            <p:cNvPr id="741" name="tx741"/>
            <p:cNvSpPr/>
            <p:nvPr/>
          </p:nvSpPr>
          <p:spPr>
            <a:xfrm>
              <a:off x="728747" y="1415588"/>
              <a:ext cx="651451"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Maldives</a:t>
              </a:r>
            </a:p>
          </p:txBody>
        </p:sp>
        <p:sp>
          <p:nvSpPr>
            <p:cNvPr id="742" name="tx742"/>
            <p:cNvSpPr/>
            <p:nvPr/>
          </p:nvSpPr>
          <p:spPr>
            <a:xfrm>
              <a:off x="33479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9322" y="5941007"/>
              <a:ext cx="2160000" cy="219455"/>
            </a:xfrm>
            <a:prstGeom prst="rect">
              <a:avLst/>
            </a:prstGeom>
          </p:spPr>
        </p:pic>
        <p:sp>
          <p:nvSpPr>
            <p:cNvPr id="744" name="pl744"/>
            <p:cNvSpPr/>
            <p:nvPr/>
          </p:nvSpPr>
          <p:spPr>
            <a:xfrm>
              <a:off x="5012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5" name="pl745"/>
            <p:cNvSpPr/>
            <p:nvPr/>
          </p:nvSpPr>
          <p:spPr>
            <a:xfrm>
              <a:off x="63046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6" name="pl746"/>
            <p:cNvSpPr/>
            <p:nvPr/>
          </p:nvSpPr>
          <p:spPr>
            <a:xfrm>
              <a:off x="65198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7" name="pl747"/>
            <p:cNvSpPr/>
            <p:nvPr/>
          </p:nvSpPr>
          <p:spPr>
            <a:xfrm>
              <a:off x="67351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8" name="pl748"/>
            <p:cNvSpPr/>
            <p:nvPr/>
          </p:nvSpPr>
          <p:spPr>
            <a:xfrm>
              <a:off x="69504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9" name="pl749"/>
            <p:cNvSpPr/>
            <p:nvPr/>
          </p:nvSpPr>
          <p:spPr>
            <a:xfrm>
              <a:off x="7165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50" name="pl750"/>
            <p:cNvSpPr/>
            <p:nvPr/>
          </p:nvSpPr>
          <p:spPr>
            <a:xfrm>
              <a:off x="5012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1" name="pl751"/>
            <p:cNvSpPr/>
            <p:nvPr/>
          </p:nvSpPr>
          <p:spPr>
            <a:xfrm>
              <a:off x="63046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2" name="pl752"/>
            <p:cNvSpPr/>
            <p:nvPr/>
          </p:nvSpPr>
          <p:spPr>
            <a:xfrm>
              <a:off x="65198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3" name="pl753"/>
            <p:cNvSpPr/>
            <p:nvPr/>
          </p:nvSpPr>
          <p:spPr>
            <a:xfrm>
              <a:off x="67351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4" name="pl754"/>
            <p:cNvSpPr/>
            <p:nvPr/>
          </p:nvSpPr>
          <p:spPr>
            <a:xfrm>
              <a:off x="69504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5" name="pl755"/>
            <p:cNvSpPr/>
            <p:nvPr/>
          </p:nvSpPr>
          <p:spPr>
            <a:xfrm>
              <a:off x="7165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6" name="tx756"/>
            <p:cNvSpPr/>
            <p:nvPr/>
          </p:nvSpPr>
          <p:spPr>
            <a:xfrm>
              <a:off x="49818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57" name="tx757"/>
            <p:cNvSpPr/>
            <p:nvPr/>
          </p:nvSpPr>
          <p:spPr>
            <a:xfrm>
              <a:off x="62424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58" name="tx758"/>
            <p:cNvSpPr/>
            <p:nvPr/>
          </p:nvSpPr>
          <p:spPr>
            <a:xfrm>
              <a:off x="64577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59" name="tx759"/>
            <p:cNvSpPr/>
            <p:nvPr/>
          </p:nvSpPr>
          <p:spPr>
            <a:xfrm>
              <a:off x="66730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60" name="tx760"/>
            <p:cNvSpPr/>
            <p:nvPr/>
          </p:nvSpPr>
          <p:spPr>
            <a:xfrm>
              <a:off x="68882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61" name="tx761"/>
            <p:cNvSpPr/>
            <p:nvPr/>
          </p:nvSpPr>
          <p:spPr>
            <a:xfrm>
              <a:off x="70724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62" name="tx762"/>
            <p:cNvSpPr/>
            <p:nvPr/>
          </p:nvSpPr>
          <p:spPr>
            <a:xfrm>
              <a:off x="1442829" y="397941"/>
              <a:ext cx="3531572"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ROSA, 2000-2025</a:t>
              </a:r>
            </a:p>
          </p:txBody>
        </p:sp>
        <p:sp>
          <p:nvSpPr>
            <p:cNvPr id="763" name="tx763"/>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76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5682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4559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05429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85344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265260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245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11084" y="205006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911084" y="18492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11084" y="164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355640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11084" y="335556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11084" y="31547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11084" y="295387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11084" y="25521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11084" y="235133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911084" y="21504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911084" y="19496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082810" y="1849223"/>
              <a:ext cx="3434519" cy="241013"/>
            </a:xfrm>
            <a:custGeom>
              <a:avLst/>
              <a:gdLst/>
              <a:ahLst/>
              <a:cxnLst/>
              <a:rect l="0" t="0" r="0" b="0"/>
              <a:pathLst>
                <a:path w="3434519" h="241013">
                  <a:moveTo>
                    <a:pt x="0" y="241013"/>
                  </a:moveTo>
                  <a:lnTo>
                    <a:pt x="137380" y="241013"/>
                  </a:lnTo>
                  <a:lnTo>
                    <a:pt x="274761" y="241013"/>
                  </a:lnTo>
                  <a:lnTo>
                    <a:pt x="412142" y="220929"/>
                  </a:lnTo>
                  <a:lnTo>
                    <a:pt x="549523" y="180760"/>
                  </a:lnTo>
                  <a:lnTo>
                    <a:pt x="686903" y="180760"/>
                  </a:lnTo>
                  <a:lnTo>
                    <a:pt x="824284" y="100422"/>
                  </a:lnTo>
                  <a:lnTo>
                    <a:pt x="961665" y="120506"/>
                  </a:lnTo>
                  <a:lnTo>
                    <a:pt x="1099046" y="60253"/>
                  </a:lnTo>
                  <a:lnTo>
                    <a:pt x="1236427" y="40168"/>
                  </a:lnTo>
                  <a:lnTo>
                    <a:pt x="1373807" y="40168"/>
                  </a:lnTo>
                  <a:lnTo>
                    <a:pt x="1511188" y="20084"/>
                  </a:lnTo>
                  <a:lnTo>
                    <a:pt x="1648569" y="20084"/>
                  </a:lnTo>
                  <a:lnTo>
                    <a:pt x="1785950" y="0"/>
                  </a:lnTo>
                  <a:lnTo>
                    <a:pt x="1923331" y="20084"/>
                  </a:lnTo>
                  <a:lnTo>
                    <a:pt x="2060711" y="20084"/>
                  </a:lnTo>
                  <a:lnTo>
                    <a:pt x="2198092" y="0"/>
                  </a:lnTo>
                  <a:lnTo>
                    <a:pt x="2335473" y="0"/>
                  </a:lnTo>
                  <a:lnTo>
                    <a:pt x="2472854" y="0"/>
                  </a:lnTo>
                  <a:lnTo>
                    <a:pt x="2610235" y="20084"/>
                  </a:lnTo>
                  <a:lnTo>
                    <a:pt x="2747615" y="80337"/>
                  </a:lnTo>
                  <a:lnTo>
                    <a:pt x="2884996" y="180760"/>
                  </a:lnTo>
                  <a:lnTo>
                    <a:pt x="3022377" y="60253"/>
                  </a:lnTo>
                  <a:lnTo>
                    <a:pt x="3159758" y="140591"/>
                  </a:lnTo>
                  <a:lnTo>
                    <a:pt x="3297139" y="120506"/>
                  </a:lnTo>
                  <a:lnTo>
                    <a:pt x="3434519" y="120506"/>
                  </a:lnTo>
                </a:path>
              </a:pathLst>
            </a:custGeom>
            <a:ln w="27101" cap="flat">
              <a:solidFill>
                <a:srgbClr val="0058AB">
                  <a:alpha val="69803"/>
                </a:srgbClr>
              </a:solidFill>
              <a:prstDash val="solid"/>
              <a:round/>
            </a:ln>
          </p:spPr>
          <p:txBody>
            <a:bodyPr/>
            <a:lstStyle/>
            <a:p>
              <a:endParaRPr/>
            </a:p>
          </p:txBody>
        </p:sp>
        <p:sp>
          <p:nvSpPr>
            <p:cNvPr id="35" name="pl35"/>
            <p:cNvSpPr/>
            <p:nvPr/>
          </p:nvSpPr>
          <p:spPr>
            <a:xfrm>
              <a:off x="1082810" y="1829139"/>
              <a:ext cx="3434519" cy="160675"/>
            </a:xfrm>
            <a:custGeom>
              <a:avLst/>
              <a:gdLst/>
              <a:ahLst/>
              <a:cxnLst/>
              <a:rect l="0" t="0" r="0" b="0"/>
              <a:pathLst>
                <a:path w="3434519" h="160675">
                  <a:moveTo>
                    <a:pt x="0" y="80337"/>
                  </a:moveTo>
                  <a:lnTo>
                    <a:pt x="137380" y="60253"/>
                  </a:lnTo>
                  <a:lnTo>
                    <a:pt x="274761" y="120506"/>
                  </a:lnTo>
                  <a:lnTo>
                    <a:pt x="412142" y="160675"/>
                  </a:lnTo>
                  <a:lnTo>
                    <a:pt x="549523" y="120506"/>
                  </a:lnTo>
                  <a:lnTo>
                    <a:pt x="686903" y="40168"/>
                  </a:lnTo>
                  <a:lnTo>
                    <a:pt x="824284" y="20084"/>
                  </a:lnTo>
                  <a:lnTo>
                    <a:pt x="961665" y="0"/>
                  </a:lnTo>
                  <a:lnTo>
                    <a:pt x="1099046" y="0"/>
                  </a:lnTo>
                  <a:lnTo>
                    <a:pt x="1236427" y="60253"/>
                  </a:lnTo>
                  <a:lnTo>
                    <a:pt x="1373807" y="80337"/>
                  </a:lnTo>
                  <a:lnTo>
                    <a:pt x="1511188" y="60253"/>
                  </a:lnTo>
                  <a:lnTo>
                    <a:pt x="1648569" y="40168"/>
                  </a:lnTo>
                  <a:lnTo>
                    <a:pt x="1785950" y="40168"/>
                  </a:lnTo>
                  <a:lnTo>
                    <a:pt x="1923331" y="100422"/>
                  </a:lnTo>
                  <a:lnTo>
                    <a:pt x="2060711" y="100422"/>
                  </a:lnTo>
                  <a:lnTo>
                    <a:pt x="2198092" y="140591"/>
                  </a:lnTo>
                  <a:lnTo>
                    <a:pt x="2335473" y="60253"/>
                  </a:lnTo>
                  <a:lnTo>
                    <a:pt x="2472854" y="80337"/>
                  </a:lnTo>
                  <a:lnTo>
                    <a:pt x="2610235" y="60253"/>
                  </a:lnTo>
                  <a:lnTo>
                    <a:pt x="2747615" y="140591"/>
                  </a:lnTo>
                  <a:lnTo>
                    <a:pt x="2884996" y="120506"/>
                  </a:lnTo>
                  <a:lnTo>
                    <a:pt x="3022377" y="140591"/>
                  </a:lnTo>
                  <a:lnTo>
                    <a:pt x="3159758" y="120506"/>
                  </a:lnTo>
                  <a:lnTo>
                    <a:pt x="3297139" y="160675"/>
                  </a:lnTo>
                  <a:lnTo>
                    <a:pt x="3434519" y="160675"/>
                  </a:lnTo>
                </a:path>
              </a:pathLst>
            </a:custGeom>
            <a:ln w="27101" cap="flat">
              <a:solidFill>
                <a:srgbClr val="1CABE2">
                  <a:alpha val="69803"/>
                </a:srgbClr>
              </a:solidFill>
              <a:prstDash val="solid"/>
              <a:round/>
            </a:ln>
          </p:spPr>
          <p:txBody>
            <a:bodyPr/>
            <a:lstStyle/>
            <a:p>
              <a:endParaRPr/>
            </a:p>
          </p:txBody>
        </p:sp>
        <p:sp>
          <p:nvSpPr>
            <p:cNvPr id="36" name="pl36"/>
            <p:cNvSpPr/>
            <p:nvPr/>
          </p:nvSpPr>
          <p:spPr>
            <a:xfrm>
              <a:off x="1082810" y="2190659"/>
              <a:ext cx="3434519" cy="401689"/>
            </a:xfrm>
            <a:custGeom>
              <a:avLst/>
              <a:gdLst/>
              <a:ahLst/>
              <a:cxnLst/>
              <a:rect l="0" t="0" r="0" b="0"/>
              <a:pathLst>
                <a:path w="3434519" h="401689">
                  <a:moveTo>
                    <a:pt x="0" y="401689"/>
                  </a:moveTo>
                  <a:lnTo>
                    <a:pt x="137380" y="341436"/>
                  </a:lnTo>
                  <a:lnTo>
                    <a:pt x="274761" y="301267"/>
                  </a:lnTo>
                  <a:lnTo>
                    <a:pt x="412142" y="281182"/>
                  </a:lnTo>
                  <a:lnTo>
                    <a:pt x="549523" y="261098"/>
                  </a:lnTo>
                  <a:lnTo>
                    <a:pt x="686903" y="261098"/>
                  </a:lnTo>
                  <a:lnTo>
                    <a:pt x="824284" y="200844"/>
                  </a:lnTo>
                  <a:lnTo>
                    <a:pt x="961665" y="160675"/>
                  </a:lnTo>
                  <a:lnTo>
                    <a:pt x="1099046" y="120506"/>
                  </a:lnTo>
                  <a:lnTo>
                    <a:pt x="1236427" y="60253"/>
                  </a:lnTo>
                  <a:lnTo>
                    <a:pt x="1373807" y="40168"/>
                  </a:lnTo>
                  <a:lnTo>
                    <a:pt x="1511188" y="20084"/>
                  </a:lnTo>
                  <a:lnTo>
                    <a:pt x="1648569" y="20084"/>
                  </a:lnTo>
                  <a:lnTo>
                    <a:pt x="1785950" y="40168"/>
                  </a:lnTo>
                  <a:lnTo>
                    <a:pt x="1923331" y="40168"/>
                  </a:lnTo>
                  <a:lnTo>
                    <a:pt x="2060711" y="40168"/>
                  </a:lnTo>
                  <a:lnTo>
                    <a:pt x="2198092" y="80337"/>
                  </a:lnTo>
                  <a:lnTo>
                    <a:pt x="2335473" y="80337"/>
                  </a:lnTo>
                  <a:lnTo>
                    <a:pt x="2472854" y="20084"/>
                  </a:lnTo>
                  <a:lnTo>
                    <a:pt x="2610235" y="0"/>
                  </a:lnTo>
                  <a:lnTo>
                    <a:pt x="2747615" y="20084"/>
                  </a:lnTo>
                  <a:lnTo>
                    <a:pt x="2884996" y="80337"/>
                  </a:lnTo>
                  <a:lnTo>
                    <a:pt x="3022377" y="60253"/>
                  </a:lnTo>
                  <a:lnTo>
                    <a:pt x="3159758" y="20084"/>
                  </a:lnTo>
                  <a:lnTo>
                    <a:pt x="3297139" y="40168"/>
                  </a:lnTo>
                  <a:lnTo>
                    <a:pt x="3434519" y="20084"/>
                  </a:lnTo>
                </a:path>
              </a:pathLst>
            </a:custGeom>
            <a:ln w="27101" cap="flat">
              <a:solidFill>
                <a:srgbClr val="00833D">
                  <a:alpha val="69803"/>
                </a:srgbClr>
              </a:solidFill>
              <a:prstDash val="solid"/>
              <a:round/>
            </a:ln>
          </p:spPr>
          <p:txBody>
            <a:bodyPr/>
            <a:lstStyle/>
            <a:p>
              <a:endParaRPr/>
            </a:p>
          </p:txBody>
        </p:sp>
        <p:sp>
          <p:nvSpPr>
            <p:cNvPr id="37" name="pl37"/>
            <p:cNvSpPr/>
            <p:nvPr/>
          </p:nvSpPr>
          <p:spPr>
            <a:xfrm>
              <a:off x="1082810" y="1849223"/>
              <a:ext cx="3434519" cy="281182"/>
            </a:xfrm>
            <a:custGeom>
              <a:avLst/>
              <a:gdLst/>
              <a:ahLst/>
              <a:cxnLst/>
              <a:rect l="0" t="0" r="0" b="0"/>
              <a:pathLst>
                <a:path w="3434519" h="281182">
                  <a:moveTo>
                    <a:pt x="0" y="40168"/>
                  </a:moveTo>
                  <a:lnTo>
                    <a:pt x="137380" y="0"/>
                  </a:lnTo>
                  <a:lnTo>
                    <a:pt x="274761" y="40168"/>
                  </a:lnTo>
                  <a:lnTo>
                    <a:pt x="412142" y="20084"/>
                  </a:lnTo>
                  <a:lnTo>
                    <a:pt x="549523" y="40168"/>
                  </a:lnTo>
                  <a:lnTo>
                    <a:pt x="686903" y="60253"/>
                  </a:lnTo>
                  <a:lnTo>
                    <a:pt x="824284" y="20084"/>
                  </a:lnTo>
                  <a:lnTo>
                    <a:pt x="961665" y="20084"/>
                  </a:lnTo>
                  <a:lnTo>
                    <a:pt x="1099046" y="0"/>
                  </a:lnTo>
                  <a:lnTo>
                    <a:pt x="1236427" y="0"/>
                  </a:lnTo>
                  <a:lnTo>
                    <a:pt x="1373807" y="40168"/>
                  </a:lnTo>
                  <a:lnTo>
                    <a:pt x="1511188" y="0"/>
                  </a:lnTo>
                  <a:lnTo>
                    <a:pt x="1648569" y="0"/>
                  </a:lnTo>
                  <a:lnTo>
                    <a:pt x="1785950" y="60253"/>
                  </a:lnTo>
                  <a:lnTo>
                    <a:pt x="1923331" y="40168"/>
                  </a:lnTo>
                  <a:lnTo>
                    <a:pt x="2060711" y="40168"/>
                  </a:lnTo>
                  <a:lnTo>
                    <a:pt x="2198092" y="40168"/>
                  </a:lnTo>
                  <a:lnTo>
                    <a:pt x="2335473" y="180760"/>
                  </a:lnTo>
                  <a:lnTo>
                    <a:pt x="2472854" y="80337"/>
                  </a:lnTo>
                  <a:lnTo>
                    <a:pt x="2610235" y="180760"/>
                  </a:lnTo>
                  <a:lnTo>
                    <a:pt x="2747615" y="220929"/>
                  </a:lnTo>
                  <a:lnTo>
                    <a:pt x="2884996" y="241013"/>
                  </a:lnTo>
                  <a:lnTo>
                    <a:pt x="3022377" y="281182"/>
                  </a:lnTo>
                  <a:lnTo>
                    <a:pt x="3159758" y="220929"/>
                  </a:lnTo>
                  <a:lnTo>
                    <a:pt x="3297139" y="160675"/>
                  </a:lnTo>
                  <a:lnTo>
                    <a:pt x="3434519" y="180760"/>
                  </a:lnTo>
                </a:path>
              </a:pathLst>
            </a:custGeom>
            <a:ln w="27101" cap="flat">
              <a:solidFill>
                <a:srgbClr val="80BD41">
                  <a:alpha val="69803"/>
                </a:srgbClr>
              </a:solidFill>
              <a:prstDash val="solid"/>
              <a:round/>
            </a:ln>
          </p:spPr>
          <p:txBody>
            <a:bodyPr/>
            <a:lstStyle/>
            <a:p>
              <a:endParaRPr/>
            </a:p>
          </p:txBody>
        </p:sp>
        <p:sp>
          <p:nvSpPr>
            <p:cNvPr id="38" name="pl38"/>
            <p:cNvSpPr/>
            <p:nvPr/>
          </p:nvSpPr>
          <p:spPr>
            <a:xfrm>
              <a:off x="1082810" y="1929561"/>
              <a:ext cx="3434519" cy="180760"/>
            </a:xfrm>
            <a:custGeom>
              <a:avLst/>
              <a:gdLst/>
              <a:ahLst/>
              <a:cxnLst/>
              <a:rect l="0" t="0" r="0" b="0"/>
              <a:pathLst>
                <a:path w="3434519" h="180760">
                  <a:moveTo>
                    <a:pt x="0" y="120506"/>
                  </a:moveTo>
                  <a:lnTo>
                    <a:pt x="137380" y="120506"/>
                  </a:lnTo>
                  <a:lnTo>
                    <a:pt x="274761" y="140591"/>
                  </a:lnTo>
                  <a:lnTo>
                    <a:pt x="412142" y="140591"/>
                  </a:lnTo>
                  <a:lnTo>
                    <a:pt x="549523" y="120506"/>
                  </a:lnTo>
                  <a:lnTo>
                    <a:pt x="686903" y="100422"/>
                  </a:lnTo>
                  <a:lnTo>
                    <a:pt x="824284" y="100422"/>
                  </a:lnTo>
                  <a:lnTo>
                    <a:pt x="961665" y="80337"/>
                  </a:lnTo>
                  <a:lnTo>
                    <a:pt x="1099046" y="80337"/>
                  </a:lnTo>
                  <a:lnTo>
                    <a:pt x="1236427" y="40168"/>
                  </a:lnTo>
                  <a:lnTo>
                    <a:pt x="1373807" y="0"/>
                  </a:lnTo>
                  <a:lnTo>
                    <a:pt x="1511188" y="20084"/>
                  </a:lnTo>
                  <a:lnTo>
                    <a:pt x="1648569" y="60253"/>
                  </a:lnTo>
                  <a:lnTo>
                    <a:pt x="1785950" y="40168"/>
                  </a:lnTo>
                  <a:lnTo>
                    <a:pt x="1923331" y="60253"/>
                  </a:lnTo>
                  <a:lnTo>
                    <a:pt x="2060711" y="60253"/>
                  </a:lnTo>
                  <a:lnTo>
                    <a:pt x="2198092" y="20084"/>
                  </a:lnTo>
                  <a:lnTo>
                    <a:pt x="2335473" y="40168"/>
                  </a:lnTo>
                  <a:lnTo>
                    <a:pt x="2472854" y="80337"/>
                  </a:lnTo>
                  <a:lnTo>
                    <a:pt x="2610235" y="80337"/>
                  </a:lnTo>
                  <a:lnTo>
                    <a:pt x="2747615" y="100422"/>
                  </a:lnTo>
                  <a:lnTo>
                    <a:pt x="2884996" y="120506"/>
                  </a:lnTo>
                  <a:lnTo>
                    <a:pt x="3022377" y="120506"/>
                  </a:lnTo>
                  <a:lnTo>
                    <a:pt x="3159758" y="160675"/>
                  </a:lnTo>
                  <a:lnTo>
                    <a:pt x="3297139" y="180760"/>
                  </a:lnTo>
                  <a:lnTo>
                    <a:pt x="3434519" y="140591"/>
                  </a:lnTo>
                </a:path>
              </a:pathLst>
            </a:custGeom>
            <a:ln w="27101" cap="flat">
              <a:solidFill>
                <a:srgbClr val="6A1E74">
                  <a:alpha val="69803"/>
                </a:srgbClr>
              </a:solidFill>
              <a:prstDash val="solid"/>
              <a:round/>
            </a:ln>
          </p:spPr>
          <p:txBody>
            <a:bodyPr/>
            <a:lstStyle/>
            <a:p>
              <a:endParaRPr/>
            </a:p>
          </p:txBody>
        </p:sp>
        <p:sp>
          <p:nvSpPr>
            <p:cNvPr id="39" name="pl39"/>
            <p:cNvSpPr/>
            <p:nvPr/>
          </p:nvSpPr>
          <p:spPr>
            <a:xfrm>
              <a:off x="1082810" y="1889392"/>
              <a:ext cx="3434519" cy="702957"/>
            </a:xfrm>
            <a:custGeom>
              <a:avLst/>
              <a:gdLst/>
              <a:ahLst/>
              <a:cxnLst/>
              <a:rect l="0" t="0" r="0" b="0"/>
              <a:pathLst>
                <a:path w="3434519" h="702957">
                  <a:moveTo>
                    <a:pt x="0" y="702957"/>
                  </a:moveTo>
                  <a:lnTo>
                    <a:pt x="137380" y="682872"/>
                  </a:lnTo>
                  <a:lnTo>
                    <a:pt x="274761" y="682872"/>
                  </a:lnTo>
                  <a:lnTo>
                    <a:pt x="412142" y="622619"/>
                  </a:lnTo>
                  <a:lnTo>
                    <a:pt x="549523" y="542281"/>
                  </a:lnTo>
                  <a:lnTo>
                    <a:pt x="686903" y="482027"/>
                  </a:lnTo>
                  <a:lnTo>
                    <a:pt x="824284" y="482027"/>
                  </a:lnTo>
                  <a:lnTo>
                    <a:pt x="961665" y="461943"/>
                  </a:lnTo>
                  <a:lnTo>
                    <a:pt x="1099046" y="441858"/>
                  </a:lnTo>
                  <a:lnTo>
                    <a:pt x="1236427" y="341436"/>
                  </a:lnTo>
                  <a:lnTo>
                    <a:pt x="1373807" y="301267"/>
                  </a:lnTo>
                  <a:lnTo>
                    <a:pt x="1511188" y="261098"/>
                  </a:lnTo>
                  <a:lnTo>
                    <a:pt x="1648569" y="281182"/>
                  </a:lnTo>
                  <a:lnTo>
                    <a:pt x="1785950" y="261098"/>
                  </a:lnTo>
                  <a:lnTo>
                    <a:pt x="1923331" y="200844"/>
                  </a:lnTo>
                  <a:lnTo>
                    <a:pt x="2060711" y="160675"/>
                  </a:lnTo>
                  <a:lnTo>
                    <a:pt x="2198092" y="140591"/>
                  </a:lnTo>
                  <a:lnTo>
                    <a:pt x="2335473" y="120506"/>
                  </a:lnTo>
                  <a:lnTo>
                    <a:pt x="2472854" y="60253"/>
                  </a:lnTo>
                  <a:lnTo>
                    <a:pt x="2610235" y="40168"/>
                  </a:lnTo>
                  <a:lnTo>
                    <a:pt x="2747615" y="120506"/>
                  </a:lnTo>
                  <a:lnTo>
                    <a:pt x="2884996" y="120506"/>
                  </a:lnTo>
                  <a:lnTo>
                    <a:pt x="3022377" y="40168"/>
                  </a:lnTo>
                  <a:lnTo>
                    <a:pt x="3159758" y="6025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40" name="pl40"/>
            <p:cNvSpPr/>
            <p:nvPr/>
          </p:nvSpPr>
          <p:spPr>
            <a:xfrm>
              <a:off x="1082810" y="2391504"/>
              <a:ext cx="3434519" cy="542281"/>
            </a:xfrm>
            <a:custGeom>
              <a:avLst/>
              <a:gdLst/>
              <a:ahLst/>
              <a:cxnLst/>
              <a:rect l="0" t="0" r="0" b="0"/>
              <a:pathLst>
                <a:path w="3434519" h="542281">
                  <a:moveTo>
                    <a:pt x="0" y="542281"/>
                  </a:moveTo>
                  <a:lnTo>
                    <a:pt x="137380" y="502112"/>
                  </a:lnTo>
                  <a:lnTo>
                    <a:pt x="274761" y="482027"/>
                  </a:lnTo>
                  <a:lnTo>
                    <a:pt x="412142" y="401689"/>
                  </a:lnTo>
                  <a:lnTo>
                    <a:pt x="549523" y="321351"/>
                  </a:lnTo>
                  <a:lnTo>
                    <a:pt x="686903" y="241013"/>
                  </a:lnTo>
                  <a:lnTo>
                    <a:pt x="824284" y="200844"/>
                  </a:lnTo>
                  <a:lnTo>
                    <a:pt x="961665" y="200844"/>
                  </a:lnTo>
                  <a:lnTo>
                    <a:pt x="1099046" y="120506"/>
                  </a:lnTo>
                  <a:lnTo>
                    <a:pt x="1236427" y="0"/>
                  </a:lnTo>
                  <a:lnTo>
                    <a:pt x="1373807" y="60253"/>
                  </a:lnTo>
                  <a:lnTo>
                    <a:pt x="1511188" y="120506"/>
                  </a:lnTo>
                  <a:lnTo>
                    <a:pt x="1648569" y="140591"/>
                  </a:lnTo>
                  <a:lnTo>
                    <a:pt x="1785950" y="140591"/>
                  </a:lnTo>
                  <a:lnTo>
                    <a:pt x="1923331" y="160675"/>
                  </a:lnTo>
                  <a:lnTo>
                    <a:pt x="2060711" y="160675"/>
                  </a:lnTo>
                  <a:lnTo>
                    <a:pt x="2198092" y="120506"/>
                  </a:lnTo>
                  <a:lnTo>
                    <a:pt x="2335473" y="80337"/>
                  </a:lnTo>
                  <a:lnTo>
                    <a:pt x="2472854" y="80337"/>
                  </a:lnTo>
                  <a:lnTo>
                    <a:pt x="2610235" y="60253"/>
                  </a:lnTo>
                  <a:lnTo>
                    <a:pt x="2747615" y="80337"/>
                  </a:lnTo>
                  <a:lnTo>
                    <a:pt x="2884996" y="160675"/>
                  </a:lnTo>
                  <a:lnTo>
                    <a:pt x="3022377" y="160675"/>
                  </a:lnTo>
                  <a:lnTo>
                    <a:pt x="3159758" y="120506"/>
                  </a:lnTo>
                  <a:lnTo>
                    <a:pt x="3297139" y="60253"/>
                  </a:lnTo>
                  <a:lnTo>
                    <a:pt x="3434519" y="80337"/>
                  </a:lnTo>
                </a:path>
              </a:pathLst>
            </a:custGeom>
            <a:ln w="27101" cap="flat">
              <a:solidFill>
                <a:srgbClr val="F26A21">
                  <a:alpha val="69803"/>
                </a:srgbClr>
              </a:solidFill>
              <a:prstDash val="solid"/>
              <a:round/>
            </a:ln>
          </p:spPr>
          <p:txBody>
            <a:bodyPr/>
            <a:lstStyle/>
            <a:p>
              <a:endParaRPr/>
            </a:p>
          </p:txBody>
        </p:sp>
        <p:sp>
          <p:nvSpPr>
            <p:cNvPr id="41" name="pl41"/>
            <p:cNvSpPr/>
            <p:nvPr/>
          </p:nvSpPr>
          <p:spPr>
            <a:xfrm>
              <a:off x="1082810" y="1889392"/>
              <a:ext cx="3434519" cy="702957"/>
            </a:xfrm>
            <a:custGeom>
              <a:avLst/>
              <a:gdLst/>
              <a:ahLst/>
              <a:cxnLst/>
              <a:rect l="0" t="0" r="0" b="0"/>
              <a:pathLst>
                <a:path w="3434519" h="702957">
                  <a:moveTo>
                    <a:pt x="0" y="702957"/>
                  </a:moveTo>
                  <a:lnTo>
                    <a:pt x="137380" y="682872"/>
                  </a:lnTo>
                  <a:lnTo>
                    <a:pt x="274761" y="682872"/>
                  </a:lnTo>
                  <a:lnTo>
                    <a:pt x="412142" y="622619"/>
                  </a:lnTo>
                  <a:lnTo>
                    <a:pt x="549523" y="542281"/>
                  </a:lnTo>
                  <a:lnTo>
                    <a:pt x="686903" y="482027"/>
                  </a:lnTo>
                  <a:lnTo>
                    <a:pt x="824284" y="482027"/>
                  </a:lnTo>
                  <a:lnTo>
                    <a:pt x="961665" y="461943"/>
                  </a:lnTo>
                  <a:lnTo>
                    <a:pt x="1099046" y="441858"/>
                  </a:lnTo>
                  <a:lnTo>
                    <a:pt x="1236427" y="341436"/>
                  </a:lnTo>
                  <a:lnTo>
                    <a:pt x="1373807" y="301267"/>
                  </a:lnTo>
                  <a:lnTo>
                    <a:pt x="1511188" y="261098"/>
                  </a:lnTo>
                  <a:lnTo>
                    <a:pt x="1648569" y="281182"/>
                  </a:lnTo>
                  <a:lnTo>
                    <a:pt x="1785950" y="261098"/>
                  </a:lnTo>
                  <a:lnTo>
                    <a:pt x="1923331" y="200844"/>
                  </a:lnTo>
                  <a:lnTo>
                    <a:pt x="2060711" y="160675"/>
                  </a:lnTo>
                  <a:lnTo>
                    <a:pt x="2198092" y="140591"/>
                  </a:lnTo>
                  <a:lnTo>
                    <a:pt x="2335473" y="120506"/>
                  </a:lnTo>
                  <a:lnTo>
                    <a:pt x="2472854" y="60253"/>
                  </a:lnTo>
                  <a:lnTo>
                    <a:pt x="2610235" y="40168"/>
                  </a:lnTo>
                  <a:lnTo>
                    <a:pt x="2747615" y="120506"/>
                  </a:lnTo>
                  <a:lnTo>
                    <a:pt x="2884996" y="120506"/>
                  </a:lnTo>
                  <a:lnTo>
                    <a:pt x="3022377" y="40168"/>
                  </a:lnTo>
                  <a:lnTo>
                    <a:pt x="3159758" y="60253"/>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42" name="pl42"/>
            <p:cNvSpPr/>
            <p:nvPr/>
          </p:nvSpPr>
          <p:spPr>
            <a:xfrm>
              <a:off x="1082810" y="1889392"/>
              <a:ext cx="3434519" cy="702957"/>
            </a:xfrm>
            <a:custGeom>
              <a:avLst/>
              <a:gdLst/>
              <a:ahLst/>
              <a:cxnLst/>
              <a:rect l="0" t="0" r="0" b="0"/>
              <a:pathLst>
                <a:path w="3434519" h="702957">
                  <a:moveTo>
                    <a:pt x="0" y="702957"/>
                  </a:moveTo>
                  <a:lnTo>
                    <a:pt x="137380" y="682872"/>
                  </a:lnTo>
                  <a:lnTo>
                    <a:pt x="274761" y="682872"/>
                  </a:lnTo>
                  <a:lnTo>
                    <a:pt x="412142" y="622619"/>
                  </a:lnTo>
                  <a:lnTo>
                    <a:pt x="549523" y="542281"/>
                  </a:lnTo>
                  <a:lnTo>
                    <a:pt x="686903" y="482027"/>
                  </a:lnTo>
                  <a:lnTo>
                    <a:pt x="824284" y="482027"/>
                  </a:lnTo>
                  <a:lnTo>
                    <a:pt x="961665" y="461943"/>
                  </a:lnTo>
                  <a:lnTo>
                    <a:pt x="1099046" y="441858"/>
                  </a:lnTo>
                  <a:lnTo>
                    <a:pt x="1236427" y="341436"/>
                  </a:lnTo>
                  <a:lnTo>
                    <a:pt x="1373807" y="301267"/>
                  </a:lnTo>
                  <a:lnTo>
                    <a:pt x="1511188" y="261098"/>
                  </a:lnTo>
                  <a:lnTo>
                    <a:pt x="1648569" y="281182"/>
                  </a:lnTo>
                  <a:lnTo>
                    <a:pt x="1785950" y="261098"/>
                  </a:lnTo>
                  <a:lnTo>
                    <a:pt x="1923331" y="200844"/>
                  </a:lnTo>
                  <a:lnTo>
                    <a:pt x="2060711" y="160675"/>
                  </a:lnTo>
                  <a:lnTo>
                    <a:pt x="2198092" y="140591"/>
                  </a:lnTo>
                  <a:lnTo>
                    <a:pt x="2335473" y="120506"/>
                  </a:lnTo>
                  <a:lnTo>
                    <a:pt x="2472854" y="60253"/>
                  </a:lnTo>
                  <a:lnTo>
                    <a:pt x="2610235" y="40168"/>
                  </a:lnTo>
                  <a:lnTo>
                    <a:pt x="2747615" y="120506"/>
                  </a:lnTo>
                  <a:lnTo>
                    <a:pt x="2884996" y="120506"/>
                  </a:lnTo>
                  <a:lnTo>
                    <a:pt x="3022377" y="40168"/>
                  </a:lnTo>
                  <a:lnTo>
                    <a:pt x="3159758" y="60253"/>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43" name="tx43"/>
            <p:cNvSpPr/>
            <p:nvPr/>
          </p:nvSpPr>
          <p:spPr>
            <a:xfrm>
              <a:off x="1022520" y="24199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4" name="tx44"/>
            <p:cNvSpPr/>
            <p:nvPr/>
          </p:nvSpPr>
          <p:spPr>
            <a:xfrm>
              <a:off x="1709424" y="219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5" name="tx45"/>
            <p:cNvSpPr/>
            <p:nvPr/>
          </p:nvSpPr>
          <p:spPr>
            <a:xfrm>
              <a:off x="2396328" y="2018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 name="tx46"/>
            <p:cNvSpPr/>
            <p:nvPr/>
          </p:nvSpPr>
          <p:spPr>
            <a:xfrm>
              <a:off x="3083232" y="1877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 name="tx47"/>
            <p:cNvSpPr/>
            <p:nvPr/>
          </p:nvSpPr>
          <p:spPr>
            <a:xfrm>
              <a:off x="3632755" y="17572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 name="tx48"/>
            <p:cNvSpPr/>
            <p:nvPr/>
          </p:nvSpPr>
          <p:spPr>
            <a:xfrm>
              <a:off x="4457040" y="17169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 name="tx49"/>
            <p:cNvSpPr/>
            <p:nvPr/>
          </p:nvSpPr>
          <p:spPr>
            <a:xfrm>
              <a:off x="777822" y="3709873"/>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707191" y="35090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707191" y="33081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707191" y="3107276"/>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707191" y="29064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707191" y="25048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707191" y="23039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707191" y="210311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707191" y="19022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61" name="tx61"/>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62" name="tx62"/>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63" name="tx63"/>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4" name="tx64"/>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5" name="tx65"/>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6" name="tx66"/>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67" name="pl67"/>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8" name="pl68"/>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69" name="pl69"/>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70" name="pl70"/>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72" name="pl72"/>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73" name="pl73"/>
            <p:cNvSpPr/>
            <p:nvPr/>
          </p:nvSpPr>
          <p:spPr>
            <a:xfrm>
              <a:off x="2828688"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74" name="pl74"/>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75" name="tx75"/>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76" name="tx76"/>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77" name="tx77"/>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78" name="tx78"/>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79" name="tx79"/>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80" name="tx80"/>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81" name="tx81"/>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82" name="tx82"/>
            <p:cNvSpPr/>
            <p:nvPr/>
          </p:nvSpPr>
          <p:spPr>
            <a:xfrm>
              <a:off x="1588683" y="1403618"/>
              <a:ext cx="2422773"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ROSA, 2000-2025</a:t>
              </a:r>
            </a:p>
          </p:txBody>
        </p:sp>
        <p:sp>
          <p:nvSpPr>
            <p:cNvPr id="83" name="pl83"/>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100" name="pl100"/>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101" name="pl101"/>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102" name="pl102"/>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103" name="pl103"/>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104" name="pl104"/>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105" name="pl105"/>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106" name="pl106"/>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107" name="pl107"/>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65043" cap="flat">
              <a:solidFill>
                <a:srgbClr val="000000">
                  <a:alpha val="100000"/>
                </a:srgbClr>
              </a:solidFill>
              <a:prstDash val="solid"/>
              <a:round/>
            </a:ln>
          </p:spPr>
          <p:txBody>
            <a:bodyPr/>
            <a:lstStyle/>
            <a:p>
              <a:endParaRPr/>
            </a:p>
          </p:txBody>
        </p:sp>
        <p:sp>
          <p:nvSpPr>
            <p:cNvPr id="108" name="pl108"/>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40651" cap="flat">
              <a:solidFill>
                <a:srgbClr val="E2231A">
                  <a:alpha val="100000"/>
                </a:srgbClr>
              </a:solidFill>
              <a:prstDash val="solid"/>
              <a:round/>
            </a:ln>
          </p:spPr>
          <p:txBody>
            <a:bodyPr/>
            <a:lstStyle/>
            <a:p>
              <a:endParaRPr/>
            </a:p>
          </p:txBody>
        </p:sp>
        <p:sp>
          <p:nvSpPr>
            <p:cNvPr id="109" name="tx109"/>
            <p:cNvSpPr/>
            <p:nvPr/>
          </p:nvSpPr>
          <p:spPr>
            <a:xfrm>
              <a:off x="5320236" y="357708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10" name="tx110"/>
            <p:cNvSpPr/>
            <p:nvPr/>
          </p:nvSpPr>
          <p:spPr>
            <a:xfrm>
              <a:off x="6007140" y="305243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1" name="tx111"/>
            <p:cNvSpPr/>
            <p:nvPr/>
          </p:nvSpPr>
          <p:spPr>
            <a:xfrm>
              <a:off x="6694044" y="262067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7411093" y="228598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3" name="tx113"/>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8802951" y="19047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5" name="tx115"/>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16" name="tx116"/>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17" name="tx117"/>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0" name="tx120"/>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27" name="pl127"/>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29" name="pl129"/>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0" name="pl130"/>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31" name="pl131"/>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32" name="pl132"/>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33" name="pl133"/>
            <p:cNvSpPr/>
            <p:nvPr/>
          </p:nvSpPr>
          <p:spPr>
            <a:xfrm>
              <a:off x="7144453" y="4991051"/>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34" name="pl134"/>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35" name="tx135"/>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36" name="tx136"/>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37" name="tx137"/>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38" name="tx138"/>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39" name="tx139"/>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40" name="tx140"/>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41" name="tx141"/>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42" name="tx142"/>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43" name="pl143"/>
            <p:cNvSpPr/>
            <p:nvPr/>
          </p:nvSpPr>
          <p:spPr>
            <a:xfrm>
              <a:off x="246574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483927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721280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365251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602604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39957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rc153"/>
            <p:cNvSpPr/>
            <p:nvPr/>
          </p:nvSpPr>
          <p:spPr>
            <a:xfrm>
              <a:off x="1278981" y="5796461"/>
              <a:ext cx="7357943" cy="100422"/>
            </a:xfrm>
            <a:prstGeom prst="rect">
              <a:avLst/>
            </a:prstGeom>
            <a:solidFill>
              <a:srgbClr val="E2231A">
                <a:alpha val="80000"/>
              </a:srgbClr>
            </a:solidFill>
          </p:spPr>
          <p:txBody>
            <a:bodyPr/>
            <a:lstStyle/>
            <a:p>
              <a:endParaRPr/>
            </a:p>
          </p:txBody>
        </p:sp>
        <p:sp>
          <p:nvSpPr>
            <p:cNvPr id="154" name="rc154"/>
            <p:cNvSpPr/>
            <p:nvPr/>
          </p:nvSpPr>
          <p:spPr>
            <a:xfrm>
              <a:off x="1278981" y="5670933"/>
              <a:ext cx="5696472" cy="100422"/>
            </a:xfrm>
            <a:prstGeom prst="rect">
              <a:avLst/>
            </a:prstGeom>
            <a:solidFill>
              <a:srgbClr val="E2231A">
                <a:alpha val="80000"/>
              </a:srgbClr>
            </a:solidFill>
          </p:spPr>
          <p:txBody>
            <a:bodyPr/>
            <a:lstStyle/>
            <a:p>
              <a:endParaRPr/>
            </a:p>
          </p:txBody>
        </p:sp>
        <p:sp>
          <p:nvSpPr>
            <p:cNvPr id="155" name="rc155"/>
            <p:cNvSpPr/>
            <p:nvPr/>
          </p:nvSpPr>
          <p:spPr>
            <a:xfrm>
              <a:off x="1278981" y="5545405"/>
              <a:ext cx="5933825" cy="100422"/>
            </a:xfrm>
            <a:prstGeom prst="rect">
              <a:avLst/>
            </a:prstGeom>
            <a:solidFill>
              <a:srgbClr val="E2231A">
                <a:alpha val="80000"/>
              </a:srgbClr>
            </a:solidFill>
          </p:spPr>
          <p:txBody>
            <a:bodyPr/>
            <a:lstStyle/>
            <a:p>
              <a:endParaRPr/>
            </a:p>
          </p:txBody>
        </p:sp>
        <p:sp>
          <p:nvSpPr>
            <p:cNvPr id="156" name="tx156"/>
            <p:cNvSpPr/>
            <p:nvPr/>
          </p:nvSpPr>
          <p:spPr>
            <a:xfrm>
              <a:off x="8712273"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57" name="tx157"/>
            <p:cNvSpPr/>
            <p:nvPr/>
          </p:nvSpPr>
          <p:spPr>
            <a:xfrm>
              <a:off x="7050802" y="56820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58" name="tx158"/>
            <p:cNvSpPr/>
            <p:nvPr/>
          </p:nvSpPr>
          <p:spPr>
            <a:xfrm>
              <a:off x="7288155"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59" name="tx15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60" name="tx16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61" name="tx16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62" name="tx16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63" name="tx163"/>
            <p:cNvSpPr/>
            <p:nvPr/>
          </p:nvSpPr>
          <p:spPr>
            <a:xfrm>
              <a:off x="358188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64" name="tx164"/>
            <p:cNvSpPr/>
            <p:nvPr/>
          </p:nvSpPr>
          <p:spPr>
            <a:xfrm>
              <a:off x="595541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65" name="tx165"/>
            <p:cNvSpPr/>
            <p:nvPr/>
          </p:nvSpPr>
          <p:spPr>
            <a:xfrm>
              <a:off x="8328940"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66" name="tx166"/>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67" name="tx167"/>
            <p:cNvSpPr/>
            <p:nvPr/>
          </p:nvSpPr>
          <p:spPr>
            <a:xfrm>
              <a:off x="911084" y="5275539"/>
              <a:ext cx="3710285"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ROSA</a:t>
              </a:r>
            </a:p>
          </p:txBody>
        </p:sp>
        <p:sp>
          <p:nvSpPr>
            <p:cNvPr id="168" name="tx16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0" name="tx170"/>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MCV1 coverage of 93%.
MCV1 coverage (93%) was 2 percentage points higher than in 2019 (91%).
This equates to 2.5 million unvaccinated children in 2025 compared to 3.1 million unvaccinated children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73" name="Group 172"/>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7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40651" cap="flat">
              <a:solidFill>
                <a:srgbClr val="E2231A">
                  <a:alpha val="100000"/>
                </a:srgbClr>
              </a:solidFill>
              <a:prstDash val="solid"/>
              <a:round/>
            </a:ln>
          </p:spPr>
          <p:txBody>
            <a:bodyPr/>
            <a:lstStyle/>
            <a:p>
              <a:endParaRPr/>
            </a:p>
          </p:txBody>
        </p:sp>
        <p:sp>
          <p:nvSpPr>
            <p:cNvPr id="27" name="tx27"/>
            <p:cNvSpPr/>
            <p:nvPr/>
          </p:nvSpPr>
          <p:spPr>
            <a:xfrm>
              <a:off x="1024125"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 name="tx28"/>
            <p:cNvSpPr/>
            <p:nvPr/>
          </p:nvSpPr>
          <p:spPr>
            <a:xfrm>
              <a:off x="1519358"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9" name="tx29"/>
            <p:cNvSpPr/>
            <p:nvPr/>
          </p:nvSpPr>
          <p:spPr>
            <a:xfrm>
              <a:off x="2014590"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0" name="tx30"/>
            <p:cNvSpPr/>
            <p:nvPr/>
          </p:nvSpPr>
          <p:spPr>
            <a:xfrm>
              <a:off x="2509822"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1" name="tx31"/>
            <p:cNvSpPr/>
            <p:nvPr/>
          </p:nvSpPr>
          <p:spPr>
            <a:xfrm>
              <a:off x="3005054"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 name="tx32"/>
            <p:cNvSpPr/>
            <p:nvPr/>
          </p:nvSpPr>
          <p:spPr>
            <a:xfrm>
              <a:off x="3500286"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 name="tx33"/>
            <p:cNvSpPr/>
            <p:nvPr/>
          </p:nvSpPr>
          <p:spPr>
            <a:xfrm>
              <a:off x="3995518"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4490751"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6341" y="1403618"/>
              <a:ext cx="2422773"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ROSA,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40651" cap="flat">
              <a:solidFill>
                <a:srgbClr val="E2231A">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4" name="tx84"/>
            <p:cNvSpPr/>
            <p:nvPr/>
          </p:nvSpPr>
          <p:spPr>
            <a:xfrm>
              <a:off x="6802367"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7315649"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7792831"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8306113" y="203959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801345" y="203959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1" name="pl101"/>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2" name="pl102"/>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3" name="pl103"/>
            <p:cNvSpPr/>
            <p:nvPr/>
          </p:nvSpPr>
          <p:spPr>
            <a:xfrm>
              <a:off x="7126795" y="4986705"/>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46574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483927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721280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65251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02604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39957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1278981" y="5795103"/>
              <a:ext cx="7357943" cy="101509"/>
            </a:xfrm>
            <a:prstGeom prst="rect">
              <a:avLst/>
            </a:prstGeom>
            <a:solidFill>
              <a:srgbClr val="E2231A">
                <a:alpha val="80000"/>
              </a:srgbClr>
            </a:solidFill>
          </p:spPr>
          <p:txBody>
            <a:bodyPr/>
            <a:lstStyle/>
            <a:p>
              <a:endParaRPr/>
            </a:p>
          </p:txBody>
        </p:sp>
        <p:sp>
          <p:nvSpPr>
            <p:cNvPr id="124" name="rc124"/>
            <p:cNvSpPr/>
            <p:nvPr/>
          </p:nvSpPr>
          <p:spPr>
            <a:xfrm>
              <a:off x="1278981" y="5668216"/>
              <a:ext cx="5696472" cy="101509"/>
            </a:xfrm>
            <a:prstGeom prst="rect">
              <a:avLst/>
            </a:prstGeom>
            <a:solidFill>
              <a:srgbClr val="E2231A">
                <a:alpha val="80000"/>
              </a:srgbClr>
            </a:solidFill>
          </p:spPr>
          <p:txBody>
            <a:bodyPr/>
            <a:lstStyle/>
            <a:p>
              <a:endParaRPr/>
            </a:p>
          </p:txBody>
        </p:sp>
        <p:sp>
          <p:nvSpPr>
            <p:cNvPr id="125" name="rc125"/>
            <p:cNvSpPr/>
            <p:nvPr/>
          </p:nvSpPr>
          <p:spPr>
            <a:xfrm>
              <a:off x="1278981" y="5541330"/>
              <a:ext cx="5933825" cy="101509"/>
            </a:xfrm>
            <a:prstGeom prst="rect">
              <a:avLst/>
            </a:prstGeom>
            <a:solidFill>
              <a:srgbClr val="E2231A">
                <a:alpha val="80000"/>
              </a:srgbClr>
            </a:solidFill>
          </p:spPr>
          <p:txBody>
            <a:bodyPr/>
            <a:lstStyle/>
            <a:p>
              <a:endParaRPr/>
            </a:p>
          </p:txBody>
        </p:sp>
        <p:sp>
          <p:nvSpPr>
            <p:cNvPr id="126" name="tx126"/>
            <p:cNvSpPr/>
            <p:nvPr/>
          </p:nvSpPr>
          <p:spPr>
            <a:xfrm>
              <a:off x="8712273"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27" name="tx127"/>
            <p:cNvSpPr/>
            <p:nvPr/>
          </p:nvSpPr>
          <p:spPr>
            <a:xfrm>
              <a:off x="7050802" y="56798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8" name="tx128"/>
            <p:cNvSpPr/>
            <p:nvPr/>
          </p:nvSpPr>
          <p:spPr>
            <a:xfrm>
              <a:off x="7288155"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9" name="tx129"/>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0" name="tx130"/>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1" name="tx131"/>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2" name="tx13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358188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4" name="tx134"/>
            <p:cNvSpPr/>
            <p:nvPr/>
          </p:nvSpPr>
          <p:spPr>
            <a:xfrm>
              <a:off x="5955410"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5" name="tx135"/>
            <p:cNvSpPr/>
            <p:nvPr/>
          </p:nvSpPr>
          <p:spPr>
            <a:xfrm>
              <a:off x="8328940" y="5995998"/>
              <a:ext cx="70631"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a:t>
              </a:r>
            </a:p>
          </p:txBody>
        </p:sp>
        <p:sp>
          <p:nvSpPr>
            <p:cNvPr id="136" name="tx136"/>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7" name="tx137"/>
            <p:cNvSpPr/>
            <p:nvPr/>
          </p:nvSpPr>
          <p:spPr>
            <a:xfrm>
              <a:off x="911084" y="5271193"/>
              <a:ext cx="3710285" cy="14309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ROSA</a:t>
              </a:r>
            </a:p>
          </p:txBody>
        </p:sp>
        <p:sp>
          <p:nvSpPr>
            <p:cNvPr id="138" name="tx13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ROSA ranked number 1 out of 7 UNICEF regions, with MCV1 coverage of 93%.
MCV1 coverage (93%) was 2 percentage points higher than in 2019 (91%).
This equates to 2.5 million unvaccinated children in 2025 compared to 3.1 million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3" name="Group 142"/>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539079"/>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3467944"/>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2396808"/>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1325673"/>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400351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7335" y="293237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7335" y="186124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949395" y="4774450"/>
              <a:ext cx="492360" cy="300196"/>
            </a:xfrm>
            <a:prstGeom prst="rect">
              <a:avLst/>
            </a:prstGeom>
            <a:solidFill>
              <a:srgbClr val="1CABE2">
                <a:alpha val="100000"/>
              </a:srgbClr>
            </a:solidFill>
          </p:spPr>
          <p:txBody>
            <a:bodyPr/>
            <a:lstStyle/>
            <a:p>
              <a:endParaRPr/>
            </a:p>
          </p:txBody>
        </p:sp>
        <p:sp>
          <p:nvSpPr>
            <p:cNvPr id="27" name="rc27"/>
            <p:cNvSpPr/>
            <p:nvPr/>
          </p:nvSpPr>
          <p:spPr>
            <a:xfrm>
              <a:off x="1496463" y="4811940"/>
              <a:ext cx="492360" cy="262706"/>
            </a:xfrm>
            <a:prstGeom prst="rect">
              <a:avLst/>
            </a:prstGeom>
            <a:solidFill>
              <a:srgbClr val="1CABE2">
                <a:alpha val="100000"/>
              </a:srgbClr>
            </a:solidFill>
          </p:spPr>
          <p:txBody>
            <a:bodyPr/>
            <a:lstStyle/>
            <a:p>
              <a:endParaRPr/>
            </a:p>
          </p:txBody>
        </p:sp>
        <p:sp>
          <p:nvSpPr>
            <p:cNvPr id="28" name="rc28"/>
            <p:cNvSpPr/>
            <p:nvPr/>
          </p:nvSpPr>
          <p:spPr>
            <a:xfrm>
              <a:off x="2043530" y="3235764"/>
              <a:ext cx="492360" cy="1838881"/>
            </a:xfrm>
            <a:prstGeom prst="rect">
              <a:avLst/>
            </a:prstGeom>
            <a:solidFill>
              <a:srgbClr val="1CABE2">
                <a:alpha val="100000"/>
              </a:srgbClr>
            </a:solidFill>
          </p:spPr>
          <p:txBody>
            <a:bodyPr/>
            <a:lstStyle/>
            <a:p>
              <a:endParaRPr/>
            </a:p>
          </p:txBody>
        </p:sp>
        <p:sp>
          <p:nvSpPr>
            <p:cNvPr id="29" name="rc29"/>
            <p:cNvSpPr/>
            <p:nvPr/>
          </p:nvSpPr>
          <p:spPr>
            <a:xfrm>
              <a:off x="2590597" y="3221625"/>
              <a:ext cx="492360" cy="1853020"/>
            </a:xfrm>
            <a:prstGeom prst="rect">
              <a:avLst/>
            </a:prstGeom>
            <a:solidFill>
              <a:srgbClr val="1CABE2">
                <a:alpha val="100000"/>
              </a:srgbClr>
            </a:solidFill>
          </p:spPr>
          <p:txBody>
            <a:bodyPr/>
            <a:lstStyle/>
            <a:p>
              <a:endParaRPr/>
            </a:p>
          </p:txBody>
        </p:sp>
        <p:sp>
          <p:nvSpPr>
            <p:cNvPr id="30" name="rc30"/>
            <p:cNvSpPr/>
            <p:nvPr/>
          </p:nvSpPr>
          <p:spPr>
            <a:xfrm>
              <a:off x="3137665" y="3472464"/>
              <a:ext cx="492360" cy="1602182"/>
            </a:xfrm>
            <a:prstGeom prst="rect">
              <a:avLst/>
            </a:prstGeom>
            <a:solidFill>
              <a:srgbClr val="1CABE2">
                <a:alpha val="100000"/>
              </a:srgbClr>
            </a:solidFill>
          </p:spPr>
          <p:txBody>
            <a:bodyPr/>
            <a:lstStyle/>
            <a:p>
              <a:endParaRPr/>
            </a:p>
          </p:txBody>
        </p:sp>
        <p:sp>
          <p:nvSpPr>
            <p:cNvPr id="31" name="rc31"/>
            <p:cNvSpPr/>
            <p:nvPr/>
          </p:nvSpPr>
          <p:spPr>
            <a:xfrm>
              <a:off x="3684732" y="3563725"/>
              <a:ext cx="492360" cy="1510921"/>
            </a:xfrm>
            <a:prstGeom prst="rect">
              <a:avLst/>
            </a:prstGeom>
            <a:solidFill>
              <a:srgbClr val="1CABE2">
                <a:alpha val="100000"/>
              </a:srgbClr>
            </a:solidFill>
          </p:spPr>
          <p:txBody>
            <a:bodyPr/>
            <a:lstStyle/>
            <a:p>
              <a:endParaRPr/>
            </a:p>
          </p:txBody>
        </p:sp>
        <p:sp>
          <p:nvSpPr>
            <p:cNvPr id="32" name="rc32"/>
            <p:cNvSpPr/>
            <p:nvPr/>
          </p:nvSpPr>
          <p:spPr>
            <a:xfrm>
              <a:off x="4231799" y="3855245"/>
              <a:ext cx="492360" cy="1219401"/>
            </a:xfrm>
            <a:prstGeom prst="rect">
              <a:avLst/>
            </a:prstGeom>
            <a:solidFill>
              <a:srgbClr val="1CABE2">
                <a:alpha val="100000"/>
              </a:srgbClr>
            </a:solidFill>
          </p:spPr>
          <p:txBody>
            <a:bodyPr/>
            <a:lstStyle/>
            <a:p>
              <a:endParaRPr/>
            </a:p>
          </p:txBody>
        </p:sp>
        <p:sp>
          <p:nvSpPr>
            <p:cNvPr id="33" name="rc33"/>
            <p:cNvSpPr/>
            <p:nvPr/>
          </p:nvSpPr>
          <p:spPr>
            <a:xfrm>
              <a:off x="4778867" y="4668793"/>
              <a:ext cx="492360" cy="405853"/>
            </a:xfrm>
            <a:prstGeom prst="rect">
              <a:avLst/>
            </a:prstGeom>
            <a:solidFill>
              <a:srgbClr val="1CABE2">
                <a:alpha val="100000"/>
              </a:srgbClr>
            </a:solidFill>
          </p:spPr>
          <p:txBody>
            <a:bodyPr/>
            <a:lstStyle/>
            <a:p>
              <a:endParaRPr/>
            </a:p>
          </p:txBody>
        </p:sp>
        <p:sp>
          <p:nvSpPr>
            <p:cNvPr id="34" name="rc34"/>
            <p:cNvSpPr/>
            <p:nvPr/>
          </p:nvSpPr>
          <p:spPr>
            <a:xfrm>
              <a:off x="5325934" y="4821301"/>
              <a:ext cx="492360" cy="253344"/>
            </a:xfrm>
            <a:prstGeom prst="rect">
              <a:avLst/>
            </a:prstGeom>
            <a:solidFill>
              <a:srgbClr val="1CABE2">
                <a:alpha val="100000"/>
              </a:srgbClr>
            </a:solidFill>
          </p:spPr>
          <p:txBody>
            <a:bodyPr/>
            <a:lstStyle/>
            <a:p>
              <a:endParaRPr/>
            </a:p>
          </p:txBody>
        </p:sp>
        <p:sp>
          <p:nvSpPr>
            <p:cNvPr id="35" name="rc35"/>
            <p:cNvSpPr/>
            <p:nvPr/>
          </p:nvSpPr>
          <p:spPr>
            <a:xfrm>
              <a:off x="5873002" y="4673785"/>
              <a:ext cx="492360" cy="400861"/>
            </a:xfrm>
            <a:prstGeom prst="rect">
              <a:avLst/>
            </a:prstGeom>
            <a:solidFill>
              <a:srgbClr val="1CABE2">
                <a:alpha val="100000"/>
              </a:srgbClr>
            </a:solidFill>
          </p:spPr>
          <p:txBody>
            <a:bodyPr/>
            <a:lstStyle/>
            <a:p>
              <a:endParaRPr/>
            </a:p>
          </p:txBody>
        </p:sp>
        <p:sp>
          <p:nvSpPr>
            <p:cNvPr id="36" name="rc36"/>
            <p:cNvSpPr/>
            <p:nvPr/>
          </p:nvSpPr>
          <p:spPr>
            <a:xfrm>
              <a:off x="6420069" y="3851753"/>
              <a:ext cx="492360" cy="1222893"/>
            </a:xfrm>
            <a:prstGeom prst="rect">
              <a:avLst/>
            </a:prstGeom>
            <a:solidFill>
              <a:srgbClr val="1CABE2">
                <a:alpha val="100000"/>
              </a:srgbClr>
            </a:solidFill>
          </p:spPr>
          <p:txBody>
            <a:bodyPr/>
            <a:lstStyle/>
            <a:p>
              <a:endParaRPr/>
            </a:p>
          </p:txBody>
        </p:sp>
        <p:sp>
          <p:nvSpPr>
            <p:cNvPr id="37" name="rc37"/>
            <p:cNvSpPr/>
            <p:nvPr/>
          </p:nvSpPr>
          <p:spPr>
            <a:xfrm>
              <a:off x="6967136" y="3126573"/>
              <a:ext cx="492360" cy="1948073"/>
            </a:xfrm>
            <a:prstGeom prst="rect">
              <a:avLst/>
            </a:prstGeom>
            <a:solidFill>
              <a:srgbClr val="1CABE2">
                <a:alpha val="100000"/>
              </a:srgbClr>
            </a:solidFill>
          </p:spPr>
          <p:txBody>
            <a:bodyPr/>
            <a:lstStyle/>
            <a:p>
              <a:endParaRPr/>
            </a:p>
          </p:txBody>
        </p:sp>
        <p:sp>
          <p:nvSpPr>
            <p:cNvPr id="38" name="rc38"/>
            <p:cNvSpPr/>
            <p:nvPr/>
          </p:nvSpPr>
          <p:spPr>
            <a:xfrm>
              <a:off x="7514204" y="3889135"/>
              <a:ext cx="492360" cy="1185510"/>
            </a:xfrm>
            <a:prstGeom prst="rect">
              <a:avLst/>
            </a:prstGeom>
            <a:solidFill>
              <a:srgbClr val="1CABE2">
                <a:alpha val="100000"/>
              </a:srgbClr>
            </a:solidFill>
          </p:spPr>
          <p:txBody>
            <a:bodyPr/>
            <a:lstStyle/>
            <a:p>
              <a:endParaRPr/>
            </a:p>
          </p:txBody>
        </p:sp>
        <p:sp>
          <p:nvSpPr>
            <p:cNvPr id="39" name="rc39"/>
            <p:cNvSpPr/>
            <p:nvPr/>
          </p:nvSpPr>
          <p:spPr>
            <a:xfrm>
              <a:off x="8061271" y="4013237"/>
              <a:ext cx="492360" cy="1061409"/>
            </a:xfrm>
            <a:prstGeom prst="rect">
              <a:avLst/>
            </a:prstGeom>
            <a:solidFill>
              <a:srgbClr val="1CABE2">
                <a:alpha val="100000"/>
              </a:srgbClr>
            </a:solidFill>
          </p:spPr>
          <p:txBody>
            <a:bodyPr/>
            <a:lstStyle/>
            <a:p>
              <a:endParaRPr/>
            </a:p>
          </p:txBody>
        </p:sp>
        <p:sp>
          <p:nvSpPr>
            <p:cNvPr id="40" name="pl40"/>
            <p:cNvSpPr/>
            <p:nvPr/>
          </p:nvSpPr>
          <p:spPr>
            <a:xfrm>
              <a:off x="1195576" y="1451230"/>
              <a:ext cx="7111875" cy="545460"/>
            </a:xfrm>
            <a:custGeom>
              <a:avLst/>
              <a:gdLst/>
              <a:ahLst/>
              <a:cxnLst/>
              <a:rect l="0" t="0" r="0" b="0"/>
              <a:pathLst>
                <a:path w="7111875" h="545460">
                  <a:moveTo>
                    <a:pt x="0" y="545460"/>
                  </a:moveTo>
                  <a:lnTo>
                    <a:pt x="547067" y="506499"/>
                  </a:lnTo>
                  <a:lnTo>
                    <a:pt x="1094134" y="389614"/>
                  </a:lnTo>
                  <a:lnTo>
                    <a:pt x="1641202" y="311691"/>
                  </a:lnTo>
                  <a:lnTo>
                    <a:pt x="2188269" y="272730"/>
                  </a:lnTo>
                  <a:lnTo>
                    <a:pt x="2735336" y="233768"/>
                  </a:lnTo>
                  <a:lnTo>
                    <a:pt x="3282404" y="116884"/>
                  </a:lnTo>
                  <a:lnTo>
                    <a:pt x="3829471" y="77922"/>
                  </a:lnTo>
                  <a:lnTo>
                    <a:pt x="4376539" y="233768"/>
                  </a:lnTo>
                  <a:lnTo>
                    <a:pt x="4923606" y="233768"/>
                  </a:lnTo>
                  <a:lnTo>
                    <a:pt x="5470673" y="77922"/>
                  </a:lnTo>
                  <a:lnTo>
                    <a:pt x="6017741" y="116884"/>
                  </a:lnTo>
                  <a:lnTo>
                    <a:pt x="6564808" y="0"/>
                  </a:lnTo>
                  <a:lnTo>
                    <a:pt x="7111875" y="0"/>
                  </a:lnTo>
                </a:path>
              </a:pathLst>
            </a:custGeom>
            <a:ln w="27101" cap="flat">
              <a:solidFill>
                <a:srgbClr val="00833D">
                  <a:alpha val="100000"/>
                </a:srgbClr>
              </a:solidFill>
              <a:prstDash val="solid"/>
              <a:round/>
            </a:ln>
          </p:spPr>
          <p:txBody>
            <a:bodyPr/>
            <a:lstStyle/>
            <a:p>
              <a:endParaRPr/>
            </a:p>
          </p:txBody>
        </p:sp>
        <p:sp>
          <p:nvSpPr>
            <p:cNvPr id="41" name="pl41"/>
            <p:cNvSpPr/>
            <p:nvPr/>
          </p:nvSpPr>
          <p:spPr>
            <a:xfrm>
              <a:off x="1195576" y="1568114"/>
              <a:ext cx="7111875" cy="2064957"/>
            </a:xfrm>
            <a:custGeom>
              <a:avLst/>
              <a:gdLst/>
              <a:ahLst/>
              <a:cxnLst/>
              <a:rect l="0" t="0" r="0" b="0"/>
              <a:pathLst>
                <a:path w="7111875" h="2064957">
                  <a:moveTo>
                    <a:pt x="0" y="2064957"/>
                  </a:moveTo>
                  <a:lnTo>
                    <a:pt x="547067" y="1480535"/>
                  </a:lnTo>
                  <a:lnTo>
                    <a:pt x="1094134" y="1207805"/>
                  </a:lnTo>
                  <a:lnTo>
                    <a:pt x="1641202" y="896113"/>
                  </a:lnTo>
                  <a:lnTo>
                    <a:pt x="2188269" y="623383"/>
                  </a:lnTo>
                  <a:lnTo>
                    <a:pt x="2735336" y="506499"/>
                  </a:lnTo>
                  <a:lnTo>
                    <a:pt x="3282404" y="428576"/>
                  </a:lnTo>
                  <a:lnTo>
                    <a:pt x="3829471" y="350653"/>
                  </a:lnTo>
                  <a:lnTo>
                    <a:pt x="4376539" y="389614"/>
                  </a:lnTo>
                  <a:lnTo>
                    <a:pt x="4923606" y="350653"/>
                  </a:lnTo>
                  <a:lnTo>
                    <a:pt x="5470673" y="116884"/>
                  </a:lnTo>
                  <a:lnTo>
                    <a:pt x="6017741" y="116884"/>
                  </a:lnTo>
                  <a:lnTo>
                    <a:pt x="6564808" y="77922"/>
                  </a:lnTo>
                  <a:lnTo>
                    <a:pt x="7111875" y="0"/>
                  </a:lnTo>
                </a:path>
              </a:pathLst>
            </a:custGeom>
            <a:ln w="27101" cap="flat">
              <a:solidFill>
                <a:srgbClr val="002759">
                  <a:alpha val="100000"/>
                </a:srgbClr>
              </a:solidFill>
              <a:prstDash val="solid"/>
              <a:round/>
            </a:ln>
          </p:spPr>
          <p:txBody>
            <a:bodyPr/>
            <a:lstStyle/>
            <a:p>
              <a:endParaRPr/>
            </a:p>
          </p:txBody>
        </p:sp>
        <p:sp>
          <p:nvSpPr>
            <p:cNvPr id="42" name="pt42"/>
            <p:cNvSpPr/>
            <p:nvPr/>
          </p:nvSpPr>
          <p:spPr>
            <a:xfrm>
              <a:off x="1163974" y="19650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163974" y="3601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1711042" y="19261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1711042" y="30170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258109" y="18092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258109" y="27443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2805176" y="17313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2805176" y="24326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352244" y="1692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352244" y="21598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3899311" y="1653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3899311" y="20430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446379" y="15365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446379" y="19650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4993446" y="1497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4993446" y="1887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5540513" y="1653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5540513" y="19261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087581" y="1653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087581" y="1887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6634648" y="1497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6634648"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181715" y="15365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181715"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7728783" y="14196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7728783"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8275850" y="14196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9" name="pt69"/>
            <p:cNvSpPr/>
            <p:nvPr/>
          </p:nvSpPr>
          <p:spPr>
            <a:xfrm>
              <a:off x="8275850" y="15365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tx70"/>
            <p:cNvSpPr/>
            <p:nvPr/>
          </p:nvSpPr>
          <p:spPr>
            <a:xfrm>
              <a:off x="1129257" y="464606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1676324" y="4683553"/>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a:t>
              </a:r>
            </a:p>
          </p:txBody>
        </p:sp>
        <p:sp>
          <p:nvSpPr>
            <p:cNvPr id="72" name="tx72"/>
            <p:cNvSpPr/>
            <p:nvPr/>
          </p:nvSpPr>
          <p:spPr>
            <a:xfrm>
              <a:off x="2223392" y="310592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86</a:t>
              </a:r>
            </a:p>
          </p:txBody>
        </p:sp>
        <p:sp>
          <p:nvSpPr>
            <p:cNvPr id="73" name="tx73"/>
            <p:cNvSpPr/>
            <p:nvPr/>
          </p:nvSpPr>
          <p:spPr>
            <a:xfrm>
              <a:off x="2770459" y="309178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86</a:t>
              </a:r>
            </a:p>
          </p:txBody>
        </p:sp>
        <p:sp>
          <p:nvSpPr>
            <p:cNvPr id="74" name="tx74"/>
            <p:cNvSpPr/>
            <p:nvPr/>
          </p:nvSpPr>
          <p:spPr>
            <a:xfrm>
              <a:off x="3317526" y="3344077"/>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75</a:t>
              </a:r>
            </a:p>
          </p:txBody>
        </p:sp>
        <p:sp>
          <p:nvSpPr>
            <p:cNvPr id="75" name="tx75"/>
            <p:cNvSpPr/>
            <p:nvPr/>
          </p:nvSpPr>
          <p:spPr>
            <a:xfrm>
              <a:off x="3864594" y="34338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70</a:t>
              </a:r>
            </a:p>
          </p:txBody>
        </p:sp>
        <p:sp>
          <p:nvSpPr>
            <p:cNvPr id="76" name="tx76"/>
            <p:cNvSpPr/>
            <p:nvPr/>
          </p:nvSpPr>
          <p:spPr>
            <a:xfrm>
              <a:off x="4411661" y="3726858"/>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57</a:t>
              </a:r>
            </a:p>
          </p:txBody>
        </p:sp>
        <p:sp>
          <p:nvSpPr>
            <p:cNvPr id="77" name="tx77"/>
            <p:cNvSpPr/>
            <p:nvPr/>
          </p:nvSpPr>
          <p:spPr>
            <a:xfrm>
              <a:off x="4958729" y="453895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19</a:t>
              </a:r>
            </a:p>
          </p:txBody>
        </p:sp>
        <p:sp>
          <p:nvSpPr>
            <p:cNvPr id="78" name="tx78"/>
            <p:cNvSpPr/>
            <p:nvPr/>
          </p:nvSpPr>
          <p:spPr>
            <a:xfrm>
              <a:off x="5505796" y="46929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a:t>
              </a:r>
            </a:p>
          </p:txBody>
        </p:sp>
        <p:sp>
          <p:nvSpPr>
            <p:cNvPr id="79" name="tx79"/>
            <p:cNvSpPr/>
            <p:nvPr/>
          </p:nvSpPr>
          <p:spPr>
            <a:xfrm>
              <a:off x="6052863" y="45439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19</a:t>
              </a:r>
            </a:p>
          </p:txBody>
        </p:sp>
        <p:sp>
          <p:nvSpPr>
            <p:cNvPr id="80" name="tx80"/>
            <p:cNvSpPr/>
            <p:nvPr/>
          </p:nvSpPr>
          <p:spPr>
            <a:xfrm>
              <a:off x="6599931" y="372336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57</a:t>
              </a:r>
            </a:p>
          </p:txBody>
        </p:sp>
        <p:sp>
          <p:nvSpPr>
            <p:cNvPr id="81" name="tx81"/>
            <p:cNvSpPr/>
            <p:nvPr/>
          </p:nvSpPr>
          <p:spPr>
            <a:xfrm>
              <a:off x="7146998" y="299673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91</a:t>
              </a:r>
            </a:p>
          </p:txBody>
        </p:sp>
        <p:sp>
          <p:nvSpPr>
            <p:cNvPr id="82" name="tx82"/>
            <p:cNvSpPr/>
            <p:nvPr/>
          </p:nvSpPr>
          <p:spPr>
            <a:xfrm>
              <a:off x="7694065" y="3760807"/>
              <a:ext cx="132637"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55</a:t>
              </a:r>
            </a:p>
          </p:txBody>
        </p:sp>
        <p:sp>
          <p:nvSpPr>
            <p:cNvPr id="83" name="tx83"/>
            <p:cNvSpPr/>
            <p:nvPr/>
          </p:nvSpPr>
          <p:spPr>
            <a:xfrm>
              <a:off x="8241133" y="388339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a:t>
              </a:r>
            </a:p>
          </p:txBody>
        </p:sp>
        <p:sp>
          <p:nvSpPr>
            <p:cNvPr id="84" name="tx84"/>
            <p:cNvSpPr/>
            <p:nvPr/>
          </p:nvSpPr>
          <p:spPr>
            <a:xfrm>
              <a:off x="1129257" y="180709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79</a:t>
              </a:r>
            </a:p>
          </p:txBody>
        </p:sp>
        <p:sp>
          <p:nvSpPr>
            <p:cNvPr id="85" name="tx85"/>
            <p:cNvSpPr/>
            <p:nvPr/>
          </p:nvSpPr>
          <p:spPr>
            <a:xfrm>
              <a:off x="1676324" y="176813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80</a:t>
              </a:r>
            </a:p>
          </p:txBody>
        </p:sp>
        <p:sp>
          <p:nvSpPr>
            <p:cNvPr id="86" name="tx86"/>
            <p:cNvSpPr/>
            <p:nvPr/>
          </p:nvSpPr>
          <p:spPr>
            <a:xfrm>
              <a:off x="2223392" y="165119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83</a:t>
              </a:r>
            </a:p>
          </p:txBody>
        </p:sp>
        <p:sp>
          <p:nvSpPr>
            <p:cNvPr id="87" name="tx87"/>
            <p:cNvSpPr/>
            <p:nvPr/>
          </p:nvSpPr>
          <p:spPr>
            <a:xfrm>
              <a:off x="2770459" y="157332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85</a:t>
              </a:r>
            </a:p>
          </p:txBody>
        </p:sp>
        <p:sp>
          <p:nvSpPr>
            <p:cNvPr id="88" name="tx88"/>
            <p:cNvSpPr/>
            <p:nvPr/>
          </p:nvSpPr>
          <p:spPr>
            <a:xfrm>
              <a:off x="3317526" y="153436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86</a:t>
              </a:r>
            </a:p>
          </p:txBody>
        </p:sp>
        <p:sp>
          <p:nvSpPr>
            <p:cNvPr id="89" name="tx89"/>
            <p:cNvSpPr/>
            <p:nvPr/>
          </p:nvSpPr>
          <p:spPr>
            <a:xfrm>
              <a:off x="3864594" y="149540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87</a:t>
              </a:r>
            </a:p>
          </p:txBody>
        </p:sp>
        <p:sp>
          <p:nvSpPr>
            <p:cNvPr id="90" name="tx90"/>
            <p:cNvSpPr/>
            <p:nvPr/>
          </p:nvSpPr>
          <p:spPr>
            <a:xfrm>
              <a:off x="4411661" y="13785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90</a:t>
              </a:r>
            </a:p>
          </p:txBody>
        </p:sp>
        <p:sp>
          <p:nvSpPr>
            <p:cNvPr id="91" name="tx91"/>
            <p:cNvSpPr/>
            <p:nvPr/>
          </p:nvSpPr>
          <p:spPr>
            <a:xfrm>
              <a:off x="4958729" y="133955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91</a:t>
              </a:r>
            </a:p>
          </p:txBody>
        </p:sp>
        <p:sp>
          <p:nvSpPr>
            <p:cNvPr id="92" name="tx92"/>
            <p:cNvSpPr/>
            <p:nvPr/>
          </p:nvSpPr>
          <p:spPr>
            <a:xfrm>
              <a:off x="5505796" y="149540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87</a:t>
              </a:r>
            </a:p>
          </p:txBody>
        </p:sp>
        <p:sp>
          <p:nvSpPr>
            <p:cNvPr id="93" name="tx93"/>
            <p:cNvSpPr/>
            <p:nvPr/>
          </p:nvSpPr>
          <p:spPr>
            <a:xfrm>
              <a:off x="6052863" y="149540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87</a:t>
              </a:r>
            </a:p>
          </p:txBody>
        </p:sp>
        <p:sp>
          <p:nvSpPr>
            <p:cNvPr id="94" name="tx94"/>
            <p:cNvSpPr/>
            <p:nvPr/>
          </p:nvSpPr>
          <p:spPr>
            <a:xfrm>
              <a:off x="6599931" y="133955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91</a:t>
              </a:r>
            </a:p>
          </p:txBody>
        </p:sp>
        <p:sp>
          <p:nvSpPr>
            <p:cNvPr id="95" name="tx95"/>
            <p:cNvSpPr/>
            <p:nvPr/>
          </p:nvSpPr>
          <p:spPr>
            <a:xfrm>
              <a:off x="7146998" y="13785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90</a:t>
              </a:r>
            </a:p>
          </p:txBody>
        </p:sp>
        <p:sp>
          <p:nvSpPr>
            <p:cNvPr id="96" name="tx96"/>
            <p:cNvSpPr/>
            <p:nvPr/>
          </p:nvSpPr>
          <p:spPr>
            <a:xfrm>
              <a:off x="7694065" y="1261578"/>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93</a:t>
              </a:r>
            </a:p>
          </p:txBody>
        </p:sp>
        <p:sp>
          <p:nvSpPr>
            <p:cNvPr id="97" name="tx97"/>
            <p:cNvSpPr/>
            <p:nvPr/>
          </p:nvSpPr>
          <p:spPr>
            <a:xfrm>
              <a:off x="8241133" y="1261578"/>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93</a:t>
              </a:r>
            </a:p>
          </p:txBody>
        </p:sp>
        <p:sp>
          <p:nvSpPr>
            <p:cNvPr id="98" name="tx98"/>
            <p:cNvSpPr/>
            <p:nvPr/>
          </p:nvSpPr>
          <p:spPr>
            <a:xfrm>
              <a:off x="1129257" y="372510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37</a:t>
              </a:r>
            </a:p>
          </p:txBody>
        </p:sp>
        <p:sp>
          <p:nvSpPr>
            <p:cNvPr id="99" name="tx99"/>
            <p:cNvSpPr/>
            <p:nvPr/>
          </p:nvSpPr>
          <p:spPr>
            <a:xfrm>
              <a:off x="1676324" y="314073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52</a:t>
              </a:r>
            </a:p>
          </p:txBody>
        </p:sp>
        <p:sp>
          <p:nvSpPr>
            <p:cNvPr id="100" name="tx100"/>
            <p:cNvSpPr/>
            <p:nvPr/>
          </p:nvSpPr>
          <p:spPr>
            <a:xfrm>
              <a:off x="2223392" y="286800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59</a:t>
              </a:r>
            </a:p>
          </p:txBody>
        </p:sp>
        <p:sp>
          <p:nvSpPr>
            <p:cNvPr id="101" name="tx101"/>
            <p:cNvSpPr/>
            <p:nvPr/>
          </p:nvSpPr>
          <p:spPr>
            <a:xfrm>
              <a:off x="2770459" y="255631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67</a:t>
              </a:r>
            </a:p>
          </p:txBody>
        </p:sp>
        <p:sp>
          <p:nvSpPr>
            <p:cNvPr id="102" name="tx102"/>
            <p:cNvSpPr/>
            <p:nvPr/>
          </p:nvSpPr>
          <p:spPr>
            <a:xfrm>
              <a:off x="3317526" y="2285392"/>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74</a:t>
              </a:r>
            </a:p>
          </p:txBody>
        </p:sp>
        <p:sp>
          <p:nvSpPr>
            <p:cNvPr id="103" name="tx103"/>
            <p:cNvSpPr/>
            <p:nvPr/>
          </p:nvSpPr>
          <p:spPr>
            <a:xfrm>
              <a:off x="3864594" y="2169614"/>
              <a:ext cx="132637"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77</a:t>
              </a:r>
            </a:p>
          </p:txBody>
        </p:sp>
        <p:sp>
          <p:nvSpPr>
            <p:cNvPr id="104" name="tx104"/>
            <p:cNvSpPr/>
            <p:nvPr/>
          </p:nvSpPr>
          <p:spPr>
            <a:xfrm>
              <a:off x="4411661" y="208877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79</a:t>
              </a:r>
            </a:p>
          </p:txBody>
        </p:sp>
        <p:sp>
          <p:nvSpPr>
            <p:cNvPr id="105" name="tx105"/>
            <p:cNvSpPr/>
            <p:nvPr/>
          </p:nvSpPr>
          <p:spPr>
            <a:xfrm>
              <a:off x="4958729" y="20108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81</a:t>
              </a:r>
            </a:p>
          </p:txBody>
        </p:sp>
        <p:sp>
          <p:nvSpPr>
            <p:cNvPr id="106" name="tx106"/>
            <p:cNvSpPr/>
            <p:nvPr/>
          </p:nvSpPr>
          <p:spPr>
            <a:xfrm>
              <a:off x="5505796" y="204981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80</a:t>
              </a:r>
            </a:p>
          </p:txBody>
        </p:sp>
        <p:sp>
          <p:nvSpPr>
            <p:cNvPr id="107" name="tx107"/>
            <p:cNvSpPr/>
            <p:nvPr/>
          </p:nvSpPr>
          <p:spPr>
            <a:xfrm>
              <a:off x="6052863" y="20108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81</a:t>
              </a:r>
            </a:p>
          </p:txBody>
        </p:sp>
        <p:sp>
          <p:nvSpPr>
            <p:cNvPr id="108" name="tx108"/>
            <p:cNvSpPr/>
            <p:nvPr/>
          </p:nvSpPr>
          <p:spPr>
            <a:xfrm>
              <a:off x="6599931"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9" name="tx109"/>
            <p:cNvSpPr/>
            <p:nvPr/>
          </p:nvSpPr>
          <p:spPr>
            <a:xfrm>
              <a:off x="7146998"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10" name="tx110"/>
            <p:cNvSpPr/>
            <p:nvPr/>
          </p:nvSpPr>
          <p:spPr>
            <a:xfrm>
              <a:off x="7694065"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11" name="tx111"/>
            <p:cNvSpPr/>
            <p:nvPr/>
          </p:nvSpPr>
          <p:spPr>
            <a:xfrm>
              <a:off x="8241133" y="16602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90</a:t>
              </a:r>
            </a:p>
          </p:txBody>
        </p:sp>
        <p:sp>
          <p:nvSpPr>
            <p:cNvPr id="112" name="rc112"/>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3" name="tx113"/>
            <p:cNvSpPr/>
            <p:nvPr/>
          </p:nvSpPr>
          <p:spPr>
            <a:xfrm>
              <a:off x="4593150" y="710749"/>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114" name="tx114"/>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5" name="tx115"/>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6" name="tx116"/>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7" name="tx117"/>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8" name="tx118"/>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9" name="tx119"/>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20" name="tx120"/>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21" name="tx121"/>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2" name="tx122"/>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3" name="tx123"/>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4" name="tx124"/>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5" name="tx125"/>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6" name="tx126"/>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7" name="tx127"/>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8" name="tx128"/>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9" name="tx129"/>
            <p:cNvSpPr/>
            <p:nvPr/>
          </p:nvSpPr>
          <p:spPr>
            <a:xfrm>
              <a:off x="578734" y="3956134"/>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30" name="tx130"/>
            <p:cNvSpPr/>
            <p:nvPr/>
          </p:nvSpPr>
          <p:spPr>
            <a:xfrm>
              <a:off x="508103" y="2884999"/>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31" name="tx131"/>
            <p:cNvSpPr/>
            <p:nvPr/>
          </p:nvSpPr>
          <p:spPr>
            <a:xfrm>
              <a:off x="508103" y="1813864"/>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150K</a:t>
              </a:r>
            </a:p>
          </p:txBody>
        </p:sp>
        <p:sp>
          <p:nvSpPr>
            <p:cNvPr id="132" name="tx132"/>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4" name="tx134"/>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5" name="tx135"/>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6" name="tx136"/>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7" name="tx137"/>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8" name="tx138"/>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39" name="tx139"/>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40" name="pl140"/>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41" name="pt141"/>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2" name="pl142"/>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3" name="pt143"/>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4" name="tx144"/>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5005168" y="6002415"/>
              <a:ext cx="201456" cy="201456"/>
            </a:xfrm>
            <a:prstGeom prst="rect">
              <a:avLst/>
            </a:prstGeom>
            <a:solidFill>
              <a:srgbClr val="1CABE2">
                <a:alpha val="100000"/>
              </a:srgbClr>
            </a:solidFill>
          </p:spPr>
          <p:txBody>
            <a:bodyPr/>
            <a:lstStyle/>
            <a:p>
              <a:endParaRPr/>
            </a:p>
          </p:txBody>
        </p:sp>
        <p:sp>
          <p:nvSpPr>
            <p:cNvPr id="147" name="tx147"/>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48" name="tx148"/>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49" name="tx149"/>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51" name="tx151"/>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(ROSA).
In 2025, there were 49,546 confirmed measles cases - a decrease from 55,339 in 2024.
Measles cases were reported in 7 countries (Afghanistan, Pakistan, Bangladesh, Bhutan, India, Nepal, and Sri Lanka). Pakistan reported the highest number of cases (n=20,741), accounting for 42%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ROSA, 1 out of 8 (12%) countries had MCV1 coverage below 70% in 2025. This was Afghanistan, which accounts for approximately 1.5 million (4%) of the total annual cohort of surviving infants in the region.
There were 6 (75%) countries that achieved MCV1 of 90% or higher, accounting for 26.9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6 countries achieved at least 90% MCV1 coverage, while 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Maldives had the highest coverage (99%), while Afghanistan had the lowest coverage (56%).
MCV1 coverage increased in 2 out of 8 countries between 2024 and 2025. The largest increase was 1% points in Bhutan from 97% to 98% and India from 97% to 98%.
5 countries saw a decrease in coverage (Afghanistan, Bangladesh, Nepal, Pakistan, and Sri Lanka). The largest decline was 6% points in Bangladesh from 96% to 90%. Coverage remained constant between 2024 and 2025 in the remaining 1 countries.
In 2025, 6 out of 8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MCV1 coverage compared to 2019, by country.
Coverage was higher in 2025 compared to 2019 in 4 countries (Bhutan, India, Nepal, and Pakistan).
The largest increase in coverage was 4% points in Nepal from 92% in 2019 to 96% in 2025.
Coverage was lower than in 2019 in 3 countries (Afghanistan, Bangladesh, and Sri Lanka).
The largest decline in coverage was 7% points in Bangladesh from 97% in 2019 to 90% in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remained constant at 95% between 2024 and 2025.
• DTP3 coverage remained constant at 92% between 2024 and 2025.
• In ROSA, there were 81,000 more zero-dose children compared to in 2024. This leaves 1.9 million children without vaccination, vulnerable to vaccine-preventable diseases and a further 1 million with only partial protection.
• In ROSA, 2 countries* accounted for over half (61.5%) of all zero-dose children.
• There were 6 (75%) countries that achieved DTP3 coverage of at least 90% (IA2030 target).
• MCV1 coverage remained constant at 93% between 2024 and 2025. There were 2.5 million children who missed out on the first measles vaccination.
• MCV2 coverage increased 2 percentage points from 88% in 2024 to 90% in 2025.
• Last dose coverage of HPV vaccination (HPVc) among girls remained constant at 9%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*India (36%) and Afghanistan (25.5%)</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45995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0271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59424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6138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362958" y="5453034"/>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62958" y="4822401"/>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2958" y="4191767"/>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62958" y="3561133"/>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62958" y="2930499"/>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62958" y="2299865"/>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362958" y="1669232"/>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362958" y="1038598"/>
              <a:ext cx="6895429" cy="0"/>
            </a:xfrm>
            <a:custGeom>
              <a:avLst/>
              <a:gdLst/>
              <a:ahLst/>
              <a:cxnLst/>
              <a:rect l="0" t="0" r="0" b="0"/>
              <a:pathLst>
                <a:path w="6895429">
                  <a:moveTo>
                    <a:pt x="0" y="0"/>
                  </a:moveTo>
                  <a:lnTo>
                    <a:pt x="6895429" y="0"/>
                  </a:lnTo>
                  <a:lnTo>
                    <a:pt x="689542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638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352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81067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37781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4495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56901" y="1038598"/>
              <a:ext cx="125371" cy="0"/>
            </a:xfrm>
            <a:custGeom>
              <a:avLst/>
              <a:gdLst/>
              <a:ahLst/>
              <a:cxnLst/>
              <a:rect l="0" t="0" r="0" b="0"/>
              <a:pathLst>
                <a:path w="125371">
                  <a:moveTo>
                    <a:pt x="0" y="0"/>
                  </a:moveTo>
                  <a:lnTo>
                    <a:pt x="62685" y="0"/>
                  </a:lnTo>
                  <a:lnTo>
                    <a:pt x="62685" y="0"/>
                  </a:lnTo>
                  <a:lnTo>
                    <a:pt x="125371" y="0"/>
                  </a:lnTo>
                  <a:lnTo>
                    <a:pt x="125371" y="0"/>
                  </a:lnTo>
                  <a:lnTo>
                    <a:pt x="125371" y="0"/>
                  </a:lnTo>
                  <a:lnTo>
                    <a:pt x="125371" y="0"/>
                  </a:lnTo>
                </a:path>
              </a:pathLst>
            </a:custGeom>
            <a:ln w="108405" cap="flat">
              <a:solidFill>
                <a:srgbClr val="E8E8E8">
                  <a:alpha val="100000"/>
                </a:srgbClr>
              </a:solidFill>
              <a:prstDash val="solid"/>
              <a:round/>
            </a:ln>
          </p:spPr>
          <p:txBody>
            <a:bodyPr/>
            <a:lstStyle/>
            <a:p>
              <a:endParaRPr/>
            </a:p>
          </p:txBody>
        </p:sp>
        <p:sp>
          <p:nvSpPr>
            <p:cNvPr id="22" name="pl22"/>
            <p:cNvSpPr/>
            <p:nvPr/>
          </p:nvSpPr>
          <p:spPr>
            <a:xfrm>
              <a:off x="7506158" y="1669232"/>
              <a:ext cx="376114" cy="0"/>
            </a:xfrm>
            <a:custGeom>
              <a:avLst/>
              <a:gdLst/>
              <a:ahLst/>
              <a:cxnLst/>
              <a:rect l="0" t="0" r="0" b="0"/>
              <a:pathLst>
                <a:path w="376114">
                  <a:moveTo>
                    <a:pt x="0" y="0"/>
                  </a:moveTo>
                  <a:lnTo>
                    <a:pt x="250742" y="0"/>
                  </a:lnTo>
                  <a:lnTo>
                    <a:pt x="250742" y="0"/>
                  </a:lnTo>
                  <a:lnTo>
                    <a:pt x="250742" y="0"/>
                  </a:lnTo>
                  <a:lnTo>
                    <a:pt x="250742" y="0"/>
                  </a:lnTo>
                  <a:lnTo>
                    <a:pt x="313428" y="0"/>
                  </a:lnTo>
                  <a:lnTo>
                    <a:pt x="376114"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7255415" y="2299865"/>
              <a:ext cx="564171" cy="0"/>
            </a:xfrm>
            <a:custGeom>
              <a:avLst/>
              <a:gdLst/>
              <a:ahLst/>
              <a:cxnLst/>
              <a:rect l="0" t="0" r="0" b="0"/>
              <a:pathLst>
                <a:path w="564171">
                  <a:moveTo>
                    <a:pt x="0" y="0"/>
                  </a:moveTo>
                  <a:lnTo>
                    <a:pt x="0" y="0"/>
                  </a:lnTo>
                  <a:lnTo>
                    <a:pt x="250742" y="0"/>
                  </a:lnTo>
                  <a:lnTo>
                    <a:pt x="376114" y="0"/>
                  </a:lnTo>
                  <a:lnTo>
                    <a:pt x="376114" y="0"/>
                  </a:lnTo>
                  <a:lnTo>
                    <a:pt x="501485" y="0"/>
                  </a:lnTo>
                  <a:lnTo>
                    <a:pt x="564171"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7694215" y="2930499"/>
              <a:ext cx="188057" cy="0"/>
            </a:xfrm>
            <a:custGeom>
              <a:avLst/>
              <a:gdLst/>
              <a:ahLst/>
              <a:cxnLst/>
              <a:rect l="0" t="0" r="0" b="0"/>
              <a:pathLst>
                <a:path w="188057">
                  <a:moveTo>
                    <a:pt x="0" y="0"/>
                  </a:moveTo>
                  <a:lnTo>
                    <a:pt x="62685" y="0"/>
                  </a:lnTo>
                  <a:lnTo>
                    <a:pt x="62685" y="0"/>
                  </a:lnTo>
                  <a:lnTo>
                    <a:pt x="188057" y="0"/>
                  </a:lnTo>
                  <a:lnTo>
                    <a:pt x="188057" y="0"/>
                  </a:lnTo>
                  <a:lnTo>
                    <a:pt x="188057" y="0"/>
                  </a:lnTo>
                  <a:lnTo>
                    <a:pt x="188057"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7130044" y="3561133"/>
              <a:ext cx="626857" cy="0"/>
            </a:xfrm>
            <a:custGeom>
              <a:avLst/>
              <a:gdLst/>
              <a:ahLst/>
              <a:cxnLst/>
              <a:rect l="0" t="0" r="0" b="0"/>
              <a:pathLst>
                <a:path w="626857">
                  <a:moveTo>
                    <a:pt x="0" y="0"/>
                  </a:moveTo>
                  <a:lnTo>
                    <a:pt x="188057" y="0"/>
                  </a:lnTo>
                  <a:lnTo>
                    <a:pt x="188057" y="0"/>
                  </a:lnTo>
                  <a:lnTo>
                    <a:pt x="313428" y="0"/>
                  </a:lnTo>
                  <a:lnTo>
                    <a:pt x="376114" y="0"/>
                  </a:lnTo>
                  <a:lnTo>
                    <a:pt x="564171" y="0"/>
                  </a:lnTo>
                  <a:lnTo>
                    <a:pt x="626857"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7318101" y="4191767"/>
              <a:ext cx="438800" cy="0"/>
            </a:xfrm>
            <a:custGeom>
              <a:avLst/>
              <a:gdLst/>
              <a:ahLst/>
              <a:cxnLst/>
              <a:rect l="0" t="0" r="0" b="0"/>
              <a:pathLst>
                <a:path w="438800">
                  <a:moveTo>
                    <a:pt x="0" y="0"/>
                  </a:moveTo>
                  <a:lnTo>
                    <a:pt x="376114" y="0"/>
                  </a:lnTo>
                  <a:lnTo>
                    <a:pt x="376114" y="0"/>
                  </a:lnTo>
                  <a:lnTo>
                    <a:pt x="376114" y="0"/>
                  </a:lnTo>
                  <a:lnTo>
                    <a:pt x="438800" y="0"/>
                  </a:lnTo>
                  <a:lnTo>
                    <a:pt x="438800" y="0"/>
                  </a:lnTo>
                  <a:lnTo>
                    <a:pt x="438800"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6753930" y="4822401"/>
              <a:ext cx="313428" cy="0"/>
            </a:xfrm>
            <a:custGeom>
              <a:avLst/>
              <a:gdLst/>
              <a:ahLst/>
              <a:cxnLst/>
              <a:rect l="0" t="0" r="0" b="0"/>
              <a:pathLst>
                <a:path w="313428">
                  <a:moveTo>
                    <a:pt x="0" y="0"/>
                  </a:moveTo>
                  <a:lnTo>
                    <a:pt x="0" y="0"/>
                  </a:lnTo>
                  <a:lnTo>
                    <a:pt x="62685" y="0"/>
                  </a:lnTo>
                  <a:lnTo>
                    <a:pt x="125371" y="0"/>
                  </a:lnTo>
                  <a:lnTo>
                    <a:pt x="188057" y="0"/>
                  </a:lnTo>
                  <a:lnTo>
                    <a:pt x="188057" y="0"/>
                  </a:lnTo>
                  <a:lnTo>
                    <a:pt x="313428"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4873358" y="5453034"/>
              <a:ext cx="501485" cy="0"/>
            </a:xfrm>
            <a:custGeom>
              <a:avLst/>
              <a:gdLst/>
              <a:ahLst/>
              <a:cxnLst/>
              <a:rect l="0" t="0" r="0" b="0"/>
              <a:pathLst>
                <a:path w="501485">
                  <a:moveTo>
                    <a:pt x="0" y="0"/>
                  </a:moveTo>
                  <a:lnTo>
                    <a:pt x="313428" y="0"/>
                  </a:lnTo>
                  <a:lnTo>
                    <a:pt x="376114" y="0"/>
                  </a:lnTo>
                  <a:lnTo>
                    <a:pt x="376114" y="0"/>
                  </a:lnTo>
                  <a:lnTo>
                    <a:pt x="376114" y="0"/>
                  </a:lnTo>
                  <a:lnTo>
                    <a:pt x="438800" y="0"/>
                  </a:lnTo>
                  <a:lnTo>
                    <a:pt x="501485" y="0"/>
                  </a:lnTo>
                </a:path>
              </a:pathLst>
            </a:custGeom>
            <a:ln w="108405" cap="flat">
              <a:solidFill>
                <a:srgbClr val="E8E8E8">
                  <a:alpha val="100000"/>
                </a:srgbClr>
              </a:solidFill>
              <a:prstDash val="solid"/>
              <a:round/>
            </a:ln>
          </p:spPr>
          <p:txBody>
            <a:bodyPr/>
            <a:lstStyle/>
            <a:p>
              <a:endParaRPr/>
            </a:p>
          </p:txBody>
        </p:sp>
        <p:sp>
          <p:nvSpPr>
            <p:cNvPr id="29" name="pt29"/>
            <p:cNvSpPr/>
            <p:nvPr/>
          </p:nvSpPr>
          <p:spPr>
            <a:xfrm>
              <a:off x="52449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52449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48688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53076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52449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5370344"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5182287"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7524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689715"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689715"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689715"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3136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501658"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627030"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2509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2509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627030"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501658"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752401"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438973"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125544"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313601"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313601"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501658"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52401"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7494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874801"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7494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812115"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9374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0628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9374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689715"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190770"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6" name="pt86"/>
            <p:cNvSpPr/>
            <p:nvPr/>
          </p:nvSpPr>
          <p:spPr>
            <a:xfrm>
              <a:off x="5316141"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128084"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7698199"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7635513"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0" name="pt90"/>
            <p:cNvSpPr/>
            <p:nvPr/>
          </p:nvSpPr>
          <p:spPr>
            <a:xfrm>
              <a:off x="7259399"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1" name="pt91"/>
            <p:cNvSpPr/>
            <p:nvPr/>
          </p:nvSpPr>
          <p:spPr>
            <a:xfrm>
              <a:off x="7698199"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2" name="pt92"/>
            <p:cNvSpPr/>
            <p:nvPr/>
          </p:nvSpPr>
          <p:spPr>
            <a:xfrm>
              <a:off x="7698199"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7760884"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7572827"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698199"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760884"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7823570"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7823570"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7384770"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7698199"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7635513"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6695227"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7008656"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6883284"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7823570"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7823570"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698199"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tx109"/>
            <p:cNvSpPr/>
            <p:nvPr/>
          </p:nvSpPr>
          <p:spPr>
            <a:xfrm>
              <a:off x="508103" y="5357229"/>
              <a:ext cx="7922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Afghanistan*</a:t>
              </a:r>
            </a:p>
          </p:txBody>
        </p:sp>
        <p:sp>
          <p:nvSpPr>
            <p:cNvPr id="110" name="tx110"/>
            <p:cNvSpPr/>
            <p:nvPr/>
          </p:nvSpPr>
          <p:spPr>
            <a:xfrm>
              <a:off x="710149" y="4754358"/>
              <a:ext cx="59017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Pakistan*</a:t>
              </a:r>
            </a:p>
          </p:txBody>
        </p:sp>
        <p:sp>
          <p:nvSpPr>
            <p:cNvPr id="111" name="tx111"/>
            <p:cNvSpPr/>
            <p:nvPr/>
          </p:nvSpPr>
          <p:spPr>
            <a:xfrm>
              <a:off x="562400" y="4097667"/>
              <a:ext cx="73792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Bangladesh</a:t>
              </a:r>
            </a:p>
          </p:txBody>
        </p:sp>
        <p:sp>
          <p:nvSpPr>
            <p:cNvPr id="112" name="tx112"/>
            <p:cNvSpPr/>
            <p:nvPr/>
          </p:nvSpPr>
          <p:spPr>
            <a:xfrm>
              <a:off x="880955" y="3466965"/>
              <a:ext cx="41937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Nepal*</a:t>
              </a:r>
            </a:p>
          </p:txBody>
        </p:sp>
        <p:sp>
          <p:nvSpPr>
            <p:cNvPr id="113" name="tx113"/>
            <p:cNvSpPr/>
            <p:nvPr/>
          </p:nvSpPr>
          <p:spPr>
            <a:xfrm>
              <a:off x="710149" y="2862389"/>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Sri</a:t>
              </a:r>
            </a:p>
          </p:txBody>
        </p:sp>
        <p:sp>
          <p:nvSpPr>
            <p:cNvPr id="114" name="tx114"/>
            <p:cNvSpPr/>
            <p:nvPr/>
          </p:nvSpPr>
          <p:spPr>
            <a:xfrm>
              <a:off x="919699" y="2864162"/>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Lanka</a:t>
              </a:r>
            </a:p>
          </p:txBody>
        </p:sp>
        <p:sp>
          <p:nvSpPr>
            <p:cNvPr id="115" name="tx115"/>
            <p:cNvSpPr/>
            <p:nvPr/>
          </p:nvSpPr>
          <p:spPr>
            <a:xfrm>
              <a:off x="997394" y="2233528"/>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India</a:t>
              </a:r>
            </a:p>
          </p:txBody>
        </p:sp>
        <p:sp>
          <p:nvSpPr>
            <p:cNvPr id="116" name="tx116"/>
            <p:cNvSpPr/>
            <p:nvPr/>
          </p:nvSpPr>
          <p:spPr>
            <a:xfrm>
              <a:off x="857558" y="1602894"/>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Bhutan</a:t>
              </a:r>
            </a:p>
          </p:txBody>
        </p:sp>
        <p:sp>
          <p:nvSpPr>
            <p:cNvPr id="117" name="tx117"/>
            <p:cNvSpPr/>
            <p:nvPr/>
          </p:nvSpPr>
          <p:spPr>
            <a:xfrm>
              <a:off x="749099" y="972261"/>
              <a:ext cx="5512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Maldives</a:t>
              </a:r>
            </a:p>
          </p:txBody>
        </p:sp>
        <p:sp>
          <p:nvSpPr>
            <p:cNvPr id="118" name="tx118"/>
            <p:cNvSpPr/>
            <p:nvPr/>
          </p:nvSpPr>
          <p:spPr>
            <a:xfrm>
              <a:off x="164530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318137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20" name="tx120"/>
            <p:cNvSpPr/>
            <p:nvPr/>
          </p:nvSpPr>
          <p:spPr>
            <a:xfrm>
              <a:off x="474851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21" name="tx121"/>
            <p:cNvSpPr/>
            <p:nvPr/>
          </p:nvSpPr>
          <p:spPr>
            <a:xfrm>
              <a:off x="6315660"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22" name="tx122"/>
            <p:cNvSpPr/>
            <p:nvPr/>
          </p:nvSpPr>
          <p:spPr>
            <a:xfrm>
              <a:off x="785172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23" name="tx123"/>
            <p:cNvSpPr/>
            <p:nvPr/>
          </p:nvSpPr>
          <p:spPr>
            <a:xfrm>
              <a:off x="4379771"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t1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25" name="pt1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6" name="pt1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7" name="tx12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28" name="tx12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29" name="tx12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30" name="tx130"/>
            <p:cNvSpPr/>
            <p:nvPr/>
          </p:nvSpPr>
          <p:spPr>
            <a:xfrm>
              <a:off x="1362958" y="397941"/>
              <a:ext cx="3531572"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ROSA, 2019-2025</a:t>
              </a:r>
            </a:p>
          </p:txBody>
        </p:sp>
        <p:sp>
          <p:nvSpPr>
            <p:cNvPr id="131" name="tx13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1 (out of 8) countries had lower coverage than in 2019.
In 2025, 5 countries had lower MCV1 coverage than in 2024.
In 2025, 3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ROSA from lowest to highest coverage, and the rank of the top 5 countries with the most unvaccinated children, based on absolute numbers.
In 2025, MCV1 coverage ranged from 56% in Afghanistan to 99% in Maldives.
6 out of 8 (75%) countries had coverage of at least 90%.
Pakistan had MCV1 coverage of 84% and the highest absolute number of unvaccinated children in the region, followed by Afghanistan.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Afghanistan and Pakistan had the lowest MCV1 coverage and were also among the countries with the highest number of unvaccinated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2008018"/>
              <a:ext cx="1938663" cy="3641367"/>
            </a:xfrm>
            <a:custGeom>
              <a:avLst/>
              <a:gdLst/>
              <a:ahLst/>
              <a:cxnLst/>
              <a:rect l="0" t="0" r="0" b="0"/>
              <a:pathLst>
                <a:path w="1938663" h="3641367">
                  <a:moveTo>
                    <a:pt x="240464" y="2380212"/>
                  </a:moveTo>
                  <a:lnTo>
                    <a:pt x="273181" y="2440267"/>
                  </a:lnTo>
                  <a:lnTo>
                    <a:pt x="305897" y="2500322"/>
                  </a:lnTo>
                  <a:lnTo>
                    <a:pt x="338613" y="2560377"/>
                  </a:lnTo>
                  <a:lnTo>
                    <a:pt x="371330" y="2620432"/>
                  </a:lnTo>
                  <a:lnTo>
                    <a:pt x="404046" y="2680487"/>
                  </a:lnTo>
                  <a:lnTo>
                    <a:pt x="436762" y="2740542"/>
                  </a:lnTo>
                  <a:lnTo>
                    <a:pt x="469478" y="2800597"/>
                  </a:lnTo>
                  <a:lnTo>
                    <a:pt x="502195" y="2860652"/>
                  </a:lnTo>
                  <a:lnTo>
                    <a:pt x="534911" y="2920707"/>
                  </a:lnTo>
                  <a:lnTo>
                    <a:pt x="567627" y="2980762"/>
                  </a:lnTo>
                  <a:lnTo>
                    <a:pt x="600344" y="3040817"/>
                  </a:lnTo>
                  <a:lnTo>
                    <a:pt x="633060" y="3100872"/>
                  </a:lnTo>
                  <a:lnTo>
                    <a:pt x="665776" y="3160927"/>
                  </a:lnTo>
                  <a:lnTo>
                    <a:pt x="698493" y="3220982"/>
                  </a:lnTo>
                  <a:lnTo>
                    <a:pt x="731209" y="3281037"/>
                  </a:lnTo>
                  <a:lnTo>
                    <a:pt x="763925" y="3341092"/>
                  </a:lnTo>
                  <a:lnTo>
                    <a:pt x="796641" y="3401147"/>
                  </a:lnTo>
                  <a:lnTo>
                    <a:pt x="829358" y="3461202"/>
                  </a:lnTo>
                  <a:lnTo>
                    <a:pt x="862074" y="3521257"/>
                  </a:lnTo>
                  <a:lnTo>
                    <a:pt x="894790" y="3581312"/>
                  </a:lnTo>
                  <a:lnTo>
                    <a:pt x="927507" y="3641367"/>
                  </a:lnTo>
                  <a:lnTo>
                    <a:pt x="984649" y="3608970"/>
                  </a:lnTo>
                  <a:lnTo>
                    <a:pt x="1040661" y="3574657"/>
                  </a:lnTo>
                  <a:lnTo>
                    <a:pt x="1095478" y="3538465"/>
                  </a:lnTo>
                  <a:lnTo>
                    <a:pt x="1149038" y="3500437"/>
                  </a:lnTo>
                  <a:lnTo>
                    <a:pt x="1201279" y="3460617"/>
                  </a:lnTo>
                  <a:lnTo>
                    <a:pt x="1252142" y="3419050"/>
                  </a:lnTo>
                  <a:lnTo>
                    <a:pt x="1301566" y="3375784"/>
                  </a:lnTo>
                  <a:lnTo>
                    <a:pt x="1349497" y="3330868"/>
                  </a:lnTo>
                  <a:lnTo>
                    <a:pt x="1395879" y="3284355"/>
                  </a:lnTo>
                  <a:lnTo>
                    <a:pt x="1440659" y="3236297"/>
                  </a:lnTo>
                  <a:lnTo>
                    <a:pt x="1483785" y="3186750"/>
                  </a:lnTo>
                  <a:lnTo>
                    <a:pt x="1525207" y="3135770"/>
                  </a:lnTo>
                  <a:lnTo>
                    <a:pt x="1564879" y="3083416"/>
                  </a:lnTo>
                  <a:lnTo>
                    <a:pt x="1602755" y="3029749"/>
                  </a:lnTo>
                  <a:lnTo>
                    <a:pt x="1638791" y="2974829"/>
                  </a:lnTo>
                  <a:lnTo>
                    <a:pt x="1672946" y="2918720"/>
                  </a:lnTo>
                  <a:lnTo>
                    <a:pt x="1705180" y="2861486"/>
                  </a:lnTo>
                  <a:lnTo>
                    <a:pt x="1735458" y="2803193"/>
                  </a:lnTo>
                  <a:lnTo>
                    <a:pt x="1763743" y="2743908"/>
                  </a:lnTo>
                  <a:lnTo>
                    <a:pt x="1790004" y="2683699"/>
                  </a:lnTo>
                  <a:lnTo>
                    <a:pt x="1814210" y="2622635"/>
                  </a:lnTo>
                  <a:lnTo>
                    <a:pt x="1836333" y="2560785"/>
                  </a:lnTo>
                  <a:lnTo>
                    <a:pt x="1856349" y="2498222"/>
                  </a:lnTo>
                  <a:lnTo>
                    <a:pt x="1874234" y="2435017"/>
                  </a:lnTo>
                  <a:lnTo>
                    <a:pt x="1889967" y="2371242"/>
                  </a:lnTo>
                  <a:lnTo>
                    <a:pt x="1903531" y="2306971"/>
                  </a:lnTo>
                  <a:lnTo>
                    <a:pt x="1914910" y="2242277"/>
                  </a:lnTo>
                  <a:lnTo>
                    <a:pt x="1924091" y="2177235"/>
                  </a:lnTo>
                  <a:lnTo>
                    <a:pt x="1931064" y="2111919"/>
                  </a:lnTo>
                  <a:lnTo>
                    <a:pt x="1935820" y="2046404"/>
                  </a:lnTo>
                  <a:lnTo>
                    <a:pt x="1938354" y="1980766"/>
                  </a:lnTo>
                  <a:lnTo>
                    <a:pt x="1938663" y="1915080"/>
                  </a:lnTo>
                  <a:lnTo>
                    <a:pt x="1936746" y="1849421"/>
                  </a:lnTo>
                  <a:lnTo>
                    <a:pt x="1932607" y="1783865"/>
                  </a:lnTo>
                  <a:lnTo>
                    <a:pt x="1926249" y="1718486"/>
                  </a:lnTo>
                  <a:lnTo>
                    <a:pt x="1917680" y="1653361"/>
                  </a:lnTo>
                  <a:lnTo>
                    <a:pt x="1906909" y="1588563"/>
                  </a:lnTo>
                  <a:lnTo>
                    <a:pt x="1893950" y="1524167"/>
                  </a:lnTo>
                  <a:lnTo>
                    <a:pt x="1878817" y="1460247"/>
                  </a:lnTo>
                  <a:lnTo>
                    <a:pt x="1861528" y="1396876"/>
                  </a:lnTo>
                  <a:lnTo>
                    <a:pt x="1842101" y="1334127"/>
                  </a:lnTo>
                  <a:lnTo>
                    <a:pt x="1820560" y="1272073"/>
                  </a:lnTo>
                  <a:lnTo>
                    <a:pt x="1796930" y="1210783"/>
                  </a:lnTo>
                  <a:lnTo>
                    <a:pt x="1771236" y="1150330"/>
                  </a:lnTo>
                  <a:lnTo>
                    <a:pt x="1743510" y="1090781"/>
                  </a:lnTo>
                  <a:lnTo>
                    <a:pt x="1713782" y="1032206"/>
                  </a:lnTo>
                  <a:lnTo>
                    <a:pt x="1682087" y="974672"/>
                  </a:lnTo>
                  <a:lnTo>
                    <a:pt x="1648462" y="918244"/>
                  </a:lnTo>
                  <a:lnTo>
                    <a:pt x="1612944" y="862988"/>
                  </a:lnTo>
                  <a:lnTo>
                    <a:pt x="1575574" y="808967"/>
                  </a:lnTo>
                  <a:lnTo>
                    <a:pt x="1536397" y="756242"/>
                  </a:lnTo>
                  <a:lnTo>
                    <a:pt x="1495455" y="704875"/>
                  </a:lnTo>
                  <a:lnTo>
                    <a:pt x="1452797" y="654924"/>
                  </a:lnTo>
                  <a:lnTo>
                    <a:pt x="1408471" y="606447"/>
                  </a:lnTo>
                  <a:lnTo>
                    <a:pt x="1362529" y="559500"/>
                  </a:lnTo>
                  <a:lnTo>
                    <a:pt x="1315023" y="514135"/>
                  </a:lnTo>
                  <a:lnTo>
                    <a:pt x="1266007" y="470406"/>
                  </a:lnTo>
                  <a:lnTo>
                    <a:pt x="1215538" y="428363"/>
                  </a:lnTo>
                  <a:lnTo>
                    <a:pt x="1163674" y="388053"/>
                  </a:lnTo>
                  <a:lnTo>
                    <a:pt x="1110474" y="349524"/>
                  </a:lnTo>
                  <a:lnTo>
                    <a:pt x="1055999" y="312818"/>
                  </a:lnTo>
                  <a:lnTo>
                    <a:pt x="1000312" y="277979"/>
                  </a:lnTo>
                  <a:lnTo>
                    <a:pt x="943477" y="245046"/>
                  </a:lnTo>
                  <a:lnTo>
                    <a:pt x="885559" y="214058"/>
                  </a:lnTo>
                  <a:lnTo>
                    <a:pt x="826625" y="185049"/>
                  </a:lnTo>
                  <a:lnTo>
                    <a:pt x="766741" y="158054"/>
                  </a:lnTo>
                  <a:lnTo>
                    <a:pt x="705978" y="133102"/>
                  </a:lnTo>
                  <a:lnTo>
                    <a:pt x="644404" y="110224"/>
                  </a:lnTo>
                  <a:lnTo>
                    <a:pt x="582091" y="89444"/>
                  </a:lnTo>
                  <a:lnTo>
                    <a:pt x="519109" y="70787"/>
                  </a:lnTo>
                  <a:lnTo>
                    <a:pt x="455531" y="54274"/>
                  </a:lnTo>
                  <a:lnTo>
                    <a:pt x="391431" y="39924"/>
                  </a:lnTo>
                  <a:lnTo>
                    <a:pt x="326881" y="27754"/>
                  </a:lnTo>
                  <a:lnTo>
                    <a:pt x="261956" y="17778"/>
                  </a:lnTo>
                  <a:lnTo>
                    <a:pt x="196731" y="10006"/>
                  </a:lnTo>
                  <a:lnTo>
                    <a:pt x="131279" y="4449"/>
                  </a:lnTo>
                  <a:lnTo>
                    <a:pt x="65677" y="1112"/>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6226" y="1440536"/>
                  </a:lnTo>
                  <a:lnTo>
                    <a:pt x="131299" y="1453605"/>
                  </a:lnTo>
                  <a:lnTo>
                    <a:pt x="194082" y="1475134"/>
                  </a:lnTo>
                  <a:lnTo>
                    <a:pt x="253481" y="1504747"/>
                  </a:lnTo>
                  <a:lnTo>
                    <a:pt x="308460" y="1541929"/>
                  </a:lnTo>
                  <a:lnTo>
                    <a:pt x="358062" y="1586030"/>
                  </a:lnTo>
                  <a:lnTo>
                    <a:pt x="401420" y="1636281"/>
                  </a:lnTo>
                  <a:lnTo>
                    <a:pt x="437780" y="1691807"/>
                  </a:lnTo>
                  <a:lnTo>
                    <a:pt x="466507" y="1751640"/>
                  </a:lnTo>
                  <a:lnTo>
                    <a:pt x="487100" y="1814736"/>
                  </a:lnTo>
                  <a:lnTo>
                    <a:pt x="499201" y="1879996"/>
                  </a:lnTo>
                  <a:lnTo>
                    <a:pt x="502598" y="1946280"/>
                  </a:lnTo>
                  <a:lnTo>
                    <a:pt x="497232" y="2012435"/>
                  </a:lnTo>
                  <a:lnTo>
                    <a:pt x="483197" y="2077305"/>
                  </a:lnTo>
                  <a:lnTo>
                    <a:pt x="460737" y="2139761"/>
                  </a:lnTo>
                  <a:lnTo>
                    <a:pt x="430244" y="2198714"/>
                  </a:lnTo>
                  <a:lnTo>
                    <a:pt x="392249" y="2253134"/>
                  </a:lnTo>
                  <a:lnTo>
                    <a:pt x="347416" y="2302075"/>
                  </a:lnTo>
                  <a:lnTo>
                    <a:pt x="296525" y="2344682"/>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478968" y="4177464"/>
              <a:ext cx="2650176" cy="1708082"/>
            </a:xfrm>
            <a:custGeom>
              <a:avLst/>
              <a:gdLst/>
              <a:ahLst/>
              <a:cxnLst/>
              <a:rect l="0" t="0" r="0" b="0"/>
              <a:pathLst>
                <a:path w="2650176" h="1708082">
                  <a:moveTo>
                    <a:pt x="1276051" y="0"/>
                  </a:moveTo>
                  <a:lnTo>
                    <a:pt x="1215286" y="31379"/>
                  </a:lnTo>
                  <a:lnTo>
                    <a:pt x="1154522" y="62758"/>
                  </a:lnTo>
                  <a:lnTo>
                    <a:pt x="1093758" y="94137"/>
                  </a:lnTo>
                  <a:lnTo>
                    <a:pt x="1032993" y="125516"/>
                  </a:lnTo>
                  <a:lnTo>
                    <a:pt x="972229" y="156895"/>
                  </a:lnTo>
                  <a:lnTo>
                    <a:pt x="911465" y="188275"/>
                  </a:lnTo>
                  <a:lnTo>
                    <a:pt x="850700" y="219654"/>
                  </a:lnTo>
                  <a:lnTo>
                    <a:pt x="789936" y="251033"/>
                  </a:lnTo>
                  <a:lnTo>
                    <a:pt x="729172" y="282412"/>
                  </a:lnTo>
                  <a:lnTo>
                    <a:pt x="668407" y="313791"/>
                  </a:lnTo>
                  <a:lnTo>
                    <a:pt x="607643" y="345171"/>
                  </a:lnTo>
                  <a:lnTo>
                    <a:pt x="546879" y="376550"/>
                  </a:lnTo>
                  <a:lnTo>
                    <a:pt x="486114" y="407929"/>
                  </a:lnTo>
                  <a:lnTo>
                    <a:pt x="425350" y="439308"/>
                  </a:lnTo>
                  <a:lnTo>
                    <a:pt x="364586" y="470687"/>
                  </a:lnTo>
                  <a:lnTo>
                    <a:pt x="303821" y="502067"/>
                  </a:lnTo>
                  <a:lnTo>
                    <a:pt x="243057" y="533446"/>
                  </a:lnTo>
                  <a:lnTo>
                    <a:pt x="182293" y="564825"/>
                  </a:lnTo>
                  <a:lnTo>
                    <a:pt x="121528" y="596204"/>
                  </a:lnTo>
                  <a:lnTo>
                    <a:pt x="60764" y="627583"/>
                  </a:lnTo>
                  <a:lnTo>
                    <a:pt x="0" y="658963"/>
                  </a:lnTo>
                  <a:lnTo>
                    <a:pt x="31133" y="716825"/>
                  </a:lnTo>
                  <a:lnTo>
                    <a:pt x="64210" y="773600"/>
                  </a:lnTo>
                  <a:lnTo>
                    <a:pt x="99192" y="829221"/>
                  </a:lnTo>
                  <a:lnTo>
                    <a:pt x="136038" y="883625"/>
                  </a:lnTo>
                  <a:lnTo>
                    <a:pt x="174707" y="936749"/>
                  </a:lnTo>
                  <a:lnTo>
                    <a:pt x="215153" y="988532"/>
                  </a:lnTo>
                  <a:lnTo>
                    <a:pt x="257332" y="1038915"/>
                  </a:lnTo>
                  <a:lnTo>
                    <a:pt x="301193" y="1087840"/>
                  </a:lnTo>
                  <a:lnTo>
                    <a:pt x="346686" y="1135251"/>
                  </a:lnTo>
                  <a:lnTo>
                    <a:pt x="393761" y="1181092"/>
                  </a:lnTo>
                  <a:lnTo>
                    <a:pt x="442361" y="1225312"/>
                  </a:lnTo>
                  <a:lnTo>
                    <a:pt x="492432" y="1267860"/>
                  </a:lnTo>
                  <a:lnTo>
                    <a:pt x="543916" y="1308687"/>
                  </a:lnTo>
                  <a:lnTo>
                    <a:pt x="596754" y="1347746"/>
                  </a:lnTo>
                  <a:lnTo>
                    <a:pt x="650885" y="1384992"/>
                  </a:lnTo>
                  <a:lnTo>
                    <a:pt x="706247" y="1420382"/>
                  </a:lnTo>
                  <a:lnTo>
                    <a:pt x="762777" y="1453876"/>
                  </a:lnTo>
                  <a:lnTo>
                    <a:pt x="820409" y="1485435"/>
                  </a:lnTo>
                  <a:lnTo>
                    <a:pt x="879077" y="1515023"/>
                  </a:lnTo>
                  <a:lnTo>
                    <a:pt x="938715" y="1542606"/>
                  </a:lnTo>
                  <a:lnTo>
                    <a:pt x="999252" y="1568153"/>
                  </a:lnTo>
                  <a:lnTo>
                    <a:pt x="1060621" y="1591633"/>
                  </a:lnTo>
                  <a:lnTo>
                    <a:pt x="1122750" y="1613020"/>
                  </a:lnTo>
                  <a:lnTo>
                    <a:pt x="1185568" y="1632290"/>
                  </a:lnTo>
                  <a:lnTo>
                    <a:pt x="1249003" y="1649420"/>
                  </a:lnTo>
                  <a:lnTo>
                    <a:pt x="1312982" y="1664391"/>
                  </a:lnTo>
                  <a:lnTo>
                    <a:pt x="1377431" y="1677185"/>
                  </a:lnTo>
                  <a:lnTo>
                    <a:pt x="1442277" y="1687788"/>
                  </a:lnTo>
                  <a:lnTo>
                    <a:pt x="1507445" y="1696188"/>
                  </a:lnTo>
                  <a:lnTo>
                    <a:pt x="1572861" y="1702374"/>
                  </a:lnTo>
                  <a:lnTo>
                    <a:pt x="1638448" y="1706341"/>
                  </a:lnTo>
                  <a:lnTo>
                    <a:pt x="1704132" y="1708082"/>
                  </a:lnTo>
                  <a:lnTo>
                    <a:pt x="1769838" y="1707597"/>
                  </a:lnTo>
                  <a:lnTo>
                    <a:pt x="1835489" y="1704885"/>
                  </a:lnTo>
                  <a:lnTo>
                    <a:pt x="1901010" y="1699951"/>
                  </a:lnTo>
                  <a:lnTo>
                    <a:pt x="1966327" y="1692799"/>
                  </a:lnTo>
                  <a:lnTo>
                    <a:pt x="2031364" y="1683438"/>
                  </a:lnTo>
                  <a:lnTo>
                    <a:pt x="2096046" y="1671878"/>
                  </a:lnTo>
                  <a:lnTo>
                    <a:pt x="2160300" y="1658134"/>
                  </a:lnTo>
                  <a:lnTo>
                    <a:pt x="2224051" y="1642219"/>
                  </a:lnTo>
                  <a:lnTo>
                    <a:pt x="2287226" y="1624154"/>
                  </a:lnTo>
                  <a:lnTo>
                    <a:pt x="2349752" y="1603959"/>
                  </a:lnTo>
                  <a:lnTo>
                    <a:pt x="2411559" y="1581656"/>
                  </a:lnTo>
                  <a:lnTo>
                    <a:pt x="2472574" y="1557272"/>
                  </a:lnTo>
                  <a:lnTo>
                    <a:pt x="2532728" y="1530834"/>
                  </a:lnTo>
                  <a:lnTo>
                    <a:pt x="2591951" y="1502373"/>
                  </a:lnTo>
                  <a:lnTo>
                    <a:pt x="2650176" y="1471922"/>
                  </a:lnTo>
                  <a:lnTo>
                    <a:pt x="2617460" y="1411867"/>
                  </a:lnTo>
                  <a:lnTo>
                    <a:pt x="2584743" y="1351812"/>
                  </a:lnTo>
                  <a:lnTo>
                    <a:pt x="2552027" y="1291757"/>
                  </a:lnTo>
                  <a:lnTo>
                    <a:pt x="2519311" y="1231702"/>
                  </a:lnTo>
                  <a:lnTo>
                    <a:pt x="2486594" y="1171647"/>
                  </a:lnTo>
                  <a:lnTo>
                    <a:pt x="2453878" y="1111592"/>
                  </a:lnTo>
                  <a:lnTo>
                    <a:pt x="2421162" y="1051537"/>
                  </a:lnTo>
                  <a:lnTo>
                    <a:pt x="2388445" y="991482"/>
                  </a:lnTo>
                  <a:lnTo>
                    <a:pt x="2355729" y="931427"/>
                  </a:lnTo>
                  <a:lnTo>
                    <a:pt x="2323013" y="871372"/>
                  </a:lnTo>
                  <a:lnTo>
                    <a:pt x="2290297" y="811317"/>
                  </a:lnTo>
                  <a:lnTo>
                    <a:pt x="2257580" y="751262"/>
                  </a:lnTo>
                  <a:lnTo>
                    <a:pt x="2224864" y="691207"/>
                  </a:lnTo>
                  <a:lnTo>
                    <a:pt x="2192148" y="631152"/>
                  </a:lnTo>
                  <a:lnTo>
                    <a:pt x="2159431" y="571097"/>
                  </a:lnTo>
                  <a:lnTo>
                    <a:pt x="2126715" y="511042"/>
                  </a:lnTo>
                  <a:lnTo>
                    <a:pt x="2093999" y="450987"/>
                  </a:lnTo>
                  <a:lnTo>
                    <a:pt x="2061282" y="390932"/>
                  </a:lnTo>
                  <a:lnTo>
                    <a:pt x="2028566" y="330877"/>
                  </a:lnTo>
                  <a:lnTo>
                    <a:pt x="1995850" y="270822"/>
                  </a:lnTo>
                  <a:lnTo>
                    <a:pt x="1963133" y="210767"/>
                  </a:lnTo>
                  <a:lnTo>
                    <a:pt x="1902596" y="238710"/>
                  </a:lnTo>
                  <a:lnTo>
                    <a:pt x="1838893" y="258395"/>
                  </a:lnTo>
                  <a:lnTo>
                    <a:pt x="1773145" y="269476"/>
                  </a:lnTo>
                  <a:lnTo>
                    <a:pt x="1706508" y="271757"/>
                  </a:lnTo>
                  <a:lnTo>
                    <a:pt x="1640156" y="265198"/>
                  </a:lnTo>
                  <a:lnTo>
                    <a:pt x="1575256" y="249915"/>
                  </a:lnTo>
                  <a:lnTo>
                    <a:pt x="1512950" y="226176"/>
                  </a:lnTo>
                  <a:lnTo>
                    <a:pt x="1454333" y="194400"/>
                  </a:lnTo>
                  <a:lnTo>
                    <a:pt x="1400438" y="155145"/>
                  </a:lnTo>
                  <a:lnTo>
                    <a:pt x="1352213" y="109103"/>
                  </a:lnTo>
                  <a:lnTo>
                    <a:pt x="1310506" y="5708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62829" y="2775308"/>
              <a:ext cx="1538294" cy="2061119"/>
            </a:xfrm>
            <a:custGeom>
              <a:avLst/>
              <a:gdLst/>
              <a:ahLst/>
              <a:cxnLst/>
              <a:rect l="0" t="0" r="0" b="0"/>
              <a:pathLst>
                <a:path w="1538294" h="2061119">
                  <a:moveTo>
                    <a:pt x="1538294" y="867791"/>
                  </a:moveTo>
                  <a:lnTo>
                    <a:pt x="1483802" y="826468"/>
                  </a:lnTo>
                  <a:lnTo>
                    <a:pt x="1429311" y="785145"/>
                  </a:lnTo>
                  <a:lnTo>
                    <a:pt x="1374819" y="743821"/>
                  </a:lnTo>
                  <a:lnTo>
                    <a:pt x="1320328" y="702498"/>
                  </a:lnTo>
                  <a:lnTo>
                    <a:pt x="1265836" y="661174"/>
                  </a:lnTo>
                  <a:lnTo>
                    <a:pt x="1211344" y="619851"/>
                  </a:lnTo>
                  <a:lnTo>
                    <a:pt x="1156853" y="578527"/>
                  </a:lnTo>
                  <a:lnTo>
                    <a:pt x="1102361" y="537204"/>
                  </a:lnTo>
                  <a:lnTo>
                    <a:pt x="1047870" y="495881"/>
                  </a:lnTo>
                  <a:lnTo>
                    <a:pt x="993378" y="454557"/>
                  </a:lnTo>
                  <a:lnTo>
                    <a:pt x="938886" y="413234"/>
                  </a:lnTo>
                  <a:lnTo>
                    <a:pt x="884395" y="371910"/>
                  </a:lnTo>
                  <a:lnTo>
                    <a:pt x="829903" y="330587"/>
                  </a:lnTo>
                  <a:lnTo>
                    <a:pt x="775412" y="289263"/>
                  </a:lnTo>
                  <a:lnTo>
                    <a:pt x="720920" y="247940"/>
                  </a:lnTo>
                  <a:lnTo>
                    <a:pt x="666428" y="206617"/>
                  </a:lnTo>
                  <a:lnTo>
                    <a:pt x="611937" y="165293"/>
                  </a:lnTo>
                  <a:lnTo>
                    <a:pt x="557445" y="123970"/>
                  </a:lnTo>
                  <a:lnTo>
                    <a:pt x="502954" y="82646"/>
                  </a:lnTo>
                  <a:lnTo>
                    <a:pt x="448462" y="41323"/>
                  </a:lnTo>
                  <a:lnTo>
                    <a:pt x="393970" y="0"/>
                  </a:lnTo>
                  <a:lnTo>
                    <a:pt x="354920" y="53359"/>
                  </a:lnTo>
                  <a:lnTo>
                    <a:pt x="317713" y="108020"/>
                  </a:lnTo>
                  <a:lnTo>
                    <a:pt x="282390" y="163917"/>
                  </a:lnTo>
                  <a:lnTo>
                    <a:pt x="248995" y="220986"/>
                  </a:lnTo>
                  <a:lnTo>
                    <a:pt x="217565" y="279161"/>
                  </a:lnTo>
                  <a:lnTo>
                    <a:pt x="188137" y="338374"/>
                  </a:lnTo>
                  <a:lnTo>
                    <a:pt x="160745" y="398556"/>
                  </a:lnTo>
                  <a:lnTo>
                    <a:pt x="135421" y="459637"/>
                  </a:lnTo>
                  <a:lnTo>
                    <a:pt x="112195" y="521546"/>
                  </a:lnTo>
                  <a:lnTo>
                    <a:pt x="91093" y="584211"/>
                  </a:lnTo>
                  <a:lnTo>
                    <a:pt x="72141" y="647559"/>
                  </a:lnTo>
                  <a:lnTo>
                    <a:pt x="55359" y="711516"/>
                  </a:lnTo>
                  <a:lnTo>
                    <a:pt x="40769" y="776009"/>
                  </a:lnTo>
                  <a:lnTo>
                    <a:pt x="28386" y="840961"/>
                  </a:lnTo>
                  <a:lnTo>
                    <a:pt x="18225" y="906298"/>
                  </a:lnTo>
                  <a:lnTo>
                    <a:pt x="10298" y="971944"/>
                  </a:lnTo>
                  <a:lnTo>
                    <a:pt x="4614" y="1037821"/>
                  </a:lnTo>
                  <a:lnTo>
                    <a:pt x="1180" y="1103854"/>
                  </a:lnTo>
                  <a:lnTo>
                    <a:pt x="0" y="1169966"/>
                  </a:lnTo>
                  <a:lnTo>
                    <a:pt x="1074" y="1236080"/>
                  </a:lnTo>
                  <a:lnTo>
                    <a:pt x="4403" y="1302119"/>
                  </a:lnTo>
                  <a:lnTo>
                    <a:pt x="9981" y="1368005"/>
                  </a:lnTo>
                  <a:lnTo>
                    <a:pt x="17803" y="1433663"/>
                  </a:lnTo>
                  <a:lnTo>
                    <a:pt x="27859" y="1499016"/>
                  </a:lnTo>
                  <a:lnTo>
                    <a:pt x="40138" y="1563989"/>
                  </a:lnTo>
                  <a:lnTo>
                    <a:pt x="54625" y="1628505"/>
                  </a:lnTo>
                  <a:lnTo>
                    <a:pt x="71304" y="1692489"/>
                  </a:lnTo>
                  <a:lnTo>
                    <a:pt x="90155" y="1755867"/>
                  </a:lnTo>
                  <a:lnTo>
                    <a:pt x="111156" y="1818566"/>
                  </a:lnTo>
                  <a:lnTo>
                    <a:pt x="134283" y="1880512"/>
                  </a:lnTo>
                  <a:lnTo>
                    <a:pt x="159509" y="1941633"/>
                  </a:lnTo>
                  <a:lnTo>
                    <a:pt x="186805" y="2001859"/>
                  </a:lnTo>
                  <a:lnTo>
                    <a:pt x="216138" y="2061119"/>
                  </a:lnTo>
                  <a:lnTo>
                    <a:pt x="276902" y="2029740"/>
                  </a:lnTo>
                  <a:lnTo>
                    <a:pt x="337667" y="1998360"/>
                  </a:lnTo>
                  <a:lnTo>
                    <a:pt x="398431" y="1966981"/>
                  </a:lnTo>
                  <a:lnTo>
                    <a:pt x="459195" y="1935602"/>
                  </a:lnTo>
                  <a:lnTo>
                    <a:pt x="519960" y="1904223"/>
                  </a:lnTo>
                  <a:lnTo>
                    <a:pt x="580724" y="1872844"/>
                  </a:lnTo>
                  <a:lnTo>
                    <a:pt x="641488" y="1841464"/>
                  </a:lnTo>
                  <a:lnTo>
                    <a:pt x="702253" y="1810085"/>
                  </a:lnTo>
                  <a:lnTo>
                    <a:pt x="763017" y="1778706"/>
                  </a:lnTo>
                  <a:lnTo>
                    <a:pt x="823781" y="1747327"/>
                  </a:lnTo>
                  <a:lnTo>
                    <a:pt x="884546" y="1715948"/>
                  </a:lnTo>
                  <a:lnTo>
                    <a:pt x="945310" y="1684568"/>
                  </a:lnTo>
                  <a:lnTo>
                    <a:pt x="1006074" y="1653189"/>
                  </a:lnTo>
                  <a:lnTo>
                    <a:pt x="1066839" y="1621810"/>
                  </a:lnTo>
                  <a:lnTo>
                    <a:pt x="1127603" y="1590431"/>
                  </a:lnTo>
                  <a:lnTo>
                    <a:pt x="1188367" y="1559052"/>
                  </a:lnTo>
                  <a:lnTo>
                    <a:pt x="1249132" y="1527672"/>
                  </a:lnTo>
                  <a:lnTo>
                    <a:pt x="1309896" y="1496293"/>
                  </a:lnTo>
                  <a:lnTo>
                    <a:pt x="1370661" y="1464914"/>
                  </a:lnTo>
                  <a:lnTo>
                    <a:pt x="1431425" y="1433535"/>
                  </a:lnTo>
                  <a:lnTo>
                    <a:pt x="1492189" y="1402156"/>
                  </a:lnTo>
                  <a:lnTo>
                    <a:pt x="1464261" y="1337250"/>
                  </a:lnTo>
                  <a:lnTo>
                    <a:pt x="1445710" y="1269069"/>
                  </a:lnTo>
                  <a:lnTo>
                    <a:pt x="1436903" y="1198961"/>
                  </a:lnTo>
                  <a:lnTo>
                    <a:pt x="1438014" y="1128310"/>
                  </a:lnTo>
                  <a:lnTo>
                    <a:pt x="1449021" y="1058514"/>
                  </a:lnTo>
                  <a:lnTo>
                    <a:pt x="1469706" y="990950"/>
                  </a:lnTo>
                  <a:lnTo>
                    <a:pt x="1499661" y="92695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656800" y="2013943"/>
              <a:ext cx="1505570" cy="1629156"/>
            </a:xfrm>
            <a:custGeom>
              <a:avLst/>
              <a:gdLst/>
              <a:ahLst/>
              <a:cxnLst/>
              <a:rect l="0" t="0" r="0" b="0"/>
              <a:pathLst>
                <a:path w="1505570" h="1629156">
                  <a:moveTo>
                    <a:pt x="1505570" y="1431765"/>
                  </a:moveTo>
                  <a:lnTo>
                    <a:pt x="1500227" y="1363586"/>
                  </a:lnTo>
                  <a:lnTo>
                    <a:pt x="1494885" y="1295406"/>
                  </a:lnTo>
                  <a:lnTo>
                    <a:pt x="1489543" y="1227227"/>
                  </a:lnTo>
                  <a:lnTo>
                    <a:pt x="1484200" y="1159048"/>
                  </a:lnTo>
                  <a:lnTo>
                    <a:pt x="1478858" y="1090868"/>
                  </a:lnTo>
                  <a:lnTo>
                    <a:pt x="1473516" y="1022689"/>
                  </a:lnTo>
                  <a:lnTo>
                    <a:pt x="1468173" y="954510"/>
                  </a:lnTo>
                  <a:lnTo>
                    <a:pt x="1462831" y="886331"/>
                  </a:lnTo>
                  <a:lnTo>
                    <a:pt x="1457488" y="818151"/>
                  </a:lnTo>
                  <a:lnTo>
                    <a:pt x="1452146" y="749972"/>
                  </a:lnTo>
                  <a:lnTo>
                    <a:pt x="1446804" y="681793"/>
                  </a:lnTo>
                  <a:lnTo>
                    <a:pt x="1441461" y="613613"/>
                  </a:lnTo>
                  <a:lnTo>
                    <a:pt x="1436119" y="545434"/>
                  </a:lnTo>
                  <a:lnTo>
                    <a:pt x="1430777" y="477255"/>
                  </a:lnTo>
                  <a:lnTo>
                    <a:pt x="1425434" y="409075"/>
                  </a:lnTo>
                  <a:lnTo>
                    <a:pt x="1420092" y="340896"/>
                  </a:lnTo>
                  <a:lnTo>
                    <a:pt x="1414749" y="272717"/>
                  </a:lnTo>
                  <a:lnTo>
                    <a:pt x="1409407" y="204537"/>
                  </a:lnTo>
                  <a:lnTo>
                    <a:pt x="1404065" y="136358"/>
                  </a:lnTo>
                  <a:lnTo>
                    <a:pt x="1398722" y="68179"/>
                  </a:lnTo>
                  <a:lnTo>
                    <a:pt x="1393380" y="0"/>
                  </a:lnTo>
                  <a:lnTo>
                    <a:pt x="1325532" y="6518"/>
                  </a:lnTo>
                  <a:lnTo>
                    <a:pt x="1257956" y="15417"/>
                  </a:lnTo>
                  <a:lnTo>
                    <a:pt x="1190734" y="26685"/>
                  </a:lnTo>
                  <a:lnTo>
                    <a:pt x="1123950" y="40310"/>
                  </a:lnTo>
                  <a:lnTo>
                    <a:pt x="1057685" y="56274"/>
                  </a:lnTo>
                  <a:lnTo>
                    <a:pt x="992023" y="74557"/>
                  </a:lnTo>
                  <a:lnTo>
                    <a:pt x="927044" y="95137"/>
                  </a:lnTo>
                  <a:lnTo>
                    <a:pt x="862829" y="117988"/>
                  </a:lnTo>
                  <a:lnTo>
                    <a:pt x="799457" y="143082"/>
                  </a:lnTo>
                  <a:lnTo>
                    <a:pt x="737005" y="170388"/>
                  </a:lnTo>
                  <a:lnTo>
                    <a:pt x="675553" y="199873"/>
                  </a:lnTo>
                  <a:lnTo>
                    <a:pt x="615174" y="231499"/>
                  </a:lnTo>
                  <a:lnTo>
                    <a:pt x="555945" y="265229"/>
                  </a:lnTo>
                  <a:lnTo>
                    <a:pt x="497938" y="301019"/>
                  </a:lnTo>
                  <a:lnTo>
                    <a:pt x="441224" y="338826"/>
                  </a:lnTo>
                  <a:lnTo>
                    <a:pt x="385875" y="378603"/>
                  </a:lnTo>
                  <a:lnTo>
                    <a:pt x="331958" y="420301"/>
                  </a:lnTo>
                  <a:lnTo>
                    <a:pt x="279540" y="463869"/>
                  </a:lnTo>
                  <a:lnTo>
                    <a:pt x="228686" y="509252"/>
                  </a:lnTo>
                  <a:lnTo>
                    <a:pt x="179458" y="556395"/>
                  </a:lnTo>
                  <a:lnTo>
                    <a:pt x="131918" y="605239"/>
                  </a:lnTo>
                  <a:lnTo>
                    <a:pt x="86124" y="655723"/>
                  </a:lnTo>
                  <a:lnTo>
                    <a:pt x="42133" y="707787"/>
                  </a:lnTo>
                  <a:lnTo>
                    <a:pt x="0" y="761364"/>
                  </a:lnTo>
                  <a:lnTo>
                    <a:pt x="54491" y="802687"/>
                  </a:lnTo>
                  <a:lnTo>
                    <a:pt x="108983" y="844011"/>
                  </a:lnTo>
                  <a:lnTo>
                    <a:pt x="163474" y="885334"/>
                  </a:lnTo>
                  <a:lnTo>
                    <a:pt x="217966" y="926658"/>
                  </a:lnTo>
                  <a:lnTo>
                    <a:pt x="272457" y="967981"/>
                  </a:lnTo>
                  <a:lnTo>
                    <a:pt x="326949" y="1009304"/>
                  </a:lnTo>
                  <a:lnTo>
                    <a:pt x="381441" y="1050628"/>
                  </a:lnTo>
                  <a:lnTo>
                    <a:pt x="435932" y="1091951"/>
                  </a:lnTo>
                  <a:lnTo>
                    <a:pt x="490424" y="1133275"/>
                  </a:lnTo>
                  <a:lnTo>
                    <a:pt x="544915" y="1174598"/>
                  </a:lnTo>
                  <a:lnTo>
                    <a:pt x="599407" y="1215922"/>
                  </a:lnTo>
                  <a:lnTo>
                    <a:pt x="653899" y="1257245"/>
                  </a:lnTo>
                  <a:lnTo>
                    <a:pt x="708390" y="1298568"/>
                  </a:lnTo>
                  <a:lnTo>
                    <a:pt x="762882" y="1339892"/>
                  </a:lnTo>
                  <a:lnTo>
                    <a:pt x="817373" y="1381215"/>
                  </a:lnTo>
                  <a:lnTo>
                    <a:pt x="871865" y="1422539"/>
                  </a:lnTo>
                  <a:lnTo>
                    <a:pt x="926357" y="1463862"/>
                  </a:lnTo>
                  <a:lnTo>
                    <a:pt x="980848" y="1505186"/>
                  </a:lnTo>
                  <a:lnTo>
                    <a:pt x="1035340" y="1546509"/>
                  </a:lnTo>
                  <a:lnTo>
                    <a:pt x="1089831" y="1587832"/>
                  </a:lnTo>
                  <a:lnTo>
                    <a:pt x="1144323" y="1629156"/>
                  </a:lnTo>
                  <a:lnTo>
                    <a:pt x="1190849" y="1576016"/>
                  </a:lnTo>
                  <a:lnTo>
                    <a:pt x="1244365" y="1529922"/>
                  </a:lnTo>
                  <a:lnTo>
                    <a:pt x="1303813" y="1491784"/>
                  </a:lnTo>
                  <a:lnTo>
                    <a:pt x="1368020" y="1462355"/>
                  </a:lnTo>
                  <a:lnTo>
                    <a:pt x="1435717" y="1442216"/>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3050181" y="2008590"/>
              <a:ext cx="139251" cy="1437118"/>
            </a:xfrm>
            <a:custGeom>
              <a:avLst/>
              <a:gdLst/>
              <a:ahLst/>
              <a:cxnLst/>
              <a:rect l="0" t="0" r="0" b="0"/>
              <a:pathLst>
                <a:path w="139251" h="1437118">
                  <a:moveTo>
                    <a:pt x="139251" y="1435730"/>
                  </a:moveTo>
                  <a:lnTo>
                    <a:pt x="137590" y="1367362"/>
                  </a:lnTo>
                  <a:lnTo>
                    <a:pt x="135930" y="1298994"/>
                  </a:lnTo>
                  <a:lnTo>
                    <a:pt x="134269" y="1230626"/>
                  </a:lnTo>
                  <a:lnTo>
                    <a:pt x="132609" y="1162258"/>
                  </a:lnTo>
                  <a:lnTo>
                    <a:pt x="130948" y="1093890"/>
                  </a:lnTo>
                  <a:lnTo>
                    <a:pt x="129288" y="1025522"/>
                  </a:lnTo>
                  <a:lnTo>
                    <a:pt x="127627" y="957153"/>
                  </a:lnTo>
                  <a:lnTo>
                    <a:pt x="125966" y="888785"/>
                  </a:lnTo>
                  <a:lnTo>
                    <a:pt x="124306" y="820417"/>
                  </a:lnTo>
                  <a:lnTo>
                    <a:pt x="122645" y="752049"/>
                  </a:lnTo>
                  <a:lnTo>
                    <a:pt x="120985" y="683681"/>
                  </a:lnTo>
                  <a:lnTo>
                    <a:pt x="119324" y="615313"/>
                  </a:lnTo>
                  <a:lnTo>
                    <a:pt x="117664" y="546945"/>
                  </a:lnTo>
                  <a:lnTo>
                    <a:pt x="116003" y="478576"/>
                  </a:lnTo>
                  <a:lnTo>
                    <a:pt x="114343" y="410208"/>
                  </a:lnTo>
                  <a:lnTo>
                    <a:pt x="112682" y="341840"/>
                  </a:lnTo>
                  <a:lnTo>
                    <a:pt x="111022" y="273472"/>
                  </a:lnTo>
                  <a:lnTo>
                    <a:pt x="109361" y="205104"/>
                  </a:lnTo>
                  <a:lnTo>
                    <a:pt x="107701" y="136736"/>
                  </a:lnTo>
                  <a:lnTo>
                    <a:pt x="106040" y="68368"/>
                  </a:lnTo>
                  <a:lnTo>
                    <a:pt x="104379" y="0"/>
                  </a:lnTo>
                  <a:lnTo>
                    <a:pt x="0" y="5353"/>
                  </a:lnTo>
                  <a:lnTo>
                    <a:pt x="5342" y="73532"/>
                  </a:lnTo>
                  <a:lnTo>
                    <a:pt x="10684" y="141711"/>
                  </a:lnTo>
                  <a:lnTo>
                    <a:pt x="16027" y="209891"/>
                  </a:lnTo>
                  <a:lnTo>
                    <a:pt x="21369" y="278070"/>
                  </a:lnTo>
                  <a:lnTo>
                    <a:pt x="26711" y="346249"/>
                  </a:lnTo>
                  <a:lnTo>
                    <a:pt x="32054" y="414429"/>
                  </a:lnTo>
                  <a:lnTo>
                    <a:pt x="37396" y="482608"/>
                  </a:lnTo>
                  <a:lnTo>
                    <a:pt x="42738" y="550787"/>
                  </a:lnTo>
                  <a:lnTo>
                    <a:pt x="48081" y="618966"/>
                  </a:lnTo>
                  <a:lnTo>
                    <a:pt x="53423" y="687146"/>
                  </a:lnTo>
                  <a:lnTo>
                    <a:pt x="58766" y="755325"/>
                  </a:lnTo>
                  <a:lnTo>
                    <a:pt x="64108" y="823504"/>
                  </a:lnTo>
                  <a:lnTo>
                    <a:pt x="69450" y="891684"/>
                  </a:lnTo>
                  <a:lnTo>
                    <a:pt x="74793" y="959863"/>
                  </a:lnTo>
                  <a:lnTo>
                    <a:pt x="80135" y="1028042"/>
                  </a:lnTo>
                  <a:lnTo>
                    <a:pt x="85477" y="1096222"/>
                  </a:lnTo>
                  <a:lnTo>
                    <a:pt x="90820" y="1164401"/>
                  </a:lnTo>
                  <a:lnTo>
                    <a:pt x="96162" y="1232580"/>
                  </a:lnTo>
                  <a:lnTo>
                    <a:pt x="101505" y="1300760"/>
                  </a:lnTo>
                  <a:lnTo>
                    <a:pt x="106847" y="1368939"/>
                  </a:lnTo>
                  <a:lnTo>
                    <a:pt x="112189" y="143711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3154561" y="2008019"/>
              <a:ext cx="46766" cy="1436302"/>
            </a:xfrm>
            <a:custGeom>
              <a:avLst/>
              <a:gdLst/>
              <a:ahLst/>
              <a:cxnLst/>
              <a:rect l="0" t="0" r="0" b="0"/>
              <a:pathLst>
                <a:path w="46766" h="1436302">
                  <a:moveTo>
                    <a:pt x="46766" y="1436153"/>
                  </a:moveTo>
                  <a:lnTo>
                    <a:pt x="46723" y="1367765"/>
                  </a:lnTo>
                  <a:lnTo>
                    <a:pt x="46681" y="1299377"/>
                  </a:lnTo>
                  <a:lnTo>
                    <a:pt x="46639" y="1230989"/>
                  </a:lnTo>
                  <a:lnTo>
                    <a:pt x="46597" y="1162600"/>
                  </a:lnTo>
                  <a:lnTo>
                    <a:pt x="46555" y="1094212"/>
                  </a:lnTo>
                  <a:lnTo>
                    <a:pt x="46513" y="1025824"/>
                  </a:lnTo>
                  <a:lnTo>
                    <a:pt x="46470" y="957435"/>
                  </a:lnTo>
                  <a:lnTo>
                    <a:pt x="46428" y="889047"/>
                  </a:lnTo>
                  <a:lnTo>
                    <a:pt x="46386" y="820659"/>
                  </a:lnTo>
                  <a:lnTo>
                    <a:pt x="46344" y="752271"/>
                  </a:lnTo>
                  <a:lnTo>
                    <a:pt x="46302" y="683882"/>
                  </a:lnTo>
                  <a:lnTo>
                    <a:pt x="46259" y="615494"/>
                  </a:lnTo>
                  <a:lnTo>
                    <a:pt x="46217" y="547106"/>
                  </a:lnTo>
                  <a:lnTo>
                    <a:pt x="46175" y="478717"/>
                  </a:lnTo>
                  <a:lnTo>
                    <a:pt x="46133" y="410329"/>
                  </a:lnTo>
                  <a:lnTo>
                    <a:pt x="46091" y="341941"/>
                  </a:lnTo>
                  <a:lnTo>
                    <a:pt x="46049" y="273553"/>
                  </a:lnTo>
                  <a:lnTo>
                    <a:pt x="46006" y="205164"/>
                  </a:lnTo>
                  <a:lnTo>
                    <a:pt x="45964" y="136776"/>
                  </a:lnTo>
                  <a:lnTo>
                    <a:pt x="45922" y="68388"/>
                  </a:lnTo>
                  <a:lnTo>
                    <a:pt x="45880" y="0"/>
                  </a:lnTo>
                  <a:lnTo>
                    <a:pt x="0" y="571"/>
                  </a:lnTo>
                  <a:lnTo>
                    <a:pt x="1660" y="68939"/>
                  </a:lnTo>
                  <a:lnTo>
                    <a:pt x="3321" y="137307"/>
                  </a:lnTo>
                  <a:lnTo>
                    <a:pt x="4981" y="205675"/>
                  </a:lnTo>
                  <a:lnTo>
                    <a:pt x="6642" y="274043"/>
                  </a:lnTo>
                  <a:lnTo>
                    <a:pt x="8302" y="342411"/>
                  </a:lnTo>
                  <a:lnTo>
                    <a:pt x="9963" y="410780"/>
                  </a:lnTo>
                  <a:lnTo>
                    <a:pt x="11623" y="479148"/>
                  </a:lnTo>
                  <a:lnTo>
                    <a:pt x="13284" y="547516"/>
                  </a:lnTo>
                  <a:lnTo>
                    <a:pt x="14944" y="615884"/>
                  </a:lnTo>
                  <a:lnTo>
                    <a:pt x="16605" y="684252"/>
                  </a:lnTo>
                  <a:lnTo>
                    <a:pt x="18265" y="752620"/>
                  </a:lnTo>
                  <a:lnTo>
                    <a:pt x="19926" y="820988"/>
                  </a:lnTo>
                  <a:lnTo>
                    <a:pt x="21586" y="889357"/>
                  </a:lnTo>
                  <a:lnTo>
                    <a:pt x="23247" y="957725"/>
                  </a:lnTo>
                  <a:lnTo>
                    <a:pt x="24908" y="1026093"/>
                  </a:lnTo>
                  <a:lnTo>
                    <a:pt x="26568" y="1094461"/>
                  </a:lnTo>
                  <a:lnTo>
                    <a:pt x="28229" y="1162829"/>
                  </a:lnTo>
                  <a:lnTo>
                    <a:pt x="29889" y="1231197"/>
                  </a:lnTo>
                  <a:lnTo>
                    <a:pt x="31550" y="1299565"/>
                  </a:lnTo>
                  <a:lnTo>
                    <a:pt x="33210" y="1367933"/>
                  </a:lnTo>
                  <a:lnTo>
                    <a:pt x="34871" y="1436302"/>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200441" y="2008018"/>
              <a:ext cx="1128" cy="1436154"/>
            </a:xfrm>
            <a:custGeom>
              <a:avLst/>
              <a:gdLst/>
              <a:ahLst/>
              <a:cxnLst/>
              <a:rect l="0" t="0" r="0" b="0"/>
              <a:pathLst>
                <a:path w="1128" h="1436154">
                  <a:moveTo>
                    <a:pt x="1128" y="1436154"/>
                  </a:moveTo>
                  <a:lnTo>
                    <a:pt x="1119" y="1367765"/>
                  </a:lnTo>
                  <a:lnTo>
                    <a:pt x="1110" y="1299377"/>
                  </a:lnTo>
                  <a:lnTo>
                    <a:pt x="1100" y="1230989"/>
                  </a:lnTo>
                  <a:lnTo>
                    <a:pt x="1091" y="1162601"/>
                  </a:lnTo>
                  <a:lnTo>
                    <a:pt x="1082" y="1094212"/>
                  </a:lnTo>
                  <a:lnTo>
                    <a:pt x="1073" y="1025824"/>
                  </a:lnTo>
                  <a:lnTo>
                    <a:pt x="1064" y="957436"/>
                  </a:lnTo>
                  <a:lnTo>
                    <a:pt x="1054" y="889047"/>
                  </a:lnTo>
                  <a:lnTo>
                    <a:pt x="1045" y="820659"/>
                  </a:lnTo>
                  <a:lnTo>
                    <a:pt x="1036" y="752271"/>
                  </a:lnTo>
                  <a:lnTo>
                    <a:pt x="1027" y="683882"/>
                  </a:lnTo>
                  <a:lnTo>
                    <a:pt x="1018" y="615494"/>
                  </a:lnTo>
                  <a:lnTo>
                    <a:pt x="1009" y="547106"/>
                  </a:lnTo>
                  <a:lnTo>
                    <a:pt x="999" y="478718"/>
                  </a:lnTo>
                  <a:lnTo>
                    <a:pt x="990" y="410329"/>
                  </a:lnTo>
                  <a:lnTo>
                    <a:pt x="981" y="341941"/>
                  </a:lnTo>
                  <a:lnTo>
                    <a:pt x="972" y="273553"/>
                  </a:lnTo>
                  <a:lnTo>
                    <a:pt x="963" y="205164"/>
                  </a:lnTo>
                  <a:lnTo>
                    <a:pt x="953" y="136776"/>
                  </a:lnTo>
                  <a:lnTo>
                    <a:pt x="944" y="68388"/>
                  </a:lnTo>
                  <a:lnTo>
                    <a:pt x="935" y="0"/>
                  </a:lnTo>
                  <a:lnTo>
                    <a:pt x="0" y="0"/>
                  </a:lnTo>
                  <a:lnTo>
                    <a:pt x="42" y="68388"/>
                  </a:lnTo>
                  <a:lnTo>
                    <a:pt x="84" y="136776"/>
                  </a:lnTo>
                  <a:lnTo>
                    <a:pt x="126" y="205165"/>
                  </a:lnTo>
                  <a:lnTo>
                    <a:pt x="168" y="273553"/>
                  </a:lnTo>
                  <a:lnTo>
                    <a:pt x="210" y="341941"/>
                  </a:lnTo>
                  <a:lnTo>
                    <a:pt x="253" y="410330"/>
                  </a:lnTo>
                  <a:lnTo>
                    <a:pt x="295" y="478718"/>
                  </a:lnTo>
                  <a:lnTo>
                    <a:pt x="337" y="547106"/>
                  </a:lnTo>
                  <a:lnTo>
                    <a:pt x="379" y="615494"/>
                  </a:lnTo>
                  <a:lnTo>
                    <a:pt x="421" y="683883"/>
                  </a:lnTo>
                  <a:lnTo>
                    <a:pt x="464" y="752271"/>
                  </a:lnTo>
                  <a:lnTo>
                    <a:pt x="506" y="820659"/>
                  </a:lnTo>
                  <a:lnTo>
                    <a:pt x="548" y="889048"/>
                  </a:lnTo>
                  <a:lnTo>
                    <a:pt x="590" y="957436"/>
                  </a:lnTo>
                  <a:lnTo>
                    <a:pt x="632" y="1025824"/>
                  </a:lnTo>
                  <a:lnTo>
                    <a:pt x="674" y="1094212"/>
                  </a:lnTo>
                  <a:lnTo>
                    <a:pt x="717" y="1162601"/>
                  </a:lnTo>
                  <a:lnTo>
                    <a:pt x="759" y="1230989"/>
                  </a:lnTo>
                  <a:lnTo>
                    <a:pt x="801" y="1299377"/>
                  </a:lnTo>
                  <a:lnTo>
                    <a:pt x="843" y="1367766"/>
                  </a:lnTo>
                  <a:lnTo>
                    <a:pt x="885" y="143615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201377" y="2008018"/>
              <a:ext cx="260" cy="1436154"/>
            </a:xfrm>
            <a:custGeom>
              <a:avLst/>
              <a:gdLst/>
              <a:ahLst/>
              <a:cxnLst/>
              <a:rect l="0" t="0" r="0" b="0"/>
              <a:pathLst>
                <a:path w="260" h="1436154">
                  <a:moveTo>
                    <a:pt x="260" y="1436154"/>
                  </a:moveTo>
                  <a:lnTo>
                    <a:pt x="260" y="1367765"/>
                  </a:lnTo>
                  <a:lnTo>
                    <a:pt x="260" y="1299377"/>
                  </a:lnTo>
                  <a:lnTo>
                    <a:pt x="260" y="1230989"/>
                  </a:lnTo>
                  <a:lnTo>
                    <a:pt x="260" y="1162601"/>
                  </a:lnTo>
                  <a:lnTo>
                    <a:pt x="260" y="1094212"/>
                  </a:lnTo>
                  <a:lnTo>
                    <a:pt x="260" y="1025824"/>
                  </a:lnTo>
                  <a:lnTo>
                    <a:pt x="260" y="957436"/>
                  </a:lnTo>
                  <a:lnTo>
                    <a:pt x="260" y="889047"/>
                  </a:lnTo>
                  <a:lnTo>
                    <a:pt x="260" y="820659"/>
                  </a:lnTo>
                  <a:lnTo>
                    <a:pt x="260" y="752271"/>
                  </a:lnTo>
                  <a:lnTo>
                    <a:pt x="260" y="683882"/>
                  </a:lnTo>
                  <a:lnTo>
                    <a:pt x="260" y="615494"/>
                  </a:lnTo>
                  <a:lnTo>
                    <a:pt x="260" y="547106"/>
                  </a:lnTo>
                  <a:lnTo>
                    <a:pt x="260" y="478718"/>
                  </a:lnTo>
                  <a:lnTo>
                    <a:pt x="260" y="410329"/>
                  </a:lnTo>
                  <a:lnTo>
                    <a:pt x="260" y="341941"/>
                  </a:lnTo>
                  <a:lnTo>
                    <a:pt x="260" y="273553"/>
                  </a:lnTo>
                  <a:lnTo>
                    <a:pt x="260" y="205164"/>
                  </a:lnTo>
                  <a:lnTo>
                    <a:pt x="260" y="136776"/>
                  </a:lnTo>
                  <a:lnTo>
                    <a:pt x="260" y="68388"/>
                  </a:lnTo>
                  <a:lnTo>
                    <a:pt x="260" y="0"/>
                  </a:lnTo>
                  <a:lnTo>
                    <a:pt x="0" y="0"/>
                  </a:lnTo>
                  <a:lnTo>
                    <a:pt x="9" y="68388"/>
                  </a:lnTo>
                  <a:lnTo>
                    <a:pt x="18" y="136776"/>
                  </a:lnTo>
                  <a:lnTo>
                    <a:pt x="27" y="205164"/>
                  </a:lnTo>
                  <a:lnTo>
                    <a:pt x="36" y="273553"/>
                  </a:lnTo>
                  <a:lnTo>
                    <a:pt x="45" y="341941"/>
                  </a:lnTo>
                  <a:lnTo>
                    <a:pt x="55" y="410329"/>
                  </a:lnTo>
                  <a:lnTo>
                    <a:pt x="64" y="478718"/>
                  </a:lnTo>
                  <a:lnTo>
                    <a:pt x="73" y="547106"/>
                  </a:lnTo>
                  <a:lnTo>
                    <a:pt x="82" y="615494"/>
                  </a:lnTo>
                  <a:lnTo>
                    <a:pt x="91" y="683882"/>
                  </a:lnTo>
                  <a:lnTo>
                    <a:pt x="101" y="752271"/>
                  </a:lnTo>
                  <a:lnTo>
                    <a:pt x="110" y="820659"/>
                  </a:lnTo>
                  <a:lnTo>
                    <a:pt x="119" y="889047"/>
                  </a:lnTo>
                  <a:lnTo>
                    <a:pt x="128" y="957436"/>
                  </a:lnTo>
                  <a:lnTo>
                    <a:pt x="137" y="1025824"/>
                  </a:lnTo>
                  <a:lnTo>
                    <a:pt x="146" y="1094212"/>
                  </a:lnTo>
                  <a:lnTo>
                    <a:pt x="156" y="1162601"/>
                  </a:lnTo>
                  <a:lnTo>
                    <a:pt x="165" y="1230989"/>
                  </a:lnTo>
                  <a:lnTo>
                    <a:pt x="174" y="1299377"/>
                  </a:lnTo>
                  <a:lnTo>
                    <a:pt x="183" y="136776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2954550"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2.5m</a:t>
              </a:r>
            </a:p>
          </p:txBody>
        </p:sp>
        <p:sp>
          <p:nvSpPr>
            <p:cNvPr id="13" name="tx13"/>
            <p:cNvSpPr/>
            <p:nvPr/>
          </p:nvSpPr>
          <p:spPr>
            <a:xfrm>
              <a:off x="5697147" y="2953103"/>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4" name="rc14"/>
            <p:cNvSpPr/>
            <p:nvPr/>
          </p:nvSpPr>
          <p:spPr>
            <a:xfrm>
              <a:off x="5706147" y="317749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5706147" y="339695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06147" y="361640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06147" y="383586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06147" y="405532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06147" y="427477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06147" y="449423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06147" y="471368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2" name="tx22"/>
            <p:cNvSpPr/>
            <p:nvPr/>
          </p:nvSpPr>
          <p:spPr>
            <a:xfrm>
              <a:off x="5986192" y="3213341"/>
              <a:ext cx="157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Pakistan: 1.1 million (42.1%) </a:t>
              </a:r>
            </a:p>
          </p:txBody>
        </p:sp>
        <p:sp>
          <p:nvSpPr>
            <p:cNvPr id="23" name="tx23"/>
            <p:cNvSpPr/>
            <p:nvPr/>
          </p:nvSpPr>
          <p:spPr>
            <a:xfrm>
              <a:off x="5986192" y="3432797"/>
              <a:ext cx="16402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Afghanistan: 640,000 (25.4%) </a:t>
              </a:r>
            </a:p>
          </p:txBody>
        </p:sp>
        <p:sp>
          <p:nvSpPr>
            <p:cNvPr id="24" name="tx24"/>
            <p:cNvSpPr/>
            <p:nvPr/>
          </p:nvSpPr>
          <p:spPr>
            <a:xfrm>
              <a:off x="5986192" y="3652253"/>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India: 453,000 (17.9%) </a:t>
              </a:r>
            </a:p>
          </p:txBody>
        </p:sp>
        <p:sp>
          <p:nvSpPr>
            <p:cNvPr id="25" name="tx25"/>
            <p:cNvSpPr/>
            <p:nvPr/>
          </p:nvSpPr>
          <p:spPr>
            <a:xfrm>
              <a:off x="5986192" y="3871709"/>
              <a:ext cx="16402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Bangladesh: 339,000 (13.4%) </a:t>
              </a:r>
            </a:p>
          </p:txBody>
        </p:sp>
        <p:sp>
          <p:nvSpPr>
            <p:cNvPr id="26" name="tx26"/>
            <p:cNvSpPr/>
            <p:nvPr/>
          </p:nvSpPr>
          <p:spPr>
            <a:xfrm>
              <a:off x="5986192" y="4091165"/>
              <a:ext cx="1189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Nepal: 22,000 (&lt;1%) </a:t>
              </a:r>
            </a:p>
          </p:txBody>
        </p:sp>
        <p:sp>
          <p:nvSpPr>
            <p:cNvPr id="27" name="tx27"/>
            <p:cNvSpPr/>
            <p:nvPr/>
          </p:nvSpPr>
          <p:spPr>
            <a:xfrm>
              <a:off x="5986192" y="4310621"/>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Sri Lanka: 10,000 (&lt;1%) </a:t>
              </a:r>
            </a:p>
          </p:txBody>
        </p:sp>
        <p:sp>
          <p:nvSpPr>
            <p:cNvPr id="28" name="tx28"/>
            <p:cNvSpPr/>
            <p:nvPr/>
          </p:nvSpPr>
          <p:spPr>
            <a:xfrm>
              <a:off x="5986192" y="4530077"/>
              <a:ext cx="116180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Bhutan: &lt;200 (&lt;1%) </a:t>
              </a:r>
            </a:p>
          </p:txBody>
        </p:sp>
        <p:sp>
          <p:nvSpPr>
            <p:cNvPr id="29" name="tx29"/>
            <p:cNvSpPr/>
            <p:nvPr/>
          </p:nvSpPr>
          <p:spPr>
            <a:xfrm>
              <a:off x="5986192" y="4749533"/>
              <a:ext cx="12485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30" name="tx30"/>
            <p:cNvSpPr/>
            <p:nvPr/>
          </p:nvSpPr>
          <p:spPr>
            <a:xfrm>
              <a:off x="778127" y="1330710"/>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31" name="tx31"/>
            <p:cNvSpPr/>
            <p:nvPr/>
          </p:nvSpPr>
          <p:spPr>
            <a:xfrm>
              <a:off x="1463561"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80723"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09537"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(67.5%) of all children unprotected against measles in ROSA.
Pakistan had the highest number of children who did not receive MCV1 (n=1.1 million), which is approximately 42.1% of all children unprotected against measles in ROSA (n=2.5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children unprotected against measles in ROSA, with Pakistan contributing the highest share.</a:t>
            </a:r>
          </a:p>
        </p:txBody>
      </p:sp>
      <p:grpSp>
        <p:nvGrpSpPr>
          <p:cNvPr id="36" name="Group 35"/>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8"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89376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29251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309002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95711" y="248877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459313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95711" y="399189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95711" y="339064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95711" y="2789398"/>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70432" y="3631144"/>
              <a:ext cx="3494417" cy="1082244"/>
            </a:xfrm>
            <a:custGeom>
              <a:avLst/>
              <a:gdLst/>
              <a:ahLst/>
              <a:cxnLst/>
              <a:rect l="0" t="0" r="0" b="0"/>
              <a:pathLst>
                <a:path w="3494417" h="1082244">
                  <a:moveTo>
                    <a:pt x="0" y="0"/>
                  </a:moveTo>
                  <a:lnTo>
                    <a:pt x="139776" y="120249"/>
                  </a:lnTo>
                  <a:lnTo>
                    <a:pt x="279553" y="0"/>
                  </a:lnTo>
                  <a:lnTo>
                    <a:pt x="419330" y="240498"/>
                  </a:lnTo>
                  <a:lnTo>
                    <a:pt x="559106" y="360748"/>
                  </a:lnTo>
                  <a:lnTo>
                    <a:pt x="698883" y="240498"/>
                  </a:lnTo>
                  <a:lnTo>
                    <a:pt x="838660" y="360748"/>
                  </a:lnTo>
                  <a:lnTo>
                    <a:pt x="978436" y="360748"/>
                  </a:lnTo>
                  <a:lnTo>
                    <a:pt x="1118213" y="601247"/>
                  </a:lnTo>
                  <a:lnTo>
                    <a:pt x="1257990" y="721496"/>
                  </a:lnTo>
                  <a:lnTo>
                    <a:pt x="1397767" y="841745"/>
                  </a:lnTo>
                  <a:lnTo>
                    <a:pt x="1537543" y="841745"/>
                  </a:lnTo>
                  <a:lnTo>
                    <a:pt x="1677320" y="841745"/>
                  </a:lnTo>
                  <a:lnTo>
                    <a:pt x="1817097" y="841745"/>
                  </a:lnTo>
                  <a:lnTo>
                    <a:pt x="1956873" y="961995"/>
                  </a:lnTo>
                  <a:lnTo>
                    <a:pt x="2096650" y="961995"/>
                  </a:lnTo>
                  <a:lnTo>
                    <a:pt x="2236427" y="961995"/>
                  </a:lnTo>
                  <a:lnTo>
                    <a:pt x="2376203" y="961995"/>
                  </a:lnTo>
                  <a:lnTo>
                    <a:pt x="2515980" y="1082244"/>
                  </a:lnTo>
                  <a:lnTo>
                    <a:pt x="2655757" y="1082244"/>
                  </a:lnTo>
                  <a:lnTo>
                    <a:pt x="2795534" y="961995"/>
                  </a:lnTo>
                  <a:lnTo>
                    <a:pt x="2935310" y="841745"/>
                  </a:lnTo>
                  <a:lnTo>
                    <a:pt x="3075087" y="841745"/>
                  </a:lnTo>
                  <a:lnTo>
                    <a:pt x="3214864" y="841745"/>
                  </a:lnTo>
                  <a:lnTo>
                    <a:pt x="3354640" y="961995"/>
                  </a:lnTo>
                  <a:lnTo>
                    <a:pt x="3494417" y="961995"/>
                  </a:lnTo>
                </a:path>
              </a:pathLst>
            </a:custGeom>
            <a:ln w="27101" cap="flat">
              <a:solidFill>
                <a:srgbClr val="00377D">
                  <a:alpha val="50196"/>
                </a:srgbClr>
              </a:solidFill>
              <a:prstDash val="solid"/>
              <a:round/>
            </a:ln>
          </p:spPr>
          <p:txBody>
            <a:bodyPr/>
            <a:lstStyle/>
            <a:p>
              <a:endParaRPr/>
            </a:p>
          </p:txBody>
        </p:sp>
        <p:sp>
          <p:nvSpPr>
            <p:cNvPr id="24" name="pl24"/>
            <p:cNvSpPr/>
            <p:nvPr/>
          </p:nvSpPr>
          <p:spPr>
            <a:xfrm>
              <a:off x="970432" y="2909647"/>
              <a:ext cx="3494417" cy="1923990"/>
            </a:xfrm>
            <a:custGeom>
              <a:avLst/>
              <a:gdLst/>
              <a:ahLst/>
              <a:cxnLst/>
              <a:rect l="0" t="0" r="0" b="0"/>
              <a:pathLst>
                <a:path w="3494417" h="1923990">
                  <a:moveTo>
                    <a:pt x="0" y="0"/>
                  </a:moveTo>
                  <a:lnTo>
                    <a:pt x="139776" y="0"/>
                  </a:lnTo>
                  <a:lnTo>
                    <a:pt x="279553" y="0"/>
                  </a:lnTo>
                  <a:lnTo>
                    <a:pt x="419330" y="240498"/>
                  </a:lnTo>
                  <a:lnTo>
                    <a:pt x="559106" y="480997"/>
                  </a:lnTo>
                  <a:lnTo>
                    <a:pt x="698883" y="120249"/>
                  </a:lnTo>
                  <a:lnTo>
                    <a:pt x="838660" y="240498"/>
                  </a:lnTo>
                  <a:lnTo>
                    <a:pt x="978436" y="0"/>
                  </a:lnTo>
                  <a:lnTo>
                    <a:pt x="1118213" y="721496"/>
                  </a:lnTo>
                  <a:lnTo>
                    <a:pt x="1257990" y="841745"/>
                  </a:lnTo>
                  <a:lnTo>
                    <a:pt x="1397767" y="1202494"/>
                  </a:lnTo>
                  <a:lnTo>
                    <a:pt x="1537543" y="1202494"/>
                  </a:lnTo>
                  <a:lnTo>
                    <a:pt x="1677320" y="1202494"/>
                  </a:lnTo>
                  <a:lnTo>
                    <a:pt x="1817097" y="1202494"/>
                  </a:lnTo>
                  <a:lnTo>
                    <a:pt x="1956873" y="1442992"/>
                  </a:lnTo>
                  <a:lnTo>
                    <a:pt x="2096650" y="1683491"/>
                  </a:lnTo>
                  <a:lnTo>
                    <a:pt x="2236427" y="1803741"/>
                  </a:lnTo>
                  <a:lnTo>
                    <a:pt x="2376203" y="1803741"/>
                  </a:lnTo>
                  <a:lnTo>
                    <a:pt x="2515980" y="1803741"/>
                  </a:lnTo>
                  <a:lnTo>
                    <a:pt x="2655757" y="1803741"/>
                  </a:lnTo>
                  <a:lnTo>
                    <a:pt x="2795534" y="1803741"/>
                  </a:lnTo>
                  <a:lnTo>
                    <a:pt x="2935310" y="1803741"/>
                  </a:lnTo>
                  <a:lnTo>
                    <a:pt x="3075087" y="1803741"/>
                  </a:lnTo>
                  <a:lnTo>
                    <a:pt x="3214864" y="1803741"/>
                  </a:lnTo>
                  <a:lnTo>
                    <a:pt x="3354640" y="1923990"/>
                  </a:lnTo>
                  <a:lnTo>
                    <a:pt x="3494417" y="1923990"/>
                  </a:lnTo>
                </a:path>
              </a:pathLst>
            </a:custGeom>
            <a:ln w="27101" cap="flat">
              <a:solidFill>
                <a:srgbClr val="E2231A">
                  <a:alpha val="50196"/>
                </a:srgbClr>
              </a:solidFill>
              <a:prstDash val="solid"/>
              <a:round/>
            </a:ln>
          </p:spPr>
          <p:txBody>
            <a:bodyPr/>
            <a:lstStyle/>
            <a:p>
              <a:endParaRPr/>
            </a:p>
          </p:txBody>
        </p:sp>
        <p:sp>
          <p:nvSpPr>
            <p:cNvPr id="25" name="pl25"/>
            <p:cNvSpPr/>
            <p:nvPr/>
          </p:nvSpPr>
          <p:spPr>
            <a:xfrm>
              <a:off x="970432" y="2909647"/>
              <a:ext cx="3494417" cy="1923990"/>
            </a:xfrm>
            <a:custGeom>
              <a:avLst/>
              <a:gdLst/>
              <a:ahLst/>
              <a:cxnLst/>
              <a:rect l="0" t="0" r="0" b="0"/>
              <a:pathLst>
                <a:path w="3494417" h="1923990">
                  <a:moveTo>
                    <a:pt x="0" y="0"/>
                  </a:moveTo>
                  <a:lnTo>
                    <a:pt x="139776" y="0"/>
                  </a:lnTo>
                  <a:lnTo>
                    <a:pt x="279553" y="0"/>
                  </a:lnTo>
                  <a:lnTo>
                    <a:pt x="419330" y="240498"/>
                  </a:lnTo>
                  <a:lnTo>
                    <a:pt x="559106" y="480997"/>
                  </a:lnTo>
                  <a:lnTo>
                    <a:pt x="698883" y="120249"/>
                  </a:lnTo>
                  <a:lnTo>
                    <a:pt x="838660" y="240498"/>
                  </a:lnTo>
                  <a:lnTo>
                    <a:pt x="978436" y="0"/>
                  </a:lnTo>
                  <a:lnTo>
                    <a:pt x="1118213" y="721496"/>
                  </a:lnTo>
                  <a:lnTo>
                    <a:pt x="1257990" y="841745"/>
                  </a:lnTo>
                  <a:lnTo>
                    <a:pt x="1397767" y="1202494"/>
                  </a:lnTo>
                  <a:lnTo>
                    <a:pt x="1537543" y="1202494"/>
                  </a:lnTo>
                  <a:lnTo>
                    <a:pt x="1677320" y="1202494"/>
                  </a:lnTo>
                  <a:lnTo>
                    <a:pt x="1817097" y="1202494"/>
                  </a:lnTo>
                  <a:lnTo>
                    <a:pt x="1956873" y="1442992"/>
                  </a:lnTo>
                  <a:lnTo>
                    <a:pt x="2096650" y="1683491"/>
                  </a:lnTo>
                  <a:lnTo>
                    <a:pt x="2236427" y="1803741"/>
                  </a:lnTo>
                  <a:lnTo>
                    <a:pt x="2376203" y="1803741"/>
                  </a:lnTo>
                  <a:lnTo>
                    <a:pt x="2515980" y="1803741"/>
                  </a:lnTo>
                  <a:lnTo>
                    <a:pt x="2655757" y="1803741"/>
                  </a:lnTo>
                  <a:lnTo>
                    <a:pt x="2795534" y="1803741"/>
                  </a:lnTo>
                  <a:lnTo>
                    <a:pt x="2935310" y="1803741"/>
                  </a:lnTo>
                  <a:lnTo>
                    <a:pt x="3075087" y="1803741"/>
                  </a:lnTo>
                  <a:lnTo>
                    <a:pt x="3214864" y="1803741"/>
                  </a:lnTo>
                  <a:lnTo>
                    <a:pt x="3354640" y="1923990"/>
                  </a:lnTo>
                  <a:lnTo>
                    <a:pt x="3494417" y="192399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970432" y="2909647"/>
              <a:ext cx="3494417" cy="1923990"/>
            </a:xfrm>
            <a:custGeom>
              <a:avLst/>
              <a:gdLst/>
              <a:ahLst/>
              <a:cxnLst/>
              <a:rect l="0" t="0" r="0" b="0"/>
              <a:pathLst>
                <a:path w="3494417" h="1923990">
                  <a:moveTo>
                    <a:pt x="0" y="0"/>
                  </a:moveTo>
                  <a:lnTo>
                    <a:pt x="139776" y="0"/>
                  </a:lnTo>
                  <a:lnTo>
                    <a:pt x="279553" y="0"/>
                  </a:lnTo>
                  <a:lnTo>
                    <a:pt x="419330" y="240498"/>
                  </a:lnTo>
                  <a:lnTo>
                    <a:pt x="559106" y="480997"/>
                  </a:lnTo>
                  <a:lnTo>
                    <a:pt x="698883" y="120249"/>
                  </a:lnTo>
                  <a:lnTo>
                    <a:pt x="838660" y="240498"/>
                  </a:lnTo>
                  <a:lnTo>
                    <a:pt x="978436" y="0"/>
                  </a:lnTo>
                  <a:lnTo>
                    <a:pt x="1118213" y="721496"/>
                  </a:lnTo>
                  <a:lnTo>
                    <a:pt x="1257990" y="841745"/>
                  </a:lnTo>
                  <a:lnTo>
                    <a:pt x="1397767" y="1202494"/>
                  </a:lnTo>
                  <a:lnTo>
                    <a:pt x="1537543" y="1202494"/>
                  </a:lnTo>
                  <a:lnTo>
                    <a:pt x="1677320" y="1202494"/>
                  </a:lnTo>
                  <a:lnTo>
                    <a:pt x="1817097" y="1202494"/>
                  </a:lnTo>
                  <a:lnTo>
                    <a:pt x="1956873" y="1442992"/>
                  </a:lnTo>
                  <a:lnTo>
                    <a:pt x="2096650" y="1683491"/>
                  </a:lnTo>
                  <a:lnTo>
                    <a:pt x="2236427" y="1803741"/>
                  </a:lnTo>
                  <a:lnTo>
                    <a:pt x="2376203" y="1803741"/>
                  </a:lnTo>
                  <a:lnTo>
                    <a:pt x="2515980" y="1803741"/>
                  </a:lnTo>
                  <a:lnTo>
                    <a:pt x="2655757" y="1803741"/>
                  </a:lnTo>
                  <a:lnTo>
                    <a:pt x="2795534" y="1803741"/>
                  </a:lnTo>
                  <a:lnTo>
                    <a:pt x="2935310" y="1803741"/>
                  </a:lnTo>
                  <a:lnTo>
                    <a:pt x="3075087" y="1803741"/>
                  </a:lnTo>
                  <a:lnTo>
                    <a:pt x="3214864" y="1803741"/>
                  </a:lnTo>
                  <a:lnTo>
                    <a:pt x="3354640" y="1923990"/>
                  </a:lnTo>
                  <a:lnTo>
                    <a:pt x="3494417" y="1923990"/>
                  </a:lnTo>
                </a:path>
              </a:pathLst>
            </a:custGeom>
            <a:ln w="40651" cap="flat">
              <a:solidFill>
                <a:srgbClr val="E2231A">
                  <a:alpha val="100000"/>
                </a:srgbClr>
              </a:solidFill>
              <a:prstDash val="solid"/>
              <a:round/>
            </a:ln>
          </p:spPr>
          <p:txBody>
            <a:bodyPr/>
            <a:lstStyle/>
            <a:p>
              <a:endParaRPr/>
            </a:p>
          </p:txBody>
        </p:sp>
        <p:sp>
          <p:nvSpPr>
            <p:cNvPr id="27" name="pl27"/>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8" name="pl28"/>
            <p:cNvSpPr/>
            <p:nvPr/>
          </p:nvSpPr>
          <p:spPr>
            <a:xfrm>
              <a:off x="970432" y="2452699"/>
              <a:ext cx="0" cy="456947"/>
            </a:xfrm>
            <a:custGeom>
              <a:avLst/>
              <a:gdLst/>
              <a:ahLst/>
              <a:cxnLst/>
              <a:rect l="0" t="0" r="0" b="0"/>
              <a:pathLst>
                <a:path h="456947">
                  <a:moveTo>
                    <a:pt x="0" y="0"/>
                  </a:moveTo>
                  <a:lnTo>
                    <a:pt x="0" y="456947"/>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1669315" y="2596999"/>
              <a:ext cx="0" cy="432897"/>
            </a:xfrm>
            <a:custGeom>
              <a:avLst/>
              <a:gdLst/>
              <a:ahLst/>
              <a:cxnLst/>
              <a:rect l="0" t="0" r="0" b="0"/>
              <a:pathLst>
                <a:path h="432897">
                  <a:moveTo>
                    <a:pt x="0" y="0"/>
                  </a:moveTo>
                  <a:lnTo>
                    <a:pt x="0" y="432897"/>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2368199" y="3895692"/>
              <a:ext cx="0" cy="216448"/>
            </a:xfrm>
            <a:custGeom>
              <a:avLst/>
              <a:gdLst/>
              <a:ahLst/>
              <a:cxnLst/>
              <a:rect l="0" t="0" r="0" b="0"/>
              <a:pathLst>
                <a:path h="216448">
                  <a:moveTo>
                    <a:pt x="0" y="0"/>
                  </a:moveTo>
                  <a:lnTo>
                    <a:pt x="0" y="216448"/>
                  </a:lnTo>
                </a:path>
              </a:pathLst>
            </a:custGeom>
            <a:ln w="13550" cap="flat">
              <a:solidFill>
                <a:srgbClr val="000000">
                  <a:alpha val="100000"/>
                </a:srgbClr>
              </a:solidFill>
              <a:prstDash val="dot"/>
              <a:round/>
            </a:ln>
          </p:spPr>
          <p:txBody>
            <a:bodyPr/>
            <a:lstStyle/>
            <a:p>
              <a:endParaRPr/>
            </a:p>
          </p:txBody>
        </p:sp>
        <p:sp>
          <p:nvSpPr>
            <p:cNvPr id="31" name="pl31"/>
            <p:cNvSpPr/>
            <p:nvPr/>
          </p:nvSpPr>
          <p:spPr>
            <a:xfrm>
              <a:off x="3067083" y="4472889"/>
              <a:ext cx="0" cy="120249"/>
            </a:xfrm>
            <a:custGeom>
              <a:avLst/>
              <a:gdLst/>
              <a:ahLst/>
              <a:cxnLst/>
              <a:rect l="0" t="0" r="0" b="0"/>
              <a:pathLst>
                <a:path h="120249">
                  <a:moveTo>
                    <a:pt x="0" y="0"/>
                  </a:moveTo>
                  <a:lnTo>
                    <a:pt x="0" y="120249"/>
                  </a:lnTo>
                </a:path>
              </a:pathLst>
            </a:custGeom>
            <a:ln w="13550" cap="flat">
              <a:solidFill>
                <a:srgbClr val="000000">
                  <a:alpha val="100000"/>
                </a:srgbClr>
              </a:solidFill>
              <a:prstDash val="dot"/>
              <a:round/>
            </a:ln>
          </p:spPr>
          <p:txBody>
            <a:bodyPr/>
            <a:lstStyle/>
            <a:p>
              <a:endParaRPr/>
            </a:p>
          </p:txBody>
        </p:sp>
        <p:sp>
          <p:nvSpPr>
            <p:cNvPr id="32" name="pl32"/>
            <p:cNvSpPr/>
            <p:nvPr/>
          </p:nvSpPr>
          <p:spPr>
            <a:xfrm>
              <a:off x="3626189" y="4617189"/>
              <a:ext cx="0" cy="96199"/>
            </a:xfrm>
            <a:custGeom>
              <a:avLst/>
              <a:gdLst/>
              <a:ahLst/>
              <a:cxnLst/>
              <a:rect l="0" t="0" r="0" b="0"/>
              <a:pathLst>
                <a:path h="96199">
                  <a:moveTo>
                    <a:pt x="0" y="0"/>
                  </a:moveTo>
                  <a:lnTo>
                    <a:pt x="0" y="96199"/>
                  </a:lnTo>
                </a:path>
              </a:pathLst>
            </a:custGeom>
            <a:ln w="13550" cap="flat">
              <a:solidFill>
                <a:srgbClr val="000000">
                  <a:alpha val="100000"/>
                </a:srgbClr>
              </a:solidFill>
              <a:prstDash val="dot"/>
              <a:round/>
            </a:ln>
          </p:spPr>
          <p:txBody>
            <a:bodyPr/>
            <a:lstStyle/>
            <a:p>
              <a:endParaRPr/>
            </a:p>
          </p:txBody>
        </p:sp>
        <p:sp>
          <p:nvSpPr>
            <p:cNvPr id="33" name="pl33"/>
            <p:cNvSpPr/>
            <p:nvPr/>
          </p:nvSpPr>
          <p:spPr>
            <a:xfrm>
              <a:off x="4325073" y="4761488"/>
              <a:ext cx="0" cy="72149"/>
            </a:xfrm>
            <a:custGeom>
              <a:avLst/>
              <a:gdLst/>
              <a:ahLst/>
              <a:cxnLst/>
              <a:rect l="0" t="0" r="0" b="0"/>
              <a:pathLst>
                <a:path h="72149">
                  <a:moveTo>
                    <a:pt x="0" y="0"/>
                  </a:moveTo>
                  <a:lnTo>
                    <a:pt x="0" y="72149"/>
                  </a:lnTo>
                </a:path>
              </a:pathLst>
            </a:custGeom>
            <a:ln w="13550" cap="flat">
              <a:solidFill>
                <a:srgbClr val="000000">
                  <a:alpha val="100000"/>
                </a:srgbClr>
              </a:solidFill>
              <a:prstDash val="dot"/>
              <a:round/>
            </a:ln>
          </p:spPr>
          <p:txBody>
            <a:bodyPr/>
            <a:lstStyle/>
            <a:p>
              <a:endParaRPr/>
            </a:p>
          </p:txBody>
        </p:sp>
        <p:sp>
          <p:nvSpPr>
            <p:cNvPr id="34" name="pl34"/>
            <p:cNvSpPr/>
            <p:nvPr/>
          </p:nvSpPr>
          <p:spPr>
            <a:xfrm>
              <a:off x="4464850" y="4761488"/>
              <a:ext cx="0" cy="72149"/>
            </a:xfrm>
            <a:custGeom>
              <a:avLst/>
              <a:gdLst/>
              <a:ahLst/>
              <a:cxnLst/>
              <a:rect l="0" t="0" r="0" b="0"/>
              <a:pathLst>
                <a:path h="72149">
                  <a:moveTo>
                    <a:pt x="0" y="0"/>
                  </a:moveTo>
                  <a:lnTo>
                    <a:pt x="0" y="72149"/>
                  </a:lnTo>
                </a:path>
              </a:pathLst>
            </a:custGeom>
            <a:ln w="13550" cap="flat">
              <a:solidFill>
                <a:srgbClr val="000000">
                  <a:alpha val="100000"/>
                </a:srgbClr>
              </a:solidFill>
              <a:prstDash val="dot"/>
              <a:round/>
            </a:ln>
          </p:spPr>
          <p:txBody>
            <a:bodyPr/>
            <a:lstStyle/>
            <a:p>
              <a:endParaRPr/>
            </a:p>
          </p:txBody>
        </p:sp>
        <p:sp>
          <p:nvSpPr>
            <p:cNvPr id="35" name="pg35"/>
            <p:cNvSpPr/>
            <p:nvPr/>
          </p:nvSpPr>
          <p:spPr>
            <a:xfrm>
              <a:off x="883808" y="261675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914162" y="264557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19</a:t>
              </a:r>
            </a:p>
          </p:txBody>
        </p:sp>
        <p:sp>
          <p:nvSpPr>
            <p:cNvPr id="37" name="pg37"/>
            <p:cNvSpPr/>
            <p:nvPr/>
          </p:nvSpPr>
          <p:spPr>
            <a:xfrm>
              <a:off x="1582692" y="273700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1613045" y="276582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39" name="pg39"/>
            <p:cNvSpPr/>
            <p:nvPr/>
          </p:nvSpPr>
          <p:spPr>
            <a:xfrm>
              <a:off x="2309710" y="381925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2340064" y="384807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3008594" y="430024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038947" y="4330355"/>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3567701" y="442049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3598054" y="4450851"/>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266584" y="45407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296938" y="4569520"/>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47" name="pg47"/>
            <p:cNvSpPr/>
            <p:nvPr/>
          </p:nvSpPr>
          <p:spPr>
            <a:xfrm>
              <a:off x="4406361" y="45407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8" name="tx48"/>
            <p:cNvSpPr/>
            <p:nvPr/>
          </p:nvSpPr>
          <p:spPr>
            <a:xfrm>
              <a:off x="4436714" y="4569520"/>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84424" y="4547564"/>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50" name="tx50"/>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655386" y="4542798"/>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52" name="tx52"/>
            <p:cNvSpPr/>
            <p:nvPr/>
          </p:nvSpPr>
          <p:spPr>
            <a:xfrm>
              <a:off x="577692" y="39397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53" name="tx53"/>
            <p:cNvSpPr/>
            <p:nvPr/>
          </p:nvSpPr>
          <p:spPr>
            <a:xfrm>
              <a:off x="577692" y="333853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54" name="tx54"/>
            <p:cNvSpPr/>
            <p:nvPr/>
          </p:nvSpPr>
          <p:spPr>
            <a:xfrm>
              <a:off x="577692" y="273728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77692"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56" name="tx56"/>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7" name="tx57"/>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8" name="tx58"/>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9" name="tx59"/>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60" name="tx60"/>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61" name="tx61"/>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62" name="tx62"/>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63" name="tx63"/>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201588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5" name="pl65"/>
            <p:cNvSpPr/>
            <p:nvPr/>
          </p:nvSpPr>
          <p:spPr>
            <a:xfrm>
              <a:off x="2778337" y="6172543"/>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66" name="pl66"/>
            <p:cNvSpPr/>
            <p:nvPr/>
          </p:nvSpPr>
          <p:spPr>
            <a:xfrm>
              <a:off x="2778337" y="6172543"/>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67" name="tx67"/>
            <p:cNvSpPr/>
            <p:nvPr/>
          </p:nvSpPr>
          <p:spPr>
            <a:xfrm>
              <a:off x="228298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045437" y="6119064"/>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69" name="tx69"/>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70" name="tx70"/>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71" name="pl71"/>
            <p:cNvSpPr/>
            <p:nvPr/>
          </p:nvSpPr>
          <p:spPr>
            <a:xfrm>
              <a:off x="5160962" y="489376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60962" y="429251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60962" y="309002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60962" y="248877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60962" y="459313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60962" y="399189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60962" y="339064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160962" y="2789398"/>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35683" y="3510894"/>
              <a:ext cx="3494417" cy="1082244"/>
            </a:xfrm>
            <a:custGeom>
              <a:avLst/>
              <a:gdLst/>
              <a:ahLst/>
              <a:cxnLst/>
              <a:rect l="0" t="0" r="0" b="0"/>
              <a:pathLst>
                <a:path w="3494417" h="1082244">
                  <a:moveTo>
                    <a:pt x="0" y="0"/>
                  </a:moveTo>
                  <a:lnTo>
                    <a:pt x="139776" y="120249"/>
                  </a:lnTo>
                  <a:lnTo>
                    <a:pt x="279553" y="120249"/>
                  </a:lnTo>
                  <a:lnTo>
                    <a:pt x="419330" y="240498"/>
                  </a:lnTo>
                  <a:lnTo>
                    <a:pt x="559106" y="360748"/>
                  </a:lnTo>
                  <a:lnTo>
                    <a:pt x="698883" y="360748"/>
                  </a:lnTo>
                  <a:lnTo>
                    <a:pt x="838660" y="480997"/>
                  </a:lnTo>
                  <a:lnTo>
                    <a:pt x="978436" y="601247"/>
                  </a:lnTo>
                  <a:lnTo>
                    <a:pt x="1118213" y="721496"/>
                  </a:lnTo>
                  <a:lnTo>
                    <a:pt x="1257990" y="841745"/>
                  </a:lnTo>
                  <a:lnTo>
                    <a:pt x="1397767" y="961995"/>
                  </a:lnTo>
                  <a:lnTo>
                    <a:pt x="1537543" y="961995"/>
                  </a:lnTo>
                  <a:lnTo>
                    <a:pt x="1677320" y="961995"/>
                  </a:lnTo>
                  <a:lnTo>
                    <a:pt x="1817097" y="961995"/>
                  </a:lnTo>
                  <a:lnTo>
                    <a:pt x="1956873" y="961995"/>
                  </a:lnTo>
                  <a:lnTo>
                    <a:pt x="2096650" y="1082244"/>
                  </a:lnTo>
                  <a:lnTo>
                    <a:pt x="2236427" y="961995"/>
                  </a:lnTo>
                  <a:lnTo>
                    <a:pt x="2376203" y="961995"/>
                  </a:lnTo>
                  <a:lnTo>
                    <a:pt x="2515980" y="1082244"/>
                  </a:lnTo>
                  <a:lnTo>
                    <a:pt x="2655757" y="1082244"/>
                  </a:lnTo>
                  <a:lnTo>
                    <a:pt x="2795534" y="1082244"/>
                  </a:lnTo>
                  <a:lnTo>
                    <a:pt x="2935310" y="961995"/>
                  </a:lnTo>
                  <a:lnTo>
                    <a:pt x="3075087" y="841745"/>
                  </a:lnTo>
                  <a:lnTo>
                    <a:pt x="3214864" y="841745"/>
                  </a:lnTo>
                  <a:lnTo>
                    <a:pt x="3354640" y="961995"/>
                  </a:lnTo>
                  <a:lnTo>
                    <a:pt x="3494417" y="961995"/>
                  </a:lnTo>
                </a:path>
              </a:pathLst>
            </a:custGeom>
            <a:ln w="27101" cap="flat">
              <a:solidFill>
                <a:srgbClr val="00377D">
                  <a:alpha val="50196"/>
                </a:srgbClr>
              </a:solidFill>
              <a:prstDash val="solid"/>
              <a:round/>
            </a:ln>
          </p:spPr>
          <p:txBody>
            <a:bodyPr/>
            <a:lstStyle/>
            <a:p>
              <a:endParaRPr/>
            </a:p>
          </p:txBody>
        </p:sp>
        <p:sp>
          <p:nvSpPr>
            <p:cNvPr id="90" name="pl90"/>
            <p:cNvSpPr/>
            <p:nvPr/>
          </p:nvSpPr>
          <p:spPr>
            <a:xfrm>
              <a:off x="5335683" y="2308400"/>
              <a:ext cx="3494417" cy="2885985"/>
            </a:xfrm>
            <a:custGeom>
              <a:avLst/>
              <a:gdLst/>
              <a:ahLst/>
              <a:cxnLst/>
              <a:rect l="0" t="0" r="0" b="0"/>
              <a:pathLst>
                <a:path w="3494417" h="2885985">
                  <a:moveTo>
                    <a:pt x="0" y="120249"/>
                  </a:moveTo>
                  <a:lnTo>
                    <a:pt x="139776" y="240498"/>
                  </a:lnTo>
                  <a:lnTo>
                    <a:pt x="279553" y="0"/>
                  </a:lnTo>
                  <a:lnTo>
                    <a:pt x="419330" y="480997"/>
                  </a:lnTo>
                  <a:lnTo>
                    <a:pt x="559106" y="841745"/>
                  </a:lnTo>
                  <a:lnTo>
                    <a:pt x="698883" y="961995"/>
                  </a:lnTo>
                  <a:lnTo>
                    <a:pt x="838660" y="1082244"/>
                  </a:lnTo>
                  <a:lnTo>
                    <a:pt x="978436" y="1202494"/>
                  </a:lnTo>
                  <a:lnTo>
                    <a:pt x="1118213" y="1442992"/>
                  </a:lnTo>
                  <a:lnTo>
                    <a:pt x="1257990" y="1923990"/>
                  </a:lnTo>
                  <a:lnTo>
                    <a:pt x="1397767" y="2044239"/>
                  </a:lnTo>
                  <a:lnTo>
                    <a:pt x="1537543" y="1803741"/>
                  </a:lnTo>
                  <a:lnTo>
                    <a:pt x="1677320" y="1803741"/>
                  </a:lnTo>
                  <a:lnTo>
                    <a:pt x="1817097" y="1803741"/>
                  </a:lnTo>
                  <a:lnTo>
                    <a:pt x="1956873" y="2044239"/>
                  </a:lnTo>
                  <a:lnTo>
                    <a:pt x="2096650" y="2404988"/>
                  </a:lnTo>
                  <a:lnTo>
                    <a:pt x="2236427" y="2404988"/>
                  </a:lnTo>
                  <a:lnTo>
                    <a:pt x="2376203" y="2404988"/>
                  </a:lnTo>
                  <a:lnTo>
                    <a:pt x="2515980" y="2645486"/>
                  </a:lnTo>
                  <a:lnTo>
                    <a:pt x="2655757" y="2645486"/>
                  </a:lnTo>
                  <a:lnTo>
                    <a:pt x="2795534" y="2885985"/>
                  </a:lnTo>
                  <a:lnTo>
                    <a:pt x="2935310" y="2645486"/>
                  </a:lnTo>
                  <a:lnTo>
                    <a:pt x="3075087" y="2525237"/>
                  </a:lnTo>
                  <a:lnTo>
                    <a:pt x="3214864" y="2525237"/>
                  </a:lnTo>
                  <a:lnTo>
                    <a:pt x="3354640" y="2645486"/>
                  </a:lnTo>
                  <a:lnTo>
                    <a:pt x="3494417" y="2645486"/>
                  </a:lnTo>
                </a:path>
              </a:pathLst>
            </a:custGeom>
            <a:ln w="27101" cap="flat">
              <a:solidFill>
                <a:srgbClr val="E2231A">
                  <a:alpha val="50196"/>
                </a:srgbClr>
              </a:solidFill>
              <a:prstDash val="solid"/>
              <a:round/>
            </a:ln>
          </p:spPr>
          <p:txBody>
            <a:bodyPr/>
            <a:lstStyle/>
            <a:p>
              <a:endParaRPr/>
            </a:p>
          </p:txBody>
        </p:sp>
        <p:sp>
          <p:nvSpPr>
            <p:cNvPr id="91" name="pl91"/>
            <p:cNvSpPr/>
            <p:nvPr/>
          </p:nvSpPr>
          <p:spPr>
            <a:xfrm>
              <a:off x="5335683" y="2308400"/>
              <a:ext cx="3494417" cy="2885985"/>
            </a:xfrm>
            <a:custGeom>
              <a:avLst/>
              <a:gdLst/>
              <a:ahLst/>
              <a:cxnLst/>
              <a:rect l="0" t="0" r="0" b="0"/>
              <a:pathLst>
                <a:path w="3494417" h="2885985">
                  <a:moveTo>
                    <a:pt x="0" y="120249"/>
                  </a:moveTo>
                  <a:lnTo>
                    <a:pt x="139776" y="240498"/>
                  </a:lnTo>
                  <a:lnTo>
                    <a:pt x="279553" y="0"/>
                  </a:lnTo>
                  <a:lnTo>
                    <a:pt x="419330" y="480997"/>
                  </a:lnTo>
                  <a:lnTo>
                    <a:pt x="559106" y="841745"/>
                  </a:lnTo>
                  <a:lnTo>
                    <a:pt x="698883" y="961995"/>
                  </a:lnTo>
                  <a:lnTo>
                    <a:pt x="838660" y="1082244"/>
                  </a:lnTo>
                  <a:lnTo>
                    <a:pt x="978436" y="1202494"/>
                  </a:lnTo>
                  <a:lnTo>
                    <a:pt x="1118213" y="1442992"/>
                  </a:lnTo>
                  <a:lnTo>
                    <a:pt x="1257990" y="1923990"/>
                  </a:lnTo>
                  <a:lnTo>
                    <a:pt x="1397767" y="2044239"/>
                  </a:lnTo>
                  <a:lnTo>
                    <a:pt x="1537543" y="1803741"/>
                  </a:lnTo>
                  <a:lnTo>
                    <a:pt x="1677320" y="1803741"/>
                  </a:lnTo>
                  <a:lnTo>
                    <a:pt x="1817097" y="1803741"/>
                  </a:lnTo>
                  <a:lnTo>
                    <a:pt x="1956873" y="2044239"/>
                  </a:lnTo>
                  <a:lnTo>
                    <a:pt x="2096650" y="2404988"/>
                  </a:lnTo>
                  <a:lnTo>
                    <a:pt x="2236427" y="2404988"/>
                  </a:lnTo>
                  <a:lnTo>
                    <a:pt x="2376203" y="2404988"/>
                  </a:lnTo>
                  <a:lnTo>
                    <a:pt x="2515980" y="2645486"/>
                  </a:lnTo>
                  <a:lnTo>
                    <a:pt x="2655757" y="2645486"/>
                  </a:lnTo>
                  <a:lnTo>
                    <a:pt x="2795534" y="2885985"/>
                  </a:lnTo>
                  <a:lnTo>
                    <a:pt x="2935310" y="2645486"/>
                  </a:lnTo>
                  <a:lnTo>
                    <a:pt x="3075087" y="2525237"/>
                  </a:lnTo>
                  <a:lnTo>
                    <a:pt x="3214864" y="2525237"/>
                  </a:lnTo>
                  <a:lnTo>
                    <a:pt x="3354640" y="2645486"/>
                  </a:lnTo>
                  <a:lnTo>
                    <a:pt x="3494417" y="2645486"/>
                  </a:lnTo>
                </a:path>
              </a:pathLst>
            </a:custGeom>
            <a:ln w="65043" cap="flat">
              <a:solidFill>
                <a:srgbClr val="000000">
                  <a:alpha val="100000"/>
                </a:srgbClr>
              </a:solidFill>
              <a:prstDash val="solid"/>
              <a:round/>
            </a:ln>
          </p:spPr>
          <p:txBody>
            <a:bodyPr/>
            <a:lstStyle/>
            <a:p>
              <a:endParaRPr/>
            </a:p>
          </p:txBody>
        </p:sp>
        <p:sp>
          <p:nvSpPr>
            <p:cNvPr id="92" name="pl92"/>
            <p:cNvSpPr/>
            <p:nvPr/>
          </p:nvSpPr>
          <p:spPr>
            <a:xfrm>
              <a:off x="5335683" y="2308400"/>
              <a:ext cx="3494417" cy="2885985"/>
            </a:xfrm>
            <a:custGeom>
              <a:avLst/>
              <a:gdLst/>
              <a:ahLst/>
              <a:cxnLst/>
              <a:rect l="0" t="0" r="0" b="0"/>
              <a:pathLst>
                <a:path w="3494417" h="2885985">
                  <a:moveTo>
                    <a:pt x="0" y="120249"/>
                  </a:moveTo>
                  <a:lnTo>
                    <a:pt x="139776" y="240498"/>
                  </a:lnTo>
                  <a:lnTo>
                    <a:pt x="279553" y="0"/>
                  </a:lnTo>
                  <a:lnTo>
                    <a:pt x="419330" y="480997"/>
                  </a:lnTo>
                  <a:lnTo>
                    <a:pt x="559106" y="841745"/>
                  </a:lnTo>
                  <a:lnTo>
                    <a:pt x="698883" y="961995"/>
                  </a:lnTo>
                  <a:lnTo>
                    <a:pt x="838660" y="1082244"/>
                  </a:lnTo>
                  <a:lnTo>
                    <a:pt x="978436" y="1202494"/>
                  </a:lnTo>
                  <a:lnTo>
                    <a:pt x="1118213" y="1442992"/>
                  </a:lnTo>
                  <a:lnTo>
                    <a:pt x="1257990" y="1923990"/>
                  </a:lnTo>
                  <a:lnTo>
                    <a:pt x="1397767" y="2044239"/>
                  </a:lnTo>
                  <a:lnTo>
                    <a:pt x="1537543" y="1803741"/>
                  </a:lnTo>
                  <a:lnTo>
                    <a:pt x="1677320" y="1803741"/>
                  </a:lnTo>
                  <a:lnTo>
                    <a:pt x="1817097" y="1803741"/>
                  </a:lnTo>
                  <a:lnTo>
                    <a:pt x="1956873" y="2044239"/>
                  </a:lnTo>
                  <a:lnTo>
                    <a:pt x="2096650" y="2404988"/>
                  </a:lnTo>
                  <a:lnTo>
                    <a:pt x="2236427" y="2404988"/>
                  </a:lnTo>
                  <a:lnTo>
                    <a:pt x="2376203" y="2404988"/>
                  </a:lnTo>
                  <a:lnTo>
                    <a:pt x="2515980" y="2645486"/>
                  </a:lnTo>
                  <a:lnTo>
                    <a:pt x="2655757" y="2645486"/>
                  </a:lnTo>
                  <a:lnTo>
                    <a:pt x="2795534" y="2885985"/>
                  </a:lnTo>
                  <a:lnTo>
                    <a:pt x="2935310" y="2645486"/>
                  </a:lnTo>
                  <a:lnTo>
                    <a:pt x="3075087" y="2525237"/>
                  </a:lnTo>
                  <a:lnTo>
                    <a:pt x="3214864" y="2525237"/>
                  </a:lnTo>
                  <a:lnTo>
                    <a:pt x="3354640" y="2645486"/>
                  </a:lnTo>
                  <a:lnTo>
                    <a:pt x="3494417" y="2645486"/>
                  </a:lnTo>
                </a:path>
              </a:pathLst>
            </a:custGeom>
            <a:ln w="40651" cap="flat">
              <a:solidFill>
                <a:srgbClr val="E2231A">
                  <a:alpha val="100000"/>
                </a:srgbClr>
              </a:solidFill>
              <a:prstDash val="solid"/>
              <a:round/>
            </a:ln>
          </p:spPr>
          <p:txBody>
            <a:bodyPr/>
            <a:lstStyle/>
            <a:p>
              <a:endParaRPr/>
            </a:p>
          </p:txBody>
        </p:sp>
        <p:sp>
          <p:nvSpPr>
            <p:cNvPr id="93" name="pl93"/>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94" name="pl94"/>
            <p:cNvSpPr/>
            <p:nvPr/>
          </p:nvSpPr>
          <p:spPr>
            <a:xfrm>
              <a:off x="6034566" y="2885597"/>
              <a:ext cx="0" cy="384798"/>
            </a:xfrm>
            <a:custGeom>
              <a:avLst/>
              <a:gdLst/>
              <a:ahLst/>
              <a:cxnLst/>
              <a:rect l="0" t="0" r="0" b="0"/>
              <a:pathLst>
                <a:path h="384798">
                  <a:moveTo>
                    <a:pt x="0" y="0"/>
                  </a:moveTo>
                  <a:lnTo>
                    <a:pt x="0" y="384798"/>
                  </a:lnTo>
                </a:path>
              </a:pathLst>
            </a:custGeom>
            <a:ln w="13550" cap="flat">
              <a:solidFill>
                <a:srgbClr val="000000">
                  <a:alpha val="100000"/>
                </a:srgbClr>
              </a:solidFill>
              <a:prstDash val="dot"/>
              <a:round/>
            </a:ln>
          </p:spPr>
          <p:txBody>
            <a:bodyPr/>
            <a:lstStyle/>
            <a:p>
              <a:endParaRPr/>
            </a:p>
          </p:txBody>
        </p:sp>
        <p:sp>
          <p:nvSpPr>
            <p:cNvPr id="95" name="pl95"/>
            <p:cNvSpPr/>
            <p:nvPr/>
          </p:nvSpPr>
          <p:spPr>
            <a:xfrm>
              <a:off x="6733450" y="4184291"/>
              <a:ext cx="0" cy="168349"/>
            </a:xfrm>
            <a:custGeom>
              <a:avLst/>
              <a:gdLst/>
              <a:ahLst/>
              <a:cxnLst/>
              <a:rect l="0" t="0" r="0" b="0"/>
              <a:pathLst>
                <a:path h="168349">
                  <a:moveTo>
                    <a:pt x="0" y="0"/>
                  </a:moveTo>
                  <a:lnTo>
                    <a:pt x="0" y="168349"/>
                  </a:lnTo>
                </a:path>
              </a:pathLst>
            </a:custGeom>
            <a:ln w="13550" cap="flat">
              <a:solidFill>
                <a:srgbClr val="000000">
                  <a:alpha val="100000"/>
                </a:srgbClr>
              </a:solidFill>
              <a:prstDash val="dot"/>
              <a:round/>
            </a:ln>
          </p:spPr>
          <p:txBody>
            <a:bodyPr/>
            <a:lstStyle/>
            <a:p>
              <a:endParaRPr/>
            </a:p>
          </p:txBody>
        </p:sp>
        <p:sp>
          <p:nvSpPr>
            <p:cNvPr id="96" name="pl96"/>
            <p:cNvSpPr/>
            <p:nvPr/>
          </p:nvSpPr>
          <p:spPr>
            <a:xfrm>
              <a:off x="7432333" y="4617189"/>
              <a:ext cx="0" cy="96199"/>
            </a:xfrm>
            <a:custGeom>
              <a:avLst/>
              <a:gdLst/>
              <a:ahLst/>
              <a:cxnLst/>
              <a:rect l="0" t="0" r="0" b="0"/>
              <a:pathLst>
                <a:path h="96199">
                  <a:moveTo>
                    <a:pt x="0" y="0"/>
                  </a:moveTo>
                  <a:lnTo>
                    <a:pt x="0" y="96199"/>
                  </a:lnTo>
                </a:path>
              </a:pathLst>
            </a:custGeom>
            <a:ln w="13550" cap="flat">
              <a:solidFill>
                <a:srgbClr val="000000">
                  <a:alpha val="100000"/>
                </a:srgbClr>
              </a:solidFill>
              <a:prstDash val="dot"/>
              <a:round/>
            </a:ln>
          </p:spPr>
          <p:txBody>
            <a:bodyPr/>
            <a:lstStyle/>
            <a:p>
              <a:endParaRPr/>
            </a:p>
          </p:txBody>
        </p:sp>
        <p:sp>
          <p:nvSpPr>
            <p:cNvPr id="97" name="pl97"/>
            <p:cNvSpPr/>
            <p:nvPr/>
          </p:nvSpPr>
          <p:spPr>
            <a:xfrm>
              <a:off x="7991440" y="4905787"/>
              <a:ext cx="0" cy="48099"/>
            </a:xfrm>
            <a:custGeom>
              <a:avLst/>
              <a:gdLst/>
              <a:ahLst/>
              <a:cxnLst/>
              <a:rect l="0" t="0" r="0" b="0"/>
              <a:pathLst>
                <a:path h="48099">
                  <a:moveTo>
                    <a:pt x="0" y="0"/>
                  </a:moveTo>
                  <a:lnTo>
                    <a:pt x="0" y="48099"/>
                  </a:lnTo>
                </a:path>
              </a:pathLst>
            </a:custGeom>
            <a:ln w="13550" cap="flat">
              <a:solidFill>
                <a:srgbClr val="000000">
                  <a:alpha val="100000"/>
                </a:srgbClr>
              </a:solidFill>
              <a:prstDash val="dot"/>
              <a:round/>
            </a:ln>
          </p:spPr>
          <p:txBody>
            <a:bodyPr/>
            <a:lstStyle/>
            <a:p>
              <a:endParaRPr/>
            </a:p>
          </p:txBody>
        </p:sp>
        <p:sp>
          <p:nvSpPr>
            <p:cNvPr id="98" name="pl98"/>
            <p:cNvSpPr/>
            <p:nvPr/>
          </p:nvSpPr>
          <p:spPr>
            <a:xfrm>
              <a:off x="8690324" y="4905787"/>
              <a:ext cx="0" cy="48099"/>
            </a:xfrm>
            <a:custGeom>
              <a:avLst/>
              <a:gdLst/>
              <a:ahLst/>
              <a:cxnLst/>
              <a:rect l="0" t="0" r="0" b="0"/>
              <a:pathLst>
                <a:path h="48099">
                  <a:moveTo>
                    <a:pt x="0" y="0"/>
                  </a:moveTo>
                  <a:lnTo>
                    <a:pt x="0" y="48099"/>
                  </a:lnTo>
                </a:path>
              </a:pathLst>
            </a:custGeom>
            <a:ln w="13550" cap="flat">
              <a:solidFill>
                <a:srgbClr val="000000">
                  <a:alpha val="100000"/>
                </a:srgbClr>
              </a:solidFill>
              <a:prstDash val="dot"/>
              <a:round/>
            </a:ln>
          </p:spPr>
          <p:txBody>
            <a:bodyPr/>
            <a:lstStyle/>
            <a:p>
              <a:endParaRPr/>
            </a:p>
          </p:txBody>
        </p:sp>
        <p:sp>
          <p:nvSpPr>
            <p:cNvPr id="99" name="pl99"/>
            <p:cNvSpPr/>
            <p:nvPr/>
          </p:nvSpPr>
          <p:spPr>
            <a:xfrm>
              <a:off x="8830101" y="4905787"/>
              <a:ext cx="0" cy="48099"/>
            </a:xfrm>
            <a:custGeom>
              <a:avLst/>
              <a:gdLst/>
              <a:ahLst/>
              <a:cxnLst/>
              <a:rect l="0" t="0" r="0" b="0"/>
              <a:pathLst>
                <a:path h="48099">
                  <a:moveTo>
                    <a:pt x="0" y="0"/>
                  </a:moveTo>
                  <a:lnTo>
                    <a:pt x="0" y="48099"/>
                  </a:lnTo>
                </a:path>
              </a:pathLst>
            </a:custGeom>
            <a:ln w="13550" cap="flat">
              <a:solidFill>
                <a:srgbClr val="000000">
                  <a:alpha val="100000"/>
                </a:srgbClr>
              </a:solidFill>
              <a:prstDash val="dot"/>
              <a:round/>
            </a:ln>
          </p:spPr>
          <p:txBody>
            <a:bodyPr/>
            <a:lstStyle/>
            <a:p>
              <a:endParaRPr/>
            </a:p>
          </p:txBody>
        </p:sp>
        <p:sp>
          <p:nvSpPr>
            <p:cNvPr id="100" name="pg100"/>
            <p:cNvSpPr/>
            <p:nvPr/>
          </p:nvSpPr>
          <p:spPr>
            <a:xfrm>
              <a:off x="5249059" y="213575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5279413" y="2164531"/>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102" name="pg102"/>
            <p:cNvSpPr/>
            <p:nvPr/>
          </p:nvSpPr>
          <p:spPr>
            <a:xfrm>
              <a:off x="5947943" y="297750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5978296" y="300632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6674961" y="405974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6705315" y="4091042"/>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106" name="pg106"/>
            <p:cNvSpPr/>
            <p:nvPr/>
          </p:nvSpPr>
          <p:spPr>
            <a:xfrm>
              <a:off x="7373845" y="442049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7404198" y="4450851"/>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932952" y="466099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7963305" y="469105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631835" y="466099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662189" y="469105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1612" y="466099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3" name="tx113"/>
            <p:cNvSpPr/>
            <p:nvPr/>
          </p:nvSpPr>
          <p:spPr>
            <a:xfrm>
              <a:off x="8801965" y="469105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949675" y="442570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15" name="tx115"/>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5020637" y="4542798"/>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7" name="tx117"/>
            <p:cNvSpPr/>
            <p:nvPr/>
          </p:nvSpPr>
          <p:spPr>
            <a:xfrm>
              <a:off x="4942943" y="39397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8" name="tx118"/>
            <p:cNvSpPr/>
            <p:nvPr/>
          </p:nvSpPr>
          <p:spPr>
            <a:xfrm>
              <a:off x="4942943" y="333853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9" name="tx119"/>
            <p:cNvSpPr/>
            <p:nvPr/>
          </p:nvSpPr>
          <p:spPr>
            <a:xfrm>
              <a:off x="4942943" y="273728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20" name="tx120"/>
            <p:cNvSpPr/>
            <p:nvPr/>
          </p:nvSpPr>
          <p:spPr>
            <a:xfrm>
              <a:off x="4942943"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22" name="tx122"/>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23" name="tx123"/>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24" name="tx124"/>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25" name="tx125"/>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6" name="tx126"/>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7" name="tx127"/>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8" name="tx128"/>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381134"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30" name="pl130"/>
            <p:cNvSpPr/>
            <p:nvPr/>
          </p:nvSpPr>
          <p:spPr>
            <a:xfrm>
              <a:off x="7143588" y="6172543"/>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131" name="pl131"/>
            <p:cNvSpPr/>
            <p:nvPr/>
          </p:nvSpPr>
          <p:spPr>
            <a:xfrm>
              <a:off x="7143588" y="6172543"/>
              <a:ext cx="175564" cy="0"/>
            </a:xfrm>
            <a:custGeom>
              <a:avLst/>
              <a:gdLst/>
              <a:ahLst/>
              <a:cxnLst/>
              <a:rect l="0" t="0" r="0" b="0"/>
              <a:pathLst>
                <a:path w="175564">
                  <a:moveTo>
                    <a:pt x="0" y="0"/>
                  </a:moveTo>
                  <a:lnTo>
                    <a:pt x="175564" y="0"/>
                  </a:lnTo>
                </a:path>
              </a:pathLst>
            </a:custGeom>
            <a:ln w="40651" cap="flat">
              <a:solidFill>
                <a:srgbClr val="E2231A">
                  <a:alpha val="100000"/>
                </a:srgbClr>
              </a:solidFill>
              <a:prstDash val="solid"/>
              <a:round/>
            </a:ln>
          </p:spPr>
          <p:txBody>
            <a:bodyPr/>
            <a:lstStyle/>
            <a:p>
              <a:endParaRPr/>
            </a:p>
          </p:txBody>
        </p:sp>
        <p:sp>
          <p:nvSpPr>
            <p:cNvPr id="132" name="tx132"/>
            <p:cNvSpPr/>
            <p:nvPr/>
          </p:nvSpPr>
          <p:spPr>
            <a:xfrm>
              <a:off x="664823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410688" y="6119064"/>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34" name="tx134"/>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35" name="tx135"/>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36" name="tx136"/>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8" name="tx138"/>
            <p:cNvSpPr/>
            <p:nvPr/>
          </p:nvSpPr>
          <p:spPr>
            <a:xfrm>
              <a:off x="3343933" y="1332593"/>
              <a:ext cx="2730452"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ROSA, 2000-2025</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ROSA DTP drop-out was lower and DTP-MCV drop-out was lower than global drop-out rates, respectively.</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low in ROSA</a:t>
            </a:r>
          </a:p>
        </p:txBody>
      </p:sp>
      <p:grpSp>
        <p:nvGrpSpPr>
          <p:cNvPr id="141" name="Group 140"/>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18395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99203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41579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819896"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819896" y="1788706"/>
              <a:ext cx="2497026" cy="271206"/>
            </a:xfrm>
            <a:custGeom>
              <a:avLst/>
              <a:gdLst/>
              <a:ahLst/>
              <a:cxnLst/>
              <a:rect l="0" t="0" r="0" b="0"/>
              <a:pathLst>
                <a:path w="2497026" h="271206">
                  <a:moveTo>
                    <a:pt x="0" y="67801"/>
                  </a:moveTo>
                  <a:lnTo>
                    <a:pt x="356718" y="271206"/>
                  </a:lnTo>
                  <a:lnTo>
                    <a:pt x="713436" y="33900"/>
                  </a:lnTo>
                  <a:lnTo>
                    <a:pt x="1070154" y="0"/>
                  </a:lnTo>
                  <a:lnTo>
                    <a:pt x="1426872" y="67801"/>
                  </a:lnTo>
                  <a:lnTo>
                    <a:pt x="1783590" y="135603"/>
                  </a:lnTo>
                  <a:lnTo>
                    <a:pt x="2140308" y="169503"/>
                  </a:lnTo>
                  <a:lnTo>
                    <a:pt x="2497026" y="169503"/>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819896" y="1788706"/>
              <a:ext cx="2497026" cy="271206"/>
            </a:xfrm>
            <a:custGeom>
              <a:avLst/>
              <a:gdLst/>
              <a:ahLst/>
              <a:cxnLst/>
              <a:rect l="0" t="0" r="0" b="0"/>
              <a:pathLst>
                <a:path w="2497026" h="271206">
                  <a:moveTo>
                    <a:pt x="0" y="67801"/>
                  </a:moveTo>
                  <a:lnTo>
                    <a:pt x="356718" y="271206"/>
                  </a:lnTo>
                  <a:lnTo>
                    <a:pt x="713436" y="33900"/>
                  </a:lnTo>
                  <a:lnTo>
                    <a:pt x="1070154" y="0"/>
                  </a:lnTo>
                  <a:lnTo>
                    <a:pt x="1426872" y="67801"/>
                  </a:lnTo>
                  <a:lnTo>
                    <a:pt x="1783590" y="135603"/>
                  </a:lnTo>
                  <a:lnTo>
                    <a:pt x="2140308" y="169503"/>
                  </a:lnTo>
                  <a:lnTo>
                    <a:pt x="2497026" y="169503"/>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819896"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819896" y="1788706"/>
              <a:ext cx="2497026" cy="271206"/>
            </a:xfrm>
            <a:custGeom>
              <a:avLst/>
              <a:gdLst/>
              <a:ahLst/>
              <a:cxnLst/>
              <a:rect l="0" t="0" r="0" b="0"/>
              <a:pathLst>
                <a:path w="2497026" h="271206">
                  <a:moveTo>
                    <a:pt x="0" y="67801"/>
                  </a:moveTo>
                  <a:lnTo>
                    <a:pt x="356718" y="271206"/>
                  </a:lnTo>
                  <a:lnTo>
                    <a:pt x="713436" y="33900"/>
                  </a:lnTo>
                  <a:lnTo>
                    <a:pt x="1070154" y="0"/>
                  </a:lnTo>
                  <a:lnTo>
                    <a:pt x="1426872" y="67801"/>
                  </a:lnTo>
                  <a:lnTo>
                    <a:pt x="1783590" y="135603"/>
                  </a:lnTo>
                  <a:lnTo>
                    <a:pt x="2140308" y="169503"/>
                  </a:lnTo>
                  <a:lnTo>
                    <a:pt x="2497026" y="169503"/>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819896" y="1788706"/>
              <a:ext cx="2497026" cy="271206"/>
            </a:xfrm>
            <a:custGeom>
              <a:avLst/>
              <a:gdLst/>
              <a:ahLst/>
              <a:cxnLst/>
              <a:rect l="0" t="0" r="0" b="0"/>
              <a:pathLst>
                <a:path w="2497026" h="271206">
                  <a:moveTo>
                    <a:pt x="0" y="67801"/>
                  </a:moveTo>
                  <a:lnTo>
                    <a:pt x="356718" y="271206"/>
                  </a:lnTo>
                  <a:lnTo>
                    <a:pt x="713436" y="33900"/>
                  </a:lnTo>
                  <a:lnTo>
                    <a:pt x="1070154" y="0"/>
                  </a:lnTo>
                  <a:lnTo>
                    <a:pt x="1426872" y="67801"/>
                  </a:lnTo>
                  <a:lnTo>
                    <a:pt x="1783590" y="135603"/>
                  </a:lnTo>
                  <a:lnTo>
                    <a:pt x="2140308" y="169503"/>
                  </a:lnTo>
                  <a:lnTo>
                    <a:pt x="2497026" y="169503"/>
                  </a:lnTo>
                </a:path>
              </a:pathLst>
            </a:custGeom>
            <a:ln w="35231" cap="flat">
              <a:solidFill>
                <a:srgbClr val="F26A21">
                  <a:alpha val="100000"/>
                </a:srgbClr>
              </a:solidFill>
              <a:prstDash val="solid"/>
              <a:round/>
            </a:ln>
          </p:spPr>
          <p:txBody>
            <a:bodyPr/>
            <a:lstStyle/>
            <a:p>
              <a:endParaRPr/>
            </a:p>
          </p:txBody>
        </p:sp>
        <p:sp>
          <p:nvSpPr>
            <p:cNvPr id="24" name="pl24"/>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59606" y="1693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6" name="tx26"/>
            <p:cNvSpPr/>
            <p:nvPr/>
          </p:nvSpPr>
          <p:spPr>
            <a:xfrm>
              <a:off x="1146469" y="18953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7" name="tx27"/>
            <p:cNvSpPr/>
            <p:nvPr/>
          </p:nvSpPr>
          <p:spPr>
            <a:xfrm>
              <a:off x="1473042" y="16579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8" name="tx28"/>
            <p:cNvSpPr/>
            <p:nvPr/>
          </p:nvSpPr>
          <p:spPr>
            <a:xfrm>
              <a:off x="1829760" y="16254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9" name="tx29"/>
            <p:cNvSpPr/>
            <p:nvPr/>
          </p:nvSpPr>
          <p:spPr>
            <a:xfrm>
              <a:off x="2186478" y="1693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 name="tx30"/>
            <p:cNvSpPr/>
            <p:nvPr/>
          </p:nvSpPr>
          <p:spPr>
            <a:xfrm>
              <a:off x="2543196" y="1759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 name="tx31"/>
            <p:cNvSpPr/>
            <p:nvPr/>
          </p:nvSpPr>
          <p:spPr>
            <a:xfrm>
              <a:off x="2930059" y="1793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2" name="tx32"/>
            <p:cNvSpPr/>
            <p:nvPr/>
          </p:nvSpPr>
          <p:spPr>
            <a:xfrm>
              <a:off x="3286777" y="1793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3" name="rc33"/>
            <p:cNvSpPr/>
            <p:nvPr/>
          </p:nvSpPr>
          <p:spPr>
            <a:xfrm>
              <a:off x="695044" y="2613875"/>
              <a:ext cx="2746729" cy="1454343"/>
            </a:xfrm>
            <a:prstGeom prst="rect">
              <a:avLst/>
            </a:prstGeom>
            <a:solidFill>
              <a:srgbClr val="EBEBEB">
                <a:alpha val="100000"/>
              </a:srgbClr>
            </a:solidFill>
          </p:spPr>
          <p:txBody>
            <a:bodyPr/>
            <a:lstStyle/>
            <a:p>
              <a:endParaRPr/>
            </a:p>
          </p:txBody>
        </p:sp>
        <p:sp>
          <p:nvSpPr>
            <p:cNvPr id="34" name="pl34"/>
            <p:cNvSpPr/>
            <p:nvPr/>
          </p:nvSpPr>
          <p:spPr>
            <a:xfrm>
              <a:off x="695044" y="35783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73083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315459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819896"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819896" y="3900409"/>
              <a:ext cx="2497026" cy="33900"/>
            </a:xfrm>
            <a:custGeom>
              <a:avLst/>
              <a:gdLst/>
              <a:ahLst/>
              <a:cxnLst/>
              <a:rect l="0" t="0" r="0" b="0"/>
              <a:pathLst>
                <a:path w="2497026" h="33900">
                  <a:moveTo>
                    <a:pt x="0" y="0"/>
                  </a:moveTo>
                  <a:lnTo>
                    <a:pt x="356718" y="0"/>
                  </a:lnTo>
                  <a:lnTo>
                    <a:pt x="713436" y="33900"/>
                  </a:lnTo>
                  <a:lnTo>
                    <a:pt x="1070154" y="0"/>
                  </a:lnTo>
                  <a:lnTo>
                    <a:pt x="1426872" y="33900"/>
                  </a:lnTo>
                  <a:lnTo>
                    <a:pt x="1783590" y="33900"/>
                  </a:lnTo>
                  <a:lnTo>
                    <a:pt x="2140308" y="33900"/>
                  </a:lnTo>
                  <a:lnTo>
                    <a:pt x="2497026" y="3390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819896" y="3900409"/>
              <a:ext cx="2497026" cy="33900"/>
            </a:xfrm>
            <a:custGeom>
              <a:avLst/>
              <a:gdLst/>
              <a:ahLst/>
              <a:cxnLst/>
              <a:rect l="0" t="0" r="0" b="0"/>
              <a:pathLst>
                <a:path w="2497026" h="33900">
                  <a:moveTo>
                    <a:pt x="0" y="0"/>
                  </a:moveTo>
                  <a:lnTo>
                    <a:pt x="356718" y="0"/>
                  </a:lnTo>
                  <a:lnTo>
                    <a:pt x="713436" y="33900"/>
                  </a:lnTo>
                  <a:lnTo>
                    <a:pt x="1070154" y="0"/>
                  </a:lnTo>
                  <a:lnTo>
                    <a:pt x="1426872" y="33900"/>
                  </a:lnTo>
                  <a:lnTo>
                    <a:pt x="1783590" y="33900"/>
                  </a:lnTo>
                  <a:lnTo>
                    <a:pt x="2140308" y="33900"/>
                  </a:lnTo>
                  <a:lnTo>
                    <a:pt x="2497026" y="3390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819896"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819896" y="3900409"/>
              <a:ext cx="2497026" cy="33900"/>
            </a:xfrm>
            <a:custGeom>
              <a:avLst/>
              <a:gdLst/>
              <a:ahLst/>
              <a:cxnLst/>
              <a:rect l="0" t="0" r="0" b="0"/>
              <a:pathLst>
                <a:path w="2497026" h="33900">
                  <a:moveTo>
                    <a:pt x="0" y="0"/>
                  </a:moveTo>
                  <a:lnTo>
                    <a:pt x="356718" y="0"/>
                  </a:lnTo>
                  <a:lnTo>
                    <a:pt x="713436" y="33900"/>
                  </a:lnTo>
                  <a:lnTo>
                    <a:pt x="1070154" y="0"/>
                  </a:lnTo>
                  <a:lnTo>
                    <a:pt x="1426872" y="33900"/>
                  </a:lnTo>
                  <a:lnTo>
                    <a:pt x="1783590" y="33900"/>
                  </a:lnTo>
                  <a:lnTo>
                    <a:pt x="2140308" y="33900"/>
                  </a:lnTo>
                  <a:lnTo>
                    <a:pt x="2497026" y="3390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819896" y="3900409"/>
              <a:ext cx="2497026" cy="33900"/>
            </a:xfrm>
            <a:custGeom>
              <a:avLst/>
              <a:gdLst/>
              <a:ahLst/>
              <a:cxnLst/>
              <a:rect l="0" t="0" r="0" b="0"/>
              <a:pathLst>
                <a:path w="2497026" h="33900">
                  <a:moveTo>
                    <a:pt x="0" y="0"/>
                  </a:moveTo>
                  <a:lnTo>
                    <a:pt x="356718" y="0"/>
                  </a:lnTo>
                  <a:lnTo>
                    <a:pt x="713436" y="33900"/>
                  </a:lnTo>
                  <a:lnTo>
                    <a:pt x="1070154" y="0"/>
                  </a:lnTo>
                  <a:lnTo>
                    <a:pt x="1426872" y="33900"/>
                  </a:lnTo>
                  <a:lnTo>
                    <a:pt x="1783590" y="33900"/>
                  </a:lnTo>
                  <a:lnTo>
                    <a:pt x="2140308" y="33900"/>
                  </a:lnTo>
                  <a:lnTo>
                    <a:pt x="2497026" y="33900"/>
                  </a:lnTo>
                </a:path>
              </a:pathLst>
            </a:custGeom>
            <a:ln w="35231" cap="flat">
              <a:solidFill>
                <a:srgbClr val="F26A21">
                  <a:alpha val="100000"/>
                </a:srgbClr>
              </a:solidFill>
              <a:prstDash val="solid"/>
              <a:round/>
            </a:ln>
          </p:spPr>
          <p:txBody>
            <a:bodyPr/>
            <a:lstStyle/>
            <a:p>
              <a:endParaRPr/>
            </a:p>
          </p:txBody>
        </p:sp>
        <p:sp>
          <p:nvSpPr>
            <p:cNvPr id="52" name="pl52"/>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89751" y="37357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4" name="tx54"/>
            <p:cNvSpPr/>
            <p:nvPr/>
          </p:nvSpPr>
          <p:spPr>
            <a:xfrm>
              <a:off x="1146469" y="37357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 name="tx55"/>
            <p:cNvSpPr/>
            <p:nvPr/>
          </p:nvSpPr>
          <p:spPr>
            <a:xfrm>
              <a:off x="1503187"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 name="tx56"/>
            <p:cNvSpPr/>
            <p:nvPr/>
          </p:nvSpPr>
          <p:spPr>
            <a:xfrm>
              <a:off x="1859905" y="37357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7" name="tx57"/>
            <p:cNvSpPr/>
            <p:nvPr/>
          </p:nvSpPr>
          <p:spPr>
            <a:xfrm>
              <a:off x="2216623"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 name="tx58"/>
            <p:cNvSpPr/>
            <p:nvPr/>
          </p:nvSpPr>
          <p:spPr>
            <a:xfrm>
              <a:off x="2573341"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 name="tx59"/>
            <p:cNvSpPr/>
            <p:nvPr/>
          </p:nvSpPr>
          <p:spPr>
            <a:xfrm>
              <a:off x="2930059"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3286777"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1" name="rc61"/>
            <p:cNvSpPr/>
            <p:nvPr/>
          </p:nvSpPr>
          <p:spPr>
            <a:xfrm>
              <a:off x="695044" y="4352670"/>
              <a:ext cx="2746729" cy="1454343"/>
            </a:xfrm>
            <a:prstGeom prst="rect">
              <a:avLst/>
            </a:prstGeom>
            <a:solidFill>
              <a:srgbClr val="EBEBEB">
                <a:alpha val="100000"/>
              </a:srgbClr>
            </a:solidFill>
          </p:spPr>
          <p:txBody>
            <a:bodyPr/>
            <a:lstStyle/>
            <a:p>
              <a:endParaRPr/>
            </a:p>
          </p:txBody>
        </p:sp>
        <p:sp>
          <p:nvSpPr>
            <p:cNvPr id="62" name="pl62"/>
            <p:cNvSpPr/>
            <p:nvPr/>
          </p:nvSpPr>
          <p:spPr>
            <a:xfrm>
              <a:off x="695044" y="531714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446962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489338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819896" y="5605303"/>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819896" y="5435800"/>
              <a:ext cx="2497026" cy="67801"/>
            </a:xfrm>
            <a:custGeom>
              <a:avLst/>
              <a:gdLst/>
              <a:ahLst/>
              <a:cxnLst/>
              <a:rect l="0" t="0" r="0" b="0"/>
              <a:pathLst>
                <a:path w="2497026" h="67801">
                  <a:moveTo>
                    <a:pt x="0" y="33900"/>
                  </a:moveTo>
                  <a:lnTo>
                    <a:pt x="356718" y="33900"/>
                  </a:lnTo>
                  <a:lnTo>
                    <a:pt x="713436" y="33900"/>
                  </a:lnTo>
                  <a:lnTo>
                    <a:pt x="1070154" y="33900"/>
                  </a:lnTo>
                  <a:lnTo>
                    <a:pt x="1426872" y="0"/>
                  </a:lnTo>
                  <a:lnTo>
                    <a:pt x="1783590" y="0"/>
                  </a:lnTo>
                  <a:lnTo>
                    <a:pt x="2140308" y="67801"/>
                  </a:lnTo>
                  <a:lnTo>
                    <a:pt x="2497026" y="3390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819896" y="5435800"/>
              <a:ext cx="2497026" cy="67801"/>
            </a:xfrm>
            <a:custGeom>
              <a:avLst/>
              <a:gdLst/>
              <a:ahLst/>
              <a:cxnLst/>
              <a:rect l="0" t="0" r="0" b="0"/>
              <a:pathLst>
                <a:path w="2497026" h="67801">
                  <a:moveTo>
                    <a:pt x="0" y="33900"/>
                  </a:moveTo>
                  <a:lnTo>
                    <a:pt x="356718" y="33900"/>
                  </a:lnTo>
                  <a:lnTo>
                    <a:pt x="713436" y="33900"/>
                  </a:lnTo>
                  <a:lnTo>
                    <a:pt x="1070154" y="33900"/>
                  </a:lnTo>
                  <a:lnTo>
                    <a:pt x="1426872" y="0"/>
                  </a:lnTo>
                  <a:lnTo>
                    <a:pt x="1783590" y="0"/>
                  </a:lnTo>
                  <a:lnTo>
                    <a:pt x="2140308" y="67801"/>
                  </a:lnTo>
                  <a:lnTo>
                    <a:pt x="2497026" y="3390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819896" y="5605303"/>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819896" y="5435800"/>
              <a:ext cx="2497026" cy="67801"/>
            </a:xfrm>
            <a:custGeom>
              <a:avLst/>
              <a:gdLst/>
              <a:ahLst/>
              <a:cxnLst/>
              <a:rect l="0" t="0" r="0" b="0"/>
              <a:pathLst>
                <a:path w="2497026" h="67801">
                  <a:moveTo>
                    <a:pt x="0" y="33900"/>
                  </a:moveTo>
                  <a:lnTo>
                    <a:pt x="356718" y="33900"/>
                  </a:lnTo>
                  <a:lnTo>
                    <a:pt x="713436" y="33900"/>
                  </a:lnTo>
                  <a:lnTo>
                    <a:pt x="1070154" y="33900"/>
                  </a:lnTo>
                  <a:lnTo>
                    <a:pt x="1426872" y="0"/>
                  </a:lnTo>
                  <a:lnTo>
                    <a:pt x="1783590" y="0"/>
                  </a:lnTo>
                  <a:lnTo>
                    <a:pt x="2140308" y="67801"/>
                  </a:lnTo>
                  <a:lnTo>
                    <a:pt x="2497026" y="3390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819896" y="5435800"/>
              <a:ext cx="2497026" cy="67801"/>
            </a:xfrm>
            <a:custGeom>
              <a:avLst/>
              <a:gdLst/>
              <a:ahLst/>
              <a:cxnLst/>
              <a:rect l="0" t="0" r="0" b="0"/>
              <a:pathLst>
                <a:path w="2497026" h="67801">
                  <a:moveTo>
                    <a:pt x="0" y="33900"/>
                  </a:moveTo>
                  <a:lnTo>
                    <a:pt x="356718" y="33900"/>
                  </a:lnTo>
                  <a:lnTo>
                    <a:pt x="713436" y="33900"/>
                  </a:lnTo>
                  <a:lnTo>
                    <a:pt x="1070154" y="33900"/>
                  </a:lnTo>
                  <a:lnTo>
                    <a:pt x="1426872" y="0"/>
                  </a:lnTo>
                  <a:lnTo>
                    <a:pt x="1783590" y="0"/>
                  </a:lnTo>
                  <a:lnTo>
                    <a:pt x="2140308" y="67801"/>
                  </a:lnTo>
                  <a:lnTo>
                    <a:pt x="2497026" y="33900"/>
                  </a:lnTo>
                </a:path>
              </a:pathLst>
            </a:custGeom>
            <a:ln w="35231" cap="flat">
              <a:solidFill>
                <a:srgbClr val="F26A21">
                  <a:alpha val="100000"/>
                </a:srgbClr>
              </a:solidFill>
              <a:prstDash val="solid"/>
              <a:round/>
            </a:ln>
          </p:spPr>
          <p:txBody>
            <a:bodyPr/>
            <a:lstStyle/>
            <a:p>
              <a:endParaRPr/>
            </a:p>
          </p:txBody>
        </p:sp>
        <p:sp>
          <p:nvSpPr>
            <p:cNvPr id="80" name="pl80"/>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89751" y="5305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2" name="tx82"/>
            <p:cNvSpPr/>
            <p:nvPr/>
          </p:nvSpPr>
          <p:spPr>
            <a:xfrm>
              <a:off x="1146469" y="5305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3" name="tx83"/>
            <p:cNvSpPr/>
            <p:nvPr/>
          </p:nvSpPr>
          <p:spPr>
            <a:xfrm>
              <a:off x="1503187" y="5305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4" name="tx84"/>
            <p:cNvSpPr/>
            <p:nvPr/>
          </p:nvSpPr>
          <p:spPr>
            <a:xfrm>
              <a:off x="1859905" y="5305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tx85"/>
            <p:cNvSpPr/>
            <p:nvPr/>
          </p:nvSpPr>
          <p:spPr>
            <a:xfrm>
              <a:off x="2216623" y="52712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6" name="tx86"/>
            <p:cNvSpPr/>
            <p:nvPr/>
          </p:nvSpPr>
          <p:spPr>
            <a:xfrm>
              <a:off x="2573341" y="52712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tx87"/>
            <p:cNvSpPr/>
            <p:nvPr/>
          </p:nvSpPr>
          <p:spPr>
            <a:xfrm>
              <a:off x="2930059" y="534165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8" name="tx88"/>
            <p:cNvSpPr/>
            <p:nvPr/>
          </p:nvSpPr>
          <p:spPr>
            <a:xfrm>
              <a:off x="3286777" y="53051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9" name="rc89"/>
            <p:cNvSpPr/>
            <p:nvPr/>
          </p:nvSpPr>
          <p:spPr>
            <a:xfrm>
              <a:off x="3511363" y="875080"/>
              <a:ext cx="2746729" cy="1454343"/>
            </a:xfrm>
            <a:prstGeom prst="rect">
              <a:avLst/>
            </a:prstGeom>
            <a:solidFill>
              <a:srgbClr val="EBEBEB">
                <a:alpha val="100000"/>
              </a:srgbClr>
            </a:solidFill>
          </p:spPr>
          <p:txBody>
            <a:bodyPr/>
            <a:lstStyle/>
            <a:p>
              <a:endParaRPr/>
            </a:p>
          </p:txBody>
        </p:sp>
        <p:sp>
          <p:nvSpPr>
            <p:cNvPr id="90" name="pl90"/>
            <p:cNvSpPr/>
            <p:nvPr/>
          </p:nvSpPr>
          <p:spPr>
            <a:xfrm>
              <a:off x="3511363" y="18395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3511363" y="99203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3511363" y="141579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3636214"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3636214" y="2195515"/>
              <a:ext cx="2497026" cy="33900"/>
            </a:xfrm>
            <a:custGeom>
              <a:avLst/>
              <a:gdLst/>
              <a:ahLst/>
              <a:cxnLst/>
              <a:rect l="0" t="0" r="0" b="0"/>
              <a:pathLst>
                <a:path w="2497026" h="33900">
                  <a:moveTo>
                    <a:pt x="0" y="33900"/>
                  </a:moveTo>
                  <a:lnTo>
                    <a:pt x="356718" y="33900"/>
                  </a:lnTo>
                  <a:lnTo>
                    <a:pt x="713436" y="0"/>
                  </a:lnTo>
                  <a:lnTo>
                    <a:pt x="1070154" y="0"/>
                  </a:lnTo>
                  <a:lnTo>
                    <a:pt x="1426872" y="0"/>
                  </a:lnTo>
                  <a:lnTo>
                    <a:pt x="1783590" y="0"/>
                  </a:lnTo>
                  <a:lnTo>
                    <a:pt x="2140308" y="0"/>
                  </a:lnTo>
                  <a:lnTo>
                    <a:pt x="2497026" y="3390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3636214" y="2195515"/>
              <a:ext cx="2497026" cy="33900"/>
            </a:xfrm>
            <a:custGeom>
              <a:avLst/>
              <a:gdLst/>
              <a:ahLst/>
              <a:cxnLst/>
              <a:rect l="0" t="0" r="0" b="0"/>
              <a:pathLst>
                <a:path w="2497026" h="33900">
                  <a:moveTo>
                    <a:pt x="0" y="33900"/>
                  </a:moveTo>
                  <a:lnTo>
                    <a:pt x="356718" y="33900"/>
                  </a:lnTo>
                  <a:lnTo>
                    <a:pt x="713436" y="0"/>
                  </a:lnTo>
                  <a:lnTo>
                    <a:pt x="1070154" y="0"/>
                  </a:lnTo>
                  <a:lnTo>
                    <a:pt x="1426872" y="0"/>
                  </a:lnTo>
                  <a:lnTo>
                    <a:pt x="1783590" y="0"/>
                  </a:lnTo>
                  <a:lnTo>
                    <a:pt x="2140308" y="0"/>
                  </a:lnTo>
                  <a:lnTo>
                    <a:pt x="2497026" y="3390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3636214"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3636214" y="2195515"/>
              <a:ext cx="2497026" cy="33900"/>
            </a:xfrm>
            <a:custGeom>
              <a:avLst/>
              <a:gdLst/>
              <a:ahLst/>
              <a:cxnLst/>
              <a:rect l="0" t="0" r="0" b="0"/>
              <a:pathLst>
                <a:path w="2497026" h="33900">
                  <a:moveTo>
                    <a:pt x="0" y="33900"/>
                  </a:moveTo>
                  <a:lnTo>
                    <a:pt x="356718" y="33900"/>
                  </a:lnTo>
                  <a:lnTo>
                    <a:pt x="713436" y="0"/>
                  </a:lnTo>
                  <a:lnTo>
                    <a:pt x="1070154" y="0"/>
                  </a:lnTo>
                  <a:lnTo>
                    <a:pt x="1426872" y="0"/>
                  </a:lnTo>
                  <a:lnTo>
                    <a:pt x="1783590" y="0"/>
                  </a:lnTo>
                  <a:lnTo>
                    <a:pt x="2140308" y="0"/>
                  </a:lnTo>
                  <a:lnTo>
                    <a:pt x="2497026" y="3390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3636214" y="2195515"/>
              <a:ext cx="2497026" cy="33900"/>
            </a:xfrm>
            <a:custGeom>
              <a:avLst/>
              <a:gdLst/>
              <a:ahLst/>
              <a:cxnLst/>
              <a:rect l="0" t="0" r="0" b="0"/>
              <a:pathLst>
                <a:path w="2497026" h="33900">
                  <a:moveTo>
                    <a:pt x="0" y="33900"/>
                  </a:moveTo>
                  <a:lnTo>
                    <a:pt x="356718" y="33900"/>
                  </a:lnTo>
                  <a:lnTo>
                    <a:pt x="713436" y="0"/>
                  </a:lnTo>
                  <a:lnTo>
                    <a:pt x="1070154" y="0"/>
                  </a:lnTo>
                  <a:lnTo>
                    <a:pt x="1426872" y="0"/>
                  </a:lnTo>
                  <a:lnTo>
                    <a:pt x="1783590" y="0"/>
                  </a:lnTo>
                  <a:lnTo>
                    <a:pt x="2140308" y="0"/>
                  </a:lnTo>
                  <a:lnTo>
                    <a:pt x="2497026" y="33900"/>
                  </a:lnTo>
                </a:path>
              </a:pathLst>
            </a:custGeom>
            <a:ln w="35231" cap="flat">
              <a:solidFill>
                <a:srgbClr val="F26A21">
                  <a:alpha val="100000"/>
                </a:srgbClr>
              </a:solidFill>
              <a:prstDash val="solid"/>
              <a:round/>
            </a:ln>
          </p:spPr>
          <p:txBody>
            <a:bodyPr/>
            <a:lstStyle/>
            <a:p>
              <a:endParaRPr/>
            </a:p>
          </p:txBody>
        </p:sp>
        <p:sp>
          <p:nvSpPr>
            <p:cNvPr id="108" name="pl108"/>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3606069"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3962787"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4319505"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4676223"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3" name="tx113"/>
            <p:cNvSpPr/>
            <p:nvPr/>
          </p:nvSpPr>
          <p:spPr>
            <a:xfrm>
              <a:off x="5032942"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5389660"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5" name="tx115"/>
            <p:cNvSpPr/>
            <p:nvPr/>
          </p:nvSpPr>
          <p:spPr>
            <a:xfrm>
              <a:off x="5746378"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6103096"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7" name="rc117"/>
            <p:cNvSpPr/>
            <p:nvPr/>
          </p:nvSpPr>
          <p:spPr>
            <a:xfrm>
              <a:off x="3511363" y="2613875"/>
              <a:ext cx="2746729" cy="1454343"/>
            </a:xfrm>
            <a:prstGeom prst="rect">
              <a:avLst/>
            </a:prstGeom>
            <a:solidFill>
              <a:srgbClr val="EBEBEB">
                <a:alpha val="100000"/>
              </a:srgbClr>
            </a:solidFill>
          </p:spPr>
          <p:txBody>
            <a:bodyPr/>
            <a:lstStyle/>
            <a:p>
              <a:endParaRPr/>
            </a:p>
          </p:txBody>
        </p:sp>
        <p:sp>
          <p:nvSpPr>
            <p:cNvPr id="118" name="pl118"/>
            <p:cNvSpPr/>
            <p:nvPr/>
          </p:nvSpPr>
          <p:spPr>
            <a:xfrm>
              <a:off x="3511363" y="35783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3511363" y="273083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3511363" y="315459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636214"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3636214" y="3934310"/>
              <a:ext cx="2497026" cy="67801"/>
            </a:xfrm>
            <a:custGeom>
              <a:avLst/>
              <a:gdLst/>
              <a:ahLst/>
              <a:cxnLst/>
              <a:rect l="0" t="0" r="0" b="0"/>
              <a:pathLst>
                <a:path w="2497026" h="67801">
                  <a:moveTo>
                    <a:pt x="0" y="33900"/>
                  </a:moveTo>
                  <a:lnTo>
                    <a:pt x="356718" y="67801"/>
                  </a:lnTo>
                  <a:lnTo>
                    <a:pt x="713436" y="67801"/>
                  </a:lnTo>
                  <a:lnTo>
                    <a:pt x="1070154" y="0"/>
                  </a:lnTo>
                  <a:lnTo>
                    <a:pt x="1426872" y="33900"/>
                  </a:lnTo>
                  <a:lnTo>
                    <a:pt x="1783590" y="33900"/>
                  </a:lnTo>
                  <a:lnTo>
                    <a:pt x="2140308" y="67801"/>
                  </a:lnTo>
                  <a:lnTo>
                    <a:pt x="2497026" y="67801"/>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3636214" y="3934310"/>
              <a:ext cx="2497026" cy="67801"/>
            </a:xfrm>
            <a:custGeom>
              <a:avLst/>
              <a:gdLst/>
              <a:ahLst/>
              <a:cxnLst/>
              <a:rect l="0" t="0" r="0" b="0"/>
              <a:pathLst>
                <a:path w="2497026" h="67801">
                  <a:moveTo>
                    <a:pt x="0" y="33900"/>
                  </a:moveTo>
                  <a:lnTo>
                    <a:pt x="356718" y="67801"/>
                  </a:lnTo>
                  <a:lnTo>
                    <a:pt x="713436" y="67801"/>
                  </a:lnTo>
                  <a:lnTo>
                    <a:pt x="1070154" y="0"/>
                  </a:lnTo>
                  <a:lnTo>
                    <a:pt x="1426872" y="33900"/>
                  </a:lnTo>
                  <a:lnTo>
                    <a:pt x="1783590" y="33900"/>
                  </a:lnTo>
                  <a:lnTo>
                    <a:pt x="2140308" y="67801"/>
                  </a:lnTo>
                  <a:lnTo>
                    <a:pt x="2497026" y="67801"/>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3636214"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3636214" y="3934310"/>
              <a:ext cx="2497026" cy="67801"/>
            </a:xfrm>
            <a:custGeom>
              <a:avLst/>
              <a:gdLst/>
              <a:ahLst/>
              <a:cxnLst/>
              <a:rect l="0" t="0" r="0" b="0"/>
              <a:pathLst>
                <a:path w="2497026" h="67801">
                  <a:moveTo>
                    <a:pt x="0" y="33900"/>
                  </a:moveTo>
                  <a:lnTo>
                    <a:pt x="356718" y="67801"/>
                  </a:lnTo>
                  <a:lnTo>
                    <a:pt x="713436" y="67801"/>
                  </a:lnTo>
                  <a:lnTo>
                    <a:pt x="1070154" y="0"/>
                  </a:lnTo>
                  <a:lnTo>
                    <a:pt x="1426872" y="33900"/>
                  </a:lnTo>
                  <a:lnTo>
                    <a:pt x="1783590" y="33900"/>
                  </a:lnTo>
                  <a:lnTo>
                    <a:pt x="2140308" y="67801"/>
                  </a:lnTo>
                  <a:lnTo>
                    <a:pt x="2497026" y="67801"/>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3636214" y="3934310"/>
              <a:ext cx="2497026" cy="67801"/>
            </a:xfrm>
            <a:custGeom>
              <a:avLst/>
              <a:gdLst/>
              <a:ahLst/>
              <a:cxnLst/>
              <a:rect l="0" t="0" r="0" b="0"/>
              <a:pathLst>
                <a:path w="2497026" h="67801">
                  <a:moveTo>
                    <a:pt x="0" y="33900"/>
                  </a:moveTo>
                  <a:lnTo>
                    <a:pt x="356718" y="67801"/>
                  </a:lnTo>
                  <a:lnTo>
                    <a:pt x="713436" y="67801"/>
                  </a:lnTo>
                  <a:lnTo>
                    <a:pt x="1070154" y="0"/>
                  </a:lnTo>
                  <a:lnTo>
                    <a:pt x="1426872" y="33900"/>
                  </a:lnTo>
                  <a:lnTo>
                    <a:pt x="1783590" y="33900"/>
                  </a:lnTo>
                  <a:lnTo>
                    <a:pt x="2140308" y="67801"/>
                  </a:lnTo>
                  <a:lnTo>
                    <a:pt x="2497026" y="67801"/>
                  </a:lnTo>
                </a:path>
              </a:pathLst>
            </a:custGeom>
            <a:ln w="35231" cap="flat">
              <a:solidFill>
                <a:srgbClr val="F26A21">
                  <a:alpha val="100000"/>
                </a:srgbClr>
              </a:solidFill>
              <a:prstDash val="solid"/>
              <a:round/>
            </a:ln>
          </p:spPr>
          <p:txBody>
            <a:bodyPr/>
            <a:lstStyle/>
            <a:p>
              <a:endParaRPr/>
            </a:p>
          </p:txBody>
        </p:sp>
        <p:sp>
          <p:nvSpPr>
            <p:cNvPr id="136" name="pl136"/>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3606069" y="3804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8" name="tx138"/>
            <p:cNvSpPr/>
            <p:nvPr/>
          </p:nvSpPr>
          <p:spPr>
            <a:xfrm>
              <a:off x="3962787" y="3837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4319505" y="3837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4676223"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1" name="tx141"/>
            <p:cNvSpPr/>
            <p:nvPr/>
          </p:nvSpPr>
          <p:spPr>
            <a:xfrm>
              <a:off x="5032942" y="3804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2" name="tx142"/>
            <p:cNvSpPr/>
            <p:nvPr/>
          </p:nvSpPr>
          <p:spPr>
            <a:xfrm>
              <a:off x="5389660" y="3804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3" name="tx143"/>
            <p:cNvSpPr/>
            <p:nvPr/>
          </p:nvSpPr>
          <p:spPr>
            <a:xfrm>
              <a:off x="5746378" y="3837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6103096" y="3837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3511363" y="4352670"/>
              <a:ext cx="2746729" cy="1454343"/>
            </a:xfrm>
            <a:prstGeom prst="rect">
              <a:avLst/>
            </a:prstGeom>
            <a:solidFill>
              <a:srgbClr val="EBEBEB">
                <a:alpha val="100000"/>
              </a:srgbClr>
            </a:solidFill>
          </p:spPr>
          <p:txBody>
            <a:bodyPr/>
            <a:lstStyle/>
            <a:p>
              <a:endParaRPr/>
            </a:p>
          </p:txBody>
        </p:sp>
        <p:sp>
          <p:nvSpPr>
            <p:cNvPr id="146" name="pl146"/>
            <p:cNvSpPr/>
            <p:nvPr/>
          </p:nvSpPr>
          <p:spPr>
            <a:xfrm>
              <a:off x="3511363" y="531714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3511363" y="446962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3511363" y="489338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3636214" y="5605303"/>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3636214" y="5707006"/>
              <a:ext cx="2497026" cy="33900"/>
            </a:xfrm>
            <a:custGeom>
              <a:avLst/>
              <a:gdLst/>
              <a:ahLst/>
              <a:cxnLst/>
              <a:rect l="0" t="0" r="0" b="0"/>
              <a:pathLst>
                <a:path w="2497026" h="33900">
                  <a:moveTo>
                    <a:pt x="0" y="33900"/>
                  </a:moveTo>
                  <a:lnTo>
                    <a:pt x="356718" y="33900"/>
                  </a:lnTo>
                  <a:lnTo>
                    <a:pt x="713436" y="33900"/>
                  </a:lnTo>
                  <a:lnTo>
                    <a:pt x="1070154" y="33900"/>
                  </a:lnTo>
                  <a:lnTo>
                    <a:pt x="1426872" y="33900"/>
                  </a:lnTo>
                  <a:lnTo>
                    <a:pt x="1783590" y="33900"/>
                  </a:lnTo>
                  <a:lnTo>
                    <a:pt x="2140308" y="0"/>
                  </a:lnTo>
                  <a:lnTo>
                    <a:pt x="2497026" y="3390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3636214" y="5707006"/>
              <a:ext cx="2497026" cy="33900"/>
            </a:xfrm>
            <a:custGeom>
              <a:avLst/>
              <a:gdLst/>
              <a:ahLst/>
              <a:cxnLst/>
              <a:rect l="0" t="0" r="0" b="0"/>
              <a:pathLst>
                <a:path w="2497026" h="33900">
                  <a:moveTo>
                    <a:pt x="0" y="33900"/>
                  </a:moveTo>
                  <a:lnTo>
                    <a:pt x="356718" y="33900"/>
                  </a:lnTo>
                  <a:lnTo>
                    <a:pt x="713436" y="33900"/>
                  </a:lnTo>
                  <a:lnTo>
                    <a:pt x="1070154" y="33900"/>
                  </a:lnTo>
                  <a:lnTo>
                    <a:pt x="1426872" y="33900"/>
                  </a:lnTo>
                  <a:lnTo>
                    <a:pt x="1783590" y="33900"/>
                  </a:lnTo>
                  <a:lnTo>
                    <a:pt x="2140308" y="0"/>
                  </a:lnTo>
                  <a:lnTo>
                    <a:pt x="2497026" y="3390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3636214" y="5605303"/>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3636214" y="5707006"/>
              <a:ext cx="2497026" cy="33900"/>
            </a:xfrm>
            <a:custGeom>
              <a:avLst/>
              <a:gdLst/>
              <a:ahLst/>
              <a:cxnLst/>
              <a:rect l="0" t="0" r="0" b="0"/>
              <a:pathLst>
                <a:path w="2497026" h="33900">
                  <a:moveTo>
                    <a:pt x="0" y="33900"/>
                  </a:moveTo>
                  <a:lnTo>
                    <a:pt x="356718" y="33900"/>
                  </a:lnTo>
                  <a:lnTo>
                    <a:pt x="713436" y="33900"/>
                  </a:lnTo>
                  <a:lnTo>
                    <a:pt x="1070154" y="33900"/>
                  </a:lnTo>
                  <a:lnTo>
                    <a:pt x="1426872" y="33900"/>
                  </a:lnTo>
                  <a:lnTo>
                    <a:pt x="1783590" y="33900"/>
                  </a:lnTo>
                  <a:lnTo>
                    <a:pt x="2140308" y="0"/>
                  </a:lnTo>
                  <a:lnTo>
                    <a:pt x="2497026" y="3390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3636214" y="5707006"/>
              <a:ext cx="2497026" cy="33900"/>
            </a:xfrm>
            <a:custGeom>
              <a:avLst/>
              <a:gdLst/>
              <a:ahLst/>
              <a:cxnLst/>
              <a:rect l="0" t="0" r="0" b="0"/>
              <a:pathLst>
                <a:path w="2497026" h="33900">
                  <a:moveTo>
                    <a:pt x="0" y="33900"/>
                  </a:moveTo>
                  <a:lnTo>
                    <a:pt x="356718" y="33900"/>
                  </a:lnTo>
                  <a:lnTo>
                    <a:pt x="713436" y="33900"/>
                  </a:lnTo>
                  <a:lnTo>
                    <a:pt x="1070154" y="33900"/>
                  </a:lnTo>
                  <a:lnTo>
                    <a:pt x="1426872" y="33900"/>
                  </a:lnTo>
                  <a:lnTo>
                    <a:pt x="1783590" y="33900"/>
                  </a:lnTo>
                  <a:lnTo>
                    <a:pt x="2140308" y="0"/>
                  </a:lnTo>
                  <a:lnTo>
                    <a:pt x="2497026" y="33900"/>
                  </a:lnTo>
                </a:path>
              </a:pathLst>
            </a:custGeom>
            <a:ln w="35231" cap="flat">
              <a:solidFill>
                <a:srgbClr val="F26A21">
                  <a:alpha val="100000"/>
                </a:srgbClr>
              </a:solidFill>
              <a:prstDash val="solid"/>
              <a:round/>
            </a:ln>
          </p:spPr>
          <p:txBody>
            <a:bodyPr/>
            <a:lstStyle/>
            <a:p>
              <a:endParaRPr/>
            </a:p>
          </p:txBody>
        </p:sp>
        <p:sp>
          <p:nvSpPr>
            <p:cNvPr id="164" name="pl164"/>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3606069"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3962787"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4319505"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4676223"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9" name="tx169"/>
            <p:cNvSpPr/>
            <p:nvPr/>
          </p:nvSpPr>
          <p:spPr>
            <a:xfrm>
              <a:off x="5032942"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0" name="tx170"/>
            <p:cNvSpPr/>
            <p:nvPr/>
          </p:nvSpPr>
          <p:spPr>
            <a:xfrm>
              <a:off x="5389660"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1" name="tx171"/>
            <p:cNvSpPr/>
            <p:nvPr/>
          </p:nvSpPr>
          <p:spPr>
            <a:xfrm>
              <a:off x="5746378" y="55437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2" name="tx172"/>
            <p:cNvSpPr/>
            <p:nvPr/>
          </p:nvSpPr>
          <p:spPr>
            <a:xfrm>
              <a:off x="6103096"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rc173"/>
            <p:cNvSpPr/>
            <p:nvPr/>
          </p:nvSpPr>
          <p:spPr>
            <a:xfrm>
              <a:off x="6327681" y="875080"/>
              <a:ext cx="2746729" cy="1454343"/>
            </a:xfrm>
            <a:prstGeom prst="rect">
              <a:avLst/>
            </a:prstGeom>
            <a:solidFill>
              <a:srgbClr val="EBEBEB">
                <a:alpha val="100000"/>
              </a:srgbClr>
            </a:solidFill>
          </p:spPr>
          <p:txBody>
            <a:bodyPr/>
            <a:lstStyle/>
            <a:p>
              <a:endParaRPr/>
            </a:p>
          </p:txBody>
        </p:sp>
        <p:sp>
          <p:nvSpPr>
            <p:cNvPr id="174" name="pl174"/>
            <p:cNvSpPr/>
            <p:nvPr/>
          </p:nvSpPr>
          <p:spPr>
            <a:xfrm>
              <a:off x="6327681" y="18395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6327681" y="99203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6327681" y="141579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452532"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6452532" y="2195515"/>
              <a:ext cx="2497026" cy="67801"/>
            </a:xfrm>
            <a:custGeom>
              <a:avLst/>
              <a:gdLst/>
              <a:ahLst/>
              <a:cxnLst/>
              <a:rect l="0" t="0" r="0" b="0"/>
              <a:pathLst>
                <a:path w="2497026" h="67801">
                  <a:moveTo>
                    <a:pt x="0" y="33900"/>
                  </a:moveTo>
                  <a:lnTo>
                    <a:pt x="356718" y="0"/>
                  </a:lnTo>
                  <a:lnTo>
                    <a:pt x="713436" y="33900"/>
                  </a:lnTo>
                  <a:lnTo>
                    <a:pt x="1070154" y="33900"/>
                  </a:lnTo>
                  <a:lnTo>
                    <a:pt x="1426872" y="67801"/>
                  </a:lnTo>
                  <a:lnTo>
                    <a:pt x="1783590" y="67801"/>
                  </a:lnTo>
                  <a:lnTo>
                    <a:pt x="2140308" y="67801"/>
                  </a:lnTo>
                  <a:lnTo>
                    <a:pt x="2497026" y="67801"/>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6452532" y="2195515"/>
              <a:ext cx="2497026" cy="67801"/>
            </a:xfrm>
            <a:custGeom>
              <a:avLst/>
              <a:gdLst/>
              <a:ahLst/>
              <a:cxnLst/>
              <a:rect l="0" t="0" r="0" b="0"/>
              <a:pathLst>
                <a:path w="2497026" h="67801">
                  <a:moveTo>
                    <a:pt x="0" y="33900"/>
                  </a:moveTo>
                  <a:lnTo>
                    <a:pt x="356718" y="0"/>
                  </a:lnTo>
                  <a:lnTo>
                    <a:pt x="713436" y="33900"/>
                  </a:lnTo>
                  <a:lnTo>
                    <a:pt x="1070154" y="33900"/>
                  </a:lnTo>
                  <a:lnTo>
                    <a:pt x="1426872" y="67801"/>
                  </a:lnTo>
                  <a:lnTo>
                    <a:pt x="1783590" y="67801"/>
                  </a:lnTo>
                  <a:lnTo>
                    <a:pt x="2140308" y="67801"/>
                  </a:lnTo>
                  <a:lnTo>
                    <a:pt x="2497026" y="67801"/>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6452532" y="2127714"/>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6452532" y="2195515"/>
              <a:ext cx="2497026" cy="67801"/>
            </a:xfrm>
            <a:custGeom>
              <a:avLst/>
              <a:gdLst/>
              <a:ahLst/>
              <a:cxnLst/>
              <a:rect l="0" t="0" r="0" b="0"/>
              <a:pathLst>
                <a:path w="2497026" h="67801">
                  <a:moveTo>
                    <a:pt x="0" y="33900"/>
                  </a:moveTo>
                  <a:lnTo>
                    <a:pt x="356718" y="0"/>
                  </a:lnTo>
                  <a:lnTo>
                    <a:pt x="713436" y="33900"/>
                  </a:lnTo>
                  <a:lnTo>
                    <a:pt x="1070154" y="33900"/>
                  </a:lnTo>
                  <a:lnTo>
                    <a:pt x="1426872" y="67801"/>
                  </a:lnTo>
                  <a:lnTo>
                    <a:pt x="1783590" y="67801"/>
                  </a:lnTo>
                  <a:lnTo>
                    <a:pt x="2140308" y="67801"/>
                  </a:lnTo>
                  <a:lnTo>
                    <a:pt x="2497026" y="67801"/>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6452532" y="2195515"/>
              <a:ext cx="2497026" cy="67801"/>
            </a:xfrm>
            <a:custGeom>
              <a:avLst/>
              <a:gdLst/>
              <a:ahLst/>
              <a:cxnLst/>
              <a:rect l="0" t="0" r="0" b="0"/>
              <a:pathLst>
                <a:path w="2497026" h="67801">
                  <a:moveTo>
                    <a:pt x="0" y="33900"/>
                  </a:moveTo>
                  <a:lnTo>
                    <a:pt x="356718" y="0"/>
                  </a:lnTo>
                  <a:lnTo>
                    <a:pt x="713436" y="33900"/>
                  </a:lnTo>
                  <a:lnTo>
                    <a:pt x="1070154" y="33900"/>
                  </a:lnTo>
                  <a:lnTo>
                    <a:pt x="1426872" y="67801"/>
                  </a:lnTo>
                  <a:lnTo>
                    <a:pt x="1783590" y="67801"/>
                  </a:lnTo>
                  <a:lnTo>
                    <a:pt x="2140308" y="67801"/>
                  </a:lnTo>
                  <a:lnTo>
                    <a:pt x="2497026" y="67801"/>
                  </a:lnTo>
                </a:path>
              </a:pathLst>
            </a:custGeom>
            <a:ln w="35231" cap="flat">
              <a:solidFill>
                <a:srgbClr val="F26A21">
                  <a:alpha val="100000"/>
                </a:srgbClr>
              </a:solidFill>
              <a:prstDash val="solid"/>
              <a:round/>
            </a:ln>
          </p:spPr>
          <p:txBody>
            <a:bodyPr/>
            <a:lstStyle/>
            <a:p>
              <a:endParaRPr/>
            </a:p>
          </p:txBody>
        </p:sp>
        <p:sp>
          <p:nvSpPr>
            <p:cNvPr id="192" name="pl192"/>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6422388"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4" name="tx194"/>
            <p:cNvSpPr/>
            <p:nvPr/>
          </p:nvSpPr>
          <p:spPr>
            <a:xfrm>
              <a:off x="6779106" y="20322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5" name="tx195"/>
            <p:cNvSpPr/>
            <p:nvPr/>
          </p:nvSpPr>
          <p:spPr>
            <a:xfrm>
              <a:off x="7135824"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6" name="tx196"/>
            <p:cNvSpPr/>
            <p:nvPr/>
          </p:nvSpPr>
          <p:spPr>
            <a:xfrm>
              <a:off x="7492542" y="20661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7" name="tx197"/>
            <p:cNvSpPr/>
            <p:nvPr/>
          </p:nvSpPr>
          <p:spPr>
            <a:xfrm>
              <a:off x="7849260"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8" name="tx198"/>
            <p:cNvSpPr/>
            <p:nvPr/>
          </p:nvSpPr>
          <p:spPr>
            <a:xfrm>
              <a:off x="8205978"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9" name="tx199"/>
            <p:cNvSpPr/>
            <p:nvPr/>
          </p:nvSpPr>
          <p:spPr>
            <a:xfrm>
              <a:off x="8562696"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0" name="tx200"/>
            <p:cNvSpPr/>
            <p:nvPr/>
          </p:nvSpPr>
          <p:spPr>
            <a:xfrm>
              <a:off x="8919414"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1" name="rc201"/>
            <p:cNvSpPr/>
            <p:nvPr/>
          </p:nvSpPr>
          <p:spPr>
            <a:xfrm>
              <a:off x="6327681" y="2613875"/>
              <a:ext cx="2746729" cy="1454343"/>
            </a:xfrm>
            <a:prstGeom prst="rect">
              <a:avLst/>
            </a:prstGeom>
            <a:solidFill>
              <a:srgbClr val="EBEBEB">
                <a:alpha val="100000"/>
              </a:srgbClr>
            </a:solidFill>
          </p:spPr>
          <p:txBody>
            <a:bodyPr/>
            <a:lstStyle/>
            <a:p>
              <a:endParaRPr/>
            </a:p>
          </p:txBody>
        </p:sp>
        <p:sp>
          <p:nvSpPr>
            <p:cNvPr id="202" name="pl202"/>
            <p:cNvSpPr/>
            <p:nvPr/>
          </p:nvSpPr>
          <p:spPr>
            <a:xfrm>
              <a:off x="6327681" y="35783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6327681" y="273083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6327681" y="315459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452532"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6452532" y="3798707"/>
              <a:ext cx="2497026" cy="169503"/>
            </a:xfrm>
            <a:custGeom>
              <a:avLst/>
              <a:gdLst/>
              <a:ahLst/>
              <a:cxnLst/>
              <a:rect l="0" t="0" r="0" b="0"/>
              <a:pathLst>
                <a:path w="2497026" h="169503">
                  <a:moveTo>
                    <a:pt x="0" y="33900"/>
                  </a:moveTo>
                  <a:lnTo>
                    <a:pt x="356718" y="101702"/>
                  </a:lnTo>
                  <a:lnTo>
                    <a:pt x="713436" y="0"/>
                  </a:lnTo>
                  <a:lnTo>
                    <a:pt x="1070154" y="169503"/>
                  </a:lnTo>
                  <a:lnTo>
                    <a:pt x="1426872" y="33900"/>
                  </a:lnTo>
                  <a:lnTo>
                    <a:pt x="1783590" y="135603"/>
                  </a:lnTo>
                  <a:lnTo>
                    <a:pt x="2140308" y="169503"/>
                  </a:lnTo>
                  <a:lnTo>
                    <a:pt x="2497026" y="135603"/>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6452532" y="3798707"/>
              <a:ext cx="2497026" cy="169503"/>
            </a:xfrm>
            <a:custGeom>
              <a:avLst/>
              <a:gdLst/>
              <a:ahLst/>
              <a:cxnLst/>
              <a:rect l="0" t="0" r="0" b="0"/>
              <a:pathLst>
                <a:path w="2497026" h="169503">
                  <a:moveTo>
                    <a:pt x="0" y="33900"/>
                  </a:moveTo>
                  <a:lnTo>
                    <a:pt x="356718" y="101702"/>
                  </a:lnTo>
                  <a:lnTo>
                    <a:pt x="713436" y="0"/>
                  </a:lnTo>
                  <a:lnTo>
                    <a:pt x="1070154" y="169503"/>
                  </a:lnTo>
                  <a:lnTo>
                    <a:pt x="1426872" y="33900"/>
                  </a:lnTo>
                  <a:lnTo>
                    <a:pt x="1783590" y="135603"/>
                  </a:lnTo>
                  <a:lnTo>
                    <a:pt x="2140308" y="169503"/>
                  </a:lnTo>
                  <a:lnTo>
                    <a:pt x="2497026" y="135603"/>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6452532" y="3866509"/>
              <a:ext cx="2497026" cy="33900"/>
            </a:xfrm>
            <a:custGeom>
              <a:avLst/>
              <a:gdLst/>
              <a:ahLst/>
              <a:cxnLst/>
              <a:rect l="0" t="0" r="0" b="0"/>
              <a:pathLst>
                <a:path w="2497026" h="33900">
                  <a:moveTo>
                    <a:pt x="0" y="0"/>
                  </a:moveTo>
                  <a:lnTo>
                    <a:pt x="356718" y="0"/>
                  </a:lnTo>
                  <a:lnTo>
                    <a:pt x="713436" y="0"/>
                  </a:lnTo>
                  <a:lnTo>
                    <a:pt x="1070154" y="0"/>
                  </a:lnTo>
                  <a:lnTo>
                    <a:pt x="1426872" y="0"/>
                  </a:lnTo>
                  <a:lnTo>
                    <a:pt x="1783590" y="0"/>
                  </a:lnTo>
                  <a:lnTo>
                    <a:pt x="2140308" y="33900"/>
                  </a:lnTo>
                  <a:lnTo>
                    <a:pt x="2497026" y="3390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6452532" y="3798707"/>
              <a:ext cx="2497026" cy="169503"/>
            </a:xfrm>
            <a:custGeom>
              <a:avLst/>
              <a:gdLst/>
              <a:ahLst/>
              <a:cxnLst/>
              <a:rect l="0" t="0" r="0" b="0"/>
              <a:pathLst>
                <a:path w="2497026" h="169503">
                  <a:moveTo>
                    <a:pt x="0" y="33900"/>
                  </a:moveTo>
                  <a:lnTo>
                    <a:pt x="356718" y="101702"/>
                  </a:lnTo>
                  <a:lnTo>
                    <a:pt x="713436" y="0"/>
                  </a:lnTo>
                  <a:lnTo>
                    <a:pt x="1070154" y="169503"/>
                  </a:lnTo>
                  <a:lnTo>
                    <a:pt x="1426872" y="33900"/>
                  </a:lnTo>
                  <a:lnTo>
                    <a:pt x="1783590" y="135603"/>
                  </a:lnTo>
                  <a:lnTo>
                    <a:pt x="2140308" y="169503"/>
                  </a:lnTo>
                  <a:lnTo>
                    <a:pt x="2497026" y="135603"/>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6452532" y="3798707"/>
              <a:ext cx="2497026" cy="169503"/>
            </a:xfrm>
            <a:custGeom>
              <a:avLst/>
              <a:gdLst/>
              <a:ahLst/>
              <a:cxnLst/>
              <a:rect l="0" t="0" r="0" b="0"/>
              <a:pathLst>
                <a:path w="2497026" h="169503">
                  <a:moveTo>
                    <a:pt x="0" y="33900"/>
                  </a:moveTo>
                  <a:lnTo>
                    <a:pt x="356718" y="101702"/>
                  </a:lnTo>
                  <a:lnTo>
                    <a:pt x="713436" y="0"/>
                  </a:lnTo>
                  <a:lnTo>
                    <a:pt x="1070154" y="169503"/>
                  </a:lnTo>
                  <a:lnTo>
                    <a:pt x="1426872" y="33900"/>
                  </a:lnTo>
                  <a:lnTo>
                    <a:pt x="1783590" y="135603"/>
                  </a:lnTo>
                  <a:lnTo>
                    <a:pt x="2140308" y="169503"/>
                  </a:lnTo>
                  <a:lnTo>
                    <a:pt x="2497026" y="135603"/>
                  </a:lnTo>
                </a:path>
              </a:pathLst>
            </a:custGeom>
            <a:ln w="35231" cap="flat">
              <a:solidFill>
                <a:srgbClr val="F26A21">
                  <a:alpha val="100000"/>
                </a:srgbClr>
              </a:solidFill>
              <a:prstDash val="solid"/>
              <a:round/>
            </a:ln>
          </p:spPr>
          <p:txBody>
            <a:bodyPr/>
            <a:lstStyle/>
            <a:p>
              <a:endParaRPr/>
            </a:p>
          </p:txBody>
        </p:sp>
        <p:sp>
          <p:nvSpPr>
            <p:cNvPr id="220" name="pl220"/>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6422388" y="366938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2" name="tx222"/>
            <p:cNvSpPr/>
            <p:nvPr/>
          </p:nvSpPr>
          <p:spPr>
            <a:xfrm>
              <a:off x="6779106" y="37357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3" name="tx223"/>
            <p:cNvSpPr/>
            <p:nvPr/>
          </p:nvSpPr>
          <p:spPr>
            <a:xfrm>
              <a:off x="7135824" y="36341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24" name="tx224"/>
            <p:cNvSpPr/>
            <p:nvPr/>
          </p:nvSpPr>
          <p:spPr>
            <a:xfrm>
              <a:off x="7492542" y="3804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5" name="tx225"/>
            <p:cNvSpPr/>
            <p:nvPr/>
          </p:nvSpPr>
          <p:spPr>
            <a:xfrm>
              <a:off x="7849260" y="366938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6" name="tx226"/>
            <p:cNvSpPr/>
            <p:nvPr/>
          </p:nvSpPr>
          <p:spPr>
            <a:xfrm>
              <a:off x="8205978"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7" name="tx227"/>
            <p:cNvSpPr/>
            <p:nvPr/>
          </p:nvSpPr>
          <p:spPr>
            <a:xfrm>
              <a:off x="8562696" y="3804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8" name="tx228"/>
            <p:cNvSpPr/>
            <p:nvPr/>
          </p:nvSpPr>
          <p:spPr>
            <a:xfrm>
              <a:off x="8919414" y="37710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9" name="tx229"/>
            <p:cNvSpPr/>
            <p:nvPr/>
          </p:nvSpPr>
          <p:spPr>
            <a:xfrm>
              <a:off x="1854084" y="4203929"/>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30" name="tx230"/>
            <p:cNvSpPr/>
            <p:nvPr/>
          </p:nvSpPr>
          <p:spPr>
            <a:xfrm>
              <a:off x="4648656" y="4202510"/>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31" name="tx231"/>
            <p:cNvSpPr/>
            <p:nvPr/>
          </p:nvSpPr>
          <p:spPr>
            <a:xfrm>
              <a:off x="1947236" y="246513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32" name="tx232"/>
            <p:cNvSpPr/>
            <p:nvPr/>
          </p:nvSpPr>
          <p:spPr>
            <a:xfrm>
              <a:off x="4664236" y="2465134"/>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33" name="tx233"/>
            <p:cNvSpPr/>
            <p:nvPr/>
          </p:nvSpPr>
          <p:spPr>
            <a:xfrm>
              <a:off x="7555043" y="2444233"/>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34" name="tx234"/>
            <p:cNvSpPr/>
            <p:nvPr/>
          </p:nvSpPr>
          <p:spPr>
            <a:xfrm>
              <a:off x="1773265"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35" name="tx235"/>
            <p:cNvSpPr/>
            <p:nvPr/>
          </p:nvSpPr>
          <p:spPr>
            <a:xfrm>
              <a:off x="4589557"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36" name="tx236"/>
            <p:cNvSpPr/>
            <p:nvPr/>
          </p:nvSpPr>
          <p:spPr>
            <a:xfrm>
              <a:off x="7523938"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37" name="pl237"/>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8" name="pl238"/>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9" name="pl239"/>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0" name="pl240"/>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1" name="pl241"/>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2" name="pl242"/>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3" name="pl243"/>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4" name="pl244"/>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5" name="tx245"/>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46" name="tx246"/>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47" name="tx247"/>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48" name="tx248"/>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49" name="tx249"/>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0" name="tx250"/>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1" name="tx251"/>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52" name="tx252"/>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53" name="pl253"/>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4" name="pl254"/>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5" name="pl255"/>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6" name="pl256"/>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7" name="pl257"/>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8" name="pl258"/>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9" name="pl259"/>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0" name="pl260"/>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1" name="tx261"/>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62" name="tx262"/>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63" name="tx263"/>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64" name="tx264"/>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65" name="tx265"/>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66" name="tx266"/>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67" name="tx267"/>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8" name="tx268"/>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9" name="pl269"/>
            <p:cNvSpPr/>
            <p:nvPr/>
          </p:nvSpPr>
          <p:spPr>
            <a:xfrm>
              <a:off x="6452532"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0" name="pl270"/>
            <p:cNvSpPr/>
            <p:nvPr/>
          </p:nvSpPr>
          <p:spPr>
            <a:xfrm>
              <a:off x="680925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1" name="pl271"/>
            <p:cNvSpPr/>
            <p:nvPr/>
          </p:nvSpPr>
          <p:spPr>
            <a:xfrm>
              <a:off x="716596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2" name="pl272"/>
            <p:cNvSpPr/>
            <p:nvPr/>
          </p:nvSpPr>
          <p:spPr>
            <a:xfrm>
              <a:off x="7522687"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3" name="pl273"/>
            <p:cNvSpPr/>
            <p:nvPr/>
          </p:nvSpPr>
          <p:spPr>
            <a:xfrm>
              <a:off x="7879405"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4" name="pl274"/>
            <p:cNvSpPr/>
            <p:nvPr/>
          </p:nvSpPr>
          <p:spPr>
            <a:xfrm>
              <a:off x="8236123"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5" name="pl275"/>
            <p:cNvSpPr/>
            <p:nvPr/>
          </p:nvSpPr>
          <p:spPr>
            <a:xfrm>
              <a:off x="859284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6" name="pl276"/>
            <p:cNvSpPr/>
            <p:nvPr/>
          </p:nvSpPr>
          <p:spPr>
            <a:xfrm>
              <a:off x="894955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7" name="tx277"/>
            <p:cNvSpPr/>
            <p:nvPr/>
          </p:nvSpPr>
          <p:spPr>
            <a:xfrm rot="-5400000">
              <a:off x="6327375"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8" name="tx278"/>
            <p:cNvSpPr/>
            <p:nvPr/>
          </p:nvSpPr>
          <p:spPr>
            <a:xfrm rot="-5400000">
              <a:off x="668409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9" name="tx279"/>
            <p:cNvSpPr/>
            <p:nvPr/>
          </p:nvSpPr>
          <p:spPr>
            <a:xfrm rot="-5400000">
              <a:off x="704081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0" name="tx280"/>
            <p:cNvSpPr/>
            <p:nvPr/>
          </p:nvSpPr>
          <p:spPr>
            <a:xfrm rot="-5400000">
              <a:off x="7397530"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1" name="tx281"/>
            <p:cNvSpPr/>
            <p:nvPr/>
          </p:nvSpPr>
          <p:spPr>
            <a:xfrm rot="-5400000">
              <a:off x="7754248"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82" name="tx282"/>
            <p:cNvSpPr/>
            <p:nvPr/>
          </p:nvSpPr>
          <p:spPr>
            <a:xfrm rot="-5400000">
              <a:off x="8110939" y="421428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83" name="tx283"/>
            <p:cNvSpPr/>
            <p:nvPr/>
          </p:nvSpPr>
          <p:spPr>
            <a:xfrm rot="-5400000">
              <a:off x="846768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84" name="tx284"/>
            <p:cNvSpPr/>
            <p:nvPr/>
          </p:nvSpPr>
          <p:spPr>
            <a:xfrm rot="-5400000">
              <a:off x="882440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85" name="tx285"/>
            <p:cNvSpPr/>
            <p:nvPr/>
          </p:nvSpPr>
          <p:spPr>
            <a:xfrm>
              <a:off x="570259" y="222162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508103" y="13741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7" name="pl287"/>
            <p:cNvSpPr/>
            <p:nvPr/>
          </p:nvSpPr>
          <p:spPr>
            <a:xfrm>
              <a:off x="660250" y="22633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660250" y="14157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9" name="tx289"/>
            <p:cNvSpPr/>
            <p:nvPr/>
          </p:nvSpPr>
          <p:spPr>
            <a:xfrm>
              <a:off x="570259" y="39604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508103" y="311290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1" name="pl291"/>
            <p:cNvSpPr/>
            <p:nvPr/>
          </p:nvSpPr>
          <p:spPr>
            <a:xfrm>
              <a:off x="660250" y="40021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2" name="pl292"/>
            <p:cNvSpPr/>
            <p:nvPr/>
          </p:nvSpPr>
          <p:spPr>
            <a:xfrm>
              <a:off x="660250" y="31545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3" name="tx293"/>
            <p:cNvSpPr/>
            <p:nvPr/>
          </p:nvSpPr>
          <p:spPr>
            <a:xfrm>
              <a:off x="570259" y="569921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4" name="tx294"/>
            <p:cNvSpPr/>
            <p:nvPr/>
          </p:nvSpPr>
          <p:spPr>
            <a:xfrm>
              <a:off x="508103" y="48516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5" name="pl295"/>
            <p:cNvSpPr/>
            <p:nvPr/>
          </p:nvSpPr>
          <p:spPr>
            <a:xfrm>
              <a:off x="660250" y="57409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660250" y="48933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7" name="tx297"/>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298" name="tx298"/>
            <p:cNvSpPr/>
            <p:nvPr/>
          </p:nvSpPr>
          <p:spPr>
            <a:xfrm>
              <a:off x="695044" y="397941"/>
              <a:ext cx="5245953"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ROSA, 2018-2025</a:t>
              </a:r>
            </a:p>
          </p:txBody>
        </p:sp>
        <p:sp>
          <p:nvSpPr>
            <p:cNvPr id="299" name="tx29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0" name="tx300"/>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301" name="tx301"/>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Afghanistan had the highest drop-out with 9% of children who received DTP1 not receiving DTP3.
Bhutan, Maldives, and Sri Lanka had the lowest DTP drop-out (0%). Zero drop-out indicates that near enough all children that received DTP1 also received DTP3.
0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185542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521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220705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5037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819896"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819896" y="1644447"/>
              <a:ext cx="2497026" cy="168782"/>
            </a:xfrm>
            <a:custGeom>
              <a:avLst/>
              <a:gdLst/>
              <a:ahLst/>
              <a:cxnLst/>
              <a:rect l="0" t="0" r="0" b="0"/>
              <a:pathLst>
                <a:path w="2497026" h="168782">
                  <a:moveTo>
                    <a:pt x="0" y="168782"/>
                  </a:moveTo>
                  <a:lnTo>
                    <a:pt x="356718" y="84391"/>
                  </a:lnTo>
                  <a:lnTo>
                    <a:pt x="713436" y="28130"/>
                  </a:lnTo>
                  <a:lnTo>
                    <a:pt x="1070154" y="0"/>
                  </a:lnTo>
                  <a:lnTo>
                    <a:pt x="1426872" y="140652"/>
                  </a:lnTo>
                  <a:lnTo>
                    <a:pt x="1783590" y="84391"/>
                  </a:lnTo>
                  <a:lnTo>
                    <a:pt x="2140308" y="168782"/>
                  </a:lnTo>
                  <a:lnTo>
                    <a:pt x="2497026" y="112521"/>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819896" y="1644447"/>
              <a:ext cx="2497026" cy="168782"/>
            </a:xfrm>
            <a:custGeom>
              <a:avLst/>
              <a:gdLst/>
              <a:ahLst/>
              <a:cxnLst/>
              <a:rect l="0" t="0" r="0" b="0"/>
              <a:pathLst>
                <a:path w="2497026" h="168782">
                  <a:moveTo>
                    <a:pt x="0" y="168782"/>
                  </a:moveTo>
                  <a:lnTo>
                    <a:pt x="356718" y="84391"/>
                  </a:lnTo>
                  <a:lnTo>
                    <a:pt x="713436" y="28130"/>
                  </a:lnTo>
                  <a:lnTo>
                    <a:pt x="1070154" y="0"/>
                  </a:lnTo>
                  <a:lnTo>
                    <a:pt x="1426872" y="140652"/>
                  </a:lnTo>
                  <a:lnTo>
                    <a:pt x="1783590" y="84391"/>
                  </a:lnTo>
                  <a:lnTo>
                    <a:pt x="2140308" y="168782"/>
                  </a:lnTo>
                  <a:lnTo>
                    <a:pt x="2497026" y="112521"/>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819896"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819896" y="1644447"/>
              <a:ext cx="2497026" cy="168782"/>
            </a:xfrm>
            <a:custGeom>
              <a:avLst/>
              <a:gdLst/>
              <a:ahLst/>
              <a:cxnLst/>
              <a:rect l="0" t="0" r="0" b="0"/>
              <a:pathLst>
                <a:path w="2497026" h="168782">
                  <a:moveTo>
                    <a:pt x="0" y="168782"/>
                  </a:moveTo>
                  <a:lnTo>
                    <a:pt x="356718" y="84391"/>
                  </a:lnTo>
                  <a:lnTo>
                    <a:pt x="713436" y="28130"/>
                  </a:lnTo>
                  <a:lnTo>
                    <a:pt x="1070154" y="0"/>
                  </a:lnTo>
                  <a:lnTo>
                    <a:pt x="1426872" y="140652"/>
                  </a:lnTo>
                  <a:lnTo>
                    <a:pt x="1783590" y="84391"/>
                  </a:lnTo>
                  <a:lnTo>
                    <a:pt x="2140308" y="168782"/>
                  </a:lnTo>
                  <a:lnTo>
                    <a:pt x="2497026" y="112521"/>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819896" y="1644447"/>
              <a:ext cx="2497026" cy="168782"/>
            </a:xfrm>
            <a:custGeom>
              <a:avLst/>
              <a:gdLst/>
              <a:ahLst/>
              <a:cxnLst/>
              <a:rect l="0" t="0" r="0" b="0"/>
              <a:pathLst>
                <a:path w="2497026" h="168782">
                  <a:moveTo>
                    <a:pt x="0" y="168782"/>
                  </a:moveTo>
                  <a:lnTo>
                    <a:pt x="356718" y="84391"/>
                  </a:lnTo>
                  <a:lnTo>
                    <a:pt x="713436" y="28130"/>
                  </a:lnTo>
                  <a:lnTo>
                    <a:pt x="1070154" y="0"/>
                  </a:lnTo>
                  <a:lnTo>
                    <a:pt x="1426872" y="140652"/>
                  </a:lnTo>
                  <a:lnTo>
                    <a:pt x="1783590" y="84391"/>
                  </a:lnTo>
                  <a:lnTo>
                    <a:pt x="2140308" y="168782"/>
                  </a:lnTo>
                  <a:lnTo>
                    <a:pt x="2497026" y="112521"/>
                  </a:lnTo>
                </a:path>
              </a:pathLst>
            </a:custGeom>
            <a:ln w="35231" cap="flat">
              <a:solidFill>
                <a:srgbClr val="F26A21">
                  <a:alpha val="100000"/>
                </a:srgbClr>
              </a:solidFill>
              <a:prstDash val="solid"/>
              <a:round/>
            </a:ln>
          </p:spPr>
          <p:txBody>
            <a:bodyPr/>
            <a:lstStyle/>
            <a:p>
              <a:endParaRPr/>
            </a:p>
          </p:txBody>
        </p:sp>
        <p:sp>
          <p:nvSpPr>
            <p:cNvPr id="24" name="pl24"/>
            <p:cNvSpPr/>
            <p:nvPr/>
          </p:nvSpPr>
          <p:spPr>
            <a:xfrm>
              <a:off x="695044" y="220705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59606" y="16499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6" name="tx26"/>
            <p:cNvSpPr/>
            <p:nvPr/>
          </p:nvSpPr>
          <p:spPr>
            <a:xfrm>
              <a:off x="1116324" y="15655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7" name="tx27"/>
            <p:cNvSpPr/>
            <p:nvPr/>
          </p:nvSpPr>
          <p:spPr>
            <a:xfrm>
              <a:off x="1473042" y="15079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28" name="tx28"/>
            <p:cNvSpPr/>
            <p:nvPr/>
          </p:nvSpPr>
          <p:spPr>
            <a:xfrm>
              <a:off x="1829760" y="1479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9" name="tx29"/>
            <p:cNvSpPr/>
            <p:nvPr/>
          </p:nvSpPr>
          <p:spPr>
            <a:xfrm>
              <a:off x="2186478" y="1620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0" name="tx30"/>
            <p:cNvSpPr/>
            <p:nvPr/>
          </p:nvSpPr>
          <p:spPr>
            <a:xfrm>
              <a:off x="2543196" y="156556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1" name="tx31"/>
            <p:cNvSpPr/>
            <p:nvPr/>
          </p:nvSpPr>
          <p:spPr>
            <a:xfrm>
              <a:off x="2899914" y="16499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2" name="tx32"/>
            <p:cNvSpPr/>
            <p:nvPr/>
          </p:nvSpPr>
          <p:spPr>
            <a:xfrm>
              <a:off x="3256633" y="15923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3" name="rc33"/>
            <p:cNvSpPr/>
            <p:nvPr/>
          </p:nvSpPr>
          <p:spPr>
            <a:xfrm>
              <a:off x="695044" y="2613875"/>
              <a:ext cx="2746729" cy="1454343"/>
            </a:xfrm>
            <a:prstGeom prst="rect">
              <a:avLst/>
            </a:prstGeom>
            <a:solidFill>
              <a:srgbClr val="EBEBEB">
                <a:alpha val="100000"/>
              </a:srgbClr>
            </a:solidFill>
          </p:spPr>
          <p:txBody>
            <a:bodyPr/>
            <a:lstStyle/>
            <a:p>
              <a:endParaRPr/>
            </a:p>
          </p:txBody>
        </p:sp>
        <p:sp>
          <p:nvSpPr>
            <p:cNvPr id="34" name="pl34"/>
            <p:cNvSpPr/>
            <p:nvPr/>
          </p:nvSpPr>
          <p:spPr>
            <a:xfrm>
              <a:off x="695044" y="359422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89095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394585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324259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819896"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819896" y="3945851"/>
              <a:ext cx="2497026" cy="56260"/>
            </a:xfrm>
            <a:custGeom>
              <a:avLst/>
              <a:gdLst/>
              <a:ahLst/>
              <a:cxnLst/>
              <a:rect l="0" t="0" r="0" b="0"/>
              <a:pathLst>
                <a:path w="2497026" h="56260">
                  <a:moveTo>
                    <a:pt x="0" y="0"/>
                  </a:moveTo>
                  <a:lnTo>
                    <a:pt x="356718" y="28130"/>
                  </a:lnTo>
                  <a:lnTo>
                    <a:pt x="713436" y="56260"/>
                  </a:lnTo>
                  <a:lnTo>
                    <a:pt x="1070154" y="28130"/>
                  </a:lnTo>
                  <a:lnTo>
                    <a:pt x="1426872" y="0"/>
                  </a:lnTo>
                  <a:lnTo>
                    <a:pt x="1783590" y="0"/>
                  </a:lnTo>
                  <a:lnTo>
                    <a:pt x="2140308" y="28130"/>
                  </a:lnTo>
                  <a:lnTo>
                    <a:pt x="2497026" y="2813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819896" y="3945851"/>
              <a:ext cx="2497026" cy="56260"/>
            </a:xfrm>
            <a:custGeom>
              <a:avLst/>
              <a:gdLst/>
              <a:ahLst/>
              <a:cxnLst/>
              <a:rect l="0" t="0" r="0" b="0"/>
              <a:pathLst>
                <a:path w="2497026" h="56260">
                  <a:moveTo>
                    <a:pt x="0" y="0"/>
                  </a:moveTo>
                  <a:lnTo>
                    <a:pt x="356718" y="28130"/>
                  </a:lnTo>
                  <a:lnTo>
                    <a:pt x="713436" y="56260"/>
                  </a:lnTo>
                  <a:lnTo>
                    <a:pt x="1070154" y="28130"/>
                  </a:lnTo>
                  <a:lnTo>
                    <a:pt x="1426872" y="0"/>
                  </a:lnTo>
                  <a:lnTo>
                    <a:pt x="1783590" y="0"/>
                  </a:lnTo>
                  <a:lnTo>
                    <a:pt x="2140308" y="28130"/>
                  </a:lnTo>
                  <a:lnTo>
                    <a:pt x="2497026" y="2813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819896"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819896" y="3945851"/>
              <a:ext cx="2497026" cy="56260"/>
            </a:xfrm>
            <a:custGeom>
              <a:avLst/>
              <a:gdLst/>
              <a:ahLst/>
              <a:cxnLst/>
              <a:rect l="0" t="0" r="0" b="0"/>
              <a:pathLst>
                <a:path w="2497026" h="56260">
                  <a:moveTo>
                    <a:pt x="0" y="0"/>
                  </a:moveTo>
                  <a:lnTo>
                    <a:pt x="356718" y="28130"/>
                  </a:lnTo>
                  <a:lnTo>
                    <a:pt x="713436" y="56260"/>
                  </a:lnTo>
                  <a:lnTo>
                    <a:pt x="1070154" y="28130"/>
                  </a:lnTo>
                  <a:lnTo>
                    <a:pt x="1426872" y="0"/>
                  </a:lnTo>
                  <a:lnTo>
                    <a:pt x="1783590" y="0"/>
                  </a:lnTo>
                  <a:lnTo>
                    <a:pt x="2140308" y="28130"/>
                  </a:lnTo>
                  <a:lnTo>
                    <a:pt x="2497026" y="2813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819896" y="3945851"/>
              <a:ext cx="2497026" cy="56260"/>
            </a:xfrm>
            <a:custGeom>
              <a:avLst/>
              <a:gdLst/>
              <a:ahLst/>
              <a:cxnLst/>
              <a:rect l="0" t="0" r="0" b="0"/>
              <a:pathLst>
                <a:path w="2497026" h="56260">
                  <a:moveTo>
                    <a:pt x="0" y="0"/>
                  </a:moveTo>
                  <a:lnTo>
                    <a:pt x="356718" y="28130"/>
                  </a:lnTo>
                  <a:lnTo>
                    <a:pt x="713436" y="56260"/>
                  </a:lnTo>
                  <a:lnTo>
                    <a:pt x="1070154" y="28130"/>
                  </a:lnTo>
                  <a:lnTo>
                    <a:pt x="1426872" y="0"/>
                  </a:lnTo>
                  <a:lnTo>
                    <a:pt x="1783590" y="0"/>
                  </a:lnTo>
                  <a:lnTo>
                    <a:pt x="2140308" y="28130"/>
                  </a:lnTo>
                  <a:lnTo>
                    <a:pt x="2497026" y="28130"/>
                  </a:lnTo>
                </a:path>
              </a:pathLst>
            </a:custGeom>
            <a:ln w="35231" cap="flat">
              <a:solidFill>
                <a:srgbClr val="F26A21">
                  <a:alpha val="100000"/>
                </a:srgbClr>
              </a:solidFill>
              <a:prstDash val="solid"/>
              <a:round/>
            </a:ln>
          </p:spPr>
          <p:txBody>
            <a:bodyPr/>
            <a:lstStyle/>
            <a:p>
              <a:endParaRPr/>
            </a:p>
          </p:txBody>
        </p:sp>
        <p:sp>
          <p:nvSpPr>
            <p:cNvPr id="52" name="pl52"/>
            <p:cNvSpPr/>
            <p:nvPr/>
          </p:nvSpPr>
          <p:spPr>
            <a:xfrm>
              <a:off x="695044" y="394585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89751"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 name="tx54"/>
            <p:cNvSpPr/>
            <p:nvPr/>
          </p:nvSpPr>
          <p:spPr>
            <a:xfrm>
              <a:off x="1128419" y="38107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 name="tx55"/>
            <p:cNvSpPr/>
            <p:nvPr/>
          </p:nvSpPr>
          <p:spPr>
            <a:xfrm>
              <a:off x="1485137" y="3838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 name="tx56"/>
            <p:cNvSpPr/>
            <p:nvPr/>
          </p:nvSpPr>
          <p:spPr>
            <a:xfrm>
              <a:off x="1841855" y="38107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 name="tx57"/>
            <p:cNvSpPr/>
            <p:nvPr/>
          </p:nvSpPr>
          <p:spPr>
            <a:xfrm>
              <a:off x="2216623"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 name="tx58"/>
            <p:cNvSpPr/>
            <p:nvPr/>
          </p:nvSpPr>
          <p:spPr>
            <a:xfrm>
              <a:off x="2573341"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 name="tx59"/>
            <p:cNvSpPr/>
            <p:nvPr/>
          </p:nvSpPr>
          <p:spPr>
            <a:xfrm>
              <a:off x="2912009" y="38107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 name="tx60"/>
            <p:cNvSpPr/>
            <p:nvPr/>
          </p:nvSpPr>
          <p:spPr>
            <a:xfrm>
              <a:off x="3268728" y="38107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1" name="rc61"/>
            <p:cNvSpPr/>
            <p:nvPr/>
          </p:nvSpPr>
          <p:spPr>
            <a:xfrm>
              <a:off x="695044" y="4352670"/>
              <a:ext cx="2746729" cy="1454343"/>
            </a:xfrm>
            <a:prstGeom prst="rect">
              <a:avLst/>
            </a:prstGeom>
            <a:solidFill>
              <a:srgbClr val="EBEBEB">
                <a:alpha val="100000"/>
              </a:srgbClr>
            </a:solidFill>
          </p:spPr>
          <p:txBody>
            <a:bodyPr/>
            <a:lstStyle/>
            <a:p>
              <a:endParaRPr/>
            </a:p>
          </p:txBody>
        </p:sp>
        <p:sp>
          <p:nvSpPr>
            <p:cNvPr id="62" name="pl62"/>
            <p:cNvSpPr/>
            <p:nvPr/>
          </p:nvSpPr>
          <p:spPr>
            <a:xfrm>
              <a:off x="695044" y="533301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462975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568464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498138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819896" y="5600254"/>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819896" y="5347080"/>
              <a:ext cx="2497026" cy="196913"/>
            </a:xfrm>
            <a:custGeom>
              <a:avLst/>
              <a:gdLst/>
              <a:ahLst/>
              <a:cxnLst/>
              <a:rect l="0" t="0" r="0" b="0"/>
              <a:pathLst>
                <a:path w="2497026" h="196913">
                  <a:moveTo>
                    <a:pt x="0" y="84391"/>
                  </a:moveTo>
                  <a:lnTo>
                    <a:pt x="356718" y="28130"/>
                  </a:lnTo>
                  <a:lnTo>
                    <a:pt x="713436" y="196913"/>
                  </a:lnTo>
                  <a:lnTo>
                    <a:pt x="1070154" y="56260"/>
                  </a:lnTo>
                  <a:lnTo>
                    <a:pt x="1426872" y="0"/>
                  </a:lnTo>
                  <a:lnTo>
                    <a:pt x="1783590" y="28130"/>
                  </a:lnTo>
                  <a:lnTo>
                    <a:pt x="2140308" y="84391"/>
                  </a:lnTo>
                  <a:lnTo>
                    <a:pt x="2497026" y="56260"/>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819896" y="5347080"/>
              <a:ext cx="2497026" cy="196913"/>
            </a:xfrm>
            <a:custGeom>
              <a:avLst/>
              <a:gdLst/>
              <a:ahLst/>
              <a:cxnLst/>
              <a:rect l="0" t="0" r="0" b="0"/>
              <a:pathLst>
                <a:path w="2497026" h="196913">
                  <a:moveTo>
                    <a:pt x="0" y="84391"/>
                  </a:moveTo>
                  <a:lnTo>
                    <a:pt x="356718" y="28130"/>
                  </a:lnTo>
                  <a:lnTo>
                    <a:pt x="713436" y="196913"/>
                  </a:lnTo>
                  <a:lnTo>
                    <a:pt x="1070154" y="56260"/>
                  </a:lnTo>
                  <a:lnTo>
                    <a:pt x="1426872" y="0"/>
                  </a:lnTo>
                  <a:lnTo>
                    <a:pt x="1783590" y="28130"/>
                  </a:lnTo>
                  <a:lnTo>
                    <a:pt x="2140308" y="84391"/>
                  </a:lnTo>
                  <a:lnTo>
                    <a:pt x="2497026" y="56260"/>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819896" y="5600254"/>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819896" y="5347080"/>
              <a:ext cx="2497026" cy="196913"/>
            </a:xfrm>
            <a:custGeom>
              <a:avLst/>
              <a:gdLst/>
              <a:ahLst/>
              <a:cxnLst/>
              <a:rect l="0" t="0" r="0" b="0"/>
              <a:pathLst>
                <a:path w="2497026" h="196913">
                  <a:moveTo>
                    <a:pt x="0" y="84391"/>
                  </a:moveTo>
                  <a:lnTo>
                    <a:pt x="356718" y="28130"/>
                  </a:lnTo>
                  <a:lnTo>
                    <a:pt x="713436" y="196913"/>
                  </a:lnTo>
                  <a:lnTo>
                    <a:pt x="1070154" y="56260"/>
                  </a:lnTo>
                  <a:lnTo>
                    <a:pt x="1426872" y="0"/>
                  </a:lnTo>
                  <a:lnTo>
                    <a:pt x="1783590" y="28130"/>
                  </a:lnTo>
                  <a:lnTo>
                    <a:pt x="2140308" y="84391"/>
                  </a:lnTo>
                  <a:lnTo>
                    <a:pt x="2497026" y="56260"/>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819896" y="5347080"/>
              <a:ext cx="2497026" cy="196913"/>
            </a:xfrm>
            <a:custGeom>
              <a:avLst/>
              <a:gdLst/>
              <a:ahLst/>
              <a:cxnLst/>
              <a:rect l="0" t="0" r="0" b="0"/>
              <a:pathLst>
                <a:path w="2497026" h="196913">
                  <a:moveTo>
                    <a:pt x="0" y="84391"/>
                  </a:moveTo>
                  <a:lnTo>
                    <a:pt x="356718" y="28130"/>
                  </a:lnTo>
                  <a:lnTo>
                    <a:pt x="713436" y="196913"/>
                  </a:lnTo>
                  <a:lnTo>
                    <a:pt x="1070154" y="56260"/>
                  </a:lnTo>
                  <a:lnTo>
                    <a:pt x="1426872" y="0"/>
                  </a:lnTo>
                  <a:lnTo>
                    <a:pt x="1783590" y="28130"/>
                  </a:lnTo>
                  <a:lnTo>
                    <a:pt x="2140308" y="84391"/>
                  </a:lnTo>
                  <a:lnTo>
                    <a:pt x="2497026" y="56260"/>
                  </a:lnTo>
                </a:path>
              </a:pathLst>
            </a:custGeom>
            <a:ln w="35231" cap="flat">
              <a:solidFill>
                <a:srgbClr val="F26A21">
                  <a:alpha val="100000"/>
                </a:srgbClr>
              </a:solidFill>
              <a:prstDash val="solid"/>
              <a:round/>
            </a:ln>
          </p:spPr>
          <p:txBody>
            <a:bodyPr/>
            <a:lstStyle/>
            <a:p>
              <a:endParaRPr/>
            </a:p>
          </p:txBody>
        </p:sp>
        <p:sp>
          <p:nvSpPr>
            <p:cNvPr id="80" name="pl80"/>
            <p:cNvSpPr/>
            <p:nvPr/>
          </p:nvSpPr>
          <p:spPr>
            <a:xfrm>
              <a:off x="695044" y="568464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89751" y="52668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2" name="tx82"/>
            <p:cNvSpPr/>
            <p:nvPr/>
          </p:nvSpPr>
          <p:spPr>
            <a:xfrm>
              <a:off x="1116324" y="52119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83" name="tx83"/>
            <p:cNvSpPr/>
            <p:nvPr/>
          </p:nvSpPr>
          <p:spPr>
            <a:xfrm>
              <a:off x="1503187" y="538077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4" name="tx84"/>
            <p:cNvSpPr/>
            <p:nvPr/>
          </p:nvSpPr>
          <p:spPr>
            <a:xfrm>
              <a:off x="1829760" y="5238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5" name="tx85"/>
            <p:cNvSpPr/>
            <p:nvPr/>
          </p:nvSpPr>
          <p:spPr>
            <a:xfrm>
              <a:off x="2186478" y="51838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6" name="tx86"/>
            <p:cNvSpPr/>
            <p:nvPr/>
          </p:nvSpPr>
          <p:spPr>
            <a:xfrm>
              <a:off x="2543196" y="52119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87" name="tx87"/>
            <p:cNvSpPr/>
            <p:nvPr/>
          </p:nvSpPr>
          <p:spPr>
            <a:xfrm>
              <a:off x="2930059" y="52668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8" name="tx88"/>
            <p:cNvSpPr/>
            <p:nvPr/>
          </p:nvSpPr>
          <p:spPr>
            <a:xfrm>
              <a:off x="3256633" y="5238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9" name="rc89"/>
            <p:cNvSpPr/>
            <p:nvPr/>
          </p:nvSpPr>
          <p:spPr>
            <a:xfrm>
              <a:off x="3511363" y="875080"/>
              <a:ext cx="2746729" cy="1454343"/>
            </a:xfrm>
            <a:prstGeom prst="rect">
              <a:avLst/>
            </a:prstGeom>
            <a:solidFill>
              <a:srgbClr val="EBEBEB">
                <a:alpha val="100000"/>
              </a:srgbClr>
            </a:solidFill>
          </p:spPr>
          <p:txBody>
            <a:bodyPr/>
            <a:lstStyle/>
            <a:p>
              <a:endParaRPr/>
            </a:p>
          </p:txBody>
        </p:sp>
        <p:sp>
          <p:nvSpPr>
            <p:cNvPr id="90" name="pl90"/>
            <p:cNvSpPr/>
            <p:nvPr/>
          </p:nvSpPr>
          <p:spPr>
            <a:xfrm>
              <a:off x="3511363" y="185542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3511363" y="11521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3511363" y="220705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3511363" y="15037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3636214"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3636214" y="2122665"/>
              <a:ext cx="2497026" cy="28130"/>
            </a:xfrm>
            <a:custGeom>
              <a:avLst/>
              <a:gdLst/>
              <a:ahLst/>
              <a:cxnLst/>
              <a:rect l="0" t="0" r="0" b="0"/>
              <a:pathLst>
                <a:path w="2497026" h="28130">
                  <a:moveTo>
                    <a:pt x="0" y="28130"/>
                  </a:moveTo>
                  <a:lnTo>
                    <a:pt x="356718" y="28130"/>
                  </a:lnTo>
                  <a:lnTo>
                    <a:pt x="713436" y="28130"/>
                  </a:lnTo>
                  <a:lnTo>
                    <a:pt x="1070154" y="28130"/>
                  </a:lnTo>
                  <a:lnTo>
                    <a:pt x="1426872" y="0"/>
                  </a:lnTo>
                  <a:lnTo>
                    <a:pt x="1783590" y="0"/>
                  </a:lnTo>
                  <a:lnTo>
                    <a:pt x="2140308" y="0"/>
                  </a:lnTo>
                  <a:lnTo>
                    <a:pt x="2497026" y="0"/>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3636214" y="2122665"/>
              <a:ext cx="2497026" cy="28130"/>
            </a:xfrm>
            <a:custGeom>
              <a:avLst/>
              <a:gdLst/>
              <a:ahLst/>
              <a:cxnLst/>
              <a:rect l="0" t="0" r="0" b="0"/>
              <a:pathLst>
                <a:path w="2497026" h="28130">
                  <a:moveTo>
                    <a:pt x="0" y="28130"/>
                  </a:moveTo>
                  <a:lnTo>
                    <a:pt x="356718" y="28130"/>
                  </a:lnTo>
                  <a:lnTo>
                    <a:pt x="713436" y="28130"/>
                  </a:lnTo>
                  <a:lnTo>
                    <a:pt x="1070154" y="28130"/>
                  </a:lnTo>
                  <a:lnTo>
                    <a:pt x="1426872" y="0"/>
                  </a:lnTo>
                  <a:lnTo>
                    <a:pt x="1783590" y="0"/>
                  </a:lnTo>
                  <a:lnTo>
                    <a:pt x="2140308" y="0"/>
                  </a:lnTo>
                  <a:lnTo>
                    <a:pt x="2497026" y="0"/>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3636214"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3636214" y="2122665"/>
              <a:ext cx="2497026" cy="28130"/>
            </a:xfrm>
            <a:custGeom>
              <a:avLst/>
              <a:gdLst/>
              <a:ahLst/>
              <a:cxnLst/>
              <a:rect l="0" t="0" r="0" b="0"/>
              <a:pathLst>
                <a:path w="2497026" h="28130">
                  <a:moveTo>
                    <a:pt x="0" y="28130"/>
                  </a:moveTo>
                  <a:lnTo>
                    <a:pt x="356718" y="28130"/>
                  </a:lnTo>
                  <a:lnTo>
                    <a:pt x="713436" y="28130"/>
                  </a:lnTo>
                  <a:lnTo>
                    <a:pt x="1070154" y="28130"/>
                  </a:lnTo>
                  <a:lnTo>
                    <a:pt x="1426872" y="0"/>
                  </a:lnTo>
                  <a:lnTo>
                    <a:pt x="1783590" y="0"/>
                  </a:lnTo>
                  <a:lnTo>
                    <a:pt x="2140308" y="0"/>
                  </a:lnTo>
                  <a:lnTo>
                    <a:pt x="2497026" y="0"/>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3636214" y="2122665"/>
              <a:ext cx="2497026" cy="28130"/>
            </a:xfrm>
            <a:custGeom>
              <a:avLst/>
              <a:gdLst/>
              <a:ahLst/>
              <a:cxnLst/>
              <a:rect l="0" t="0" r="0" b="0"/>
              <a:pathLst>
                <a:path w="2497026" h="28130">
                  <a:moveTo>
                    <a:pt x="0" y="28130"/>
                  </a:moveTo>
                  <a:lnTo>
                    <a:pt x="356718" y="28130"/>
                  </a:lnTo>
                  <a:lnTo>
                    <a:pt x="713436" y="28130"/>
                  </a:lnTo>
                  <a:lnTo>
                    <a:pt x="1070154" y="28130"/>
                  </a:lnTo>
                  <a:lnTo>
                    <a:pt x="1426872" y="0"/>
                  </a:lnTo>
                  <a:lnTo>
                    <a:pt x="1783590" y="0"/>
                  </a:lnTo>
                  <a:lnTo>
                    <a:pt x="2140308" y="0"/>
                  </a:lnTo>
                  <a:lnTo>
                    <a:pt x="2497026" y="0"/>
                  </a:lnTo>
                </a:path>
              </a:pathLst>
            </a:custGeom>
            <a:ln w="35231" cap="flat">
              <a:solidFill>
                <a:srgbClr val="F26A21">
                  <a:alpha val="100000"/>
                </a:srgbClr>
              </a:solidFill>
              <a:prstDash val="solid"/>
              <a:round/>
            </a:ln>
          </p:spPr>
          <p:txBody>
            <a:bodyPr/>
            <a:lstStyle/>
            <a:p>
              <a:endParaRPr/>
            </a:p>
          </p:txBody>
        </p:sp>
        <p:sp>
          <p:nvSpPr>
            <p:cNvPr id="108" name="pl108"/>
            <p:cNvSpPr/>
            <p:nvPr/>
          </p:nvSpPr>
          <p:spPr>
            <a:xfrm>
              <a:off x="3511363" y="220705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3606069"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3962787"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1" name="tx111"/>
            <p:cNvSpPr/>
            <p:nvPr/>
          </p:nvSpPr>
          <p:spPr>
            <a:xfrm>
              <a:off x="4319505"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4676223"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3" name="tx113"/>
            <p:cNvSpPr/>
            <p:nvPr/>
          </p:nvSpPr>
          <p:spPr>
            <a:xfrm>
              <a:off x="5032942" y="1958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4" name="tx114"/>
            <p:cNvSpPr/>
            <p:nvPr/>
          </p:nvSpPr>
          <p:spPr>
            <a:xfrm>
              <a:off x="5389660" y="1958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5" name="tx115"/>
            <p:cNvSpPr/>
            <p:nvPr/>
          </p:nvSpPr>
          <p:spPr>
            <a:xfrm>
              <a:off x="5746378" y="1958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6" name="tx116"/>
            <p:cNvSpPr/>
            <p:nvPr/>
          </p:nvSpPr>
          <p:spPr>
            <a:xfrm>
              <a:off x="6103096" y="1958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7" name="rc117"/>
            <p:cNvSpPr/>
            <p:nvPr/>
          </p:nvSpPr>
          <p:spPr>
            <a:xfrm>
              <a:off x="3511363" y="2613875"/>
              <a:ext cx="2746729" cy="1454343"/>
            </a:xfrm>
            <a:prstGeom prst="rect">
              <a:avLst/>
            </a:prstGeom>
            <a:solidFill>
              <a:srgbClr val="EBEBEB">
                <a:alpha val="100000"/>
              </a:srgbClr>
            </a:solidFill>
          </p:spPr>
          <p:txBody>
            <a:bodyPr/>
            <a:lstStyle/>
            <a:p>
              <a:endParaRPr/>
            </a:p>
          </p:txBody>
        </p:sp>
        <p:sp>
          <p:nvSpPr>
            <p:cNvPr id="118" name="pl118"/>
            <p:cNvSpPr/>
            <p:nvPr/>
          </p:nvSpPr>
          <p:spPr>
            <a:xfrm>
              <a:off x="3511363" y="359422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3511363" y="289095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3511363" y="394585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3511363" y="324259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636214"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3636214" y="3917720"/>
              <a:ext cx="2497026" cy="56260"/>
            </a:xfrm>
            <a:custGeom>
              <a:avLst/>
              <a:gdLst/>
              <a:ahLst/>
              <a:cxnLst/>
              <a:rect l="0" t="0" r="0" b="0"/>
              <a:pathLst>
                <a:path w="2497026" h="56260">
                  <a:moveTo>
                    <a:pt x="0" y="28130"/>
                  </a:moveTo>
                  <a:lnTo>
                    <a:pt x="356718" y="56260"/>
                  </a:lnTo>
                  <a:lnTo>
                    <a:pt x="713436" y="28130"/>
                  </a:lnTo>
                  <a:lnTo>
                    <a:pt x="1070154" y="28130"/>
                  </a:lnTo>
                  <a:lnTo>
                    <a:pt x="1426872" y="0"/>
                  </a:lnTo>
                  <a:lnTo>
                    <a:pt x="1783590" y="28130"/>
                  </a:lnTo>
                  <a:lnTo>
                    <a:pt x="2140308" y="28130"/>
                  </a:lnTo>
                  <a:lnTo>
                    <a:pt x="2497026" y="2813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3636214" y="3917720"/>
              <a:ext cx="2497026" cy="56260"/>
            </a:xfrm>
            <a:custGeom>
              <a:avLst/>
              <a:gdLst/>
              <a:ahLst/>
              <a:cxnLst/>
              <a:rect l="0" t="0" r="0" b="0"/>
              <a:pathLst>
                <a:path w="2497026" h="56260">
                  <a:moveTo>
                    <a:pt x="0" y="28130"/>
                  </a:moveTo>
                  <a:lnTo>
                    <a:pt x="356718" y="56260"/>
                  </a:lnTo>
                  <a:lnTo>
                    <a:pt x="713436" y="28130"/>
                  </a:lnTo>
                  <a:lnTo>
                    <a:pt x="1070154" y="28130"/>
                  </a:lnTo>
                  <a:lnTo>
                    <a:pt x="1426872" y="0"/>
                  </a:lnTo>
                  <a:lnTo>
                    <a:pt x="1783590" y="28130"/>
                  </a:lnTo>
                  <a:lnTo>
                    <a:pt x="2140308" y="28130"/>
                  </a:lnTo>
                  <a:lnTo>
                    <a:pt x="2497026" y="2813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3636214"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3636214" y="3917720"/>
              <a:ext cx="2497026" cy="56260"/>
            </a:xfrm>
            <a:custGeom>
              <a:avLst/>
              <a:gdLst/>
              <a:ahLst/>
              <a:cxnLst/>
              <a:rect l="0" t="0" r="0" b="0"/>
              <a:pathLst>
                <a:path w="2497026" h="56260">
                  <a:moveTo>
                    <a:pt x="0" y="28130"/>
                  </a:moveTo>
                  <a:lnTo>
                    <a:pt x="356718" y="56260"/>
                  </a:lnTo>
                  <a:lnTo>
                    <a:pt x="713436" y="28130"/>
                  </a:lnTo>
                  <a:lnTo>
                    <a:pt x="1070154" y="28130"/>
                  </a:lnTo>
                  <a:lnTo>
                    <a:pt x="1426872" y="0"/>
                  </a:lnTo>
                  <a:lnTo>
                    <a:pt x="1783590" y="28130"/>
                  </a:lnTo>
                  <a:lnTo>
                    <a:pt x="2140308" y="28130"/>
                  </a:lnTo>
                  <a:lnTo>
                    <a:pt x="2497026" y="2813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3636214" y="3917720"/>
              <a:ext cx="2497026" cy="56260"/>
            </a:xfrm>
            <a:custGeom>
              <a:avLst/>
              <a:gdLst/>
              <a:ahLst/>
              <a:cxnLst/>
              <a:rect l="0" t="0" r="0" b="0"/>
              <a:pathLst>
                <a:path w="2497026" h="56260">
                  <a:moveTo>
                    <a:pt x="0" y="28130"/>
                  </a:moveTo>
                  <a:lnTo>
                    <a:pt x="356718" y="56260"/>
                  </a:lnTo>
                  <a:lnTo>
                    <a:pt x="713436" y="28130"/>
                  </a:lnTo>
                  <a:lnTo>
                    <a:pt x="1070154" y="28130"/>
                  </a:lnTo>
                  <a:lnTo>
                    <a:pt x="1426872" y="0"/>
                  </a:lnTo>
                  <a:lnTo>
                    <a:pt x="1783590" y="28130"/>
                  </a:lnTo>
                  <a:lnTo>
                    <a:pt x="2140308" y="28130"/>
                  </a:lnTo>
                  <a:lnTo>
                    <a:pt x="2497026" y="28130"/>
                  </a:lnTo>
                </a:path>
              </a:pathLst>
            </a:custGeom>
            <a:ln w="35231" cap="flat">
              <a:solidFill>
                <a:srgbClr val="F26A21">
                  <a:alpha val="100000"/>
                </a:srgbClr>
              </a:solidFill>
              <a:prstDash val="solid"/>
              <a:round/>
            </a:ln>
          </p:spPr>
          <p:txBody>
            <a:bodyPr/>
            <a:lstStyle/>
            <a:p>
              <a:endParaRPr/>
            </a:p>
          </p:txBody>
        </p:sp>
        <p:sp>
          <p:nvSpPr>
            <p:cNvPr id="136" name="pl136"/>
            <p:cNvSpPr/>
            <p:nvPr/>
          </p:nvSpPr>
          <p:spPr>
            <a:xfrm>
              <a:off x="3511363" y="394585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3606069"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3944737" y="38107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9" name="tx139"/>
            <p:cNvSpPr/>
            <p:nvPr/>
          </p:nvSpPr>
          <p:spPr>
            <a:xfrm>
              <a:off x="4319505"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4676223"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5032942" y="37544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2" name="tx142"/>
            <p:cNvSpPr/>
            <p:nvPr/>
          </p:nvSpPr>
          <p:spPr>
            <a:xfrm>
              <a:off x="5389660"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5746378"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6103096" y="37812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3511363" y="4352670"/>
              <a:ext cx="2746729" cy="1454343"/>
            </a:xfrm>
            <a:prstGeom prst="rect">
              <a:avLst/>
            </a:prstGeom>
            <a:solidFill>
              <a:srgbClr val="EBEBEB">
                <a:alpha val="100000"/>
              </a:srgbClr>
            </a:solidFill>
          </p:spPr>
          <p:txBody>
            <a:bodyPr/>
            <a:lstStyle/>
            <a:p>
              <a:endParaRPr/>
            </a:p>
          </p:txBody>
        </p:sp>
        <p:sp>
          <p:nvSpPr>
            <p:cNvPr id="146" name="pl146"/>
            <p:cNvSpPr/>
            <p:nvPr/>
          </p:nvSpPr>
          <p:spPr>
            <a:xfrm>
              <a:off x="3511363" y="533301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3511363" y="462975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3511363" y="568464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3511363" y="498138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3636214" y="5600254"/>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3636214" y="5684646"/>
              <a:ext cx="2497026" cy="28130"/>
            </a:xfrm>
            <a:custGeom>
              <a:avLst/>
              <a:gdLst/>
              <a:ahLst/>
              <a:cxnLst/>
              <a:rect l="0" t="0" r="0" b="0"/>
              <a:pathLst>
                <a:path w="2497026" h="28130">
                  <a:moveTo>
                    <a:pt x="0" y="0"/>
                  </a:moveTo>
                  <a:lnTo>
                    <a:pt x="356718" y="0"/>
                  </a:lnTo>
                  <a:lnTo>
                    <a:pt x="713436" y="0"/>
                  </a:lnTo>
                  <a:lnTo>
                    <a:pt x="1070154" y="28130"/>
                  </a:lnTo>
                  <a:lnTo>
                    <a:pt x="1426872" y="28130"/>
                  </a:lnTo>
                  <a:lnTo>
                    <a:pt x="1783590" y="0"/>
                  </a:lnTo>
                  <a:lnTo>
                    <a:pt x="2140308" y="28130"/>
                  </a:lnTo>
                  <a:lnTo>
                    <a:pt x="2497026" y="28130"/>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3636214" y="5684646"/>
              <a:ext cx="2497026" cy="28130"/>
            </a:xfrm>
            <a:custGeom>
              <a:avLst/>
              <a:gdLst/>
              <a:ahLst/>
              <a:cxnLst/>
              <a:rect l="0" t="0" r="0" b="0"/>
              <a:pathLst>
                <a:path w="2497026" h="28130">
                  <a:moveTo>
                    <a:pt x="0" y="0"/>
                  </a:moveTo>
                  <a:lnTo>
                    <a:pt x="356718" y="0"/>
                  </a:lnTo>
                  <a:lnTo>
                    <a:pt x="713436" y="0"/>
                  </a:lnTo>
                  <a:lnTo>
                    <a:pt x="1070154" y="28130"/>
                  </a:lnTo>
                  <a:lnTo>
                    <a:pt x="1426872" y="28130"/>
                  </a:lnTo>
                  <a:lnTo>
                    <a:pt x="1783590" y="0"/>
                  </a:lnTo>
                  <a:lnTo>
                    <a:pt x="2140308" y="28130"/>
                  </a:lnTo>
                  <a:lnTo>
                    <a:pt x="2497026" y="2813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3636214" y="5600254"/>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3636214" y="5684646"/>
              <a:ext cx="2497026" cy="28130"/>
            </a:xfrm>
            <a:custGeom>
              <a:avLst/>
              <a:gdLst/>
              <a:ahLst/>
              <a:cxnLst/>
              <a:rect l="0" t="0" r="0" b="0"/>
              <a:pathLst>
                <a:path w="2497026" h="28130">
                  <a:moveTo>
                    <a:pt x="0" y="0"/>
                  </a:moveTo>
                  <a:lnTo>
                    <a:pt x="356718" y="0"/>
                  </a:lnTo>
                  <a:lnTo>
                    <a:pt x="713436" y="0"/>
                  </a:lnTo>
                  <a:lnTo>
                    <a:pt x="1070154" y="28130"/>
                  </a:lnTo>
                  <a:lnTo>
                    <a:pt x="1426872" y="28130"/>
                  </a:lnTo>
                  <a:lnTo>
                    <a:pt x="1783590" y="0"/>
                  </a:lnTo>
                  <a:lnTo>
                    <a:pt x="2140308" y="28130"/>
                  </a:lnTo>
                  <a:lnTo>
                    <a:pt x="2497026" y="28130"/>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3636214" y="5684646"/>
              <a:ext cx="2497026" cy="28130"/>
            </a:xfrm>
            <a:custGeom>
              <a:avLst/>
              <a:gdLst/>
              <a:ahLst/>
              <a:cxnLst/>
              <a:rect l="0" t="0" r="0" b="0"/>
              <a:pathLst>
                <a:path w="2497026" h="28130">
                  <a:moveTo>
                    <a:pt x="0" y="0"/>
                  </a:moveTo>
                  <a:lnTo>
                    <a:pt x="356718" y="0"/>
                  </a:lnTo>
                  <a:lnTo>
                    <a:pt x="713436" y="0"/>
                  </a:lnTo>
                  <a:lnTo>
                    <a:pt x="1070154" y="28130"/>
                  </a:lnTo>
                  <a:lnTo>
                    <a:pt x="1426872" y="28130"/>
                  </a:lnTo>
                  <a:lnTo>
                    <a:pt x="1783590" y="0"/>
                  </a:lnTo>
                  <a:lnTo>
                    <a:pt x="2140308" y="28130"/>
                  </a:lnTo>
                  <a:lnTo>
                    <a:pt x="2497026" y="28130"/>
                  </a:lnTo>
                </a:path>
              </a:pathLst>
            </a:custGeom>
            <a:ln w="35231" cap="flat">
              <a:solidFill>
                <a:srgbClr val="F26A21">
                  <a:alpha val="100000"/>
                </a:srgbClr>
              </a:solidFill>
              <a:prstDash val="solid"/>
              <a:round/>
            </a:ln>
          </p:spPr>
          <p:txBody>
            <a:bodyPr/>
            <a:lstStyle/>
            <a:p>
              <a:endParaRPr/>
            </a:p>
          </p:txBody>
        </p:sp>
        <p:sp>
          <p:nvSpPr>
            <p:cNvPr id="164" name="pl164"/>
            <p:cNvSpPr/>
            <p:nvPr/>
          </p:nvSpPr>
          <p:spPr>
            <a:xfrm>
              <a:off x="3511363" y="568464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3606069" y="5520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6" name="tx166"/>
            <p:cNvSpPr/>
            <p:nvPr/>
          </p:nvSpPr>
          <p:spPr>
            <a:xfrm>
              <a:off x="3962787" y="5520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4319505" y="5520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4658174" y="55495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5014892" y="55495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0" name="tx170"/>
            <p:cNvSpPr/>
            <p:nvPr/>
          </p:nvSpPr>
          <p:spPr>
            <a:xfrm>
              <a:off x="5389660" y="5520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1" name="tx171"/>
            <p:cNvSpPr/>
            <p:nvPr/>
          </p:nvSpPr>
          <p:spPr>
            <a:xfrm>
              <a:off x="5728328" y="55495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2" name="tx172"/>
            <p:cNvSpPr/>
            <p:nvPr/>
          </p:nvSpPr>
          <p:spPr>
            <a:xfrm>
              <a:off x="6085046" y="55495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3" name="rc173"/>
            <p:cNvSpPr/>
            <p:nvPr/>
          </p:nvSpPr>
          <p:spPr>
            <a:xfrm>
              <a:off x="6327681" y="875080"/>
              <a:ext cx="2746729" cy="1454343"/>
            </a:xfrm>
            <a:prstGeom prst="rect">
              <a:avLst/>
            </a:prstGeom>
            <a:solidFill>
              <a:srgbClr val="EBEBEB">
                <a:alpha val="100000"/>
              </a:srgbClr>
            </a:solidFill>
          </p:spPr>
          <p:txBody>
            <a:bodyPr/>
            <a:lstStyle/>
            <a:p>
              <a:endParaRPr/>
            </a:p>
          </p:txBody>
        </p:sp>
        <p:sp>
          <p:nvSpPr>
            <p:cNvPr id="174" name="pl174"/>
            <p:cNvSpPr/>
            <p:nvPr/>
          </p:nvSpPr>
          <p:spPr>
            <a:xfrm>
              <a:off x="6327681" y="185542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6327681" y="11521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6327681" y="2207056"/>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6327681" y="150379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452532"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6452532" y="2122665"/>
              <a:ext cx="2497026" cy="84391"/>
            </a:xfrm>
            <a:custGeom>
              <a:avLst/>
              <a:gdLst/>
              <a:ahLst/>
              <a:cxnLst/>
              <a:rect l="0" t="0" r="0" b="0"/>
              <a:pathLst>
                <a:path w="2497026" h="84391">
                  <a:moveTo>
                    <a:pt x="0" y="56260"/>
                  </a:moveTo>
                  <a:lnTo>
                    <a:pt x="356718" y="28130"/>
                  </a:lnTo>
                  <a:lnTo>
                    <a:pt x="713436" y="0"/>
                  </a:lnTo>
                  <a:lnTo>
                    <a:pt x="1070154" y="28130"/>
                  </a:lnTo>
                  <a:lnTo>
                    <a:pt x="1426872" y="56260"/>
                  </a:lnTo>
                  <a:lnTo>
                    <a:pt x="1783590" y="84391"/>
                  </a:lnTo>
                  <a:lnTo>
                    <a:pt x="2140308" y="56260"/>
                  </a:lnTo>
                  <a:lnTo>
                    <a:pt x="2497026" y="56260"/>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6452532" y="2122665"/>
              <a:ext cx="2497026" cy="84391"/>
            </a:xfrm>
            <a:custGeom>
              <a:avLst/>
              <a:gdLst/>
              <a:ahLst/>
              <a:cxnLst/>
              <a:rect l="0" t="0" r="0" b="0"/>
              <a:pathLst>
                <a:path w="2497026" h="84391">
                  <a:moveTo>
                    <a:pt x="0" y="56260"/>
                  </a:moveTo>
                  <a:lnTo>
                    <a:pt x="356718" y="28130"/>
                  </a:lnTo>
                  <a:lnTo>
                    <a:pt x="713436" y="0"/>
                  </a:lnTo>
                  <a:lnTo>
                    <a:pt x="1070154" y="28130"/>
                  </a:lnTo>
                  <a:lnTo>
                    <a:pt x="1426872" y="56260"/>
                  </a:lnTo>
                  <a:lnTo>
                    <a:pt x="1783590" y="84391"/>
                  </a:lnTo>
                  <a:lnTo>
                    <a:pt x="2140308" y="56260"/>
                  </a:lnTo>
                  <a:lnTo>
                    <a:pt x="2497026" y="5626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6452532" y="2122665"/>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6452532" y="2122665"/>
              <a:ext cx="2497026" cy="84391"/>
            </a:xfrm>
            <a:custGeom>
              <a:avLst/>
              <a:gdLst/>
              <a:ahLst/>
              <a:cxnLst/>
              <a:rect l="0" t="0" r="0" b="0"/>
              <a:pathLst>
                <a:path w="2497026" h="84391">
                  <a:moveTo>
                    <a:pt x="0" y="56260"/>
                  </a:moveTo>
                  <a:lnTo>
                    <a:pt x="356718" y="28130"/>
                  </a:lnTo>
                  <a:lnTo>
                    <a:pt x="713436" y="0"/>
                  </a:lnTo>
                  <a:lnTo>
                    <a:pt x="1070154" y="28130"/>
                  </a:lnTo>
                  <a:lnTo>
                    <a:pt x="1426872" y="56260"/>
                  </a:lnTo>
                  <a:lnTo>
                    <a:pt x="1783590" y="84391"/>
                  </a:lnTo>
                  <a:lnTo>
                    <a:pt x="2140308" y="56260"/>
                  </a:lnTo>
                  <a:lnTo>
                    <a:pt x="2497026" y="56260"/>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6452532" y="2122665"/>
              <a:ext cx="2497026" cy="84391"/>
            </a:xfrm>
            <a:custGeom>
              <a:avLst/>
              <a:gdLst/>
              <a:ahLst/>
              <a:cxnLst/>
              <a:rect l="0" t="0" r="0" b="0"/>
              <a:pathLst>
                <a:path w="2497026" h="84391">
                  <a:moveTo>
                    <a:pt x="0" y="56260"/>
                  </a:moveTo>
                  <a:lnTo>
                    <a:pt x="356718" y="28130"/>
                  </a:lnTo>
                  <a:lnTo>
                    <a:pt x="713436" y="0"/>
                  </a:lnTo>
                  <a:lnTo>
                    <a:pt x="1070154" y="28130"/>
                  </a:lnTo>
                  <a:lnTo>
                    <a:pt x="1426872" y="56260"/>
                  </a:lnTo>
                  <a:lnTo>
                    <a:pt x="1783590" y="84391"/>
                  </a:lnTo>
                  <a:lnTo>
                    <a:pt x="2140308" y="56260"/>
                  </a:lnTo>
                  <a:lnTo>
                    <a:pt x="2497026" y="56260"/>
                  </a:lnTo>
                </a:path>
              </a:pathLst>
            </a:custGeom>
            <a:ln w="35231" cap="flat">
              <a:solidFill>
                <a:srgbClr val="F26A21">
                  <a:alpha val="100000"/>
                </a:srgbClr>
              </a:solidFill>
              <a:prstDash val="solid"/>
              <a:round/>
            </a:ln>
          </p:spPr>
          <p:txBody>
            <a:bodyPr/>
            <a:lstStyle/>
            <a:p>
              <a:endParaRPr/>
            </a:p>
          </p:txBody>
        </p:sp>
        <p:sp>
          <p:nvSpPr>
            <p:cNvPr id="192" name="pl192"/>
            <p:cNvSpPr/>
            <p:nvPr/>
          </p:nvSpPr>
          <p:spPr>
            <a:xfrm>
              <a:off x="6327681" y="2207056"/>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6422388" y="20156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4" name="tx194"/>
            <p:cNvSpPr/>
            <p:nvPr/>
          </p:nvSpPr>
          <p:spPr>
            <a:xfrm>
              <a:off x="6779106"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5" name="tx195"/>
            <p:cNvSpPr/>
            <p:nvPr/>
          </p:nvSpPr>
          <p:spPr>
            <a:xfrm>
              <a:off x="7135824" y="1958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6" name="tx196"/>
            <p:cNvSpPr/>
            <p:nvPr/>
          </p:nvSpPr>
          <p:spPr>
            <a:xfrm>
              <a:off x="7492542" y="19875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7" name="tx197"/>
            <p:cNvSpPr/>
            <p:nvPr/>
          </p:nvSpPr>
          <p:spPr>
            <a:xfrm>
              <a:off x="7849260" y="20156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8" name="tx198"/>
            <p:cNvSpPr/>
            <p:nvPr/>
          </p:nvSpPr>
          <p:spPr>
            <a:xfrm>
              <a:off x="8205978" y="20424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9" name="tx199"/>
            <p:cNvSpPr/>
            <p:nvPr/>
          </p:nvSpPr>
          <p:spPr>
            <a:xfrm>
              <a:off x="8562696" y="20156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0" name="tx200"/>
            <p:cNvSpPr/>
            <p:nvPr/>
          </p:nvSpPr>
          <p:spPr>
            <a:xfrm>
              <a:off x="8919414" y="201565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1" name="rc201"/>
            <p:cNvSpPr/>
            <p:nvPr/>
          </p:nvSpPr>
          <p:spPr>
            <a:xfrm>
              <a:off x="6327681" y="2613875"/>
              <a:ext cx="2746729" cy="1454343"/>
            </a:xfrm>
            <a:prstGeom prst="rect">
              <a:avLst/>
            </a:prstGeom>
            <a:solidFill>
              <a:srgbClr val="EBEBEB">
                <a:alpha val="100000"/>
              </a:srgbClr>
            </a:solidFill>
          </p:spPr>
          <p:txBody>
            <a:bodyPr/>
            <a:lstStyle/>
            <a:p>
              <a:endParaRPr/>
            </a:p>
          </p:txBody>
        </p:sp>
        <p:sp>
          <p:nvSpPr>
            <p:cNvPr id="202" name="pl202"/>
            <p:cNvSpPr/>
            <p:nvPr/>
          </p:nvSpPr>
          <p:spPr>
            <a:xfrm>
              <a:off x="6327681" y="359422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6327681" y="289095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6327681" y="3945851"/>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6327681" y="324259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452532"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6452532" y="3805199"/>
              <a:ext cx="2497026" cy="112521"/>
            </a:xfrm>
            <a:custGeom>
              <a:avLst/>
              <a:gdLst/>
              <a:ahLst/>
              <a:cxnLst/>
              <a:rect l="0" t="0" r="0" b="0"/>
              <a:pathLst>
                <a:path w="2497026" h="112521">
                  <a:moveTo>
                    <a:pt x="0" y="0"/>
                  </a:moveTo>
                  <a:lnTo>
                    <a:pt x="356718" y="28130"/>
                  </a:lnTo>
                  <a:lnTo>
                    <a:pt x="713436" y="84391"/>
                  </a:lnTo>
                  <a:lnTo>
                    <a:pt x="1070154" y="84391"/>
                  </a:lnTo>
                  <a:lnTo>
                    <a:pt x="1426872" y="0"/>
                  </a:lnTo>
                  <a:lnTo>
                    <a:pt x="1783590" y="56260"/>
                  </a:lnTo>
                  <a:lnTo>
                    <a:pt x="2140308" y="112521"/>
                  </a:lnTo>
                  <a:lnTo>
                    <a:pt x="2497026" y="84391"/>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6452532" y="3805199"/>
              <a:ext cx="2497026" cy="112521"/>
            </a:xfrm>
            <a:custGeom>
              <a:avLst/>
              <a:gdLst/>
              <a:ahLst/>
              <a:cxnLst/>
              <a:rect l="0" t="0" r="0" b="0"/>
              <a:pathLst>
                <a:path w="2497026" h="112521">
                  <a:moveTo>
                    <a:pt x="0" y="0"/>
                  </a:moveTo>
                  <a:lnTo>
                    <a:pt x="356718" y="28130"/>
                  </a:lnTo>
                  <a:lnTo>
                    <a:pt x="713436" y="84391"/>
                  </a:lnTo>
                  <a:lnTo>
                    <a:pt x="1070154" y="84391"/>
                  </a:lnTo>
                  <a:lnTo>
                    <a:pt x="1426872" y="0"/>
                  </a:lnTo>
                  <a:lnTo>
                    <a:pt x="1783590" y="56260"/>
                  </a:lnTo>
                  <a:lnTo>
                    <a:pt x="2140308" y="112521"/>
                  </a:lnTo>
                  <a:lnTo>
                    <a:pt x="2497026" y="84391"/>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6452532" y="3861459"/>
              <a:ext cx="2497026" cy="84391"/>
            </a:xfrm>
            <a:custGeom>
              <a:avLst/>
              <a:gdLst/>
              <a:ahLst/>
              <a:cxnLst/>
              <a:rect l="0" t="0" r="0" b="0"/>
              <a:pathLst>
                <a:path w="2497026" h="84391">
                  <a:moveTo>
                    <a:pt x="0" y="28130"/>
                  </a:moveTo>
                  <a:lnTo>
                    <a:pt x="356718" y="28130"/>
                  </a:lnTo>
                  <a:lnTo>
                    <a:pt x="713436" y="84391"/>
                  </a:lnTo>
                  <a:lnTo>
                    <a:pt x="1070154" y="28130"/>
                  </a:lnTo>
                  <a:lnTo>
                    <a:pt x="1426872" y="0"/>
                  </a:lnTo>
                  <a:lnTo>
                    <a:pt x="1783590" y="0"/>
                  </a:lnTo>
                  <a:lnTo>
                    <a:pt x="2140308" y="28130"/>
                  </a:lnTo>
                  <a:lnTo>
                    <a:pt x="2497026" y="2813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6452532" y="3805199"/>
              <a:ext cx="2497026" cy="112521"/>
            </a:xfrm>
            <a:custGeom>
              <a:avLst/>
              <a:gdLst/>
              <a:ahLst/>
              <a:cxnLst/>
              <a:rect l="0" t="0" r="0" b="0"/>
              <a:pathLst>
                <a:path w="2497026" h="112521">
                  <a:moveTo>
                    <a:pt x="0" y="0"/>
                  </a:moveTo>
                  <a:lnTo>
                    <a:pt x="356718" y="28130"/>
                  </a:lnTo>
                  <a:lnTo>
                    <a:pt x="713436" y="84391"/>
                  </a:lnTo>
                  <a:lnTo>
                    <a:pt x="1070154" y="84391"/>
                  </a:lnTo>
                  <a:lnTo>
                    <a:pt x="1426872" y="0"/>
                  </a:lnTo>
                  <a:lnTo>
                    <a:pt x="1783590" y="56260"/>
                  </a:lnTo>
                  <a:lnTo>
                    <a:pt x="2140308" y="112521"/>
                  </a:lnTo>
                  <a:lnTo>
                    <a:pt x="2497026" y="84391"/>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6452532" y="3805199"/>
              <a:ext cx="2497026" cy="112521"/>
            </a:xfrm>
            <a:custGeom>
              <a:avLst/>
              <a:gdLst/>
              <a:ahLst/>
              <a:cxnLst/>
              <a:rect l="0" t="0" r="0" b="0"/>
              <a:pathLst>
                <a:path w="2497026" h="112521">
                  <a:moveTo>
                    <a:pt x="0" y="0"/>
                  </a:moveTo>
                  <a:lnTo>
                    <a:pt x="356718" y="28130"/>
                  </a:lnTo>
                  <a:lnTo>
                    <a:pt x="713436" y="84391"/>
                  </a:lnTo>
                  <a:lnTo>
                    <a:pt x="1070154" y="84391"/>
                  </a:lnTo>
                  <a:lnTo>
                    <a:pt x="1426872" y="0"/>
                  </a:lnTo>
                  <a:lnTo>
                    <a:pt x="1783590" y="56260"/>
                  </a:lnTo>
                  <a:lnTo>
                    <a:pt x="2140308" y="112521"/>
                  </a:lnTo>
                  <a:lnTo>
                    <a:pt x="2497026" y="84391"/>
                  </a:lnTo>
                </a:path>
              </a:pathLst>
            </a:custGeom>
            <a:ln w="35231" cap="flat">
              <a:solidFill>
                <a:srgbClr val="F26A21">
                  <a:alpha val="100000"/>
                </a:srgbClr>
              </a:solidFill>
              <a:prstDash val="solid"/>
              <a:round/>
            </a:ln>
          </p:spPr>
          <p:txBody>
            <a:bodyPr/>
            <a:lstStyle/>
            <a:p>
              <a:endParaRPr/>
            </a:p>
          </p:txBody>
        </p:sp>
        <p:sp>
          <p:nvSpPr>
            <p:cNvPr id="220" name="pl220"/>
            <p:cNvSpPr/>
            <p:nvPr/>
          </p:nvSpPr>
          <p:spPr>
            <a:xfrm>
              <a:off x="6327681" y="3945851"/>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6422388" y="364197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2" name="tx222"/>
            <p:cNvSpPr/>
            <p:nvPr/>
          </p:nvSpPr>
          <p:spPr>
            <a:xfrm>
              <a:off x="6779106" y="367037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3" name="tx223"/>
            <p:cNvSpPr/>
            <p:nvPr/>
          </p:nvSpPr>
          <p:spPr>
            <a:xfrm>
              <a:off x="7135824" y="37263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4" name="tx224"/>
            <p:cNvSpPr/>
            <p:nvPr/>
          </p:nvSpPr>
          <p:spPr>
            <a:xfrm>
              <a:off x="7492542" y="37263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5" name="tx225"/>
            <p:cNvSpPr/>
            <p:nvPr/>
          </p:nvSpPr>
          <p:spPr>
            <a:xfrm>
              <a:off x="7849260" y="364197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6" name="tx226"/>
            <p:cNvSpPr/>
            <p:nvPr/>
          </p:nvSpPr>
          <p:spPr>
            <a:xfrm>
              <a:off x="8205978" y="36968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7" name="tx227"/>
            <p:cNvSpPr/>
            <p:nvPr/>
          </p:nvSpPr>
          <p:spPr>
            <a:xfrm>
              <a:off x="8562696" y="37544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8" name="tx228"/>
            <p:cNvSpPr/>
            <p:nvPr/>
          </p:nvSpPr>
          <p:spPr>
            <a:xfrm>
              <a:off x="8919414" y="37263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9" name="tx229"/>
            <p:cNvSpPr/>
            <p:nvPr/>
          </p:nvSpPr>
          <p:spPr>
            <a:xfrm>
              <a:off x="1854084" y="4203929"/>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Pakistan</a:t>
              </a:r>
            </a:p>
          </p:txBody>
        </p:sp>
        <p:sp>
          <p:nvSpPr>
            <p:cNvPr id="230" name="tx230"/>
            <p:cNvSpPr/>
            <p:nvPr/>
          </p:nvSpPr>
          <p:spPr>
            <a:xfrm>
              <a:off x="4648656" y="4202510"/>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231" name="tx231"/>
            <p:cNvSpPr/>
            <p:nvPr/>
          </p:nvSpPr>
          <p:spPr>
            <a:xfrm>
              <a:off x="1947236" y="2465134"/>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India</a:t>
              </a:r>
            </a:p>
          </p:txBody>
        </p:sp>
        <p:sp>
          <p:nvSpPr>
            <p:cNvPr id="232" name="tx232"/>
            <p:cNvSpPr/>
            <p:nvPr/>
          </p:nvSpPr>
          <p:spPr>
            <a:xfrm>
              <a:off x="4664236" y="2465134"/>
              <a:ext cx="44098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Maldives</a:t>
              </a:r>
            </a:p>
          </p:txBody>
        </p:sp>
        <p:sp>
          <p:nvSpPr>
            <p:cNvPr id="233" name="tx233"/>
            <p:cNvSpPr/>
            <p:nvPr/>
          </p:nvSpPr>
          <p:spPr>
            <a:xfrm>
              <a:off x="7555043" y="2444233"/>
              <a:ext cx="292005"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Nepal</a:t>
              </a:r>
            </a:p>
          </p:txBody>
        </p:sp>
        <p:sp>
          <p:nvSpPr>
            <p:cNvPr id="234" name="tx234"/>
            <p:cNvSpPr/>
            <p:nvPr/>
          </p:nvSpPr>
          <p:spPr>
            <a:xfrm>
              <a:off x="1773265" y="702764"/>
              <a:ext cx="5902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Afghanistan</a:t>
              </a:r>
            </a:p>
          </p:txBody>
        </p:sp>
        <p:sp>
          <p:nvSpPr>
            <p:cNvPr id="235" name="tx235"/>
            <p:cNvSpPr/>
            <p:nvPr/>
          </p:nvSpPr>
          <p:spPr>
            <a:xfrm>
              <a:off x="4589557" y="704129"/>
              <a:ext cx="5903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Bangladesh</a:t>
              </a:r>
            </a:p>
          </p:txBody>
        </p:sp>
        <p:sp>
          <p:nvSpPr>
            <p:cNvPr id="236" name="tx236"/>
            <p:cNvSpPr/>
            <p:nvPr/>
          </p:nvSpPr>
          <p:spPr>
            <a:xfrm>
              <a:off x="7523938"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237" name="pl237"/>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8" name="pl238"/>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39" name="pl239"/>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0" name="pl240"/>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1" name="pl241"/>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2" name="pl242"/>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3" name="pl243"/>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4" name="pl244"/>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45" name="tx245"/>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46" name="tx246"/>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47" name="tx247"/>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48" name="tx248"/>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49" name="tx249"/>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50" name="tx250"/>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51" name="tx251"/>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52" name="tx252"/>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53" name="pl253"/>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4" name="pl254"/>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5" name="pl255"/>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6" name="pl256"/>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7" name="pl257"/>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8" name="pl258"/>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59" name="pl259"/>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0" name="pl260"/>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61" name="tx261"/>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62" name="tx262"/>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63" name="tx263"/>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64" name="tx264"/>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65" name="tx265"/>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66" name="tx266"/>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67" name="tx267"/>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68" name="tx268"/>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69" name="pl269"/>
            <p:cNvSpPr/>
            <p:nvPr/>
          </p:nvSpPr>
          <p:spPr>
            <a:xfrm>
              <a:off x="6452532"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0" name="pl270"/>
            <p:cNvSpPr/>
            <p:nvPr/>
          </p:nvSpPr>
          <p:spPr>
            <a:xfrm>
              <a:off x="680925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1" name="pl271"/>
            <p:cNvSpPr/>
            <p:nvPr/>
          </p:nvSpPr>
          <p:spPr>
            <a:xfrm>
              <a:off x="716596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2" name="pl272"/>
            <p:cNvSpPr/>
            <p:nvPr/>
          </p:nvSpPr>
          <p:spPr>
            <a:xfrm>
              <a:off x="7522687"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3" name="pl273"/>
            <p:cNvSpPr/>
            <p:nvPr/>
          </p:nvSpPr>
          <p:spPr>
            <a:xfrm>
              <a:off x="7879405"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4" name="pl274"/>
            <p:cNvSpPr/>
            <p:nvPr/>
          </p:nvSpPr>
          <p:spPr>
            <a:xfrm>
              <a:off x="8236123"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5" name="pl275"/>
            <p:cNvSpPr/>
            <p:nvPr/>
          </p:nvSpPr>
          <p:spPr>
            <a:xfrm>
              <a:off x="8592841"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6" name="pl276"/>
            <p:cNvSpPr/>
            <p:nvPr/>
          </p:nvSpPr>
          <p:spPr>
            <a:xfrm>
              <a:off x="8949559" y="4068218"/>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7" name="tx277"/>
            <p:cNvSpPr/>
            <p:nvPr/>
          </p:nvSpPr>
          <p:spPr>
            <a:xfrm rot="-5400000">
              <a:off x="6327375"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78" name="tx278"/>
            <p:cNvSpPr/>
            <p:nvPr/>
          </p:nvSpPr>
          <p:spPr>
            <a:xfrm rot="-5400000">
              <a:off x="668409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79" name="tx279"/>
            <p:cNvSpPr/>
            <p:nvPr/>
          </p:nvSpPr>
          <p:spPr>
            <a:xfrm rot="-5400000">
              <a:off x="704081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0" name="tx280"/>
            <p:cNvSpPr/>
            <p:nvPr/>
          </p:nvSpPr>
          <p:spPr>
            <a:xfrm rot="-5400000">
              <a:off x="7397530"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1" name="tx281"/>
            <p:cNvSpPr/>
            <p:nvPr/>
          </p:nvSpPr>
          <p:spPr>
            <a:xfrm rot="-5400000">
              <a:off x="7754248"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82" name="tx282"/>
            <p:cNvSpPr/>
            <p:nvPr/>
          </p:nvSpPr>
          <p:spPr>
            <a:xfrm rot="-5400000">
              <a:off x="8110939" y="421428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83" name="tx283"/>
            <p:cNvSpPr/>
            <p:nvPr/>
          </p:nvSpPr>
          <p:spPr>
            <a:xfrm rot="-5400000">
              <a:off x="8467684"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84" name="tx284"/>
            <p:cNvSpPr/>
            <p:nvPr/>
          </p:nvSpPr>
          <p:spPr>
            <a:xfrm rot="-5400000">
              <a:off x="8824402" y="421431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85" name="tx285"/>
            <p:cNvSpPr/>
            <p:nvPr/>
          </p:nvSpPr>
          <p:spPr>
            <a:xfrm>
              <a:off x="570259" y="21653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508103" y="14621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7" name="pl287"/>
            <p:cNvSpPr/>
            <p:nvPr/>
          </p:nvSpPr>
          <p:spPr>
            <a:xfrm>
              <a:off x="660250" y="22070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660250" y="15037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89" name="tx289"/>
            <p:cNvSpPr/>
            <p:nvPr/>
          </p:nvSpPr>
          <p:spPr>
            <a:xfrm>
              <a:off x="570259" y="39041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508103" y="32008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1" name="pl291"/>
            <p:cNvSpPr/>
            <p:nvPr/>
          </p:nvSpPr>
          <p:spPr>
            <a:xfrm>
              <a:off x="660250" y="39458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2" name="pl292"/>
            <p:cNvSpPr/>
            <p:nvPr/>
          </p:nvSpPr>
          <p:spPr>
            <a:xfrm>
              <a:off x="660250" y="32425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3" name="tx293"/>
            <p:cNvSpPr/>
            <p:nvPr/>
          </p:nvSpPr>
          <p:spPr>
            <a:xfrm>
              <a:off x="570259" y="56429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4" name="tx294"/>
            <p:cNvSpPr/>
            <p:nvPr/>
          </p:nvSpPr>
          <p:spPr>
            <a:xfrm>
              <a:off x="508103" y="49396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5" name="pl295"/>
            <p:cNvSpPr/>
            <p:nvPr/>
          </p:nvSpPr>
          <p:spPr>
            <a:xfrm>
              <a:off x="660250" y="56846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660250" y="49813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297" name="tx297"/>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298" name="tx298"/>
            <p:cNvSpPr/>
            <p:nvPr/>
          </p:nvSpPr>
          <p:spPr>
            <a:xfrm>
              <a:off x="695044" y="397941"/>
              <a:ext cx="5283197"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ROSA, 2018-2025</a:t>
              </a:r>
            </a:p>
          </p:txBody>
        </p:sp>
        <p:sp>
          <p:nvSpPr>
            <p:cNvPr id="299" name="tx29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0" name="tx300"/>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301" name="tx301"/>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Afghanistan had the highest drop-out with 16% of children who received DTP1 not receiving MCV1.
Maldives had the lowest DTP-MCV drop-out (0%).
1 countries had DTP-MCV drop-out of more than 10%.#n
There were 2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173712"/>
              <a:ext cx="2135265" cy="216031"/>
            </a:xfrm>
            <a:custGeom>
              <a:avLst/>
              <a:gdLst/>
              <a:ahLst/>
              <a:cxnLst/>
              <a:rect l="0" t="0" r="0" b="0"/>
              <a:pathLst>
                <a:path w="2135265" h="216031">
                  <a:moveTo>
                    <a:pt x="0" y="216031"/>
                  </a:moveTo>
                  <a:lnTo>
                    <a:pt x="85410" y="203323"/>
                  </a:lnTo>
                  <a:lnTo>
                    <a:pt x="170821" y="203323"/>
                  </a:lnTo>
                  <a:lnTo>
                    <a:pt x="256231" y="177908"/>
                  </a:lnTo>
                  <a:lnTo>
                    <a:pt x="341642" y="139785"/>
                  </a:lnTo>
                  <a:lnTo>
                    <a:pt x="427053" y="88954"/>
                  </a:lnTo>
                  <a:lnTo>
                    <a:pt x="512463" y="88954"/>
                  </a:lnTo>
                  <a:lnTo>
                    <a:pt x="597874" y="76246"/>
                  </a:lnTo>
                  <a:lnTo>
                    <a:pt x="683284" y="88954"/>
                  </a:lnTo>
                  <a:lnTo>
                    <a:pt x="768695" y="76246"/>
                  </a:lnTo>
                  <a:lnTo>
                    <a:pt x="854106" y="63538"/>
                  </a:lnTo>
                  <a:lnTo>
                    <a:pt x="939516" y="38123"/>
                  </a:lnTo>
                  <a:lnTo>
                    <a:pt x="1024927" y="38123"/>
                  </a:lnTo>
                  <a:lnTo>
                    <a:pt x="1110337" y="25415"/>
                  </a:lnTo>
                  <a:lnTo>
                    <a:pt x="1195748" y="38123"/>
                  </a:lnTo>
                  <a:lnTo>
                    <a:pt x="1281159" y="50830"/>
                  </a:lnTo>
                  <a:lnTo>
                    <a:pt x="1366569" y="38123"/>
                  </a:lnTo>
                  <a:lnTo>
                    <a:pt x="1451980" y="12707"/>
                  </a:lnTo>
                  <a:lnTo>
                    <a:pt x="1537390" y="0"/>
                  </a:lnTo>
                  <a:lnTo>
                    <a:pt x="1622801" y="0"/>
                  </a:lnTo>
                  <a:lnTo>
                    <a:pt x="1708212" y="63538"/>
                  </a:lnTo>
                  <a:lnTo>
                    <a:pt x="1793622" y="63538"/>
                  </a:lnTo>
                  <a:lnTo>
                    <a:pt x="1879033" y="0"/>
                  </a:lnTo>
                  <a:lnTo>
                    <a:pt x="1964443" y="12707"/>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2986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25" name="tx25"/>
            <p:cNvSpPr/>
            <p:nvPr/>
          </p:nvSpPr>
          <p:spPr>
            <a:xfrm>
              <a:off x="3223926" y="10814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26" name="tx26"/>
            <p:cNvSpPr/>
            <p:nvPr/>
          </p:nvSpPr>
          <p:spPr>
            <a:xfrm>
              <a:off x="1428897"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27" name="tx27"/>
            <p:cNvSpPr/>
            <p:nvPr/>
          </p:nvSpPr>
          <p:spPr>
            <a:xfrm>
              <a:off x="1855950" y="10960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28" name="tx28"/>
            <p:cNvSpPr/>
            <p:nvPr/>
          </p:nvSpPr>
          <p:spPr>
            <a:xfrm>
              <a:off x="2283003"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9" name="tx29"/>
            <p:cNvSpPr/>
            <p:nvPr/>
          </p:nvSpPr>
          <p:spPr>
            <a:xfrm>
              <a:off x="2624645"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30" name="tx30"/>
            <p:cNvSpPr/>
            <p:nvPr/>
          </p:nvSpPr>
          <p:spPr>
            <a:xfrm>
              <a:off x="3051698"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2995799"/>
              <a:ext cx="854106" cy="1042034"/>
            </a:xfrm>
            <a:custGeom>
              <a:avLst/>
              <a:gdLst/>
              <a:ahLst/>
              <a:cxnLst/>
              <a:rect l="0" t="0" r="0" b="0"/>
              <a:pathLst>
                <a:path w="854106" h="1042034">
                  <a:moveTo>
                    <a:pt x="0" y="1042034"/>
                  </a:moveTo>
                  <a:lnTo>
                    <a:pt x="85410" y="546432"/>
                  </a:lnTo>
                  <a:lnTo>
                    <a:pt x="170821" y="508309"/>
                  </a:lnTo>
                  <a:lnTo>
                    <a:pt x="256231" y="216031"/>
                  </a:lnTo>
                  <a:lnTo>
                    <a:pt x="341642" y="114369"/>
                  </a:lnTo>
                  <a:lnTo>
                    <a:pt x="427053" y="127077"/>
                  </a:lnTo>
                  <a:lnTo>
                    <a:pt x="512463" y="114369"/>
                  </a:lnTo>
                  <a:lnTo>
                    <a:pt x="597874" y="25415"/>
                  </a:lnTo>
                  <a:lnTo>
                    <a:pt x="683284" y="38123"/>
                  </a:lnTo>
                  <a:lnTo>
                    <a:pt x="768695" y="0"/>
                  </a:lnTo>
                  <a:lnTo>
                    <a:pt x="854106" y="0"/>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94556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10</a:t>
              </a:r>
            </a:p>
          </p:txBody>
        </p:sp>
        <p:sp>
          <p:nvSpPr>
            <p:cNvPr id="52" name="tx52"/>
            <p:cNvSpPr/>
            <p:nvPr/>
          </p:nvSpPr>
          <p:spPr>
            <a:xfrm>
              <a:off x="3223926" y="29035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53" name="tx53"/>
            <p:cNvSpPr/>
            <p:nvPr/>
          </p:nvSpPr>
          <p:spPr>
            <a:xfrm>
              <a:off x="2624645" y="296896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54" name="tx54"/>
            <p:cNvSpPr/>
            <p:nvPr/>
          </p:nvSpPr>
          <p:spPr>
            <a:xfrm>
              <a:off x="3051698" y="2854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4843302"/>
              <a:ext cx="2135265" cy="1143696"/>
            </a:xfrm>
            <a:custGeom>
              <a:avLst/>
              <a:gdLst/>
              <a:ahLst/>
              <a:cxnLst/>
              <a:rect l="0" t="0" r="0" b="0"/>
              <a:pathLst>
                <a:path w="2135265" h="1143696">
                  <a:moveTo>
                    <a:pt x="0" y="1143696"/>
                  </a:moveTo>
                  <a:lnTo>
                    <a:pt x="85410" y="1143696"/>
                  </a:lnTo>
                  <a:lnTo>
                    <a:pt x="170821" y="1130988"/>
                  </a:lnTo>
                  <a:lnTo>
                    <a:pt x="256231" y="1130988"/>
                  </a:lnTo>
                  <a:lnTo>
                    <a:pt x="341642" y="1130988"/>
                  </a:lnTo>
                  <a:lnTo>
                    <a:pt x="427053" y="1130988"/>
                  </a:lnTo>
                  <a:lnTo>
                    <a:pt x="512463" y="1130988"/>
                  </a:lnTo>
                  <a:lnTo>
                    <a:pt x="597874" y="1130988"/>
                  </a:lnTo>
                  <a:lnTo>
                    <a:pt x="683284" y="1118280"/>
                  </a:lnTo>
                  <a:lnTo>
                    <a:pt x="768695" y="1067449"/>
                  </a:lnTo>
                  <a:lnTo>
                    <a:pt x="854106" y="1054742"/>
                  </a:lnTo>
                  <a:lnTo>
                    <a:pt x="939516" y="800587"/>
                  </a:lnTo>
                  <a:lnTo>
                    <a:pt x="1024927" y="673509"/>
                  </a:lnTo>
                  <a:lnTo>
                    <a:pt x="1110337" y="482893"/>
                  </a:lnTo>
                  <a:lnTo>
                    <a:pt x="1195748" y="393939"/>
                  </a:lnTo>
                  <a:lnTo>
                    <a:pt x="1281159" y="292277"/>
                  </a:lnTo>
                  <a:lnTo>
                    <a:pt x="1366569" y="203323"/>
                  </a:lnTo>
                  <a:lnTo>
                    <a:pt x="1451980" y="165200"/>
                  </a:lnTo>
                  <a:lnTo>
                    <a:pt x="1537390" y="139785"/>
                  </a:lnTo>
                  <a:lnTo>
                    <a:pt x="1622801" y="114369"/>
                  </a:lnTo>
                  <a:lnTo>
                    <a:pt x="1708212" y="127077"/>
                  </a:lnTo>
                  <a:lnTo>
                    <a:pt x="1793622" y="114369"/>
                  </a:lnTo>
                  <a:lnTo>
                    <a:pt x="1879033" y="38123"/>
                  </a:lnTo>
                  <a:lnTo>
                    <a:pt x="1964443" y="38123"/>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47510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77" name="tx77"/>
            <p:cNvSpPr/>
            <p:nvPr/>
          </p:nvSpPr>
          <p:spPr>
            <a:xfrm>
              <a:off x="1456027" y="5834327"/>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a:t>
              </a:r>
            </a:p>
          </p:txBody>
        </p:sp>
        <p:sp>
          <p:nvSpPr>
            <p:cNvPr id="78" name="tx78"/>
            <p:cNvSpPr/>
            <p:nvPr/>
          </p:nvSpPr>
          <p:spPr>
            <a:xfrm>
              <a:off x="1883080" y="5759272"/>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a:t>
              </a:r>
            </a:p>
          </p:txBody>
        </p:sp>
        <p:sp>
          <p:nvSpPr>
            <p:cNvPr id="79" name="tx79"/>
            <p:cNvSpPr/>
            <p:nvPr/>
          </p:nvSpPr>
          <p:spPr>
            <a:xfrm>
              <a:off x="2283003" y="49944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80" name="tx80"/>
            <p:cNvSpPr/>
            <p:nvPr/>
          </p:nvSpPr>
          <p:spPr>
            <a:xfrm>
              <a:off x="2624645" y="48165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81" name="tx81"/>
            <p:cNvSpPr/>
            <p:nvPr/>
          </p:nvSpPr>
          <p:spPr>
            <a:xfrm>
              <a:off x="3051698" y="47275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135588"/>
              <a:ext cx="2135265" cy="254154"/>
            </a:xfrm>
            <a:custGeom>
              <a:avLst/>
              <a:gdLst/>
              <a:ahLst/>
              <a:cxnLst/>
              <a:rect l="0" t="0" r="0" b="0"/>
              <a:pathLst>
                <a:path w="2135265" h="254154">
                  <a:moveTo>
                    <a:pt x="0" y="254154"/>
                  </a:moveTo>
                  <a:lnTo>
                    <a:pt x="85410" y="241446"/>
                  </a:lnTo>
                  <a:lnTo>
                    <a:pt x="170821" y="228739"/>
                  </a:lnTo>
                  <a:lnTo>
                    <a:pt x="256231" y="228739"/>
                  </a:lnTo>
                  <a:lnTo>
                    <a:pt x="341642" y="203323"/>
                  </a:lnTo>
                  <a:lnTo>
                    <a:pt x="427053" y="165200"/>
                  </a:lnTo>
                  <a:lnTo>
                    <a:pt x="512463" y="177908"/>
                  </a:lnTo>
                  <a:lnTo>
                    <a:pt x="597874" y="177908"/>
                  </a:lnTo>
                  <a:lnTo>
                    <a:pt x="683284" y="177908"/>
                  </a:lnTo>
                  <a:lnTo>
                    <a:pt x="768695" y="165200"/>
                  </a:lnTo>
                  <a:lnTo>
                    <a:pt x="854106" y="139785"/>
                  </a:lnTo>
                  <a:lnTo>
                    <a:pt x="939516" y="88954"/>
                  </a:lnTo>
                  <a:lnTo>
                    <a:pt x="1024927" y="88954"/>
                  </a:lnTo>
                  <a:lnTo>
                    <a:pt x="1110337" y="88954"/>
                  </a:lnTo>
                  <a:lnTo>
                    <a:pt x="1195748" y="76246"/>
                  </a:lnTo>
                  <a:lnTo>
                    <a:pt x="1281159" y="76246"/>
                  </a:lnTo>
                  <a:lnTo>
                    <a:pt x="1366569" y="63538"/>
                  </a:lnTo>
                  <a:lnTo>
                    <a:pt x="1451980" y="63538"/>
                  </a:lnTo>
                  <a:lnTo>
                    <a:pt x="1537390" y="38123"/>
                  </a:lnTo>
                  <a:lnTo>
                    <a:pt x="1622801" y="25415"/>
                  </a:lnTo>
                  <a:lnTo>
                    <a:pt x="1708212" y="88954"/>
                  </a:lnTo>
                  <a:lnTo>
                    <a:pt x="1793622" y="76246"/>
                  </a:lnTo>
                  <a:lnTo>
                    <a:pt x="1879033" y="12707"/>
                  </a:lnTo>
                  <a:lnTo>
                    <a:pt x="1964443" y="25415"/>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2986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103" name="tx103"/>
            <p:cNvSpPr/>
            <p:nvPr/>
          </p:nvSpPr>
          <p:spPr>
            <a:xfrm>
              <a:off x="6018113" y="10433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4" name="tx104"/>
            <p:cNvSpPr/>
            <p:nvPr/>
          </p:nvSpPr>
          <p:spPr>
            <a:xfrm>
              <a:off x="4223084" y="11596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105" name="tx105"/>
            <p:cNvSpPr/>
            <p:nvPr/>
          </p:nvSpPr>
          <p:spPr>
            <a:xfrm>
              <a:off x="4650137"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106" name="tx106"/>
            <p:cNvSpPr/>
            <p:nvPr/>
          </p:nvSpPr>
          <p:spPr>
            <a:xfrm>
              <a:off x="5077190"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07" name="tx107"/>
            <p:cNvSpPr/>
            <p:nvPr/>
          </p:nvSpPr>
          <p:spPr>
            <a:xfrm>
              <a:off x="5418832"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108" name="tx108"/>
            <p:cNvSpPr/>
            <p:nvPr/>
          </p:nvSpPr>
          <p:spPr>
            <a:xfrm>
              <a:off x="5845885"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135584"/>
              <a:ext cx="341642" cy="940372"/>
            </a:xfrm>
            <a:custGeom>
              <a:avLst/>
              <a:gdLst/>
              <a:ahLst/>
              <a:cxnLst/>
              <a:rect l="0" t="0" r="0" b="0"/>
              <a:pathLst>
                <a:path w="341642" h="940372">
                  <a:moveTo>
                    <a:pt x="0" y="940372"/>
                  </a:moveTo>
                  <a:lnTo>
                    <a:pt x="85410" y="813295"/>
                  </a:lnTo>
                  <a:lnTo>
                    <a:pt x="170821" y="787879"/>
                  </a:lnTo>
                  <a:lnTo>
                    <a:pt x="256231" y="12707"/>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3986071"/>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a:t>
              </a:r>
            </a:p>
          </p:txBody>
        </p:sp>
        <p:sp>
          <p:nvSpPr>
            <p:cNvPr id="130" name="tx130"/>
            <p:cNvSpPr/>
            <p:nvPr/>
          </p:nvSpPr>
          <p:spPr>
            <a:xfrm>
              <a:off x="6018113" y="3043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131" name="tx131"/>
            <p:cNvSpPr/>
            <p:nvPr/>
          </p:nvSpPr>
          <p:spPr>
            <a:xfrm>
              <a:off x="5845885" y="30071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4817886"/>
              <a:ext cx="1451980" cy="1169111"/>
            </a:xfrm>
            <a:custGeom>
              <a:avLst/>
              <a:gdLst/>
              <a:ahLst/>
              <a:cxnLst/>
              <a:rect l="0" t="0" r="0" b="0"/>
              <a:pathLst>
                <a:path w="1451980" h="1169111">
                  <a:moveTo>
                    <a:pt x="0" y="1169111"/>
                  </a:moveTo>
                  <a:lnTo>
                    <a:pt x="85410" y="1169111"/>
                  </a:lnTo>
                  <a:lnTo>
                    <a:pt x="170821" y="1169111"/>
                  </a:lnTo>
                  <a:lnTo>
                    <a:pt x="256231" y="1169111"/>
                  </a:lnTo>
                  <a:lnTo>
                    <a:pt x="341642" y="1169111"/>
                  </a:lnTo>
                  <a:lnTo>
                    <a:pt x="427053" y="1029326"/>
                  </a:lnTo>
                  <a:lnTo>
                    <a:pt x="512463" y="991203"/>
                  </a:lnTo>
                  <a:lnTo>
                    <a:pt x="597874" y="902249"/>
                  </a:lnTo>
                  <a:lnTo>
                    <a:pt x="683284" y="851418"/>
                  </a:lnTo>
                  <a:lnTo>
                    <a:pt x="768695" y="826002"/>
                  </a:lnTo>
                  <a:lnTo>
                    <a:pt x="854106" y="775171"/>
                  </a:lnTo>
                  <a:lnTo>
                    <a:pt x="939516" y="686217"/>
                  </a:lnTo>
                  <a:lnTo>
                    <a:pt x="1024927" y="635386"/>
                  </a:lnTo>
                  <a:lnTo>
                    <a:pt x="1110337" y="597263"/>
                  </a:lnTo>
                  <a:lnTo>
                    <a:pt x="1195748" y="254154"/>
                  </a:lnTo>
                  <a:lnTo>
                    <a:pt x="1281159" y="114369"/>
                  </a:lnTo>
                  <a:lnTo>
                    <a:pt x="1366569" y="12707"/>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47256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077190" y="558017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21</a:t>
              </a:r>
            </a:p>
          </p:txBody>
        </p:sp>
        <p:sp>
          <p:nvSpPr>
            <p:cNvPr id="156" name="tx156"/>
            <p:cNvSpPr/>
            <p:nvPr/>
          </p:nvSpPr>
          <p:spPr>
            <a:xfrm>
              <a:off x="5418832" y="53629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38</a:t>
              </a:r>
            </a:p>
          </p:txBody>
        </p:sp>
        <p:sp>
          <p:nvSpPr>
            <p:cNvPr id="157" name="tx157"/>
            <p:cNvSpPr/>
            <p:nvPr/>
          </p:nvSpPr>
          <p:spPr>
            <a:xfrm>
              <a:off x="5845885" y="46894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173712"/>
              <a:ext cx="2135265" cy="406647"/>
            </a:xfrm>
            <a:custGeom>
              <a:avLst/>
              <a:gdLst/>
              <a:ahLst/>
              <a:cxnLst/>
              <a:rect l="0" t="0" r="0" b="0"/>
              <a:pathLst>
                <a:path w="2135265" h="406647">
                  <a:moveTo>
                    <a:pt x="0" y="406647"/>
                  </a:moveTo>
                  <a:lnTo>
                    <a:pt x="85410" y="381232"/>
                  </a:lnTo>
                  <a:lnTo>
                    <a:pt x="170821" y="381232"/>
                  </a:lnTo>
                  <a:lnTo>
                    <a:pt x="256231" y="355816"/>
                  </a:lnTo>
                  <a:lnTo>
                    <a:pt x="341642" y="317693"/>
                  </a:lnTo>
                  <a:lnTo>
                    <a:pt x="427053" y="304985"/>
                  </a:lnTo>
                  <a:lnTo>
                    <a:pt x="512463" y="317693"/>
                  </a:lnTo>
                  <a:lnTo>
                    <a:pt x="597874" y="330401"/>
                  </a:lnTo>
                  <a:lnTo>
                    <a:pt x="683284" y="279570"/>
                  </a:lnTo>
                  <a:lnTo>
                    <a:pt x="768695" y="241446"/>
                  </a:lnTo>
                  <a:lnTo>
                    <a:pt x="854106" y="203323"/>
                  </a:lnTo>
                  <a:lnTo>
                    <a:pt x="939516" y="152492"/>
                  </a:lnTo>
                  <a:lnTo>
                    <a:pt x="1024927" y="152492"/>
                  </a:lnTo>
                  <a:lnTo>
                    <a:pt x="1110337" y="139785"/>
                  </a:lnTo>
                  <a:lnTo>
                    <a:pt x="1195748" y="114369"/>
                  </a:lnTo>
                  <a:lnTo>
                    <a:pt x="1281159" y="88954"/>
                  </a:lnTo>
                  <a:lnTo>
                    <a:pt x="1366569" y="76246"/>
                  </a:lnTo>
                  <a:lnTo>
                    <a:pt x="1451980" y="63538"/>
                  </a:lnTo>
                  <a:lnTo>
                    <a:pt x="1537390" y="50830"/>
                  </a:lnTo>
                  <a:lnTo>
                    <a:pt x="1622801" y="38123"/>
                  </a:lnTo>
                  <a:lnTo>
                    <a:pt x="1708212" y="101661"/>
                  </a:lnTo>
                  <a:lnTo>
                    <a:pt x="1793622" y="88954"/>
                  </a:lnTo>
                  <a:lnTo>
                    <a:pt x="1879033" y="12707"/>
                  </a:lnTo>
                  <a:lnTo>
                    <a:pt x="1964443" y="25415"/>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4880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179" name="tx179"/>
            <p:cNvSpPr/>
            <p:nvPr/>
          </p:nvSpPr>
          <p:spPr>
            <a:xfrm>
              <a:off x="8812300" y="10814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80" name="tx180"/>
            <p:cNvSpPr/>
            <p:nvPr/>
          </p:nvSpPr>
          <p:spPr>
            <a:xfrm>
              <a:off x="7017271"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181" name="tx181"/>
            <p:cNvSpPr/>
            <p:nvPr/>
          </p:nvSpPr>
          <p:spPr>
            <a:xfrm>
              <a:off x="7444324" y="12358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76</a:t>
              </a:r>
            </a:p>
          </p:txBody>
        </p:sp>
        <p:sp>
          <p:nvSpPr>
            <p:cNvPr id="182" name="tx182"/>
            <p:cNvSpPr/>
            <p:nvPr/>
          </p:nvSpPr>
          <p:spPr>
            <a:xfrm>
              <a:off x="7871377"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83" name="tx183"/>
            <p:cNvSpPr/>
            <p:nvPr/>
          </p:nvSpPr>
          <p:spPr>
            <a:xfrm>
              <a:off x="8213020"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84" name="tx184"/>
            <p:cNvSpPr/>
            <p:nvPr/>
          </p:nvSpPr>
          <p:spPr>
            <a:xfrm>
              <a:off x="8640073"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2983091"/>
              <a:ext cx="2135265" cy="444770"/>
            </a:xfrm>
            <a:custGeom>
              <a:avLst/>
              <a:gdLst/>
              <a:ahLst/>
              <a:cxnLst/>
              <a:rect l="0" t="0" r="0" b="0"/>
              <a:pathLst>
                <a:path w="2135265" h="444770">
                  <a:moveTo>
                    <a:pt x="0" y="444770"/>
                  </a:moveTo>
                  <a:lnTo>
                    <a:pt x="85410" y="432062"/>
                  </a:lnTo>
                  <a:lnTo>
                    <a:pt x="170821" y="432062"/>
                  </a:lnTo>
                  <a:lnTo>
                    <a:pt x="256231" y="393939"/>
                  </a:lnTo>
                  <a:lnTo>
                    <a:pt x="341642" y="343108"/>
                  </a:lnTo>
                  <a:lnTo>
                    <a:pt x="427053" y="304985"/>
                  </a:lnTo>
                  <a:lnTo>
                    <a:pt x="512463" y="304985"/>
                  </a:lnTo>
                  <a:lnTo>
                    <a:pt x="597874" y="292277"/>
                  </a:lnTo>
                  <a:lnTo>
                    <a:pt x="683284" y="279570"/>
                  </a:lnTo>
                  <a:lnTo>
                    <a:pt x="768695" y="216031"/>
                  </a:lnTo>
                  <a:lnTo>
                    <a:pt x="854106" y="190616"/>
                  </a:lnTo>
                  <a:lnTo>
                    <a:pt x="939516" y="165200"/>
                  </a:lnTo>
                  <a:lnTo>
                    <a:pt x="1024927" y="177908"/>
                  </a:lnTo>
                  <a:lnTo>
                    <a:pt x="1110337" y="165200"/>
                  </a:lnTo>
                  <a:lnTo>
                    <a:pt x="1195748" y="127077"/>
                  </a:lnTo>
                  <a:lnTo>
                    <a:pt x="1281159" y="101661"/>
                  </a:lnTo>
                  <a:lnTo>
                    <a:pt x="1366569" y="88954"/>
                  </a:lnTo>
                  <a:lnTo>
                    <a:pt x="1451980" y="76246"/>
                  </a:lnTo>
                  <a:lnTo>
                    <a:pt x="1537390" y="38123"/>
                  </a:lnTo>
                  <a:lnTo>
                    <a:pt x="1622801" y="25415"/>
                  </a:lnTo>
                  <a:lnTo>
                    <a:pt x="1708212" y="76246"/>
                  </a:lnTo>
                  <a:lnTo>
                    <a:pt x="1793622" y="76246"/>
                  </a:lnTo>
                  <a:lnTo>
                    <a:pt x="1879033" y="25415"/>
                  </a:lnTo>
                  <a:lnTo>
                    <a:pt x="1964443" y="38123"/>
                  </a:lnTo>
                  <a:lnTo>
                    <a:pt x="2049854" y="0"/>
                  </a:lnTo>
                  <a:lnTo>
                    <a:pt x="2135265" y="0"/>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335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206" name="tx206"/>
            <p:cNvSpPr/>
            <p:nvPr/>
          </p:nvSpPr>
          <p:spPr>
            <a:xfrm>
              <a:off x="8812300" y="289077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207" name="tx207"/>
            <p:cNvSpPr/>
            <p:nvPr/>
          </p:nvSpPr>
          <p:spPr>
            <a:xfrm>
              <a:off x="7017271" y="31469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208" name="tx208"/>
            <p:cNvSpPr/>
            <p:nvPr/>
          </p:nvSpPr>
          <p:spPr>
            <a:xfrm>
              <a:off x="7444324" y="30325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209" name="tx209"/>
            <p:cNvSpPr/>
            <p:nvPr/>
          </p:nvSpPr>
          <p:spPr>
            <a:xfrm>
              <a:off x="7871377" y="29435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210" name="tx210"/>
            <p:cNvSpPr/>
            <p:nvPr/>
          </p:nvSpPr>
          <p:spPr>
            <a:xfrm>
              <a:off x="8213020" y="2867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211" name="tx211"/>
            <p:cNvSpPr/>
            <p:nvPr/>
          </p:nvSpPr>
          <p:spPr>
            <a:xfrm>
              <a:off x="8640073" y="284188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4970379"/>
              <a:ext cx="1622801" cy="1016618"/>
            </a:xfrm>
            <a:custGeom>
              <a:avLst/>
              <a:gdLst/>
              <a:ahLst/>
              <a:cxnLst/>
              <a:rect l="0" t="0" r="0" b="0"/>
              <a:pathLst>
                <a:path w="1622801" h="1016618">
                  <a:moveTo>
                    <a:pt x="0" y="1016618"/>
                  </a:moveTo>
                  <a:lnTo>
                    <a:pt x="85410" y="1016618"/>
                  </a:lnTo>
                  <a:lnTo>
                    <a:pt x="170821" y="1016618"/>
                  </a:lnTo>
                  <a:lnTo>
                    <a:pt x="256231" y="1016618"/>
                  </a:lnTo>
                  <a:lnTo>
                    <a:pt x="341642" y="1016618"/>
                  </a:lnTo>
                  <a:lnTo>
                    <a:pt x="427053" y="1016618"/>
                  </a:lnTo>
                  <a:lnTo>
                    <a:pt x="512463" y="1016618"/>
                  </a:lnTo>
                  <a:lnTo>
                    <a:pt x="597874" y="1016618"/>
                  </a:lnTo>
                  <a:lnTo>
                    <a:pt x="683284" y="1016618"/>
                  </a:lnTo>
                  <a:lnTo>
                    <a:pt x="768695" y="1016618"/>
                  </a:lnTo>
                  <a:lnTo>
                    <a:pt x="854106" y="978495"/>
                  </a:lnTo>
                  <a:lnTo>
                    <a:pt x="939516" y="876833"/>
                  </a:lnTo>
                  <a:lnTo>
                    <a:pt x="1024927" y="571848"/>
                  </a:lnTo>
                  <a:lnTo>
                    <a:pt x="1110337" y="343108"/>
                  </a:lnTo>
                  <a:lnTo>
                    <a:pt x="1195748" y="114369"/>
                  </a:lnTo>
                  <a:lnTo>
                    <a:pt x="1281159" y="76246"/>
                  </a:lnTo>
                  <a:lnTo>
                    <a:pt x="1366569" y="0"/>
                  </a:lnTo>
                  <a:lnTo>
                    <a:pt x="1451980" y="12707"/>
                  </a:lnTo>
                  <a:lnTo>
                    <a:pt x="1537390" y="0"/>
                  </a:lnTo>
                  <a:lnTo>
                    <a:pt x="1622801" y="0"/>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48781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9850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6" name="tx236"/>
            <p:cNvSpPr/>
            <p:nvPr/>
          </p:nvSpPr>
          <p:spPr>
            <a:xfrm>
              <a:off x="8213020" y="517228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237" name="tx237"/>
            <p:cNvSpPr/>
            <p:nvPr/>
          </p:nvSpPr>
          <p:spPr>
            <a:xfrm>
              <a:off x="8640073" y="48292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65289" y="397941"/>
              <a:ext cx="430527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ROSA,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(80%), followed by IPVC (81%).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84% in 2025. This increase since 2000 is a result of incremental improvement in introducing new vaccines and expanding vaccination services to previously missed populations.
Enhancing BOP now depends partly on improving the coverage of HPV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ROSA,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094740"/>
              <a:ext cx="6265601" cy="1270031"/>
            </a:xfrm>
            <a:custGeom>
              <a:avLst/>
              <a:gdLst/>
              <a:ahLst/>
              <a:cxnLst/>
              <a:rect l="0" t="0" r="0" b="0"/>
              <a:pathLst>
                <a:path w="6265601" h="1270031">
                  <a:moveTo>
                    <a:pt x="0" y="1270031"/>
                  </a:moveTo>
                  <a:lnTo>
                    <a:pt x="250624" y="1190654"/>
                  </a:lnTo>
                  <a:lnTo>
                    <a:pt x="501248" y="1190654"/>
                  </a:lnTo>
                  <a:lnTo>
                    <a:pt x="751872" y="1111277"/>
                  </a:lnTo>
                  <a:lnTo>
                    <a:pt x="1002496" y="992212"/>
                  </a:lnTo>
                  <a:lnTo>
                    <a:pt x="1253120" y="952523"/>
                  </a:lnTo>
                  <a:lnTo>
                    <a:pt x="1503744" y="992212"/>
                  </a:lnTo>
                  <a:lnTo>
                    <a:pt x="1754368" y="1031900"/>
                  </a:lnTo>
                  <a:lnTo>
                    <a:pt x="2004992" y="873146"/>
                  </a:lnTo>
                  <a:lnTo>
                    <a:pt x="2255616" y="754081"/>
                  </a:lnTo>
                  <a:lnTo>
                    <a:pt x="2506240" y="635015"/>
                  </a:lnTo>
                  <a:lnTo>
                    <a:pt x="2756864" y="476261"/>
                  </a:lnTo>
                  <a:lnTo>
                    <a:pt x="3007488" y="476261"/>
                  </a:lnTo>
                  <a:lnTo>
                    <a:pt x="3258112" y="436573"/>
                  </a:lnTo>
                  <a:lnTo>
                    <a:pt x="3508736" y="357196"/>
                  </a:lnTo>
                  <a:lnTo>
                    <a:pt x="3759360" y="277819"/>
                  </a:lnTo>
                  <a:lnTo>
                    <a:pt x="4009984" y="238130"/>
                  </a:lnTo>
                  <a:lnTo>
                    <a:pt x="4260609" y="198442"/>
                  </a:lnTo>
                  <a:lnTo>
                    <a:pt x="4511233" y="158753"/>
                  </a:lnTo>
                  <a:lnTo>
                    <a:pt x="4761857" y="119065"/>
                  </a:lnTo>
                  <a:lnTo>
                    <a:pt x="5012481" y="317507"/>
                  </a:lnTo>
                  <a:lnTo>
                    <a:pt x="5263105" y="277819"/>
                  </a:lnTo>
                  <a:lnTo>
                    <a:pt x="5513729" y="39688"/>
                  </a:lnTo>
                  <a:lnTo>
                    <a:pt x="5764353" y="79376"/>
                  </a:lnTo>
                  <a:lnTo>
                    <a:pt x="6014977" y="0"/>
                  </a:lnTo>
                  <a:lnTo>
                    <a:pt x="6265601" y="0"/>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094740"/>
              <a:ext cx="6265601" cy="3651341"/>
            </a:xfrm>
            <a:custGeom>
              <a:avLst/>
              <a:gdLst/>
              <a:ahLst/>
              <a:cxnLst/>
              <a:rect l="0" t="0" r="0" b="0"/>
              <a:pathLst>
                <a:path w="6265601" h="3651341">
                  <a:moveTo>
                    <a:pt x="0" y="3651341"/>
                  </a:moveTo>
                  <a:lnTo>
                    <a:pt x="250624" y="3651341"/>
                  </a:lnTo>
                  <a:lnTo>
                    <a:pt x="501248" y="3651341"/>
                  </a:lnTo>
                  <a:lnTo>
                    <a:pt x="751872" y="3254456"/>
                  </a:lnTo>
                  <a:lnTo>
                    <a:pt x="1002496" y="3056014"/>
                  </a:lnTo>
                  <a:lnTo>
                    <a:pt x="1253120" y="2817883"/>
                  </a:lnTo>
                  <a:lnTo>
                    <a:pt x="1503744" y="2738506"/>
                  </a:lnTo>
                  <a:lnTo>
                    <a:pt x="1754368" y="2619440"/>
                  </a:lnTo>
                  <a:lnTo>
                    <a:pt x="2004992" y="1984424"/>
                  </a:lnTo>
                  <a:lnTo>
                    <a:pt x="2255616" y="1785982"/>
                  </a:lnTo>
                  <a:lnTo>
                    <a:pt x="2506240" y="1785982"/>
                  </a:lnTo>
                  <a:lnTo>
                    <a:pt x="2756864" y="1508162"/>
                  </a:lnTo>
                  <a:lnTo>
                    <a:pt x="3007488" y="793769"/>
                  </a:lnTo>
                  <a:lnTo>
                    <a:pt x="3258112" y="873146"/>
                  </a:lnTo>
                  <a:lnTo>
                    <a:pt x="3508736" y="595327"/>
                  </a:lnTo>
                  <a:lnTo>
                    <a:pt x="3759360" y="277819"/>
                  </a:lnTo>
                  <a:lnTo>
                    <a:pt x="4009984" y="238130"/>
                  </a:lnTo>
                  <a:lnTo>
                    <a:pt x="4260609" y="198442"/>
                  </a:lnTo>
                  <a:lnTo>
                    <a:pt x="4511233" y="158753"/>
                  </a:lnTo>
                  <a:lnTo>
                    <a:pt x="4761857" y="119065"/>
                  </a:lnTo>
                  <a:lnTo>
                    <a:pt x="5012481" y="317507"/>
                  </a:lnTo>
                  <a:lnTo>
                    <a:pt x="5263105" y="277819"/>
                  </a:lnTo>
                  <a:lnTo>
                    <a:pt x="5513729" y="39688"/>
                  </a:lnTo>
                  <a:lnTo>
                    <a:pt x="5764353" y="79376"/>
                  </a:lnTo>
                  <a:lnTo>
                    <a:pt x="6014977" y="0"/>
                  </a:lnTo>
                  <a:lnTo>
                    <a:pt x="6265601" y="0"/>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094740"/>
              <a:ext cx="6265601" cy="3651341"/>
            </a:xfrm>
            <a:custGeom>
              <a:avLst/>
              <a:gdLst/>
              <a:ahLst/>
              <a:cxnLst/>
              <a:rect l="0" t="0" r="0" b="0"/>
              <a:pathLst>
                <a:path w="6265601" h="3651341">
                  <a:moveTo>
                    <a:pt x="0" y="3651341"/>
                  </a:moveTo>
                  <a:lnTo>
                    <a:pt x="250624" y="3651341"/>
                  </a:lnTo>
                  <a:lnTo>
                    <a:pt x="501248" y="3651341"/>
                  </a:lnTo>
                  <a:lnTo>
                    <a:pt x="751872" y="3651341"/>
                  </a:lnTo>
                  <a:lnTo>
                    <a:pt x="1002496" y="3651341"/>
                  </a:lnTo>
                  <a:lnTo>
                    <a:pt x="1253120" y="3651341"/>
                  </a:lnTo>
                  <a:lnTo>
                    <a:pt x="1503744" y="3651341"/>
                  </a:lnTo>
                  <a:lnTo>
                    <a:pt x="1754368" y="3651341"/>
                  </a:lnTo>
                  <a:lnTo>
                    <a:pt x="2004992" y="3651341"/>
                  </a:lnTo>
                  <a:lnTo>
                    <a:pt x="2255616" y="2897260"/>
                  </a:lnTo>
                  <a:lnTo>
                    <a:pt x="2506240" y="2857571"/>
                  </a:lnTo>
                  <a:lnTo>
                    <a:pt x="2756864" y="2738506"/>
                  </a:lnTo>
                  <a:lnTo>
                    <a:pt x="3007488" y="2738506"/>
                  </a:lnTo>
                  <a:lnTo>
                    <a:pt x="3258112" y="2143178"/>
                  </a:lnTo>
                  <a:lnTo>
                    <a:pt x="3508736" y="2103490"/>
                  </a:lnTo>
                  <a:lnTo>
                    <a:pt x="3759360" y="1428785"/>
                  </a:lnTo>
                  <a:lnTo>
                    <a:pt x="4009984" y="436573"/>
                  </a:lnTo>
                  <a:lnTo>
                    <a:pt x="4260609" y="198442"/>
                  </a:lnTo>
                  <a:lnTo>
                    <a:pt x="4511233" y="158753"/>
                  </a:lnTo>
                  <a:lnTo>
                    <a:pt x="4761857" y="119065"/>
                  </a:lnTo>
                  <a:lnTo>
                    <a:pt x="5012481" y="317507"/>
                  </a:lnTo>
                  <a:lnTo>
                    <a:pt x="5263105" y="277819"/>
                  </a:lnTo>
                  <a:lnTo>
                    <a:pt x="5513729" y="39688"/>
                  </a:lnTo>
                  <a:lnTo>
                    <a:pt x="5764353" y="79376"/>
                  </a:lnTo>
                  <a:lnTo>
                    <a:pt x="6014977" y="0"/>
                  </a:lnTo>
                  <a:lnTo>
                    <a:pt x="6265601" y="0"/>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5388885"/>
              <a:ext cx="3759360" cy="357196"/>
            </a:xfrm>
            <a:custGeom>
              <a:avLst/>
              <a:gdLst/>
              <a:ahLst/>
              <a:cxnLst/>
              <a:rect l="0" t="0" r="0" b="0"/>
              <a:pathLst>
                <a:path w="3759360" h="357196">
                  <a:moveTo>
                    <a:pt x="0" y="357196"/>
                  </a:moveTo>
                  <a:lnTo>
                    <a:pt x="250624" y="357196"/>
                  </a:lnTo>
                  <a:lnTo>
                    <a:pt x="501248" y="357196"/>
                  </a:lnTo>
                  <a:lnTo>
                    <a:pt x="751872" y="357196"/>
                  </a:lnTo>
                  <a:lnTo>
                    <a:pt x="1002496" y="357196"/>
                  </a:lnTo>
                  <a:lnTo>
                    <a:pt x="1253120" y="357196"/>
                  </a:lnTo>
                  <a:lnTo>
                    <a:pt x="1503744" y="357196"/>
                  </a:lnTo>
                  <a:lnTo>
                    <a:pt x="1754368" y="357196"/>
                  </a:lnTo>
                  <a:lnTo>
                    <a:pt x="2004992" y="317507"/>
                  </a:lnTo>
                  <a:lnTo>
                    <a:pt x="2255616" y="317507"/>
                  </a:lnTo>
                  <a:lnTo>
                    <a:pt x="2506240" y="317507"/>
                  </a:lnTo>
                  <a:lnTo>
                    <a:pt x="2756864" y="357196"/>
                  </a:lnTo>
                  <a:lnTo>
                    <a:pt x="3007488" y="317507"/>
                  </a:lnTo>
                  <a:lnTo>
                    <a:pt x="3258112" y="277819"/>
                  </a:lnTo>
                  <a:lnTo>
                    <a:pt x="3508736" y="0"/>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094740"/>
              <a:ext cx="2506240" cy="3254456"/>
            </a:xfrm>
            <a:custGeom>
              <a:avLst/>
              <a:gdLst/>
              <a:ahLst/>
              <a:cxnLst/>
              <a:rect l="0" t="0" r="0" b="0"/>
              <a:pathLst>
                <a:path w="2506240" h="3254456">
                  <a:moveTo>
                    <a:pt x="0" y="3254456"/>
                  </a:moveTo>
                  <a:lnTo>
                    <a:pt x="250624" y="1706605"/>
                  </a:lnTo>
                  <a:lnTo>
                    <a:pt x="501248" y="1587539"/>
                  </a:lnTo>
                  <a:lnTo>
                    <a:pt x="751872" y="674704"/>
                  </a:lnTo>
                  <a:lnTo>
                    <a:pt x="1002496" y="357196"/>
                  </a:lnTo>
                  <a:lnTo>
                    <a:pt x="1253120" y="396884"/>
                  </a:lnTo>
                  <a:lnTo>
                    <a:pt x="1503744" y="357196"/>
                  </a:lnTo>
                  <a:lnTo>
                    <a:pt x="1754368" y="79376"/>
                  </a:lnTo>
                  <a:lnTo>
                    <a:pt x="2004992" y="119065"/>
                  </a:lnTo>
                  <a:lnTo>
                    <a:pt x="2255616" y="0"/>
                  </a:lnTo>
                  <a:lnTo>
                    <a:pt x="2506240"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2531313"/>
              <a:ext cx="1002496" cy="2936948"/>
            </a:xfrm>
            <a:custGeom>
              <a:avLst/>
              <a:gdLst/>
              <a:ahLst/>
              <a:cxnLst/>
              <a:rect l="0" t="0" r="0" b="0"/>
              <a:pathLst>
                <a:path w="1002496" h="2936948">
                  <a:moveTo>
                    <a:pt x="0" y="2936948"/>
                  </a:moveTo>
                  <a:lnTo>
                    <a:pt x="250624" y="2540063"/>
                  </a:lnTo>
                  <a:lnTo>
                    <a:pt x="501248" y="2460686"/>
                  </a:lnTo>
                  <a:lnTo>
                    <a:pt x="751872" y="39688"/>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2055051"/>
              <a:ext cx="6265601" cy="1389097"/>
            </a:xfrm>
            <a:custGeom>
              <a:avLst/>
              <a:gdLst/>
              <a:ahLst/>
              <a:cxnLst/>
              <a:rect l="0" t="0" r="0" b="0"/>
              <a:pathLst>
                <a:path w="6265601" h="1389097">
                  <a:moveTo>
                    <a:pt x="0" y="1389097"/>
                  </a:moveTo>
                  <a:lnTo>
                    <a:pt x="250624" y="1349408"/>
                  </a:lnTo>
                  <a:lnTo>
                    <a:pt x="501248" y="1349408"/>
                  </a:lnTo>
                  <a:lnTo>
                    <a:pt x="751872" y="1230343"/>
                  </a:lnTo>
                  <a:lnTo>
                    <a:pt x="1002496" y="1071589"/>
                  </a:lnTo>
                  <a:lnTo>
                    <a:pt x="1253120" y="952523"/>
                  </a:lnTo>
                  <a:lnTo>
                    <a:pt x="1503744" y="952523"/>
                  </a:lnTo>
                  <a:lnTo>
                    <a:pt x="1754368" y="912835"/>
                  </a:lnTo>
                  <a:lnTo>
                    <a:pt x="2004992" y="873146"/>
                  </a:lnTo>
                  <a:lnTo>
                    <a:pt x="2255616" y="674704"/>
                  </a:lnTo>
                  <a:lnTo>
                    <a:pt x="2506240" y="595327"/>
                  </a:lnTo>
                  <a:lnTo>
                    <a:pt x="2756864" y="515950"/>
                  </a:lnTo>
                  <a:lnTo>
                    <a:pt x="3007488" y="555638"/>
                  </a:lnTo>
                  <a:lnTo>
                    <a:pt x="3258112" y="515950"/>
                  </a:lnTo>
                  <a:lnTo>
                    <a:pt x="3508736" y="396884"/>
                  </a:lnTo>
                  <a:lnTo>
                    <a:pt x="3759360" y="317507"/>
                  </a:lnTo>
                  <a:lnTo>
                    <a:pt x="4009984" y="277819"/>
                  </a:lnTo>
                  <a:lnTo>
                    <a:pt x="4260609" y="238130"/>
                  </a:lnTo>
                  <a:lnTo>
                    <a:pt x="4511233" y="119065"/>
                  </a:lnTo>
                  <a:lnTo>
                    <a:pt x="4761857" y="79376"/>
                  </a:lnTo>
                  <a:lnTo>
                    <a:pt x="5012481" y="238130"/>
                  </a:lnTo>
                  <a:lnTo>
                    <a:pt x="5263105" y="238130"/>
                  </a:lnTo>
                  <a:lnTo>
                    <a:pt x="5513729" y="79376"/>
                  </a:lnTo>
                  <a:lnTo>
                    <a:pt x="5764353" y="119065"/>
                  </a:lnTo>
                  <a:lnTo>
                    <a:pt x="6014977" y="0"/>
                  </a:lnTo>
                  <a:lnTo>
                    <a:pt x="6265601" y="0"/>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174116"/>
              <a:ext cx="6265601" cy="3571964"/>
            </a:xfrm>
            <a:custGeom>
              <a:avLst/>
              <a:gdLst/>
              <a:ahLst/>
              <a:cxnLst/>
              <a:rect l="0" t="0" r="0" b="0"/>
              <a:pathLst>
                <a:path w="6265601" h="3571964">
                  <a:moveTo>
                    <a:pt x="0" y="3571964"/>
                  </a:moveTo>
                  <a:lnTo>
                    <a:pt x="250624" y="3571964"/>
                  </a:lnTo>
                  <a:lnTo>
                    <a:pt x="501248" y="3532276"/>
                  </a:lnTo>
                  <a:lnTo>
                    <a:pt x="751872" y="3532276"/>
                  </a:lnTo>
                  <a:lnTo>
                    <a:pt x="1002496" y="3532276"/>
                  </a:lnTo>
                  <a:lnTo>
                    <a:pt x="1253120" y="3532276"/>
                  </a:lnTo>
                  <a:lnTo>
                    <a:pt x="1503744" y="3532276"/>
                  </a:lnTo>
                  <a:lnTo>
                    <a:pt x="1754368" y="3532276"/>
                  </a:lnTo>
                  <a:lnTo>
                    <a:pt x="2004992" y="3492587"/>
                  </a:lnTo>
                  <a:lnTo>
                    <a:pt x="2255616" y="3333833"/>
                  </a:lnTo>
                  <a:lnTo>
                    <a:pt x="2506240" y="3294145"/>
                  </a:lnTo>
                  <a:lnTo>
                    <a:pt x="2756864" y="2500375"/>
                  </a:lnTo>
                  <a:lnTo>
                    <a:pt x="3007488" y="2103490"/>
                  </a:lnTo>
                  <a:lnTo>
                    <a:pt x="3258112" y="1508162"/>
                  </a:lnTo>
                  <a:lnTo>
                    <a:pt x="3508736" y="1230343"/>
                  </a:lnTo>
                  <a:lnTo>
                    <a:pt x="3759360" y="912835"/>
                  </a:lnTo>
                  <a:lnTo>
                    <a:pt x="4009984" y="635015"/>
                  </a:lnTo>
                  <a:lnTo>
                    <a:pt x="4260609" y="515950"/>
                  </a:lnTo>
                  <a:lnTo>
                    <a:pt x="4511233" y="436573"/>
                  </a:lnTo>
                  <a:lnTo>
                    <a:pt x="4761857" y="357196"/>
                  </a:lnTo>
                  <a:lnTo>
                    <a:pt x="5012481" y="396884"/>
                  </a:lnTo>
                  <a:lnTo>
                    <a:pt x="5263105" y="357196"/>
                  </a:lnTo>
                  <a:lnTo>
                    <a:pt x="5513729" y="119065"/>
                  </a:lnTo>
                  <a:lnTo>
                    <a:pt x="5764353" y="119065"/>
                  </a:lnTo>
                  <a:lnTo>
                    <a:pt x="6014977" y="79376"/>
                  </a:lnTo>
                  <a:lnTo>
                    <a:pt x="6265601" y="0"/>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2094740"/>
              <a:ext cx="4260609" cy="3651341"/>
            </a:xfrm>
            <a:custGeom>
              <a:avLst/>
              <a:gdLst/>
              <a:ahLst/>
              <a:cxnLst/>
              <a:rect l="0" t="0" r="0" b="0"/>
              <a:pathLst>
                <a:path w="4260609" h="3651341">
                  <a:moveTo>
                    <a:pt x="0" y="3651341"/>
                  </a:moveTo>
                  <a:lnTo>
                    <a:pt x="250624" y="3651341"/>
                  </a:lnTo>
                  <a:lnTo>
                    <a:pt x="501248" y="3651341"/>
                  </a:lnTo>
                  <a:lnTo>
                    <a:pt x="751872" y="3651341"/>
                  </a:lnTo>
                  <a:lnTo>
                    <a:pt x="1002496" y="3651341"/>
                  </a:lnTo>
                  <a:lnTo>
                    <a:pt x="1253120" y="3214768"/>
                  </a:lnTo>
                  <a:lnTo>
                    <a:pt x="1503744" y="3095702"/>
                  </a:lnTo>
                  <a:lnTo>
                    <a:pt x="1754368" y="2817883"/>
                  </a:lnTo>
                  <a:lnTo>
                    <a:pt x="2004992" y="2659129"/>
                  </a:lnTo>
                  <a:lnTo>
                    <a:pt x="2255616" y="2579752"/>
                  </a:lnTo>
                  <a:lnTo>
                    <a:pt x="2506240" y="2420998"/>
                  </a:lnTo>
                  <a:lnTo>
                    <a:pt x="2756864" y="2143178"/>
                  </a:lnTo>
                  <a:lnTo>
                    <a:pt x="3007488" y="1984424"/>
                  </a:lnTo>
                  <a:lnTo>
                    <a:pt x="3258112" y="1865359"/>
                  </a:lnTo>
                  <a:lnTo>
                    <a:pt x="3508736" y="793769"/>
                  </a:lnTo>
                  <a:lnTo>
                    <a:pt x="3759360" y="357196"/>
                  </a:lnTo>
                  <a:lnTo>
                    <a:pt x="4009984" y="39688"/>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2571001"/>
              <a:ext cx="4761857" cy="3175079"/>
            </a:xfrm>
            <a:custGeom>
              <a:avLst/>
              <a:gdLst/>
              <a:ahLst/>
              <a:cxnLst/>
              <a:rect l="0" t="0" r="0" b="0"/>
              <a:pathLst>
                <a:path w="4761857" h="3175079">
                  <a:moveTo>
                    <a:pt x="0" y="3175079"/>
                  </a:moveTo>
                  <a:lnTo>
                    <a:pt x="250624" y="3175079"/>
                  </a:lnTo>
                  <a:lnTo>
                    <a:pt x="501248" y="3175079"/>
                  </a:lnTo>
                  <a:lnTo>
                    <a:pt x="751872" y="3175079"/>
                  </a:lnTo>
                  <a:lnTo>
                    <a:pt x="1002496" y="3175079"/>
                  </a:lnTo>
                  <a:lnTo>
                    <a:pt x="1253120" y="3175079"/>
                  </a:lnTo>
                  <a:lnTo>
                    <a:pt x="1503744" y="3175079"/>
                  </a:lnTo>
                  <a:lnTo>
                    <a:pt x="1754368" y="3175079"/>
                  </a:lnTo>
                  <a:lnTo>
                    <a:pt x="2004992" y="3175079"/>
                  </a:lnTo>
                  <a:lnTo>
                    <a:pt x="2255616" y="3175079"/>
                  </a:lnTo>
                  <a:lnTo>
                    <a:pt x="2506240" y="3056014"/>
                  </a:lnTo>
                  <a:lnTo>
                    <a:pt x="2756864" y="2738506"/>
                  </a:lnTo>
                  <a:lnTo>
                    <a:pt x="3007488" y="1785982"/>
                  </a:lnTo>
                  <a:lnTo>
                    <a:pt x="3258112" y="1071589"/>
                  </a:lnTo>
                  <a:lnTo>
                    <a:pt x="3508736" y="357196"/>
                  </a:lnTo>
                  <a:lnTo>
                    <a:pt x="3759360" y="238130"/>
                  </a:lnTo>
                  <a:lnTo>
                    <a:pt x="4009984" y="0"/>
                  </a:lnTo>
                  <a:lnTo>
                    <a:pt x="4260609" y="39688"/>
                  </a:lnTo>
                  <a:lnTo>
                    <a:pt x="4511233" y="0"/>
                  </a:lnTo>
                  <a:lnTo>
                    <a:pt x="4761857"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2134428"/>
              <a:ext cx="6265601" cy="3571964"/>
            </a:xfrm>
            <a:custGeom>
              <a:avLst/>
              <a:gdLst/>
              <a:ahLst/>
              <a:cxnLst/>
              <a:rect l="0" t="0" r="0" b="0"/>
              <a:pathLst>
                <a:path w="6265601" h="3571964">
                  <a:moveTo>
                    <a:pt x="0" y="3571964"/>
                  </a:moveTo>
                  <a:lnTo>
                    <a:pt x="250624" y="3571964"/>
                  </a:lnTo>
                  <a:lnTo>
                    <a:pt x="501248" y="3571964"/>
                  </a:lnTo>
                  <a:lnTo>
                    <a:pt x="751872" y="3571964"/>
                  </a:lnTo>
                  <a:lnTo>
                    <a:pt x="1002496" y="3571964"/>
                  </a:lnTo>
                  <a:lnTo>
                    <a:pt x="1253120" y="3571964"/>
                  </a:lnTo>
                  <a:lnTo>
                    <a:pt x="1503744" y="3571964"/>
                  </a:lnTo>
                  <a:lnTo>
                    <a:pt x="1754368" y="3571964"/>
                  </a:lnTo>
                  <a:lnTo>
                    <a:pt x="2004992" y="3571964"/>
                  </a:lnTo>
                  <a:lnTo>
                    <a:pt x="2255616" y="3571964"/>
                  </a:lnTo>
                  <a:lnTo>
                    <a:pt x="2506240" y="3571964"/>
                  </a:lnTo>
                  <a:lnTo>
                    <a:pt x="2756864" y="3571964"/>
                  </a:lnTo>
                  <a:lnTo>
                    <a:pt x="3007488" y="3532276"/>
                  </a:lnTo>
                  <a:lnTo>
                    <a:pt x="3258112" y="3214768"/>
                  </a:lnTo>
                  <a:lnTo>
                    <a:pt x="3508736" y="3175079"/>
                  </a:lnTo>
                  <a:lnTo>
                    <a:pt x="3759360" y="3175079"/>
                  </a:lnTo>
                  <a:lnTo>
                    <a:pt x="4009984" y="3175079"/>
                  </a:lnTo>
                  <a:lnTo>
                    <a:pt x="4260609" y="3016325"/>
                  </a:lnTo>
                  <a:lnTo>
                    <a:pt x="4511233" y="714392"/>
                  </a:lnTo>
                  <a:lnTo>
                    <a:pt x="4761857" y="674704"/>
                  </a:lnTo>
                  <a:lnTo>
                    <a:pt x="5012481" y="833458"/>
                  </a:lnTo>
                  <a:lnTo>
                    <a:pt x="5263105" y="833458"/>
                  </a:lnTo>
                  <a:lnTo>
                    <a:pt x="5513729" y="79376"/>
                  </a:lnTo>
                  <a:lnTo>
                    <a:pt x="5764353" y="119065"/>
                  </a:lnTo>
                  <a:lnTo>
                    <a:pt x="6014977" y="0"/>
                  </a:lnTo>
                  <a:lnTo>
                    <a:pt x="6265601" y="39688"/>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2412247"/>
              <a:ext cx="6265601" cy="2619440"/>
            </a:xfrm>
            <a:custGeom>
              <a:avLst/>
              <a:gdLst/>
              <a:ahLst/>
              <a:cxnLst/>
              <a:rect l="0" t="0" r="0" b="0"/>
              <a:pathLst>
                <a:path w="6265601" h="2619440">
                  <a:moveTo>
                    <a:pt x="0" y="2619440"/>
                  </a:moveTo>
                  <a:lnTo>
                    <a:pt x="250624" y="2579752"/>
                  </a:lnTo>
                  <a:lnTo>
                    <a:pt x="501248" y="2579752"/>
                  </a:lnTo>
                  <a:lnTo>
                    <a:pt x="751872" y="2540063"/>
                  </a:lnTo>
                  <a:lnTo>
                    <a:pt x="1002496" y="2460686"/>
                  </a:lnTo>
                  <a:lnTo>
                    <a:pt x="1253120" y="2420998"/>
                  </a:lnTo>
                  <a:lnTo>
                    <a:pt x="1503744" y="2420998"/>
                  </a:lnTo>
                  <a:lnTo>
                    <a:pt x="1754368" y="2420998"/>
                  </a:lnTo>
                  <a:lnTo>
                    <a:pt x="2004992" y="2341621"/>
                  </a:lnTo>
                  <a:lnTo>
                    <a:pt x="2255616" y="2222555"/>
                  </a:lnTo>
                  <a:lnTo>
                    <a:pt x="2506240" y="2182867"/>
                  </a:lnTo>
                  <a:lnTo>
                    <a:pt x="2756864" y="2024113"/>
                  </a:lnTo>
                  <a:lnTo>
                    <a:pt x="3007488" y="1944736"/>
                  </a:lnTo>
                  <a:lnTo>
                    <a:pt x="3258112" y="1785982"/>
                  </a:lnTo>
                  <a:lnTo>
                    <a:pt x="3508736" y="1706605"/>
                  </a:lnTo>
                  <a:lnTo>
                    <a:pt x="3759360" y="1547851"/>
                  </a:lnTo>
                  <a:lnTo>
                    <a:pt x="4009984" y="1270031"/>
                  </a:lnTo>
                  <a:lnTo>
                    <a:pt x="4260609" y="1190654"/>
                  </a:lnTo>
                  <a:lnTo>
                    <a:pt x="4511233" y="833458"/>
                  </a:lnTo>
                  <a:lnTo>
                    <a:pt x="4761857" y="674704"/>
                  </a:lnTo>
                  <a:lnTo>
                    <a:pt x="5012481" y="714392"/>
                  </a:lnTo>
                  <a:lnTo>
                    <a:pt x="5263105" y="674704"/>
                  </a:lnTo>
                  <a:lnTo>
                    <a:pt x="5513729" y="317507"/>
                  </a:lnTo>
                  <a:lnTo>
                    <a:pt x="5764353" y="317507"/>
                  </a:lnTo>
                  <a:lnTo>
                    <a:pt x="6014977" y="39688"/>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0068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96717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96717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9274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484810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8084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084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8084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72904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6099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57028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4115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33215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17340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094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657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5780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1018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27049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27049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24271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3874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60149" y="1716522"/>
              <a:ext cx="796235" cy="332353"/>
            </a:xfrm>
            <a:custGeom>
              <a:avLst/>
              <a:gdLst/>
              <a:ahLst/>
              <a:cxnLst/>
              <a:rect l="0" t="0" r="0" b="0"/>
              <a:pathLst>
                <a:path w="796235" h="332353">
                  <a:moveTo>
                    <a:pt x="796235" y="0"/>
                  </a:moveTo>
                  <a:lnTo>
                    <a:pt x="0" y="332353"/>
                  </a:lnTo>
                </a:path>
              </a:pathLst>
            </a:custGeom>
          </p:spPr>
          <p:txBody>
            <a:bodyPr/>
            <a:lstStyle/>
            <a:p>
              <a:endParaRPr/>
            </a:p>
          </p:txBody>
        </p:sp>
        <p:sp>
          <p:nvSpPr>
            <p:cNvPr id="79" name="pl79"/>
            <p:cNvSpPr/>
            <p:nvPr/>
          </p:nvSpPr>
          <p:spPr>
            <a:xfrm>
              <a:off x="7454944" y="2103313"/>
              <a:ext cx="988291" cy="883627"/>
            </a:xfrm>
            <a:custGeom>
              <a:avLst/>
              <a:gdLst/>
              <a:ahLst/>
              <a:cxnLst/>
              <a:rect l="0" t="0" r="0" b="0"/>
              <a:pathLst>
                <a:path w="988291" h="883627">
                  <a:moveTo>
                    <a:pt x="988291" y="883627"/>
                  </a:moveTo>
                  <a:lnTo>
                    <a:pt x="0" y="0"/>
                  </a:lnTo>
                </a:path>
              </a:pathLst>
            </a:custGeom>
          </p:spPr>
          <p:txBody>
            <a:bodyPr/>
            <a:lstStyle/>
            <a:p>
              <a:endParaRPr/>
            </a:p>
          </p:txBody>
        </p:sp>
        <p:sp>
          <p:nvSpPr>
            <p:cNvPr id="80" name="pl80"/>
            <p:cNvSpPr/>
            <p:nvPr/>
          </p:nvSpPr>
          <p:spPr>
            <a:xfrm>
              <a:off x="7456815" y="2102648"/>
              <a:ext cx="901940" cy="622365"/>
            </a:xfrm>
            <a:custGeom>
              <a:avLst/>
              <a:gdLst/>
              <a:ahLst/>
              <a:cxnLst/>
              <a:rect l="0" t="0" r="0" b="0"/>
              <a:pathLst>
                <a:path w="901940" h="622365">
                  <a:moveTo>
                    <a:pt x="901940" y="622365"/>
                  </a:moveTo>
                  <a:lnTo>
                    <a:pt x="0" y="0"/>
                  </a:lnTo>
                </a:path>
              </a:pathLst>
            </a:custGeom>
          </p:spPr>
          <p:txBody>
            <a:bodyPr/>
            <a:lstStyle/>
            <a:p>
              <a:endParaRPr/>
            </a:p>
          </p:txBody>
        </p:sp>
        <p:sp>
          <p:nvSpPr>
            <p:cNvPr id="81" name="pl81"/>
            <p:cNvSpPr/>
            <p:nvPr/>
          </p:nvSpPr>
          <p:spPr>
            <a:xfrm>
              <a:off x="7463671" y="1958197"/>
              <a:ext cx="1033713" cy="134164"/>
            </a:xfrm>
            <a:custGeom>
              <a:avLst/>
              <a:gdLst/>
              <a:ahLst/>
              <a:cxnLst/>
              <a:rect l="0" t="0" r="0" b="0"/>
              <a:pathLst>
                <a:path w="1033713" h="134164">
                  <a:moveTo>
                    <a:pt x="1033713" y="0"/>
                  </a:moveTo>
                  <a:lnTo>
                    <a:pt x="0" y="134164"/>
                  </a:lnTo>
                </a:path>
              </a:pathLst>
            </a:custGeom>
          </p:spPr>
          <p:txBody>
            <a:bodyPr/>
            <a:lstStyle/>
            <a:p>
              <a:endParaRPr/>
            </a:p>
          </p:txBody>
        </p:sp>
        <p:sp>
          <p:nvSpPr>
            <p:cNvPr id="82" name="pl82"/>
            <p:cNvSpPr/>
            <p:nvPr/>
          </p:nvSpPr>
          <p:spPr>
            <a:xfrm>
              <a:off x="7463736" y="2096971"/>
              <a:ext cx="961289" cy="116693"/>
            </a:xfrm>
            <a:custGeom>
              <a:avLst/>
              <a:gdLst/>
              <a:ahLst/>
              <a:cxnLst/>
              <a:rect l="0" t="0" r="0" b="0"/>
              <a:pathLst>
                <a:path w="961289" h="116693">
                  <a:moveTo>
                    <a:pt x="961289" y="116693"/>
                  </a:moveTo>
                  <a:lnTo>
                    <a:pt x="0" y="0"/>
                  </a:lnTo>
                </a:path>
              </a:pathLst>
            </a:custGeom>
          </p:spPr>
          <p:txBody>
            <a:bodyPr/>
            <a:lstStyle/>
            <a:p>
              <a:endParaRPr/>
            </a:p>
          </p:txBody>
        </p:sp>
        <p:sp>
          <p:nvSpPr>
            <p:cNvPr id="83" name="pl83"/>
            <p:cNvSpPr/>
            <p:nvPr/>
          </p:nvSpPr>
          <p:spPr>
            <a:xfrm>
              <a:off x="7459639" y="2101241"/>
              <a:ext cx="796639" cy="362575"/>
            </a:xfrm>
            <a:custGeom>
              <a:avLst/>
              <a:gdLst/>
              <a:ahLst/>
              <a:cxnLst/>
              <a:rect l="0" t="0" r="0" b="0"/>
              <a:pathLst>
                <a:path w="796639" h="362575">
                  <a:moveTo>
                    <a:pt x="796639" y="362575"/>
                  </a:moveTo>
                  <a:lnTo>
                    <a:pt x="0" y="0"/>
                  </a:lnTo>
                </a:path>
              </a:pathLst>
            </a:custGeom>
          </p:spPr>
          <p:txBody>
            <a:bodyPr/>
            <a:lstStyle/>
            <a:p>
              <a:endParaRPr/>
            </a:p>
          </p:txBody>
        </p:sp>
        <p:sp>
          <p:nvSpPr>
            <p:cNvPr id="84" name="pl84"/>
            <p:cNvSpPr/>
            <p:nvPr/>
          </p:nvSpPr>
          <p:spPr>
            <a:xfrm>
              <a:off x="7451918" y="2183451"/>
              <a:ext cx="328289" cy="466870"/>
            </a:xfrm>
            <a:custGeom>
              <a:avLst/>
              <a:gdLst/>
              <a:ahLst/>
              <a:cxnLst/>
              <a:rect l="0" t="0" r="0" b="0"/>
              <a:pathLst>
                <a:path w="328289" h="466870">
                  <a:moveTo>
                    <a:pt x="328289" y="466870"/>
                  </a:moveTo>
                  <a:lnTo>
                    <a:pt x="0" y="0"/>
                  </a:lnTo>
                </a:path>
              </a:pathLst>
            </a:custGeom>
          </p:spPr>
          <p:txBody>
            <a:bodyPr/>
            <a:lstStyle/>
            <a:p>
              <a:endParaRPr/>
            </a:p>
          </p:txBody>
        </p:sp>
        <p:sp>
          <p:nvSpPr>
            <p:cNvPr id="85" name="pl85"/>
            <p:cNvSpPr/>
            <p:nvPr/>
          </p:nvSpPr>
          <p:spPr>
            <a:xfrm>
              <a:off x="7452614" y="2183306"/>
              <a:ext cx="839817" cy="1063116"/>
            </a:xfrm>
            <a:custGeom>
              <a:avLst/>
              <a:gdLst/>
              <a:ahLst/>
              <a:cxnLst/>
              <a:rect l="0" t="0" r="0" b="0"/>
              <a:pathLst>
                <a:path w="839817" h="1063116">
                  <a:moveTo>
                    <a:pt x="839817" y="1063116"/>
                  </a:moveTo>
                  <a:lnTo>
                    <a:pt x="0" y="0"/>
                  </a:lnTo>
                </a:path>
              </a:pathLst>
            </a:custGeom>
          </p:spPr>
          <p:txBody>
            <a:bodyPr/>
            <a:lstStyle/>
            <a:p>
              <a:endParaRPr/>
            </a:p>
          </p:txBody>
        </p:sp>
        <p:sp>
          <p:nvSpPr>
            <p:cNvPr id="86" name="pl86"/>
            <p:cNvSpPr/>
            <p:nvPr/>
          </p:nvSpPr>
          <p:spPr>
            <a:xfrm>
              <a:off x="7453613" y="2421199"/>
              <a:ext cx="1001531" cy="1085500"/>
            </a:xfrm>
            <a:custGeom>
              <a:avLst/>
              <a:gdLst/>
              <a:ahLst/>
              <a:cxnLst/>
              <a:rect l="0" t="0" r="0" b="0"/>
              <a:pathLst>
                <a:path w="1001531" h="1085500">
                  <a:moveTo>
                    <a:pt x="1001531" y="1085500"/>
                  </a:moveTo>
                  <a:lnTo>
                    <a:pt x="0" y="0"/>
                  </a:lnTo>
                </a:path>
              </a:pathLst>
            </a:custGeom>
          </p:spPr>
          <p:txBody>
            <a:bodyPr/>
            <a:lstStyle/>
            <a:p>
              <a:endParaRPr/>
            </a:p>
          </p:txBody>
        </p:sp>
        <p:sp>
          <p:nvSpPr>
            <p:cNvPr id="87" name="pl87"/>
            <p:cNvSpPr/>
            <p:nvPr/>
          </p:nvSpPr>
          <p:spPr>
            <a:xfrm>
              <a:off x="7454811" y="2539928"/>
              <a:ext cx="1258918" cy="1146754"/>
            </a:xfrm>
            <a:custGeom>
              <a:avLst/>
              <a:gdLst/>
              <a:ahLst/>
              <a:cxnLst/>
              <a:rect l="0" t="0" r="0" b="0"/>
              <a:pathLst>
                <a:path w="1258918" h="1146754">
                  <a:moveTo>
                    <a:pt x="1258918" y="1146754"/>
                  </a:moveTo>
                  <a:lnTo>
                    <a:pt x="0" y="0"/>
                  </a:lnTo>
                </a:path>
              </a:pathLst>
            </a:custGeom>
          </p:spPr>
          <p:txBody>
            <a:bodyPr/>
            <a:lstStyle/>
            <a:p>
              <a:endParaRPr/>
            </a:p>
          </p:txBody>
        </p:sp>
        <p:sp>
          <p:nvSpPr>
            <p:cNvPr id="88" name="pl88"/>
            <p:cNvSpPr/>
            <p:nvPr/>
          </p:nvSpPr>
          <p:spPr>
            <a:xfrm>
              <a:off x="7452958" y="2580113"/>
              <a:ext cx="1141843" cy="1368268"/>
            </a:xfrm>
            <a:custGeom>
              <a:avLst/>
              <a:gdLst/>
              <a:ahLst/>
              <a:cxnLst/>
              <a:rect l="0" t="0" r="0" b="0"/>
              <a:pathLst>
                <a:path w="1141843" h="1368268">
                  <a:moveTo>
                    <a:pt x="1141843" y="1368268"/>
                  </a:moveTo>
                  <a:lnTo>
                    <a:pt x="0" y="0"/>
                  </a:lnTo>
                </a:path>
              </a:pathLst>
            </a:custGeom>
          </p:spPr>
          <p:txBody>
            <a:bodyPr/>
            <a:lstStyle/>
            <a:p>
              <a:endParaRPr/>
            </a:p>
          </p:txBody>
        </p:sp>
        <p:sp>
          <p:nvSpPr>
            <p:cNvPr id="89" name="pl89"/>
            <p:cNvSpPr/>
            <p:nvPr/>
          </p:nvSpPr>
          <p:spPr>
            <a:xfrm>
              <a:off x="7464216" y="5388879"/>
              <a:ext cx="979018" cy="5"/>
            </a:xfrm>
            <a:custGeom>
              <a:avLst/>
              <a:gdLst/>
              <a:ahLst/>
              <a:cxnLst/>
              <a:rect l="0" t="0" r="0" b="0"/>
              <a:pathLst>
                <a:path w="979018" h="5">
                  <a:moveTo>
                    <a:pt x="979018" y="0"/>
                  </a:moveTo>
                  <a:lnTo>
                    <a:pt x="0" y="5"/>
                  </a:lnTo>
                </a:path>
              </a:pathLst>
            </a:custGeom>
          </p:spPr>
          <p:txBody>
            <a:bodyPr/>
            <a:lstStyle/>
            <a:p>
              <a:endParaRPr/>
            </a:p>
          </p:txBody>
        </p:sp>
        <p:sp>
          <p:nvSpPr>
            <p:cNvPr id="90" name="pg90"/>
            <p:cNvSpPr/>
            <p:nvPr/>
          </p:nvSpPr>
          <p:spPr>
            <a:xfrm>
              <a:off x="8187804" y="1624509"/>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1" name="tx91"/>
            <p:cNvSpPr/>
            <p:nvPr/>
          </p:nvSpPr>
          <p:spPr>
            <a:xfrm>
              <a:off x="8210664" y="1666047"/>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93%</a:t>
              </a:r>
            </a:p>
          </p:txBody>
        </p:sp>
        <p:sp>
          <p:nvSpPr>
            <p:cNvPr id="92" name="pg92"/>
            <p:cNvSpPr/>
            <p:nvPr/>
          </p:nvSpPr>
          <p:spPr>
            <a:xfrm>
              <a:off x="8374655" y="2908264"/>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7515" y="2949802"/>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92%</a:t>
              </a:r>
            </a:p>
          </p:txBody>
        </p:sp>
        <p:sp>
          <p:nvSpPr>
            <p:cNvPr id="94" name="pg94"/>
            <p:cNvSpPr/>
            <p:nvPr/>
          </p:nvSpPr>
          <p:spPr>
            <a:xfrm>
              <a:off x="8290175" y="2647435"/>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670288"/>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92%</a:t>
              </a:r>
            </a:p>
          </p:txBody>
        </p:sp>
        <p:sp>
          <p:nvSpPr>
            <p:cNvPr id="96" name="pg96"/>
            <p:cNvSpPr/>
            <p:nvPr/>
          </p:nvSpPr>
          <p:spPr>
            <a:xfrm>
              <a:off x="8428804" y="1871549"/>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1913087"/>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92%</a:t>
              </a:r>
            </a:p>
          </p:txBody>
        </p:sp>
        <p:sp>
          <p:nvSpPr>
            <p:cNvPr id="98" name="pg98"/>
            <p:cNvSpPr/>
            <p:nvPr/>
          </p:nvSpPr>
          <p:spPr>
            <a:xfrm>
              <a:off x="8356446" y="2131162"/>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9" name="tx99"/>
            <p:cNvSpPr/>
            <p:nvPr/>
          </p:nvSpPr>
          <p:spPr>
            <a:xfrm>
              <a:off x="8379306" y="2172700"/>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92%</a:t>
              </a:r>
            </a:p>
          </p:txBody>
        </p:sp>
        <p:sp>
          <p:nvSpPr>
            <p:cNvPr id="100" name="pg100"/>
            <p:cNvSpPr/>
            <p:nvPr/>
          </p:nvSpPr>
          <p:spPr>
            <a:xfrm>
              <a:off x="8187699" y="2386996"/>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1" name="tx101"/>
            <p:cNvSpPr/>
            <p:nvPr/>
          </p:nvSpPr>
          <p:spPr>
            <a:xfrm>
              <a:off x="8210559" y="2428535"/>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92%</a:t>
              </a:r>
            </a:p>
          </p:txBody>
        </p:sp>
        <p:sp>
          <p:nvSpPr>
            <p:cNvPr id="102" name="pg102"/>
            <p:cNvSpPr/>
            <p:nvPr/>
          </p:nvSpPr>
          <p:spPr>
            <a:xfrm>
              <a:off x="7711627" y="2578570"/>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1"/>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3" name="tx103"/>
            <p:cNvSpPr/>
            <p:nvPr/>
          </p:nvSpPr>
          <p:spPr>
            <a:xfrm>
              <a:off x="7734487" y="2620109"/>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90%</a:t>
              </a:r>
            </a:p>
          </p:txBody>
        </p:sp>
        <p:sp>
          <p:nvSpPr>
            <p:cNvPr id="104" name="pg104"/>
            <p:cNvSpPr/>
            <p:nvPr/>
          </p:nvSpPr>
          <p:spPr>
            <a:xfrm>
              <a:off x="8223851" y="3167523"/>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05" name="tx105"/>
            <p:cNvSpPr/>
            <p:nvPr/>
          </p:nvSpPr>
          <p:spPr>
            <a:xfrm>
              <a:off x="8246711" y="3209061"/>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90%</a:t>
              </a:r>
            </a:p>
          </p:txBody>
        </p:sp>
        <p:sp>
          <p:nvSpPr>
            <p:cNvPr id="106" name="pg106"/>
            <p:cNvSpPr/>
            <p:nvPr/>
          </p:nvSpPr>
          <p:spPr>
            <a:xfrm>
              <a:off x="8386565" y="3427399"/>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7" name="tx107"/>
            <p:cNvSpPr/>
            <p:nvPr/>
          </p:nvSpPr>
          <p:spPr>
            <a:xfrm>
              <a:off x="8409425" y="3468938"/>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84%</a:t>
              </a:r>
            </a:p>
          </p:txBody>
        </p:sp>
        <p:sp>
          <p:nvSpPr>
            <p:cNvPr id="108" name="pg108"/>
            <p:cNvSpPr/>
            <p:nvPr/>
          </p:nvSpPr>
          <p:spPr>
            <a:xfrm>
              <a:off x="8362533" y="3686682"/>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9" name="tx109"/>
            <p:cNvSpPr/>
            <p:nvPr/>
          </p:nvSpPr>
          <p:spPr>
            <a:xfrm>
              <a:off x="8385393" y="3728221"/>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81%</a:t>
              </a:r>
            </a:p>
          </p:txBody>
        </p:sp>
        <p:sp>
          <p:nvSpPr>
            <p:cNvPr id="110" name="pg110"/>
            <p:cNvSpPr/>
            <p:nvPr/>
          </p:nvSpPr>
          <p:spPr>
            <a:xfrm>
              <a:off x="8133602" y="3948382"/>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1" name="tx111"/>
            <p:cNvSpPr/>
            <p:nvPr/>
          </p:nvSpPr>
          <p:spPr>
            <a:xfrm>
              <a:off x="8156462" y="3989920"/>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80%</a:t>
              </a:r>
            </a:p>
          </p:txBody>
        </p:sp>
        <p:sp>
          <p:nvSpPr>
            <p:cNvPr id="112" name="pg112"/>
            <p:cNvSpPr/>
            <p:nvPr/>
          </p:nvSpPr>
          <p:spPr>
            <a:xfrm>
              <a:off x="8374655" y="5304360"/>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3" name="tx113"/>
            <p:cNvSpPr/>
            <p:nvPr/>
          </p:nvSpPr>
          <p:spPr>
            <a:xfrm>
              <a:off x="8397515" y="5345898"/>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9%</a:t>
              </a:r>
            </a:p>
          </p:txBody>
        </p:sp>
        <p:sp>
          <p:nvSpPr>
            <p:cNvPr id="114" name="pg114"/>
            <p:cNvSpPr/>
            <p:nvPr/>
          </p:nvSpPr>
          <p:spPr>
            <a:xfrm>
              <a:off x="1099490" y="508798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10" y="5132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18</a:t>
              </a:r>
            </a:p>
          </p:txBody>
        </p:sp>
        <p:sp>
          <p:nvSpPr>
            <p:cNvPr id="116" name="pg116"/>
            <p:cNvSpPr/>
            <p:nvPr/>
          </p:nvSpPr>
          <p:spPr>
            <a:xfrm>
              <a:off x="2352606" y="488954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26" y="49335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23</a:t>
              </a:r>
            </a:p>
          </p:txBody>
        </p:sp>
        <p:sp>
          <p:nvSpPr>
            <p:cNvPr id="118" name="pg118"/>
            <p:cNvSpPr/>
            <p:nvPr/>
          </p:nvSpPr>
          <p:spPr>
            <a:xfrm>
              <a:off x="3605730" y="4651416"/>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0" y="4695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29</a:t>
              </a:r>
            </a:p>
          </p:txBody>
        </p:sp>
        <p:sp>
          <p:nvSpPr>
            <p:cNvPr id="120" name="pg120"/>
            <p:cNvSpPr/>
            <p:nvPr/>
          </p:nvSpPr>
          <p:spPr>
            <a:xfrm>
              <a:off x="4858842" y="4016404"/>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62" y="40608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45</a:t>
              </a:r>
            </a:p>
          </p:txBody>
        </p:sp>
        <p:sp>
          <p:nvSpPr>
            <p:cNvPr id="122" name="pg122"/>
            <p:cNvSpPr/>
            <p:nvPr/>
          </p:nvSpPr>
          <p:spPr>
            <a:xfrm>
              <a:off x="5861348" y="3143253"/>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68" y="3187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67</a:t>
              </a:r>
            </a:p>
          </p:txBody>
        </p:sp>
        <p:sp>
          <p:nvSpPr>
            <p:cNvPr id="124" name="pg124"/>
            <p:cNvSpPr/>
            <p:nvPr/>
          </p:nvSpPr>
          <p:spPr>
            <a:xfrm>
              <a:off x="7365100" y="2468544"/>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20" y="2512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84</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66658" y="1335815"/>
              <a:ext cx="2744911" cy="14131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ROSA,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84% in 2025. This increase since 2000 is a result of incremental improvement in introducing new vaccines and expanding vaccination services to previously missed populations.
Enhancing BOP now depends partly on improving the coverage of HPV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84%.</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4804"/>
              <a:ext cx="311052" cy="34242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709646"/>
              <a:ext cx="311052" cy="34242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2052067"/>
              <a:ext cx="311052" cy="34242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736909"/>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449014"/>
              <a:ext cx="311052" cy="34242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5133856"/>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266997" y="1024804"/>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709646"/>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2052067"/>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2736909"/>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4449014"/>
              <a:ext cx="311052" cy="34242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5133856"/>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578050" y="1024804"/>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578050" y="1709646"/>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2052067"/>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2736909"/>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4449014"/>
              <a:ext cx="311052" cy="34242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889102" y="1024804"/>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889102" y="1709646"/>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052067"/>
              <a:ext cx="311052" cy="34242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2736909"/>
              <a:ext cx="311052" cy="342421"/>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4449014"/>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200154" y="1024804"/>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2200154" y="1709646"/>
              <a:ext cx="311052" cy="34242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2200154" y="2052067"/>
              <a:ext cx="311052" cy="34242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2200154" y="2736909"/>
              <a:ext cx="311052" cy="342421"/>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4449014"/>
              <a:ext cx="311052" cy="34242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511207" y="102480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511207" y="1709646"/>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511207" y="2052067"/>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511207" y="2736909"/>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511207"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4449014"/>
              <a:ext cx="311052" cy="34242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22259" y="102480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22259" y="170964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22259" y="2052067"/>
              <a:ext cx="311052" cy="34242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822259" y="2736909"/>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822259"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4449014"/>
              <a:ext cx="311052" cy="34242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133311" y="102480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133311" y="170964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133311" y="2052067"/>
              <a:ext cx="311052" cy="34242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133311" y="2736909"/>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133311" y="1367225"/>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133311"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133311" y="4449014"/>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5133856"/>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444364" y="102480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444364" y="170964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444364" y="2052067"/>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444364" y="2736909"/>
              <a:ext cx="311052" cy="34242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444364" y="136722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444364"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444364" y="4449014"/>
              <a:ext cx="311052" cy="34242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444364" y="5133856"/>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55416" y="102480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755416" y="1709646"/>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55416" y="2052067"/>
              <a:ext cx="311052" cy="34242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755416" y="2736909"/>
              <a:ext cx="311052" cy="34242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755416" y="136722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755416" y="2394488"/>
              <a:ext cx="311052" cy="342421"/>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755416" y="4449014"/>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755416" y="5133856"/>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755416"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066468" y="102480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066468" y="1709646"/>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066468" y="2052067"/>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066468" y="2736909"/>
              <a:ext cx="311052" cy="34242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066468" y="1367225"/>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066468" y="2394488"/>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066468" y="4449014"/>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066468" y="5133856"/>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066468"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066468"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377521" y="102480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377521" y="170964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377521" y="2052067"/>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377521" y="2736909"/>
              <a:ext cx="311052" cy="34242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377521" y="1367225"/>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77521" y="2394488"/>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377521" y="4449014"/>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377521" y="5133856"/>
              <a:ext cx="311052" cy="342421"/>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377521"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77521" y="4791435"/>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7752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688573" y="102480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688573" y="170964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688573" y="2052067"/>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688573" y="2736909"/>
              <a:ext cx="311052" cy="34242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688573" y="1367225"/>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688573" y="2394488"/>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688573" y="4449014"/>
              <a:ext cx="311052" cy="34242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688573" y="5133856"/>
              <a:ext cx="311052" cy="34242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688573"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688573" y="479143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688573"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999625" y="102480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999625" y="170964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999625" y="2052067"/>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999625" y="2736909"/>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999625" y="1367225"/>
              <a:ext cx="311052" cy="34242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999625" y="2394488"/>
              <a:ext cx="311052" cy="342421"/>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999625" y="4449014"/>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999625" y="5133856"/>
              <a:ext cx="311052" cy="34242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999625" y="3079330"/>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999625" y="4791435"/>
              <a:ext cx="311052" cy="342421"/>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999625"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310677" y="102480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310677" y="170964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10677" y="2052067"/>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0677" y="2736909"/>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10677" y="1367225"/>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310677" y="2394488"/>
              <a:ext cx="311052" cy="342421"/>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310677" y="4449014"/>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5310677" y="5133856"/>
              <a:ext cx="311052" cy="34242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5310677" y="3079330"/>
              <a:ext cx="311052" cy="34242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5310677" y="4791435"/>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310677"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621730" y="1024804"/>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5621730" y="170964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621730" y="2052067"/>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621730" y="2736909"/>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621730" y="1367225"/>
              <a:ext cx="311052" cy="34242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621730" y="2394488"/>
              <a:ext cx="311052" cy="34242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621730" y="3764172"/>
              <a:ext cx="311052" cy="342421"/>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621730" y="444901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621730" y="5133856"/>
              <a:ext cx="311052" cy="34242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621730" y="3079330"/>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621730" y="4791435"/>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621730"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932782" y="102480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932782" y="170964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932782" y="2052067"/>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932782" y="2736909"/>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932782" y="1367225"/>
              <a:ext cx="311052" cy="342421"/>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932782" y="2394488"/>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932782" y="3764172"/>
              <a:ext cx="311052" cy="34242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932782" y="444901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2782" y="5133856"/>
              <a:ext cx="311052" cy="34242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932782" y="3079330"/>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932782" y="4791435"/>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932782" y="3421751"/>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243834" y="102480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6243834" y="170964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6243834" y="2052067"/>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243834"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6243834" y="1367225"/>
              <a:ext cx="311052" cy="34242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6243834" y="2394488"/>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243834" y="3764172"/>
              <a:ext cx="311052" cy="34242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243834" y="444901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243834" y="5133856"/>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243834" y="3079330"/>
              <a:ext cx="311052" cy="342421"/>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243834" y="4791435"/>
              <a:ext cx="311052" cy="342421"/>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243834" y="3421751"/>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554887"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554887"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554887"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554887"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554887" y="1367225"/>
              <a:ext cx="311052" cy="34242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554887" y="2394488"/>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554887" y="3764172"/>
              <a:ext cx="311052" cy="34242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554887"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554887" y="5133856"/>
              <a:ext cx="311052" cy="34242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554887" y="3079330"/>
              <a:ext cx="311052" cy="342421"/>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554887" y="4791435"/>
              <a:ext cx="311052" cy="34242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554887" y="3421751"/>
              <a:ext cx="311052" cy="34242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865939"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65939" y="170964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65939"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865939" y="2736909"/>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865939" y="1367225"/>
              <a:ext cx="311052" cy="342421"/>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865939" y="2394488"/>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865939" y="3764172"/>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865939" y="444901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865939" y="513385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865939" y="3079330"/>
              <a:ext cx="311052" cy="342421"/>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865939" y="4791435"/>
              <a:ext cx="311052" cy="34242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865939" y="3421751"/>
              <a:ext cx="311052" cy="34242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176991" y="102480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176991" y="170964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7176991" y="2052067"/>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7176991" y="2736909"/>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7176991" y="1367225"/>
              <a:ext cx="311052" cy="34242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7176991" y="2394488"/>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176991" y="3764172"/>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176991" y="444901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176991" y="5133856"/>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7176991" y="3079330"/>
              <a:ext cx="311052" cy="34242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7176991" y="4791435"/>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7176991" y="3421751"/>
              <a:ext cx="311052" cy="34242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7488044" y="102480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488044" y="170964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488044" y="2052067"/>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488044" y="2736909"/>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488044" y="1367225"/>
              <a:ext cx="311052" cy="34242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488044" y="2394488"/>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88044" y="3764172"/>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488044" y="4106593"/>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488044" y="444901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488044" y="513385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488044" y="3079330"/>
              <a:ext cx="311052" cy="34242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488044" y="4791435"/>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488044" y="3421751"/>
              <a:ext cx="311052" cy="34242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799096"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799096" y="1709646"/>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799096"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799096"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799096" y="1367225"/>
              <a:ext cx="311052" cy="34242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799096" y="2394488"/>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799096" y="3764172"/>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799096" y="4106593"/>
              <a:ext cx="311052" cy="34242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799096" y="444901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799096"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799096" y="3079330"/>
              <a:ext cx="311052" cy="34242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799096"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799096" y="3421751"/>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8110148" y="102480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8110148" y="170964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8110148" y="2052067"/>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110148" y="2736909"/>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8110148" y="1367225"/>
              <a:ext cx="311052" cy="34242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8110148" y="2394488"/>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8110148" y="3764172"/>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8110148" y="4106593"/>
              <a:ext cx="311052" cy="342421"/>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110148"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10148"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110148" y="3079330"/>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8110148" y="479143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110148" y="3421751"/>
              <a:ext cx="311052" cy="34242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421201"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421201"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8421201" y="2052067"/>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421201" y="2736909"/>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421201" y="1367225"/>
              <a:ext cx="311052" cy="34242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421201" y="2394488"/>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421201" y="3764172"/>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8421201" y="4106593"/>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421201"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421201"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421201" y="3079330"/>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421201"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421201" y="3421751"/>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732253"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732253"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732253" y="2052067"/>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732253" y="2736909"/>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732253" y="1367225"/>
              <a:ext cx="311052" cy="34242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732253" y="2394488"/>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732253" y="3764172"/>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732253" y="4106593"/>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732253"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732253" y="513385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732253" y="3079330"/>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732253" y="479143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732253" y="3421751"/>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377521"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688573"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999625"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10677"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621730"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932782"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243834"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554887"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865939"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7176991"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488044"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799096"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110148"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5476277"/>
              <a:ext cx="311052" cy="34242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32253" y="5476277"/>
              <a:ext cx="311052" cy="34242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4377521"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4688573"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4999625"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5310677"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5621730"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5932782"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6243834"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6554887"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6865939"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7176991"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7488044"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7799096"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110148" y="5476277"/>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421201" y="5476277"/>
              <a:ext cx="311052" cy="342421"/>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476277"/>
              <a:ext cx="311052" cy="342421"/>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24" name="tx324"/>
            <p:cNvSpPr/>
            <p:nvPr/>
          </p:nvSpPr>
          <p:spPr>
            <a:xfrm>
              <a:off x="1051182" y="1156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25" name="tx325"/>
            <p:cNvSpPr/>
            <p:nvPr/>
          </p:nvSpPr>
          <p:spPr>
            <a:xfrm>
              <a:off x="1051182" y="18417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26" name="tx326"/>
            <p:cNvSpPr/>
            <p:nvPr/>
          </p:nvSpPr>
          <p:spPr>
            <a:xfrm>
              <a:off x="105118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27" name="tx327"/>
            <p:cNvSpPr/>
            <p:nvPr/>
          </p:nvSpPr>
          <p:spPr>
            <a:xfrm>
              <a:off x="136223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136223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9" name="tx329"/>
            <p:cNvSpPr/>
            <p:nvPr/>
          </p:nvSpPr>
          <p:spPr>
            <a:xfrm>
              <a:off x="1362234"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0" name="tx330"/>
            <p:cNvSpPr/>
            <p:nvPr/>
          </p:nvSpPr>
          <p:spPr>
            <a:xfrm>
              <a:off x="167328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31" name="tx331"/>
            <p:cNvSpPr/>
            <p:nvPr/>
          </p:nvSpPr>
          <p:spPr>
            <a:xfrm>
              <a:off x="1673286" y="18430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2" name="tx332"/>
            <p:cNvSpPr/>
            <p:nvPr/>
          </p:nvSpPr>
          <p:spPr>
            <a:xfrm>
              <a:off x="167328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3" name="tx333"/>
            <p:cNvSpPr/>
            <p:nvPr/>
          </p:nvSpPr>
          <p:spPr>
            <a:xfrm>
              <a:off x="198433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34" name="tx334"/>
            <p:cNvSpPr/>
            <p:nvPr/>
          </p:nvSpPr>
          <p:spPr>
            <a:xfrm>
              <a:off x="1984338" y="18430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5" name="tx335"/>
            <p:cNvSpPr/>
            <p:nvPr/>
          </p:nvSpPr>
          <p:spPr>
            <a:xfrm>
              <a:off x="198433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36" name="tx336"/>
            <p:cNvSpPr/>
            <p:nvPr/>
          </p:nvSpPr>
          <p:spPr>
            <a:xfrm>
              <a:off x="198433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7" name="tx337"/>
            <p:cNvSpPr/>
            <p:nvPr/>
          </p:nvSpPr>
          <p:spPr>
            <a:xfrm>
              <a:off x="229539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8" name="tx338"/>
            <p:cNvSpPr/>
            <p:nvPr/>
          </p:nvSpPr>
          <p:spPr>
            <a:xfrm>
              <a:off x="2295391"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9" name="tx339"/>
            <p:cNvSpPr/>
            <p:nvPr/>
          </p:nvSpPr>
          <p:spPr>
            <a:xfrm>
              <a:off x="229539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2295391"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1" name="tx341"/>
            <p:cNvSpPr/>
            <p:nvPr/>
          </p:nvSpPr>
          <p:spPr>
            <a:xfrm>
              <a:off x="260644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260644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2606443"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4" name="tx344"/>
            <p:cNvSpPr/>
            <p:nvPr/>
          </p:nvSpPr>
          <p:spPr>
            <a:xfrm>
              <a:off x="260644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5" name="tx345"/>
            <p:cNvSpPr/>
            <p:nvPr/>
          </p:nvSpPr>
          <p:spPr>
            <a:xfrm>
              <a:off x="291749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291749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7" name="tx347"/>
            <p:cNvSpPr/>
            <p:nvPr/>
          </p:nvSpPr>
          <p:spPr>
            <a:xfrm>
              <a:off x="291749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8" name="tx348"/>
            <p:cNvSpPr/>
            <p:nvPr/>
          </p:nvSpPr>
          <p:spPr>
            <a:xfrm>
              <a:off x="291749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9" name="tx349"/>
            <p:cNvSpPr/>
            <p:nvPr/>
          </p:nvSpPr>
          <p:spPr>
            <a:xfrm>
              <a:off x="322854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322854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322854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52" name="tx352"/>
            <p:cNvSpPr/>
            <p:nvPr/>
          </p:nvSpPr>
          <p:spPr>
            <a:xfrm>
              <a:off x="322854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3" name="tx353"/>
            <p:cNvSpPr/>
            <p:nvPr/>
          </p:nvSpPr>
          <p:spPr>
            <a:xfrm>
              <a:off x="3539600"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4" name="tx354"/>
            <p:cNvSpPr/>
            <p:nvPr/>
          </p:nvSpPr>
          <p:spPr>
            <a:xfrm>
              <a:off x="353960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353960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6" name="tx356"/>
            <p:cNvSpPr/>
            <p:nvPr/>
          </p:nvSpPr>
          <p:spPr>
            <a:xfrm>
              <a:off x="3539600" y="45811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385065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385065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3850652"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60" name="tx360"/>
            <p:cNvSpPr/>
            <p:nvPr/>
          </p:nvSpPr>
          <p:spPr>
            <a:xfrm>
              <a:off x="385065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416170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416170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416170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64" name="tx364"/>
            <p:cNvSpPr/>
            <p:nvPr/>
          </p:nvSpPr>
          <p:spPr>
            <a:xfrm>
              <a:off x="416170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65" name="tx365"/>
            <p:cNvSpPr/>
            <p:nvPr/>
          </p:nvSpPr>
          <p:spPr>
            <a:xfrm>
              <a:off x="4472757"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6" name="tx366"/>
            <p:cNvSpPr/>
            <p:nvPr/>
          </p:nvSpPr>
          <p:spPr>
            <a:xfrm>
              <a:off x="447275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447275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68" name="tx368"/>
            <p:cNvSpPr/>
            <p:nvPr/>
          </p:nvSpPr>
          <p:spPr>
            <a:xfrm>
              <a:off x="4472757"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478380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0" name="tx370"/>
            <p:cNvSpPr/>
            <p:nvPr/>
          </p:nvSpPr>
          <p:spPr>
            <a:xfrm>
              <a:off x="478380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478380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2" name="tx372"/>
            <p:cNvSpPr/>
            <p:nvPr/>
          </p:nvSpPr>
          <p:spPr>
            <a:xfrm>
              <a:off x="4783809" y="28690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73" name="tx373"/>
            <p:cNvSpPr/>
            <p:nvPr/>
          </p:nvSpPr>
          <p:spPr>
            <a:xfrm>
              <a:off x="478380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509486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509486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6" name="tx376"/>
            <p:cNvSpPr/>
            <p:nvPr/>
          </p:nvSpPr>
          <p:spPr>
            <a:xfrm>
              <a:off x="509486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7" name="tx377"/>
            <p:cNvSpPr/>
            <p:nvPr/>
          </p:nvSpPr>
          <p:spPr>
            <a:xfrm>
              <a:off x="509486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8" name="tx378"/>
            <p:cNvSpPr/>
            <p:nvPr/>
          </p:nvSpPr>
          <p:spPr>
            <a:xfrm>
              <a:off x="509486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540591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0" name="tx380"/>
            <p:cNvSpPr/>
            <p:nvPr/>
          </p:nvSpPr>
          <p:spPr>
            <a:xfrm>
              <a:off x="540591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5405914"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82" name="tx382"/>
            <p:cNvSpPr/>
            <p:nvPr/>
          </p:nvSpPr>
          <p:spPr>
            <a:xfrm>
              <a:off x="5405914" y="28703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5405914"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84" name="tx384"/>
            <p:cNvSpPr/>
            <p:nvPr/>
          </p:nvSpPr>
          <p:spPr>
            <a:xfrm>
              <a:off x="571696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5716966"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571696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5716966"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5716966"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5716966"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0" name="tx390"/>
            <p:cNvSpPr/>
            <p:nvPr/>
          </p:nvSpPr>
          <p:spPr>
            <a:xfrm>
              <a:off x="602801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1" name="tx391"/>
            <p:cNvSpPr/>
            <p:nvPr/>
          </p:nvSpPr>
          <p:spPr>
            <a:xfrm>
              <a:off x="602801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602801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602801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4" name="tx394"/>
            <p:cNvSpPr/>
            <p:nvPr/>
          </p:nvSpPr>
          <p:spPr>
            <a:xfrm>
              <a:off x="602801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95" name="tx395"/>
            <p:cNvSpPr/>
            <p:nvPr/>
          </p:nvSpPr>
          <p:spPr>
            <a:xfrm>
              <a:off x="602801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6028019" y="526626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97" name="tx397"/>
            <p:cNvSpPr/>
            <p:nvPr/>
          </p:nvSpPr>
          <p:spPr>
            <a:xfrm>
              <a:off x="633907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6339071"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633907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6339071"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6339071"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6339071"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6339071" y="52672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4" name="tx404"/>
            <p:cNvSpPr/>
            <p:nvPr/>
          </p:nvSpPr>
          <p:spPr>
            <a:xfrm>
              <a:off x="665012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665012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6650123"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6650123"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6650123"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6650123" y="38962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10" name="tx410"/>
            <p:cNvSpPr/>
            <p:nvPr/>
          </p:nvSpPr>
          <p:spPr>
            <a:xfrm>
              <a:off x="665012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6650123"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2" name="tx412"/>
            <p:cNvSpPr/>
            <p:nvPr/>
          </p:nvSpPr>
          <p:spPr>
            <a:xfrm>
              <a:off x="6650123"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13" name="tx413"/>
            <p:cNvSpPr/>
            <p:nvPr/>
          </p:nvSpPr>
          <p:spPr>
            <a:xfrm>
              <a:off x="696117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4" name="tx414"/>
            <p:cNvSpPr/>
            <p:nvPr/>
          </p:nvSpPr>
          <p:spPr>
            <a:xfrm>
              <a:off x="6961175" y="1840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696117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696117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17" name="tx417"/>
            <p:cNvSpPr/>
            <p:nvPr/>
          </p:nvSpPr>
          <p:spPr>
            <a:xfrm>
              <a:off x="6961175"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18" name="tx418"/>
            <p:cNvSpPr/>
            <p:nvPr/>
          </p:nvSpPr>
          <p:spPr>
            <a:xfrm>
              <a:off x="6961175"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19" name="tx419"/>
            <p:cNvSpPr/>
            <p:nvPr/>
          </p:nvSpPr>
          <p:spPr>
            <a:xfrm>
              <a:off x="696117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96117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1" name="tx421"/>
            <p:cNvSpPr/>
            <p:nvPr/>
          </p:nvSpPr>
          <p:spPr>
            <a:xfrm>
              <a:off x="6961175" y="49238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727222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3" name="tx423"/>
            <p:cNvSpPr/>
            <p:nvPr/>
          </p:nvSpPr>
          <p:spPr>
            <a:xfrm>
              <a:off x="727222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727222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5" name="tx425"/>
            <p:cNvSpPr/>
            <p:nvPr/>
          </p:nvSpPr>
          <p:spPr>
            <a:xfrm>
              <a:off x="727222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6" name="tx426"/>
            <p:cNvSpPr/>
            <p:nvPr/>
          </p:nvSpPr>
          <p:spPr>
            <a:xfrm>
              <a:off x="7272228"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7" name="tx427"/>
            <p:cNvSpPr/>
            <p:nvPr/>
          </p:nvSpPr>
          <p:spPr>
            <a:xfrm>
              <a:off x="7272228"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727222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7272228"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30" name="tx430"/>
            <p:cNvSpPr/>
            <p:nvPr/>
          </p:nvSpPr>
          <p:spPr>
            <a:xfrm>
              <a:off x="7272228"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1" name="tx431"/>
            <p:cNvSpPr/>
            <p:nvPr/>
          </p:nvSpPr>
          <p:spPr>
            <a:xfrm>
              <a:off x="7272228"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2" name="tx432"/>
            <p:cNvSpPr/>
            <p:nvPr/>
          </p:nvSpPr>
          <p:spPr>
            <a:xfrm>
              <a:off x="7583280"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33" name="tx433"/>
            <p:cNvSpPr/>
            <p:nvPr/>
          </p:nvSpPr>
          <p:spPr>
            <a:xfrm>
              <a:off x="758328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758328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5" name="tx435"/>
            <p:cNvSpPr/>
            <p:nvPr/>
          </p:nvSpPr>
          <p:spPr>
            <a:xfrm>
              <a:off x="7583280"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7583280"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7583280"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7583280"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7583280"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0" name="tx440"/>
            <p:cNvSpPr/>
            <p:nvPr/>
          </p:nvSpPr>
          <p:spPr>
            <a:xfrm>
              <a:off x="7583280"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41" name="tx441"/>
            <p:cNvSpPr/>
            <p:nvPr/>
          </p:nvSpPr>
          <p:spPr>
            <a:xfrm>
              <a:off x="7583280" y="355416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42" name="tx442"/>
            <p:cNvSpPr/>
            <p:nvPr/>
          </p:nvSpPr>
          <p:spPr>
            <a:xfrm>
              <a:off x="789433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789433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789433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5" name="tx445"/>
            <p:cNvSpPr/>
            <p:nvPr/>
          </p:nvSpPr>
          <p:spPr>
            <a:xfrm>
              <a:off x="789433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7894332"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7" name="tx447"/>
            <p:cNvSpPr/>
            <p:nvPr/>
          </p:nvSpPr>
          <p:spPr>
            <a:xfrm>
              <a:off x="7894332"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789433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789433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0" name="tx450"/>
            <p:cNvSpPr/>
            <p:nvPr/>
          </p:nvSpPr>
          <p:spPr>
            <a:xfrm>
              <a:off x="7894332"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51" name="tx451"/>
            <p:cNvSpPr/>
            <p:nvPr/>
          </p:nvSpPr>
          <p:spPr>
            <a:xfrm>
              <a:off x="789433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7894332"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3" name="tx453"/>
            <p:cNvSpPr/>
            <p:nvPr/>
          </p:nvSpPr>
          <p:spPr>
            <a:xfrm>
              <a:off x="820538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8205385" y="1840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820538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820538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7" name="tx457"/>
            <p:cNvSpPr/>
            <p:nvPr/>
          </p:nvSpPr>
          <p:spPr>
            <a:xfrm>
              <a:off x="8205385"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8" name="tx458"/>
            <p:cNvSpPr/>
            <p:nvPr/>
          </p:nvSpPr>
          <p:spPr>
            <a:xfrm>
              <a:off x="8205385"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820538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820538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1" name="tx461"/>
            <p:cNvSpPr/>
            <p:nvPr/>
          </p:nvSpPr>
          <p:spPr>
            <a:xfrm>
              <a:off x="8205385"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2" name="tx462"/>
            <p:cNvSpPr/>
            <p:nvPr/>
          </p:nvSpPr>
          <p:spPr>
            <a:xfrm>
              <a:off x="820538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3" name="tx463"/>
            <p:cNvSpPr/>
            <p:nvPr/>
          </p:nvSpPr>
          <p:spPr>
            <a:xfrm>
              <a:off x="8205385"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4" name="tx464"/>
            <p:cNvSpPr/>
            <p:nvPr/>
          </p:nvSpPr>
          <p:spPr>
            <a:xfrm>
              <a:off x="8516437"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5" name="tx465"/>
            <p:cNvSpPr/>
            <p:nvPr/>
          </p:nvSpPr>
          <p:spPr>
            <a:xfrm>
              <a:off x="851643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851643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8516437"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8516437"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9" name="tx469"/>
            <p:cNvSpPr/>
            <p:nvPr/>
          </p:nvSpPr>
          <p:spPr>
            <a:xfrm>
              <a:off x="8516437"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8516437"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8516437"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8516437"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8516437"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8516437"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8516437"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6" name="tx476"/>
            <p:cNvSpPr/>
            <p:nvPr/>
          </p:nvSpPr>
          <p:spPr>
            <a:xfrm>
              <a:off x="882748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7" name="tx477"/>
            <p:cNvSpPr/>
            <p:nvPr/>
          </p:nvSpPr>
          <p:spPr>
            <a:xfrm>
              <a:off x="882748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882748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9" name="tx479"/>
            <p:cNvSpPr/>
            <p:nvPr/>
          </p:nvSpPr>
          <p:spPr>
            <a:xfrm>
              <a:off x="882748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882748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8827489"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8827489"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3" name="tx483"/>
            <p:cNvSpPr/>
            <p:nvPr/>
          </p:nvSpPr>
          <p:spPr>
            <a:xfrm>
              <a:off x="8827489"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882748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5" name="tx485"/>
            <p:cNvSpPr/>
            <p:nvPr/>
          </p:nvSpPr>
          <p:spPr>
            <a:xfrm>
              <a:off x="8827489"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6" name="tx486"/>
            <p:cNvSpPr/>
            <p:nvPr/>
          </p:nvSpPr>
          <p:spPr>
            <a:xfrm>
              <a:off x="882748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8827489"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8" name="tx488"/>
            <p:cNvSpPr/>
            <p:nvPr/>
          </p:nvSpPr>
          <p:spPr>
            <a:xfrm>
              <a:off x="1081326" y="28676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9" name="tx489"/>
            <p:cNvSpPr/>
            <p:nvPr/>
          </p:nvSpPr>
          <p:spPr>
            <a:xfrm>
              <a:off x="1081326"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0" name="tx490"/>
            <p:cNvSpPr/>
            <p:nvPr/>
          </p:nvSpPr>
          <p:spPr>
            <a:xfrm>
              <a:off x="1081326"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105118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92" name="tx492"/>
            <p:cNvSpPr/>
            <p:nvPr/>
          </p:nvSpPr>
          <p:spPr>
            <a:xfrm>
              <a:off x="1081326" y="52646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3" name="tx493"/>
            <p:cNvSpPr/>
            <p:nvPr/>
          </p:nvSpPr>
          <p:spPr>
            <a:xfrm>
              <a:off x="1081326"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94" name="tx494"/>
            <p:cNvSpPr/>
            <p:nvPr/>
          </p:nvSpPr>
          <p:spPr>
            <a:xfrm>
              <a:off x="1392379" y="28676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5" name="tx495"/>
            <p:cNvSpPr/>
            <p:nvPr/>
          </p:nvSpPr>
          <p:spPr>
            <a:xfrm>
              <a:off x="1392379"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6" name="tx496"/>
            <p:cNvSpPr/>
            <p:nvPr/>
          </p:nvSpPr>
          <p:spPr>
            <a:xfrm>
              <a:off x="1392379"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7" name="tx497"/>
            <p:cNvSpPr/>
            <p:nvPr/>
          </p:nvSpPr>
          <p:spPr>
            <a:xfrm>
              <a:off x="1362234"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98" name="tx498"/>
            <p:cNvSpPr/>
            <p:nvPr/>
          </p:nvSpPr>
          <p:spPr>
            <a:xfrm>
              <a:off x="1392379" y="52646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9" name="tx499"/>
            <p:cNvSpPr/>
            <p:nvPr/>
          </p:nvSpPr>
          <p:spPr>
            <a:xfrm>
              <a:off x="1392379"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00" name="tx500"/>
            <p:cNvSpPr/>
            <p:nvPr/>
          </p:nvSpPr>
          <p:spPr>
            <a:xfrm>
              <a:off x="1703431" y="28676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1" name="tx501"/>
            <p:cNvSpPr/>
            <p:nvPr/>
          </p:nvSpPr>
          <p:spPr>
            <a:xfrm>
              <a:off x="1703431"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2" name="tx502"/>
            <p:cNvSpPr/>
            <p:nvPr/>
          </p:nvSpPr>
          <p:spPr>
            <a:xfrm>
              <a:off x="1703431"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3" name="tx503"/>
            <p:cNvSpPr/>
            <p:nvPr/>
          </p:nvSpPr>
          <p:spPr>
            <a:xfrm>
              <a:off x="1673286"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04" name="tx504"/>
            <p:cNvSpPr/>
            <p:nvPr/>
          </p:nvSpPr>
          <p:spPr>
            <a:xfrm>
              <a:off x="1703431"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05" name="tx505"/>
            <p:cNvSpPr/>
            <p:nvPr/>
          </p:nvSpPr>
          <p:spPr>
            <a:xfrm>
              <a:off x="1703431"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06" name="tx506"/>
            <p:cNvSpPr/>
            <p:nvPr/>
          </p:nvSpPr>
          <p:spPr>
            <a:xfrm>
              <a:off x="198433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07" name="tx507"/>
            <p:cNvSpPr/>
            <p:nvPr/>
          </p:nvSpPr>
          <p:spPr>
            <a:xfrm>
              <a:off x="2014483"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8" name="tx508"/>
            <p:cNvSpPr/>
            <p:nvPr/>
          </p:nvSpPr>
          <p:spPr>
            <a:xfrm>
              <a:off x="2014483"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9" name="tx509"/>
            <p:cNvSpPr/>
            <p:nvPr/>
          </p:nvSpPr>
          <p:spPr>
            <a:xfrm>
              <a:off x="2014483"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10" name="tx510"/>
            <p:cNvSpPr/>
            <p:nvPr/>
          </p:nvSpPr>
          <p:spPr>
            <a:xfrm>
              <a:off x="2014483"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11" name="tx511"/>
            <p:cNvSpPr/>
            <p:nvPr/>
          </p:nvSpPr>
          <p:spPr>
            <a:xfrm>
              <a:off x="2295391"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12" name="tx512"/>
            <p:cNvSpPr/>
            <p:nvPr/>
          </p:nvSpPr>
          <p:spPr>
            <a:xfrm>
              <a:off x="2325536"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3" name="tx513"/>
            <p:cNvSpPr/>
            <p:nvPr/>
          </p:nvSpPr>
          <p:spPr>
            <a:xfrm>
              <a:off x="2325536"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4" name="tx514"/>
            <p:cNvSpPr/>
            <p:nvPr/>
          </p:nvSpPr>
          <p:spPr>
            <a:xfrm>
              <a:off x="2325536"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15" name="tx515"/>
            <p:cNvSpPr/>
            <p:nvPr/>
          </p:nvSpPr>
          <p:spPr>
            <a:xfrm>
              <a:off x="2325536"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16" name="tx516"/>
            <p:cNvSpPr/>
            <p:nvPr/>
          </p:nvSpPr>
          <p:spPr>
            <a:xfrm>
              <a:off x="2606443" y="28690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17" name="tx517"/>
            <p:cNvSpPr/>
            <p:nvPr/>
          </p:nvSpPr>
          <p:spPr>
            <a:xfrm>
              <a:off x="2636588"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8" name="tx518"/>
            <p:cNvSpPr/>
            <p:nvPr/>
          </p:nvSpPr>
          <p:spPr>
            <a:xfrm>
              <a:off x="2636588"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9" name="tx519"/>
            <p:cNvSpPr/>
            <p:nvPr/>
          </p:nvSpPr>
          <p:spPr>
            <a:xfrm>
              <a:off x="2636588"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20" name="tx520"/>
            <p:cNvSpPr/>
            <p:nvPr/>
          </p:nvSpPr>
          <p:spPr>
            <a:xfrm>
              <a:off x="2636588"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21" name="tx521"/>
            <p:cNvSpPr/>
            <p:nvPr/>
          </p:nvSpPr>
          <p:spPr>
            <a:xfrm>
              <a:off x="2917495"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522" name="tx522"/>
            <p:cNvSpPr/>
            <p:nvPr/>
          </p:nvSpPr>
          <p:spPr>
            <a:xfrm>
              <a:off x="2947640"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2947640"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4" name="tx524"/>
            <p:cNvSpPr/>
            <p:nvPr/>
          </p:nvSpPr>
          <p:spPr>
            <a:xfrm>
              <a:off x="2947640"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25" name="tx525"/>
            <p:cNvSpPr/>
            <p:nvPr/>
          </p:nvSpPr>
          <p:spPr>
            <a:xfrm>
              <a:off x="2947640"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26" name="tx526"/>
            <p:cNvSpPr/>
            <p:nvPr/>
          </p:nvSpPr>
          <p:spPr>
            <a:xfrm>
              <a:off x="2947640"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7" name="tx527"/>
            <p:cNvSpPr/>
            <p:nvPr/>
          </p:nvSpPr>
          <p:spPr>
            <a:xfrm>
              <a:off x="322854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528" name="tx528"/>
            <p:cNvSpPr/>
            <p:nvPr/>
          </p:nvSpPr>
          <p:spPr>
            <a:xfrm>
              <a:off x="3258693"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3258693"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0" name="tx530"/>
            <p:cNvSpPr/>
            <p:nvPr/>
          </p:nvSpPr>
          <p:spPr>
            <a:xfrm>
              <a:off x="3258693"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1" name="tx531"/>
            <p:cNvSpPr/>
            <p:nvPr/>
          </p:nvSpPr>
          <p:spPr>
            <a:xfrm>
              <a:off x="3258693"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2" name="tx532"/>
            <p:cNvSpPr/>
            <p:nvPr/>
          </p:nvSpPr>
          <p:spPr>
            <a:xfrm>
              <a:off x="3258693"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3539600" y="28690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34" name="tx534"/>
            <p:cNvSpPr/>
            <p:nvPr/>
          </p:nvSpPr>
          <p:spPr>
            <a:xfrm>
              <a:off x="3569745" y="1499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35" name="tx535"/>
            <p:cNvSpPr/>
            <p:nvPr/>
          </p:nvSpPr>
          <p:spPr>
            <a:xfrm>
              <a:off x="3569745"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3569745" y="5265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37" name="tx537"/>
            <p:cNvSpPr/>
            <p:nvPr/>
          </p:nvSpPr>
          <p:spPr>
            <a:xfrm>
              <a:off x="3569745"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3569745"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9" name="tx539"/>
            <p:cNvSpPr/>
            <p:nvPr/>
          </p:nvSpPr>
          <p:spPr>
            <a:xfrm>
              <a:off x="3569745"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0" name="tx540"/>
            <p:cNvSpPr/>
            <p:nvPr/>
          </p:nvSpPr>
          <p:spPr>
            <a:xfrm>
              <a:off x="3850652" y="28693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41" name="tx541"/>
            <p:cNvSpPr/>
            <p:nvPr/>
          </p:nvSpPr>
          <p:spPr>
            <a:xfrm>
              <a:off x="3880797" y="149937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42" name="tx542"/>
            <p:cNvSpPr/>
            <p:nvPr/>
          </p:nvSpPr>
          <p:spPr>
            <a:xfrm>
              <a:off x="3850652"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43" name="tx543"/>
            <p:cNvSpPr/>
            <p:nvPr/>
          </p:nvSpPr>
          <p:spPr>
            <a:xfrm>
              <a:off x="3880797" y="52646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44" name="tx544"/>
            <p:cNvSpPr/>
            <p:nvPr/>
          </p:nvSpPr>
          <p:spPr>
            <a:xfrm>
              <a:off x="3880797"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3880797"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46" name="tx546"/>
            <p:cNvSpPr/>
            <p:nvPr/>
          </p:nvSpPr>
          <p:spPr>
            <a:xfrm>
              <a:off x="3880797"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7" name="tx547"/>
            <p:cNvSpPr/>
            <p:nvPr/>
          </p:nvSpPr>
          <p:spPr>
            <a:xfrm>
              <a:off x="4161705" y="28693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48" name="tx548"/>
            <p:cNvSpPr/>
            <p:nvPr/>
          </p:nvSpPr>
          <p:spPr>
            <a:xfrm>
              <a:off x="4191849"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49" name="tx549"/>
            <p:cNvSpPr/>
            <p:nvPr/>
          </p:nvSpPr>
          <p:spPr>
            <a:xfrm>
              <a:off x="4161705"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50" name="tx550"/>
            <p:cNvSpPr/>
            <p:nvPr/>
          </p:nvSpPr>
          <p:spPr>
            <a:xfrm>
              <a:off x="4191849" y="526727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51" name="tx551"/>
            <p:cNvSpPr/>
            <p:nvPr/>
          </p:nvSpPr>
          <p:spPr>
            <a:xfrm>
              <a:off x="4191849"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4191849"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53" name="tx553"/>
            <p:cNvSpPr/>
            <p:nvPr/>
          </p:nvSpPr>
          <p:spPr>
            <a:xfrm>
              <a:off x="4191849"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4472757" y="286799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55" name="tx555"/>
            <p:cNvSpPr/>
            <p:nvPr/>
          </p:nvSpPr>
          <p:spPr>
            <a:xfrm>
              <a:off x="4502902" y="1497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56" name="tx556"/>
            <p:cNvSpPr/>
            <p:nvPr/>
          </p:nvSpPr>
          <p:spPr>
            <a:xfrm>
              <a:off x="4472757"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557" name="tx557"/>
            <p:cNvSpPr/>
            <p:nvPr/>
          </p:nvSpPr>
          <p:spPr>
            <a:xfrm>
              <a:off x="4472757" y="52659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558" name="tx558"/>
            <p:cNvSpPr/>
            <p:nvPr/>
          </p:nvSpPr>
          <p:spPr>
            <a:xfrm>
              <a:off x="4502902"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4502902"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60" name="tx560"/>
            <p:cNvSpPr/>
            <p:nvPr/>
          </p:nvSpPr>
          <p:spPr>
            <a:xfrm>
              <a:off x="4502902"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4783809" y="14993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62" name="tx562"/>
            <p:cNvSpPr/>
            <p:nvPr/>
          </p:nvSpPr>
          <p:spPr>
            <a:xfrm>
              <a:off x="4783809"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563" name="tx563"/>
            <p:cNvSpPr/>
            <p:nvPr/>
          </p:nvSpPr>
          <p:spPr>
            <a:xfrm>
              <a:off x="4783809" y="52645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4" name="tx564"/>
            <p:cNvSpPr/>
            <p:nvPr/>
          </p:nvSpPr>
          <p:spPr>
            <a:xfrm>
              <a:off x="4813954"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813954" y="49235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66" name="tx566"/>
            <p:cNvSpPr/>
            <p:nvPr/>
          </p:nvSpPr>
          <p:spPr>
            <a:xfrm>
              <a:off x="4813954"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7" name="tx567"/>
            <p:cNvSpPr/>
            <p:nvPr/>
          </p:nvSpPr>
          <p:spPr>
            <a:xfrm>
              <a:off x="5094862" y="14993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568" name="tx568"/>
            <p:cNvSpPr/>
            <p:nvPr/>
          </p:nvSpPr>
          <p:spPr>
            <a:xfrm>
              <a:off x="5094862"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569" name="tx569"/>
            <p:cNvSpPr/>
            <p:nvPr/>
          </p:nvSpPr>
          <p:spPr>
            <a:xfrm>
              <a:off x="509486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70" name="tx570"/>
            <p:cNvSpPr/>
            <p:nvPr/>
          </p:nvSpPr>
          <p:spPr>
            <a:xfrm>
              <a:off x="5094862"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71" name="tx571"/>
            <p:cNvSpPr/>
            <p:nvPr/>
          </p:nvSpPr>
          <p:spPr>
            <a:xfrm>
              <a:off x="509486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72" name="tx572"/>
            <p:cNvSpPr/>
            <p:nvPr/>
          </p:nvSpPr>
          <p:spPr>
            <a:xfrm>
              <a:off x="5125006"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3" name="tx573"/>
            <p:cNvSpPr/>
            <p:nvPr/>
          </p:nvSpPr>
          <p:spPr>
            <a:xfrm>
              <a:off x="5405914"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574" name="tx574"/>
            <p:cNvSpPr/>
            <p:nvPr/>
          </p:nvSpPr>
          <p:spPr>
            <a:xfrm>
              <a:off x="5405914"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75" name="tx575"/>
            <p:cNvSpPr/>
            <p:nvPr/>
          </p:nvSpPr>
          <p:spPr>
            <a:xfrm>
              <a:off x="5405914"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76" name="tx576"/>
            <p:cNvSpPr/>
            <p:nvPr/>
          </p:nvSpPr>
          <p:spPr>
            <a:xfrm>
              <a:off x="5405914"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77" name="tx577"/>
            <p:cNvSpPr/>
            <p:nvPr/>
          </p:nvSpPr>
          <p:spPr>
            <a:xfrm>
              <a:off x="5405914" y="49235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78" name="tx578"/>
            <p:cNvSpPr/>
            <p:nvPr/>
          </p:nvSpPr>
          <p:spPr>
            <a:xfrm>
              <a:off x="5436059"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5716966"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580" name="tx580"/>
            <p:cNvSpPr/>
            <p:nvPr/>
          </p:nvSpPr>
          <p:spPr>
            <a:xfrm>
              <a:off x="5716966"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81" name="tx581"/>
            <p:cNvSpPr/>
            <p:nvPr/>
          </p:nvSpPr>
          <p:spPr>
            <a:xfrm>
              <a:off x="5716966"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82" name="tx582"/>
            <p:cNvSpPr/>
            <p:nvPr/>
          </p:nvSpPr>
          <p:spPr>
            <a:xfrm>
              <a:off x="5716966"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83" name="tx583"/>
            <p:cNvSpPr/>
            <p:nvPr/>
          </p:nvSpPr>
          <p:spPr>
            <a:xfrm>
              <a:off x="5716966" y="49235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84" name="tx584"/>
            <p:cNvSpPr/>
            <p:nvPr/>
          </p:nvSpPr>
          <p:spPr>
            <a:xfrm>
              <a:off x="5747111"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5" name="tx585"/>
            <p:cNvSpPr/>
            <p:nvPr/>
          </p:nvSpPr>
          <p:spPr>
            <a:xfrm>
              <a:off x="6028019"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586" name="tx586"/>
            <p:cNvSpPr/>
            <p:nvPr/>
          </p:nvSpPr>
          <p:spPr>
            <a:xfrm>
              <a:off x="6028019"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87" name="tx587"/>
            <p:cNvSpPr/>
            <p:nvPr/>
          </p:nvSpPr>
          <p:spPr>
            <a:xfrm>
              <a:off x="6028019"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88" name="tx588"/>
            <p:cNvSpPr/>
            <p:nvPr/>
          </p:nvSpPr>
          <p:spPr>
            <a:xfrm>
              <a:off x="6028019" y="49235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89" name="tx589"/>
            <p:cNvSpPr/>
            <p:nvPr/>
          </p:nvSpPr>
          <p:spPr>
            <a:xfrm>
              <a:off x="6058163" y="355246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90" name="tx590"/>
            <p:cNvSpPr/>
            <p:nvPr/>
          </p:nvSpPr>
          <p:spPr>
            <a:xfrm>
              <a:off x="6339071"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91" name="tx591"/>
            <p:cNvSpPr/>
            <p:nvPr/>
          </p:nvSpPr>
          <p:spPr>
            <a:xfrm>
              <a:off x="6339071"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92" name="tx592"/>
            <p:cNvSpPr/>
            <p:nvPr/>
          </p:nvSpPr>
          <p:spPr>
            <a:xfrm>
              <a:off x="6339071"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593" name="tx593"/>
            <p:cNvSpPr/>
            <p:nvPr/>
          </p:nvSpPr>
          <p:spPr>
            <a:xfrm>
              <a:off x="6339071"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94" name="tx594"/>
            <p:cNvSpPr/>
            <p:nvPr/>
          </p:nvSpPr>
          <p:spPr>
            <a:xfrm>
              <a:off x="6339071"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95" name="tx595"/>
            <p:cNvSpPr/>
            <p:nvPr/>
          </p:nvSpPr>
          <p:spPr>
            <a:xfrm>
              <a:off x="6650123"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96" name="tx596"/>
            <p:cNvSpPr/>
            <p:nvPr/>
          </p:nvSpPr>
          <p:spPr>
            <a:xfrm>
              <a:off x="6650123"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597" name="tx597"/>
            <p:cNvSpPr/>
            <p:nvPr/>
          </p:nvSpPr>
          <p:spPr>
            <a:xfrm>
              <a:off x="6650123"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98" name="tx598"/>
            <p:cNvSpPr/>
            <p:nvPr/>
          </p:nvSpPr>
          <p:spPr>
            <a:xfrm>
              <a:off x="6961175"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99" name="tx599"/>
            <p:cNvSpPr/>
            <p:nvPr/>
          </p:nvSpPr>
          <p:spPr>
            <a:xfrm>
              <a:off x="6961175"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00" name="tx600"/>
            <p:cNvSpPr/>
            <p:nvPr/>
          </p:nvSpPr>
          <p:spPr>
            <a:xfrm>
              <a:off x="6961175"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01" name="tx601"/>
            <p:cNvSpPr/>
            <p:nvPr/>
          </p:nvSpPr>
          <p:spPr>
            <a:xfrm>
              <a:off x="7272228"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02" name="tx602"/>
            <p:cNvSpPr/>
            <p:nvPr/>
          </p:nvSpPr>
          <p:spPr>
            <a:xfrm>
              <a:off x="7272228"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603" name="tx603"/>
            <p:cNvSpPr/>
            <p:nvPr/>
          </p:nvSpPr>
          <p:spPr>
            <a:xfrm>
              <a:off x="7583280"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04" name="tx604"/>
            <p:cNvSpPr/>
            <p:nvPr/>
          </p:nvSpPr>
          <p:spPr>
            <a:xfrm>
              <a:off x="7613425" y="424001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05" name="tx605"/>
            <p:cNvSpPr/>
            <p:nvPr/>
          </p:nvSpPr>
          <p:spPr>
            <a:xfrm>
              <a:off x="7583280" y="321041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06" name="tx606"/>
            <p:cNvSpPr/>
            <p:nvPr/>
          </p:nvSpPr>
          <p:spPr>
            <a:xfrm>
              <a:off x="7894332"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07" name="tx607"/>
            <p:cNvSpPr/>
            <p:nvPr/>
          </p:nvSpPr>
          <p:spPr>
            <a:xfrm>
              <a:off x="7894332" y="42386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08" name="tx608"/>
            <p:cNvSpPr/>
            <p:nvPr/>
          </p:nvSpPr>
          <p:spPr>
            <a:xfrm>
              <a:off x="820538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09" name="tx609"/>
            <p:cNvSpPr/>
            <p:nvPr/>
          </p:nvSpPr>
          <p:spPr>
            <a:xfrm>
              <a:off x="8205385"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10" name="tx610"/>
            <p:cNvSpPr/>
            <p:nvPr/>
          </p:nvSpPr>
          <p:spPr>
            <a:xfrm>
              <a:off x="8516437"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11" name="tx611"/>
            <p:cNvSpPr/>
            <p:nvPr/>
          </p:nvSpPr>
          <p:spPr>
            <a:xfrm>
              <a:off x="8827489" y="149831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12" name="tx612"/>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3" name="tx613"/>
            <p:cNvSpPr/>
            <p:nvPr/>
          </p:nvSpPr>
          <p:spPr>
            <a:xfrm>
              <a:off x="450290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4" name="tx614"/>
            <p:cNvSpPr/>
            <p:nvPr/>
          </p:nvSpPr>
          <p:spPr>
            <a:xfrm>
              <a:off x="481395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5" name="tx615"/>
            <p:cNvSpPr/>
            <p:nvPr/>
          </p:nvSpPr>
          <p:spPr>
            <a:xfrm>
              <a:off x="5125006"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6" name="tx616"/>
            <p:cNvSpPr/>
            <p:nvPr/>
          </p:nvSpPr>
          <p:spPr>
            <a:xfrm>
              <a:off x="543605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7" name="tx617"/>
            <p:cNvSpPr/>
            <p:nvPr/>
          </p:nvSpPr>
          <p:spPr>
            <a:xfrm>
              <a:off x="5747111"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8" name="tx618"/>
            <p:cNvSpPr/>
            <p:nvPr/>
          </p:nvSpPr>
          <p:spPr>
            <a:xfrm>
              <a:off x="6058163"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9" name="tx619"/>
            <p:cNvSpPr/>
            <p:nvPr/>
          </p:nvSpPr>
          <p:spPr>
            <a:xfrm>
              <a:off x="6369216"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0" name="tx620"/>
            <p:cNvSpPr/>
            <p:nvPr/>
          </p:nvSpPr>
          <p:spPr>
            <a:xfrm>
              <a:off x="6680268"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1" name="tx621"/>
            <p:cNvSpPr/>
            <p:nvPr/>
          </p:nvSpPr>
          <p:spPr>
            <a:xfrm>
              <a:off x="6991320"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2" name="tx622"/>
            <p:cNvSpPr/>
            <p:nvPr/>
          </p:nvSpPr>
          <p:spPr>
            <a:xfrm>
              <a:off x="7302373"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3" name="tx623"/>
            <p:cNvSpPr/>
            <p:nvPr/>
          </p:nvSpPr>
          <p:spPr>
            <a:xfrm>
              <a:off x="7613425"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4" name="tx624"/>
            <p:cNvSpPr/>
            <p:nvPr/>
          </p:nvSpPr>
          <p:spPr>
            <a:xfrm>
              <a:off x="7924477"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5" name="tx625"/>
            <p:cNvSpPr/>
            <p:nvPr/>
          </p:nvSpPr>
          <p:spPr>
            <a:xfrm>
              <a:off x="8235530"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26" name="tx626"/>
            <p:cNvSpPr/>
            <p:nvPr/>
          </p:nvSpPr>
          <p:spPr>
            <a:xfrm>
              <a:off x="854658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27" name="tx627"/>
            <p:cNvSpPr/>
            <p:nvPr/>
          </p:nvSpPr>
          <p:spPr>
            <a:xfrm>
              <a:off x="885763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28" name="tx628"/>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9" name="tx629"/>
            <p:cNvSpPr/>
            <p:nvPr/>
          </p:nvSpPr>
          <p:spPr>
            <a:xfrm>
              <a:off x="450290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0" name="tx630"/>
            <p:cNvSpPr/>
            <p:nvPr/>
          </p:nvSpPr>
          <p:spPr>
            <a:xfrm>
              <a:off x="481395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1" name="tx631"/>
            <p:cNvSpPr/>
            <p:nvPr/>
          </p:nvSpPr>
          <p:spPr>
            <a:xfrm>
              <a:off x="5125006"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2" name="tx632"/>
            <p:cNvSpPr/>
            <p:nvPr/>
          </p:nvSpPr>
          <p:spPr>
            <a:xfrm>
              <a:off x="543605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3" name="tx633"/>
            <p:cNvSpPr/>
            <p:nvPr/>
          </p:nvSpPr>
          <p:spPr>
            <a:xfrm>
              <a:off x="5747111"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4" name="tx634"/>
            <p:cNvSpPr/>
            <p:nvPr/>
          </p:nvSpPr>
          <p:spPr>
            <a:xfrm>
              <a:off x="6058163"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5" name="tx635"/>
            <p:cNvSpPr/>
            <p:nvPr/>
          </p:nvSpPr>
          <p:spPr>
            <a:xfrm>
              <a:off x="6369216"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6" name="tx636"/>
            <p:cNvSpPr/>
            <p:nvPr/>
          </p:nvSpPr>
          <p:spPr>
            <a:xfrm>
              <a:off x="6680268"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7" name="tx637"/>
            <p:cNvSpPr/>
            <p:nvPr/>
          </p:nvSpPr>
          <p:spPr>
            <a:xfrm>
              <a:off x="6991320"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38" name="tx638"/>
            <p:cNvSpPr/>
            <p:nvPr/>
          </p:nvSpPr>
          <p:spPr>
            <a:xfrm>
              <a:off x="7302373"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9" name="tx639"/>
            <p:cNvSpPr/>
            <p:nvPr/>
          </p:nvSpPr>
          <p:spPr>
            <a:xfrm>
              <a:off x="7613425"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40" name="tx640"/>
            <p:cNvSpPr/>
            <p:nvPr/>
          </p:nvSpPr>
          <p:spPr>
            <a:xfrm>
              <a:off x="7924477"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41" name="tx641"/>
            <p:cNvSpPr/>
            <p:nvPr/>
          </p:nvSpPr>
          <p:spPr>
            <a:xfrm>
              <a:off x="8235530" y="560969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42" name="tx642"/>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43" name="tx643"/>
            <p:cNvSpPr/>
            <p:nvPr/>
          </p:nvSpPr>
          <p:spPr>
            <a:xfrm>
              <a:off x="8827489"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644" name="tx644"/>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45" name="tx645"/>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46" name="tx646"/>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47" name="tx647"/>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48" name="tx648"/>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49" name="tx649"/>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50" name="tx650"/>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51" name="tx651"/>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52" name="tx652"/>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53" name="tx653"/>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54" name="tx654"/>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55" name="tx655"/>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56" name="tx656"/>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57" name="tx657"/>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58" name="tx658"/>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59" name="tx659"/>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60" name="tx660"/>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61" name="tx661"/>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62" name="tx662"/>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3" name="tx663"/>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4" name="tx664"/>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5" name="tx665"/>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6" name="tx666"/>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7" name="tx667"/>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8" name="tx668"/>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9" name="tx669"/>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0" name="tx670"/>
            <p:cNvSpPr/>
            <p:nvPr/>
          </p:nvSpPr>
          <p:spPr>
            <a:xfrm>
              <a:off x="576534" y="5606178"/>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671" name="tx671"/>
            <p:cNvSpPr/>
            <p:nvPr/>
          </p:nvSpPr>
          <p:spPr>
            <a:xfrm>
              <a:off x="551705" y="526233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72" name="tx672"/>
            <p:cNvSpPr/>
            <p:nvPr/>
          </p:nvSpPr>
          <p:spPr>
            <a:xfrm>
              <a:off x="564092" y="4919917"/>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73" name="tx673"/>
            <p:cNvSpPr/>
            <p:nvPr/>
          </p:nvSpPr>
          <p:spPr>
            <a:xfrm>
              <a:off x="551705" y="457749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74" name="tx674"/>
            <p:cNvSpPr/>
            <p:nvPr/>
          </p:nvSpPr>
          <p:spPr>
            <a:xfrm>
              <a:off x="601364" y="4235075"/>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675" name="tx675"/>
            <p:cNvSpPr/>
            <p:nvPr/>
          </p:nvSpPr>
          <p:spPr>
            <a:xfrm>
              <a:off x="619917" y="389505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76" name="tx676"/>
            <p:cNvSpPr/>
            <p:nvPr/>
          </p:nvSpPr>
          <p:spPr>
            <a:xfrm>
              <a:off x="545429" y="355023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77" name="tx677"/>
            <p:cNvSpPr/>
            <p:nvPr/>
          </p:nvSpPr>
          <p:spPr>
            <a:xfrm>
              <a:off x="551705" y="320781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78" name="tx678"/>
            <p:cNvSpPr/>
            <p:nvPr/>
          </p:nvSpPr>
          <p:spPr>
            <a:xfrm>
              <a:off x="520490" y="2845582"/>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79" name="tx679"/>
            <p:cNvSpPr/>
            <p:nvPr/>
          </p:nvSpPr>
          <p:spPr>
            <a:xfrm>
              <a:off x="632360" y="2523952"/>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80" name="tx680"/>
            <p:cNvSpPr/>
            <p:nvPr/>
          </p:nvSpPr>
          <p:spPr>
            <a:xfrm>
              <a:off x="576534" y="2181531"/>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81" name="tx681"/>
            <p:cNvSpPr/>
            <p:nvPr/>
          </p:nvSpPr>
          <p:spPr>
            <a:xfrm>
              <a:off x="576534" y="1840529"/>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82" name="tx682"/>
            <p:cNvSpPr/>
            <p:nvPr/>
          </p:nvSpPr>
          <p:spPr>
            <a:xfrm>
              <a:off x="508103" y="1476225"/>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83" name="tx683"/>
            <p:cNvSpPr/>
            <p:nvPr/>
          </p:nvSpPr>
          <p:spPr>
            <a:xfrm>
              <a:off x="620027" y="1153286"/>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84" name="tx684"/>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85" name="pic685"/>
            <p:cNvPicPr/>
            <p:nvPr/>
          </p:nvPicPr>
          <p:blipFill>
            <a:blip r:embed="rId2" cstate="print"/>
            <a:stretch>
              <a:fillRect/>
            </a:stretch>
          </p:blipFill>
          <p:spPr>
            <a:xfrm>
              <a:off x="4750328" y="6061708"/>
              <a:ext cx="2160000" cy="219455"/>
            </a:xfrm>
            <a:prstGeom prst="rect">
              <a:avLst/>
            </a:prstGeom>
          </p:spPr>
        </p:pic>
        <p:sp>
          <p:nvSpPr>
            <p:cNvPr id="686" name="pl686"/>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7" name="pl687"/>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pl694"/>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5" name="pl695"/>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6" name="pl696"/>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7" name="pl697"/>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8" name="tx698"/>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99" name="tx699"/>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00" name="tx700"/>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01" name="tx701"/>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02" name="tx702"/>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03" name="tx703"/>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4" name="tx704"/>
            <p:cNvSpPr/>
            <p:nvPr/>
          </p:nvSpPr>
          <p:spPr>
            <a:xfrm>
              <a:off x="924840" y="397941"/>
              <a:ext cx="3745869"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ROSA, 2000-2025</a:t>
              </a:r>
            </a:p>
          </p:txBody>
        </p:sp>
        <p:sp>
          <p:nvSpPr>
            <p:cNvPr id="705" name="tx705"/>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ROSA since 2000, with green cells indicating coverage of 90% or more.
In 2015, none of the 13 (0%) vaccines with data achieved coverage of 90% or more.
In 2025, 10 out of 14 (71%) vaccines achieved coverage of 90% or more.
Since 2006, estimates have been made for 5 new vaccines. IPVC is the newest vaccine being reported (2021), which achieved 81%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704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1971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8823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450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4077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7041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04743"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pt11"/>
            <p:cNvSpPr/>
            <p:nvPr/>
          </p:nvSpPr>
          <p:spPr>
            <a:xfrm>
              <a:off x="1188222"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529698" y="47965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529698" y="4318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569099" y="38398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582233" y="3361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595367" y="28831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608500"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608500"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 name="tx19"/>
            <p:cNvSpPr/>
            <p:nvPr/>
          </p:nvSpPr>
          <p:spPr>
            <a:xfrm>
              <a:off x="1302668"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20" name="tx20"/>
            <p:cNvSpPr/>
            <p:nvPr/>
          </p:nvSpPr>
          <p:spPr>
            <a:xfrm>
              <a:off x="1340537" y="481496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21" name="tx21"/>
            <p:cNvSpPr/>
            <p:nvPr/>
          </p:nvSpPr>
          <p:spPr>
            <a:xfrm>
              <a:off x="1353735" y="433854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22" name="tx22"/>
            <p:cNvSpPr/>
            <p:nvPr/>
          </p:nvSpPr>
          <p:spPr>
            <a:xfrm>
              <a:off x="1401948" y="386018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23" name="tx23"/>
            <p:cNvSpPr/>
            <p:nvPr/>
          </p:nvSpPr>
          <p:spPr>
            <a:xfrm>
              <a:off x="1428434" y="338182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24" name="tx24"/>
            <p:cNvSpPr/>
            <p:nvPr/>
          </p:nvSpPr>
          <p:spPr>
            <a:xfrm>
              <a:off x="1423829" y="290346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25" name="tx25"/>
            <p:cNvSpPr/>
            <p:nvPr/>
          </p:nvSpPr>
          <p:spPr>
            <a:xfrm>
              <a:off x="1432615" y="242510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26" name="tx26"/>
            <p:cNvSpPr/>
            <p:nvPr/>
          </p:nvSpPr>
          <p:spPr>
            <a:xfrm>
              <a:off x="1414953" y="1946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27" name="rc27"/>
            <p:cNvSpPr/>
            <p:nvPr/>
          </p:nvSpPr>
          <p:spPr>
            <a:xfrm>
              <a:off x="343909" y="1807768"/>
              <a:ext cx="1379037" cy="3683372"/>
            </a:xfrm>
            <a:prstGeom prst="rect">
              <a:avLst/>
            </a:prstGeom>
            <a:ln w="13550" cap="rnd">
              <a:solidFill>
                <a:srgbClr val="999999">
                  <a:alpha val="100000"/>
                </a:srgbClr>
              </a:solidFill>
              <a:prstDash val="solid"/>
              <a:round/>
            </a:ln>
          </p:spPr>
          <p:txBody>
            <a:bodyPr/>
            <a:lstStyle/>
            <a:p>
              <a:endParaRPr/>
            </a:p>
          </p:txBody>
        </p:sp>
        <p:sp>
          <p:nvSpPr>
            <p:cNvPr id="28" name="pl28"/>
            <p:cNvSpPr/>
            <p:nvPr/>
          </p:nvSpPr>
          <p:spPr>
            <a:xfrm>
              <a:off x="18056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06834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33101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5936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8563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11903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013968"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35" name="pt35"/>
            <p:cNvSpPr/>
            <p:nvPr/>
          </p:nvSpPr>
          <p:spPr>
            <a:xfrm>
              <a:off x="2558046"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2886389" y="4796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2965191" y="4318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8" name="pt38"/>
            <p:cNvSpPr/>
            <p:nvPr/>
          </p:nvSpPr>
          <p:spPr>
            <a:xfrm>
              <a:off x="3004592" y="38398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9" name="pt39"/>
            <p:cNvSpPr/>
            <p:nvPr/>
          </p:nvSpPr>
          <p:spPr>
            <a:xfrm>
              <a:off x="3017726" y="3361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0" name="pt40"/>
            <p:cNvSpPr/>
            <p:nvPr/>
          </p:nvSpPr>
          <p:spPr>
            <a:xfrm>
              <a:off x="3017726" y="28831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 name="pt41"/>
            <p:cNvSpPr/>
            <p:nvPr/>
          </p:nvSpPr>
          <p:spPr>
            <a:xfrm>
              <a:off x="3057127"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2" name="pt42"/>
            <p:cNvSpPr/>
            <p:nvPr/>
          </p:nvSpPr>
          <p:spPr>
            <a:xfrm>
              <a:off x="3057127"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3" name="tx43"/>
            <p:cNvSpPr/>
            <p:nvPr/>
          </p:nvSpPr>
          <p:spPr>
            <a:xfrm>
              <a:off x="2672492"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44" name="tx44"/>
            <p:cNvSpPr/>
            <p:nvPr/>
          </p:nvSpPr>
          <p:spPr>
            <a:xfrm>
              <a:off x="2710426" y="481690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45" name="tx45"/>
            <p:cNvSpPr/>
            <p:nvPr/>
          </p:nvSpPr>
          <p:spPr>
            <a:xfrm>
              <a:off x="2776030" y="43366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46" name="tx46"/>
            <p:cNvSpPr/>
            <p:nvPr/>
          </p:nvSpPr>
          <p:spPr>
            <a:xfrm>
              <a:off x="2850793" y="386018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47" name="tx47"/>
            <p:cNvSpPr/>
            <p:nvPr/>
          </p:nvSpPr>
          <p:spPr>
            <a:xfrm>
              <a:off x="2846188" y="338182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48" name="tx48"/>
            <p:cNvSpPr/>
            <p:nvPr/>
          </p:nvSpPr>
          <p:spPr>
            <a:xfrm>
              <a:off x="2850574" y="29034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49" name="tx49"/>
            <p:cNvSpPr/>
            <p:nvPr/>
          </p:nvSpPr>
          <p:spPr>
            <a:xfrm>
              <a:off x="2881241" y="242510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50" name="tx50"/>
            <p:cNvSpPr/>
            <p:nvPr/>
          </p:nvSpPr>
          <p:spPr>
            <a:xfrm>
              <a:off x="2863580" y="1946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51" name="rc51"/>
            <p:cNvSpPr/>
            <p:nvPr/>
          </p:nvSpPr>
          <p:spPr>
            <a:xfrm>
              <a:off x="1792535" y="1807768"/>
              <a:ext cx="1379037" cy="3683372"/>
            </a:xfrm>
            <a:prstGeom prst="rect">
              <a:avLst/>
            </a:prstGeom>
            <a:ln w="13550" cap="rnd">
              <a:solidFill>
                <a:srgbClr val="999999">
                  <a:alpha val="100000"/>
                </a:srgbClr>
              </a:solidFill>
              <a:prstDash val="solid"/>
              <a:round/>
            </a:ln>
          </p:spPr>
          <p:txBody>
            <a:bodyPr/>
            <a:lstStyle/>
            <a:p>
              <a:endParaRPr/>
            </a:p>
          </p:txBody>
        </p:sp>
        <p:sp>
          <p:nvSpPr>
            <p:cNvPr id="52" name="pl52"/>
            <p:cNvSpPr/>
            <p:nvPr/>
          </p:nvSpPr>
          <p:spPr>
            <a:xfrm>
              <a:off x="325429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35169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377964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04231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3049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456766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4462594"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59" name="pt59"/>
            <p:cNvSpPr/>
            <p:nvPr/>
          </p:nvSpPr>
          <p:spPr>
            <a:xfrm>
              <a:off x="4019806" y="52749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4348149" y="4796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4453218" y="4318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4453218" y="38398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4466352" y="3361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4466352" y="28831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4505753"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4505753"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7" name="tx67"/>
            <p:cNvSpPr/>
            <p:nvPr/>
          </p:nvSpPr>
          <p:spPr>
            <a:xfrm>
              <a:off x="4134252"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68" name="tx68"/>
            <p:cNvSpPr/>
            <p:nvPr/>
          </p:nvSpPr>
          <p:spPr>
            <a:xfrm>
              <a:off x="4172186" y="481690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69" name="tx69"/>
            <p:cNvSpPr/>
            <p:nvPr/>
          </p:nvSpPr>
          <p:spPr>
            <a:xfrm>
              <a:off x="4264058" y="43366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70" name="tx70"/>
            <p:cNvSpPr/>
            <p:nvPr/>
          </p:nvSpPr>
          <p:spPr>
            <a:xfrm>
              <a:off x="4299420" y="386018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71" name="tx71"/>
            <p:cNvSpPr/>
            <p:nvPr/>
          </p:nvSpPr>
          <p:spPr>
            <a:xfrm>
              <a:off x="4294814" y="338182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72" name="tx72"/>
            <p:cNvSpPr/>
            <p:nvPr/>
          </p:nvSpPr>
          <p:spPr>
            <a:xfrm>
              <a:off x="4299200" y="29034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73" name="tx73"/>
            <p:cNvSpPr/>
            <p:nvPr/>
          </p:nvSpPr>
          <p:spPr>
            <a:xfrm>
              <a:off x="4329868" y="242510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74" name="tx74"/>
            <p:cNvSpPr/>
            <p:nvPr/>
          </p:nvSpPr>
          <p:spPr>
            <a:xfrm>
              <a:off x="4312206" y="1946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75" name="rc75"/>
            <p:cNvSpPr/>
            <p:nvPr/>
          </p:nvSpPr>
          <p:spPr>
            <a:xfrm>
              <a:off x="3241161" y="1807768"/>
              <a:ext cx="1379037" cy="3683372"/>
            </a:xfrm>
            <a:prstGeom prst="rect">
              <a:avLst/>
            </a:prstGeom>
            <a:ln w="13550" cap="rnd">
              <a:solidFill>
                <a:srgbClr val="999999">
                  <a:alpha val="100000"/>
                </a:srgbClr>
              </a:solidFill>
              <a:prstDash val="solid"/>
              <a:round/>
            </a:ln>
          </p:spPr>
          <p:txBody>
            <a:bodyPr/>
            <a:lstStyle/>
            <a:p>
              <a:endParaRPr/>
            </a:p>
          </p:txBody>
        </p:sp>
        <p:sp>
          <p:nvSpPr>
            <p:cNvPr id="76" name="pl76"/>
            <p:cNvSpPr/>
            <p:nvPr/>
          </p:nvSpPr>
          <p:spPr>
            <a:xfrm>
              <a:off x="470292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96559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82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49094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75361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01629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76675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83" name="pt83"/>
            <p:cNvSpPr/>
            <p:nvPr/>
          </p:nvSpPr>
          <p:spPr>
            <a:xfrm>
              <a:off x="5310829"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5731107" y="44378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5888711" y="36006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5901845" y="27635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592811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8" name="tx88"/>
            <p:cNvSpPr/>
            <p:nvPr/>
          </p:nvSpPr>
          <p:spPr>
            <a:xfrm>
              <a:off x="5425274"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89" name="tx89"/>
            <p:cNvSpPr/>
            <p:nvPr/>
          </p:nvSpPr>
          <p:spPr>
            <a:xfrm>
              <a:off x="5555144" y="445813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90" name="tx90"/>
            <p:cNvSpPr/>
            <p:nvPr/>
          </p:nvSpPr>
          <p:spPr>
            <a:xfrm>
              <a:off x="5717173" y="362100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91" name="tx91"/>
            <p:cNvSpPr/>
            <p:nvPr/>
          </p:nvSpPr>
          <p:spPr>
            <a:xfrm>
              <a:off x="5748046" y="278387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92" name="tx92"/>
            <p:cNvSpPr/>
            <p:nvPr/>
          </p:nvSpPr>
          <p:spPr>
            <a:xfrm>
              <a:off x="5752227" y="194674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93" name="rc93"/>
            <p:cNvSpPr/>
            <p:nvPr/>
          </p:nvSpPr>
          <p:spPr>
            <a:xfrm>
              <a:off x="4689788" y="1807768"/>
              <a:ext cx="1379037" cy="3683372"/>
            </a:xfrm>
            <a:prstGeom prst="rect">
              <a:avLst/>
            </a:prstGeom>
            <a:ln w="13550" cap="rnd">
              <a:solidFill>
                <a:srgbClr val="999999">
                  <a:alpha val="100000"/>
                </a:srgbClr>
              </a:solidFill>
              <a:prstDash val="solid"/>
              <a:round/>
            </a:ln>
          </p:spPr>
          <p:txBody>
            <a:bodyPr/>
            <a:lstStyle/>
            <a:p>
              <a:endParaRPr/>
            </a:p>
          </p:txBody>
        </p:sp>
        <p:sp>
          <p:nvSpPr>
            <p:cNvPr id="94" name="pl94"/>
            <p:cNvSpPr/>
            <p:nvPr/>
          </p:nvSpPr>
          <p:spPr>
            <a:xfrm>
              <a:off x="615154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41422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667689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69395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720224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746491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7372981"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01" name="pt101"/>
            <p:cNvSpPr/>
            <p:nvPr/>
          </p:nvSpPr>
          <p:spPr>
            <a:xfrm>
              <a:off x="6838257"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02" name="pt102"/>
            <p:cNvSpPr/>
            <p:nvPr/>
          </p:nvSpPr>
          <p:spPr>
            <a:xfrm>
              <a:off x="7206000" y="4796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3" name="pt103"/>
            <p:cNvSpPr/>
            <p:nvPr/>
          </p:nvSpPr>
          <p:spPr>
            <a:xfrm>
              <a:off x="7284803" y="4318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04" name="pt104"/>
            <p:cNvSpPr/>
            <p:nvPr/>
          </p:nvSpPr>
          <p:spPr>
            <a:xfrm>
              <a:off x="7363605" y="38398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5" name="pt105"/>
            <p:cNvSpPr/>
            <p:nvPr/>
          </p:nvSpPr>
          <p:spPr>
            <a:xfrm>
              <a:off x="7376738" y="3361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6" name="pt106"/>
            <p:cNvSpPr/>
            <p:nvPr/>
          </p:nvSpPr>
          <p:spPr>
            <a:xfrm>
              <a:off x="7389872" y="28831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7" name="pt107"/>
            <p:cNvSpPr/>
            <p:nvPr/>
          </p:nvSpPr>
          <p:spPr>
            <a:xfrm>
              <a:off x="7389872"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8" name="pt108"/>
            <p:cNvSpPr/>
            <p:nvPr/>
          </p:nvSpPr>
          <p:spPr>
            <a:xfrm>
              <a:off x="7403006"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9" name="tx109"/>
            <p:cNvSpPr/>
            <p:nvPr/>
          </p:nvSpPr>
          <p:spPr>
            <a:xfrm>
              <a:off x="6952703"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110" name="tx110"/>
            <p:cNvSpPr/>
            <p:nvPr/>
          </p:nvSpPr>
          <p:spPr>
            <a:xfrm>
              <a:off x="7030037" y="481690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111" name="tx111"/>
            <p:cNvSpPr/>
            <p:nvPr/>
          </p:nvSpPr>
          <p:spPr>
            <a:xfrm>
              <a:off x="7095642" y="43366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112" name="tx112"/>
            <p:cNvSpPr/>
            <p:nvPr/>
          </p:nvSpPr>
          <p:spPr>
            <a:xfrm>
              <a:off x="7192067" y="386018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113" name="tx113"/>
            <p:cNvSpPr/>
            <p:nvPr/>
          </p:nvSpPr>
          <p:spPr>
            <a:xfrm>
              <a:off x="7209587" y="338182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114" name="tx114"/>
            <p:cNvSpPr/>
            <p:nvPr/>
          </p:nvSpPr>
          <p:spPr>
            <a:xfrm>
              <a:off x="7213987" y="290346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115" name="tx115"/>
            <p:cNvSpPr/>
            <p:nvPr/>
          </p:nvSpPr>
          <p:spPr>
            <a:xfrm>
              <a:off x="7236074" y="242510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116" name="tx116"/>
            <p:cNvSpPr/>
            <p:nvPr/>
          </p:nvSpPr>
          <p:spPr>
            <a:xfrm>
              <a:off x="7209459" y="1946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117" name="rc117"/>
            <p:cNvSpPr/>
            <p:nvPr/>
          </p:nvSpPr>
          <p:spPr>
            <a:xfrm>
              <a:off x="6138414" y="1807768"/>
              <a:ext cx="1379037" cy="3683372"/>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760017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86284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1255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388195"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508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913543"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782206"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5" name="pt125"/>
            <p:cNvSpPr/>
            <p:nvPr/>
          </p:nvSpPr>
          <p:spPr>
            <a:xfrm>
              <a:off x="8103012"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8641493" y="4796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8680894" y="4318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8759696" y="38398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8799097" y="3361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8799097" y="28831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8851632" y="24047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8851632"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33" name="tx133"/>
            <p:cNvSpPr/>
            <p:nvPr/>
          </p:nvSpPr>
          <p:spPr>
            <a:xfrm>
              <a:off x="8217457" y="529332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134" name="tx134"/>
            <p:cNvSpPr/>
            <p:nvPr/>
          </p:nvSpPr>
          <p:spPr>
            <a:xfrm>
              <a:off x="8465530" y="481690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135" name="tx135"/>
            <p:cNvSpPr/>
            <p:nvPr/>
          </p:nvSpPr>
          <p:spPr>
            <a:xfrm>
              <a:off x="8491733" y="433660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136" name="tx136"/>
            <p:cNvSpPr/>
            <p:nvPr/>
          </p:nvSpPr>
          <p:spPr>
            <a:xfrm>
              <a:off x="8588159" y="386018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137" name="tx137"/>
            <p:cNvSpPr/>
            <p:nvPr/>
          </p:nvSpPr>
          <p:spPr>
            <a:xfrm>
              <a:off x="8645299" y="338182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138" name="tx138"/>
            <p:cNvSpPr/>
            <p:nvPr/>
          </p:nvSpPr>
          <p:spPr>
            <a:xfrm>
              <a:off x="8631946" y="29034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LKA</a:t>
              </a:r>
            </a:p>
          </p:txBody>
        </p:sp>
        <p:sp>
          <p:nvSpPr>
            <p:cNvPr id="139" name="tx139"/>
            <p:cNvSpPr/>
            <p:nvPr/>
          </p:nvSpPr>
          <p:spPr>
            <a:xfrm>
              <a:off x="8675747" y="242510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140" name="tx140"/>
            <p:cNvSpPr/>
            <p:nvPr/>
          </p:nvSpPr>
          <p:spPr>
            <a:xfrm>
              <a:off x="8658085" y="19467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141" name="rc141"/>
            <p:cNvSpPr/>
            <p:nvPr/>
          </p:nvSpPr>
          <p:spPr>
            <a:xfrm>
              <a:off x="7587040" y="1807768"/>
              <a:ext cx="1379037" cy="3683372"/>
            </a:xfrm>
            <a:prstGeom prst="rect">
              <a:avLst/>
            </a:prstGeom>
            <a:ln w="13550" cap="rnd">
              <a:solidFill>
                <a:srgbClr val="999999">
                  <a:alpha val="100000"/>
                </a:srgbClr>
              </a:solidFill>
              <a:prstDash val="solid"/>
              <a:round/>
            </a:ln>
          </p:spPr>
          <p:txBody>
            <a:bodyPr/>
            <a:lstStyle/>
            <a:p>
              <a:endParaRPr/>
            </a:p>
          </p:txBody>
        </p:sp>
        <p:sp>
          <p:nvSpPr>
            <p:cNvPr id="142" name="pl142"/>
            <p:cNvSpPr/>
            <p:nvPr/>
          </p:nvSpPr>
          <p:spPr>
            <a:xfrm>
              <a:off x="9048800"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931147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957414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98368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100994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0362169"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10257100"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49" name="pt149"/>
            <p:cNvSpPr/>
            <p:nvPr/>
          </p:nvSpPr>
          <p:spPr>
            <a:xfrm>
              <a:off x="9026291"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9827446" y="47168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10129521" y="41587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10234590" y="36006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10234590" y="30425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10273991" y="24845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10300258"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6" name="tx156"/>
            <p:cNvSpPr/>
            <p:nvPr/>
          </p:nvSpPr>
          <p:spPr>
            <a:xfrm>
              <a:off x="9140736" y="529526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157" name="tx157"/>
            <p:cNvSpPr/>
            <p:nvPr/>
          </p:nvSpPr>
          <p:spPr>
            <a:xfrm>
              <a:off x="9941891" y="4735234"/>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158" name="tx158"/>
            <p:cNvSpPr/>
            <p:nvPr/>
          </p:nvSpPr>
          <p:spPr>
            <a:xfrm>
              <a:off x="9953558" y="4179088"/>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159" name="tx159"/>
            <p:cNvSpPr/>
            <p:nvPr/>
          </p:nvSpPr>
          <p:spPr>
            <a:xfrm>
              <a:off x="10045429" y="361906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BGD</a:t>
              </a:r>
            </a:p>
          </p:txBody>
        </p:sp>
        <p:sp>
          <p:nvSpPr>
            <p:cNvPr id="160" name="tx160"/>
            <p:cNvSpPr/>
            <p:nvPr/>
          </p:nvSpPr>
          <p:spPr>
            <a:xfrm>
              <a:off x="10063052" y="306291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161" name="tx161"/>
            <p:cNvSpPr/>
            <p:nvPr/>
          </p:nvSpPr>
          <p:spPr>
            <a:xfrm>
              <a:off x="10120193" y="2504828"/>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162" name="tx162"/>
            <p:cNvSpPr/>
            <p:nvPr/>
          </p:nvSpPr>
          <p:spPr>
            <a:xfrm>
              <a:off x="10124373" y="194674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BTN</a:t>
              </a:r>
            </a:p>
          </p:txBody>
        </p:sp>
        <p:sp>
          <p:nvSpPr>
            <p:cNvPr id="163" name="rc163"/>
            <p:cNvSpPr/>
            <p:nvPr/>
          </p:nvSpPr>
          <p:spPr>
            <a:xfrm>
              <a:off x="9035667" y="1807768"/>
              <a:ext cx="1379037" cy="3683372"/>
            </a:xfrm>
            <a:prstGeom prst="rect">
              <a:avLst/>
            </a:prstGeom>
            <a:ln w="13550" cap="rnd">
              <a:solidFill>
                <a:srgbClr val="999999">
                  <a:alpha val="100000"/>
                </a:srgbClr>
              </a:solidFill>
              <a:prstDash val="solid"/>
              <a:round/>
            </a:ln>
          </p:spPr>
          <p:txBody>
            <a:bodyPr/>
            <a:lstStyle/>
            <a:p>
              <a:endParaRPr/>
            </a:p>
          </p:txBody>
        </p:sp>
        <p:sp>
          <p:nvSpPr>
            <p:cNvPr id="164" name="pl164"/>
            <p:cNvSpPr/>
            <p:nvPr/>
          </p:nvSpPr>
          <p:spPr>
            <a:xfrm>
              <a:off x="10497427"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0760101"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11022774"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11285448"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11548122"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11810796" y="1807768"/>
              <a:ext cx="0" cy="3683372"/>
            </a:xfrm>
            <a:custGeom>
              <a:avLst/>
              <a:gdLst/>
              <a:ahLst/>
              <a:cxnLst/>
              <a:rect l="0" t="0" r="0" b="0"/>
              <a:pathLst>
                <a:path h="3683372">
                  <a:moveTo>
                    <a:pt x="0" y="36833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11548122" y="1807768"/>
              <a:ext cx="0" cy="3683372"/>
            </a:xfrm>
            <a:custGeom>
              <a:avLst/>
              <a:gdLst/>
              <a:ahLst/>
              <a:cxnLst/>
              <a:rect l="0" t="0" r="0" b="0"/>
              <a:pathLst>
                <a:path h="3683372">
                  <a:moveTo>
                    <a:pt x="0" y="3683372"/>
                  </a:moveTo>
                  <a:lnTo>
                    <a:pt x="0" y="0"/>
                  </a:lnTo>
                  <a:lnTo>
                    <a:pt x="0" y="0"/>
                  </a:lnTo>
                </a:path>
              </a:pathLst>
            </a:custGeom>
            <a:ln w="13550" cap="flat">
              <a:solidFill>
                <a:srgbClr val="666666">
                  <a:alpha val="100000"/>
                </a:srgbClr>
              </a:solidFill>
              <a:prstDash val="dash"/>
              <a:round/>
            </a:ln>
          </p:spPr>
          <p:txBody>
            <a:bodyPr/>
            <a:lstStyle/>
            <a:p>
              <a:endParaRPr/>
            </a:p>
          </p:txBody>
        </p:sp>
        <p:sp>
          <p:nvSpPr>
            <p:cNvPr id="171" name="pt171"/>
            <p:cNvSpPr/>
            <p:nvPr/>
          </p:nvSpPr>
          <p:spPr>
            <a:xfrm>
              <a:off x="10461783" y="52749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2" name="pt172"/>
            <p:cNvSpPr/>
            <p:nvPr/>
          </p:nvSpPr>
          <p:spPr>
            <a:xfrm>
              <a:off x="11236671" y="443780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73" name="pt173"/>
            <p:cNvSpPr/>
            <p:nvPr/>
          </p:nvSpPr>
          <p:spPr>
            <a:xfrm>
              <a:off x="11617548" y="3600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4" name="pt174"/>
            <p:cNvSpPr/>
            <p:nvPr/>
          </p:nvSpPr>
          <p:spPr>
            <a:xfrm>
              <a:off x="11643815" y="27635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5" name="pt175"/>
            <p:cNvSpPr/>
            <p:nvPr/>
          </p:nvSpPr>
          <p:spPr>
            <a:xfrm>
              <a:off x="11709484" y="192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6" name="tx176"/>
            <p:cNvSpPr/>
            <p:nvPr/>
          </p:nvSpPr>
          <p:spPr>
            <a:xfrm>
              <a:off x="10576229" y="529526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MDV</a:t>
              </a:r>
            </a:p>
          </p:txBody>
        </p:sp>
        <p:sp>
          <p:nvSpPr>
            <p:cNvPr id="177" name="tx177"/>
            <p:cNvSpPr/>
            <p:nvPr/>
          </p:nvSpPr>
          <p:spPr>
            <a:xfrm>
              <a:off x="11351117" y="445619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AFG</a:t>
              </a:r>
            </a:p>
          </p:txBody>
        </p:sp>
        <p:sp>
          <p:nvSpPr>
            <p:cNvPr id="178" name="tx178"/>
            <p:cNvSpPr/>
            <p:nvPr/>
          </p:nvSpPr>
          <p:spPr>
            <a:xfrm>
              <a:off x="11441585" y="3621001"/>
              <a:ext cx="15907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PAK</a:t>
              </a:r>
            </a:p>
          </p:txBody>
        </p:sp>
        <p:sp>
          <p:nvSpPr>
            <p:cNvPr id="179" name="tx179"/>
            <p:cNvSpPr/>
            <p:nvPr/>
          </p:nvSpPr>
          <p:spPr>
            <a:xfrm>
              <a:off x="11490017" y="278387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IND</a:t>
              </a:r>
            </a:p>
          </p:txBody>
        </p:sp>
        <p:sp>
          <p:nvSpPr>
            <p:cNvPr id="180" name="tx180"/>
            <p:cNvSpPr/>
            <p:nvPr/>
          </p:nvSpPr>
          <p:spPr>
            <a:xfrm>
              <a:off x="11537946" y="194674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NPL</a:t>
              </a:r>
            </a:p>
          </p:txBody>
        </p:sp>
        <p:sp>
          <p:nvSpPr>
            <p:cNvPr id="181" name="rc181"/>
            <p:cNvSpPr/>
            <p:nvPr/>
          </p:nvSpPr>
          <p:spPr>
            <a:xfrm>
              <a:off x="10484293" y="1807768"/>
              <a:ext cx="1379037" cy="3683372"/>
            </a:xfrm>
            <a:prstGeom prst="rect">
              <a:avLst/>
            </a:prstGeom>
            <a:ln w="13550" cap="rnd">
              <a:solidFill>
                <a:srgbClr val="999999">
                  <a:alpha val="100000"/>
                </a:srgbClr>
              </a:solidFill>
              <a:prstDash val="solid"/>
              <a:round/>
            </a:ln>
          </p:spPr>
          <p:txBody>
            <a:bodyPr/>
            <a:lstStyle/>
            <a:p>
              <a:endParaRPr/>
            </a:p>
          </p:txBody>
        </p:sp>
        <p:sp>
          <p:nvSpPr>
            <p:cNvPr id="182" name="rc182"/>
            <p:cNvSpPr/>
            <p:nvPr/>
          </p:nvSpPr>
          <p:spPr>
            <a:xfrm>
              <a:off x="343909"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3" name="tx183"/>
            <p:cNvSpPr/>
            <p:nvPr/>
          </p:nvSpPr>
          <p:spPr>
            <a:xfrm>
              <a:off x="726005"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(95%)</a:t>
              </a:r>
            </a:p>
          </p:txBody>
        </p:sp>
        <p:sp>
          <p:nvSpPr>
            <p:cNvPr id="184" name="rc184"/>
            <p:cNvSpPr/>
            <p:nvPr/>
          </p:nvSpPr>
          <p:spPr>
            <a:xfrm>
              <a:off x="1792535"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5" name="tx185"/>
            <p:cNvSpPr/>
            <p:nvPr/>
          </p:nvSpPr>
          <p:spPr>
            <a:xfrm>
              <a:off x="2174632"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(92%)</a:t>
              </a:r>
            </a:p>
          </p:txBody>
        </p:sp>
        <p:sp>
          <p:nvSpPr>
            <p:cNvPr id="186" name="rc186"/>
            <p:cNvSpPr/>
            <p:nvPr/>
          </p:nvSpPr>
          <p:spPr>
            <a:xfrm>
              <a:off x="3241161"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7" name="tx187"/>
            <p:cNvSpPr/>
            <p:nvPr/>
          </p:nvSpPr>
          <p:spPr>
            <a:xfrm>
              <a:off x="3644950"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(92%)</a:t>
              </a:r>
            </a:p>
          </p:txBody>
        </p:sp>
        <p:sp>
          <p:nvSpPr>
            <p:cNvPr id="188" name="rc188"/>
            <p:cNvSpPr/>
            <p:nvPr/>
          </p:nvSpPr>
          <p:spPr>
            <a:xfrm>
              <a:off x="4689788"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89" name="tx189"/>
            <p:cNvSpPr/>
            <p:nvPr/>
          </p:nvSpPr>
          <p:spPr>
            <a:xfrm>
              <a:off x="5084299"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(81%)</a:t>
              </a:r>
            </a:p>
          </p:txBody>
        </p:sp>
        <p:sp>
          <p:nvSpPr>
            <p:cNvPr id="190" name="rc190"/>
            <p:cNvSpPr/>
            <p:nvPr/>
          </p:nvSpPr>
          <p:spPr>
            <a:xfrm>
              <a:off x="6138414"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1" name="tx191"/>
            <p:cNvSpPr/>
            <p:nvPr/>
          </p:nvSpPr>
          <p:spPr>
            <a:xfrm>
              <a:off x="6508096"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(93%)</a:t>
              </a:r>
            </a:p>
          </p:txBody>
        </p:sp>
        <p:sp>
          <p:nvSpPr>
            <p:cNvPr id="192" name="rc192"/>
            <p:cNvSpPr/>
            <p:nvPr/>
          </p:nvSpPr>
          <p:spPr>
            <a:xfrm>
              <a:off x="7587040"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3" name="tx193"/>
            <p:cNvSpPr/>
            <p:nvPr/>
          </p:nvSpPr>
          <p:spPr>
            <a:xfrm>
              <a:off x="7956722"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(90%)</a:t>
              </a:r>
            </a:p>
          </p:txBody>
        </p:sp>
        <p:sp>
          <p:nvSpPr>
            <p:cNvPr id="194" name="rc194"/>
            <p:cNvSpPr/>
            <p:nvPr/>
          </p:nvSpPr>
          <p:spPr>
            <a:xfrm>
              <a:off x="9035667"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5" name="tx195"/>
            <p:cNvSpPr/>
            <p:nvPr/>
          </p:nvSpPr>
          <p:spPr>
            <a:xfrm>
              <a:off x="940534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(92%)</a:t>
              </a:r>
            </a:p>
          </p:txBody>
        </p:sp>
        <p:sp>
          <p:nvSpPr>
            <p:cNvPr id="196" name="rc196"/>
            <p:cNvSpPr/>
            <p:nvPr/>
          </p:nvSpPr>
          <p:spPr>
            <a:xfrm>
              <a:off x="10484293"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7" name="tx197"/>
            <p:cNvSpPr/>
            <p:nvPr/>
          </p:nvSpPr>
          <p:spPr>
            <a:xfrm>
              <a:off x="10813648"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(80%)</a:t>
              </a:r>
            </a:p>
          </p:txBody>
        </p:sp>
        <p:sp>
          <p:nvSpPr>
            <p:cNvPr id="198" name="pl198"/>
            <p:cNvSpPr/>
            <p:nvPr/>
          </p:nvSpPr>
          <p:spPr>
            <a:xfrm>
              <a:off x="343909"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35704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61971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8823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11450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14077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4" name="pl204"/>
            <p:cNvSpPr/>
            <p:nvPr/>
          </p:nvSpPr>
          <p:spPr>
            <a:xfrm>
              <a:off x="167041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05" name="tx205"/>
            <p:cNvSpPr/>
            <p:nvPr/>
          </p:nvSpPr>
          <p:spPr>
            <a:xfrm rot="-5400000">
              <a:off x="325119"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6" name="tx206"/>
            <p:cNvSpPr/>
            <p:nvPr/>
          </p:nvSpPr>
          <p:spPr>
            <a:xfrm rot="-5400000">
              <a:off x="5567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7" name="tx207"/>
            <p:cNvSpPr/>
            <p:nvPr/>
          </p:nvSpPr>
          <p:spPr>
            <a:xfrm rot="-5400000">
              <a:off x="81938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8" name="tx208"/>
            <p:cNvSpPr/>
            <p:nvPr/>
          </p:nvSpPr>
          <p:spPr>
            <a:xfrm rot="-5400000">
              <a:off x="10820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9" name="tx209"/>
            <p:cNvSpPr/>
            <p:nvPr/>
          </p:nvSpPr>
          <p:spPr>
            <a:xfrm rot="-5400000">
              <a:off x="134473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0" name="tx210"/>
            <p:cNvSpPr/>
            <p:nvPr/>
          </p:nvSpPr>
          <p:spPr>
            <a:xfrm rot="-5400000">
              <a:off x="1576332"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1" name="pl211"/>
            <p:cNvSpPr/>
            <p:nvPr/>
          </p:nvSpPr>
          <p:spPr>
            <a:xfrm>
              <a:off x="1792535"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12" name="pl212"/>
            <p:cNvSpPr/>
            <p:nvPr/>
          </p:nvSpPr>
          <p:spPr>
            <a:xfrm>
              <a:off x="18056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206834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233101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5" name="pl215"/>
            <p:cNvSpPr/>
            <p:nvPr/>
          </p:nvSpPr>
          <p:spPr>
            <a:xfrm>
              <a:off x="25936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6" name="pl216"/>
            <p:cNvSpPr/>
            <p:nvPr/>
          </p:nvSpPr>
          <p:spPr>
            <a:xfrm>
              <a:off x="28563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7" name="pl217"/>
            <p:cNvSpPr/>
            <p:nvPr/>
          </p:nvSpPr>
          <p:spPr>
            <a:xfrm>
              <a:off x="311903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18" name="tx218"/>
            <p:cNvSpPr/>
            <p:nvPr/>
          </p:nvSpPr>
          <p:spPr>
            <a:xfrm rot="-5400000">
              <a:off x="1773745"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9" name="tx219"/>
            <p:cNvSpPr/>
            <p:nvPr/>
          </p:nvSpPr>
          <p:spPr>
            <a:xfrm rot="-5400000">
              <a:off x="200534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0" name="tx220"/>
            <p:cNvSpPr/>
            <p:nvPr/>
          </p:nvSpPr>
          <p:spPr>
            <a:xfrm rot="-5400000">
              <a:off x="22680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21" name="tx221"/>
            <p:cNvSpPr/>
            <p:nvPr/>
          </p:nvSpPr>
          <p:spPr>
            <a:xfrm rot="-5400000">
              <a:off x="253068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22" name="tx222"/>
            <p:cNvSpPr/>
            <p:nvPr/>
          </p:nvSpPr>
          <p:spPr>
            <a:xfrm rot="-5400000">
              <a:off x="2793362"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23" name="tx223"/>
            <p:cNvSpPr/>
            <p:nvPr/>
          </p:nvSpPr>
          <p:spPr>
            <a:xfrm rot="-5400000">
              <a:off x="3024958"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24" name="pl224"/>
            <p:cNvSpPr/>
            <p:nvPr/>
          </p:nvSpPr>
          <p:spPr>
            <a:xfrm>
              <a:off x="3241161"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25" name="pl225"/>
            <p:cNvSpPr/>
            <p:nvPr/>
          </p:nvSpPr>
          <p:spPr>
            <a:xfrm>
              <a:off x="325429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35169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27" name="pl227"/>
            <p:cNvSpPr/>
            <p:nvPr/>
          </p:nvSpPr>
          <p:spPr>
            <a:xfrm>
              <a:off x="377964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28" name="pl228"/>
            <p:cNvSpPr/>
            <p:nvPr/>
          </p:nvSpPr>
          <p:spPr>
            <a:xfrm>
              <a:off x="404231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43049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456766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31" name="tx231"/>
            <p:cNvSpPr/>
            <p:nvPr/>
          </p:nvSpPr>
          <p:spPr>
            <a:xfrm rot="-5400000">
              <a:off x="3222371"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32" name="tx232"/>
            <p:cNvSpPr/>
            <p:nvPr/>
          </p:nvSpPr>
          <p:spPr>
            <a:xfrm rot="-5400000">
              <a:off x="345396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33" name="tx233"/>
            <p:cNvSpPr/>
            <p:nvPr/>
          </p:nvSpPr>
          <p:spPr>
            <a:xfrm rot="-5400000">
              <a:off x="371664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4" name="tx234"/>
            <p:cNvSpPr/>
            <p:nvPr/>
          </p:nvSpPr>
          <p:spPr>
            <a:xfrm rot="-5400000">
              <a:off x="39793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5" name="tx235"/>
            <p:cNvSpPr/>
            <p:nvPr/>
          </p:nvSpPr>
          <p:spPr>
            <a:xfrm rot="-5400000">
              <a:off x="424198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6" name="tx236"/>
            <p:cNvSpPr/>
            <p:nvPr/>
          </p:nvSpPr>
          <p:spPr>
            <a:xfrm rot="-5400000">
              <a:off x="4473585"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7" name="pl237"/>
            <p:cNvSpPr/>
            <p:nvPr/>
          </p:nvSpPr>
          <p:spPr>
            <a:xfrm>
              <a:off x="4689788"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470292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496559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40" name="pl240"/>
            <p:cNvSpPr/>
            <p:nvPr/>
          </p:nvSpPr>
          <p:spPr>
            <a:xfrm>
              <a:off x="52282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41" name="pl241"/>
            <p:cNvSpPr/>
            <p:nvPr/>
          </p:nvSpPr>
          <p:spPr>
            <a:xfrm>
              <a:off x="549094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42" name="pl242"/>
            <p:cNvSpPr/>
            <p:nvPr/>
          </p:nvSpPr>
          <p:spPr>
            <a:xfrm>
              <a:off x="575361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43" name="pl243"/>
            <p:cNvSpPr/>
            <p:nvPr/>
          </p:nvSpPr>
          <p:spPr>
            <a:xfrm>
              <a:off x="601629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44" name="tx244"/>
            <p:cNvSpPr/>
            <p:nvPr/>
          </p:nvSpPr>
          <p:spPr>
            <a:xfrm rot="-5400000">
              <a:off x="4670998"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5" name="tx245"/>
            <p:cNvSpPr/>
            <p:nvPr/>
          </p:nvSpPr>
          <p:spPr>
            <a:xfrm rot="-5400000">
              <a:off x="490259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6" name="tx246"/>
            <p:cNvSpPr/>
            <p:nvPr/>
          </p:nvSpPr>
          <p:spPr>
            <a:xfrm rot="-5400000">
              <a:off x="516526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7" name="tx247"/>
            <p:cNvSpPr/>
            <p:nvPr/>
          </p:nvSpPr>
          <p:spPr>
            <a:xfrm rot="-5400000">
              <a:off x="542794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8" name="tx248"/>
            <p:cNvSpPr/>
            <p:nvPr/>
          </p:nvSpPr>
          <p:spPr>
            <a:xfrm rot="-5400000">
              <a:off x="5690615"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49" name="tx249"/>
            <p:cNvSpPr/>
            <p:nvPr/>
          </p:nvSpPr>
          <p:spPr>
            <a:xfrm rot="-5400000">
              <a:off x="5922211"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0" name="pl250"/>
            <p:cNvSpPr/>
            <p:nvPr/>
          </p:nvSpPr>
          <p:spPr>
            <a:xfrm>
              <a:off x="6138414"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615154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641422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3" name="pl253"/>
            <p:cNvSpPr/>
            <p:nvPr/>
          </p:nvSpPr>
          <p:spPr>
            <a:xfrm>
              <a:off x="667689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4" name="pl254"/>
            <p:cNvSpPr/>
            <p:nvPr/>
          </p:nvSpPr>
          <p:spPr>
            <a:xfrm>
              <a:off x="69395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5" name="pl255"/>
            <p:cNvSpPr/>
            <p:nvPr/>
          </p:nvSpPr>
          <p:spPr>
            <a:xfrm>
              <a:off x="720224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6" name="pl256"/>
            <p:cNvSpPr/>
            <p:nvPr/>
          </p:nvSpPr>
          <p:spPr>
            <a:xfrm>
              <a:off x="746491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57" name="tx257"/>
            <p:cNvSpPr/>
            <p:nvPr/>
          </p:nvSpPr>
          <p:spPr>
            <a:xfrm rot="-5400000">
              <a:off x="6119624"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8" name="tx258"/>
            <p:cNvSpPr/>
            <p:nvPr/>
          </p:nvSpPr>
          <p:spPr>
            <a:xfrm rot="-5400000">
              <a:off x="635122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9" name="tx259"/>
            <p:cNvSpPr/>
            <p:nvPr/>
          </p:nvSpPr>
          <p:spPr>
            <a:xfrm rot="-5400000">
              <a:off x="661389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60" name="tx260"/>
            <p:cNvSpPr/>
            <p:nvPr/>
          </p:nvSpPr>
          <p:spPr>
            <a:xfrm rot="-5400000">
              <a:off x="68765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61" name="tx261"/>
            <p:cNvSpPr/>
            <p:nvPr/>
          </p:nvSpPr>
          <p:spPr>
            <a:xfrm rot="-5400000">
              <a:off x="713924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62" name="tx262"/>
            <p:cNvSpPr/>
            <p:nvPr/>
          </p:nvSpPr>
          <p:spPr>
            <a:xfrm rot="-5400000">
              <a:off x="7370837"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63" name="pl263"/>
            <p:cNvSpPr/>
            <p:nvPr/>
          </p:nvSpPr>
          <p:spPr>
            <a:xfrm>
              <a:off x="7587040"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64" name="pl264"/>
            <p:cNvSpPr/>
            <p:nvPr/>
          </p:nvSpPr>
          <p:spPr>
            <a:xfrm>
              <a:off x="760017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65" name="pl265"/>
            <p:cNvSpPr/>
            <p:nvPr/>
          </p:nvSpPr>
          <p:spPr>
            <a:xfrm>
              <a:off x="786284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66" name="pl266"/>
            <p:cNvSpPr/>
            <p:nvPr/>
          </p:nvSpPr>
          <p:spPr>
            <a:xfrm>
              <a:off x="81255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67" name="pl267"/>
            <p:cNvSpPr/>
            <p:nvPr/>
          </p:nvSpPr>
          <p:spPr>
            <a:xfrm>
              <a:off x="8388195"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68" name="pl268"/>
            <p:cNvSpPr/>
            <p:nvPr/>
          </p:nvSpPr>
          <p:spPr>
            <a:xfrm>
              <a:off x="86508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69" name="pl269"/>
            <p:cNvSpPr/>
            <p:nvPr/>
          </p:nvSpPr>
          <p:spPr>
            <a:xfrm>
              <a:off x="8913543"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70" name="tx270"/>
            <p:cNvSpPr/>
            <p:nvPr/>
          </p:nvSpPr>
          <p:spPr>
            <a:xfrm rot="-5400000">
              <a:off x="7568250"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1" name="tx271"/>
            <p:cNvSpPr/>
            <p:nvPr/>
          </p:nvSpPr>
          <p:spPr>
            <a:xfrm rot="-5400000">
              <a:off x="7799846"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72" name="tx272"/>
            <p:cNvSpPr/>
            <p:nvPr/>
          </p:nvSpPr>
          <p:spPr>
            <a:xfrm rot="-5400000">
              <a:off x="806252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73" name="tx273"/>
            <p:cNvSpPr/>
            <p:nvPr/>
          </p:nvSpPr>
          <p:spPr>
            <a:xfrm rot="-5400000">
              <a:off x="832519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74" name="tx274"/>
            <p:cNvSpPr/>
            <p:nvPr/>
          </p:nvSpPr>
          <p:spPr>
            <a:xfrm rot="-5400000">
              <a:off x="8587868"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75" name="tx275"/>
            <p:cNvSpPr/>
            <p:nvPr/>
          </p:nvSpPr>
          <p:spPr>
            <a:xfrm rot="-5400000">
              <a:off x="8819464"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76" name="pl276"/>
            <p:cNvSpPr/>
            <p:nvPr/>
          </p:nvSpPr>
          <p:spPr>
            <a:xfrm>
              <a:off x="9035667"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77" name="pl277"/>
            <p:cNvSpPr/>
            <p:nvPr/>
          </p:nvSpPr>
          <p:spPr>
            <a:xfrm>
              <a:off x="9048800"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78" name="pl278"/>
            <p:cNvSpPr/>
            <p:nvPr/>
          </p:nvSpPr>
          <p:spPr>
            <a:xfrm>
              <a:off x="931147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79" name="pl279"/>
            <p:cNvSpPr/>
            <p:nvPr/>
          </p:nvSpPr>
          <p:spPr>
            <a:xfrm>
              <a:off x="957414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80" name="pl280"/>
            <p:cNvSpPr/>
            <p:nvPr/>
          </p:nvSpPr>
          <p:spPr>
            <a:xfrm>
              <a:off x="98368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81" name="pl281"/>
            <p:cNvSpPr/>
            <p:nvPr/>
          </p:nvSpPr>
          <p:spPr>
            <a:xfrm>
              <a:off x="100994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82" name="pl282"/>
            <p:cNvSpPr/>
            <p:nvPr/>
          </p:nvSpPr>
          <p:spPr>
            <a:xfrm>
              <a:off x="10362169"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83" name="tx283"/>
            <p:cNvSpPr/>
            <p:nvPr/>
          </p:nvSpPr>
          <p:spPr>
            <a:xfrm rot="-5400000">
              <a:off x="9016877"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84" name="tx284"/>
            <p:cNvSpPr/>
            <p:nvPr/>
          </p:nvSpPr>
          <p:spPr>
            <a:xfrm rot="-5400000">
              <a:off x="924847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85" name="tx285"/>
            <p:cNvSpPr/>
            <p:nvPr/>
          </p:nvSpPr>
          <p:spPr>
            <a:xfrm rot="-5400000">
              <a:off x="95111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86" name="tx286"/>
            <p:cNvSpPr/>
            <p:nvPr/>
          </p:nvSpPr>
          <p:spPr>
            <a:xfrm rot="-5400000">
              <a:off x="9773820"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87" name="tx287"/>
            <p:cNvSpPr/>
            <p:nvPr/>
          </p:nvSpPr>
          <p:spPr>
            <a:xfrm rot="-5400000">
              <a:off x="10036494"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88" name="tx288"/>
            <p:cNvSpPr/>
            <p:nvPr/>
          </p:nvSpPr>
          <p:spPr>
            <a:xfrm rot="-5400000">
              <a:off x="10268090"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89" name="pl289"/>
            <p:cNvSpPr/>
            <p:nvPr/>
          </p:nvSpPr>
          <p:spPr>
            <a:xfrm>
              <a:off x="10484293" y="5491140"/>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10497427"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10760101"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11022774"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3" name="pl293"/>
            <p:cNvSpPr/>
            <p:nvPr/>
          </p:nvSpPr>
          <p:spPr>
            <a:xfrm>
              <a:off x="11285448"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4" name="pl294"/>
            <p:cNvSpPr/>
            <p:nvPr/>
          </p:nvSpPr>
          <p:spPr>
            <a:xfrm>
              <a:off x="11548122"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5" name="pl295"/>
            <p:cNvSpPr/>
            <p:nvPr/>
          </p:nvSpPr>
          <p:spPr>
            <a:xfrm>
              <a:off x="11810796" y="5491140"/>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296" name="tx296"/>
            <p:cNvSpPr/>
            <p:nvPr/>
          </p:nvSpPr>
          <p:spPr>
            <a:xfrm rot="-5400000">
              <a:off x="10465503" y="56253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7" name="tx297"/>
            <p:cNvSpPr/>
            <p:nvPr/>
          </p:nvSpPr>
          <p:spPr>
            <a:xfrm rot="-5400000">
              <a:off x="10697099"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98" name="tx298"/>
            <p:cNvSpPr/>
            <p:nvPr/>
          </p:nvSpPr>
          <p:spPr>
            <a:xfrm rot="-5400000">
              <a:off x="10959773"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99" name="tx299"/>
            <p:cNvSpPr/>
            <p:nvPr/>
          </p:nvSpPr>
          <p:spPr>
            <a:xfrm rot="-5400000">
              <a:off x="11222447"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00" name="tx300"/>
            <p:cNvSpPr/>
            <p:nvPr/>
          </p:nvSpPr>
          <p:spPr>
            <a:xfrm rot="-5400000">
              <a:off x="11485121" y="56253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01" name="tx301"/>
            <p:cNvSpPr/>
            <p:nvPr/>
          </p:nvSpPr>
          <p:spPr>
            <a:xfrm rot="-5400000">
              <a:off x="11716716" y="562536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02" name="tx302"/>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03" name="tx303"/>
            <p:cNvSpPr/>
            <p:nvPr/>
          </p:nvSpPr>
          <p:spPr>
            <a:xfrm>
              <a:off x="4125164"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04" name="pt304"/>
            <p:cNvSpPr/>
            <p:nvPr/>
          </p:nvSpPr>
          <p:spPr>
            <a:xfrm>
              <a:off x="5117506"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5665717"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6310190"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6954664"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7599137"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9" name="tx309"/>
            <p:cNvSpPr/>
            <p:nvPr/>
          </p:nvSpPr>
          <p:spPr>
            <a:xfrm>
              <a:off x="5345600"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310" name="tx310"/>
            <p:cNvSpPr/>
            <p:nvPr/>
          </p:nvSpPr>
          <p:spPr>
            <a:xfrm>
              <a:off x="589381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311" name="tx311"/>
            <p:cNvSpPr/>
            <p:nvPr/>
          </p:nvSpPr>
          <p:spPr>
            <a:xfrm>
              <a:off x="653828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312" name="tx312"/>
            <p:cNvSpPr/>
            <p:nvPr/>
          </p:nvSpPr>
          <p:spPr>
            <a:xfrm>
              <a:off x="718275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313" name="tx313"/>
            <p:cNvSpPr/>
            <p:nvPr/>
          </p:nvSpPr>
          <p:spPr>
            <a:xfrm>
              <a:off x="7827231"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314" name="tx314"/>
            <p:cNvSpPr/>
            <p:nvPr/>
          </p:nvSpPr>
          <p:spPr>
            <a:xfrm>
              <a:off x="343909" y="1330629"/>
              <a:ext cx="354074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ROSA, 2025</a:t>
              </a:r>
            </a:p>
          </p:txBody>
        </p:sp>
        <p:sp>
          <p:nvSpPr>
            <p:cNvPr id="315" name="tx315"/>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6" name="tx316"/>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17"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318" name="Group 317"/>
          <p:cNvGrpSpPr/>
          <p:nvPr/>
        </p:nvGrpSpPr>
        <p:grpSpPr>
          <a:xfrm>
            <a:off x="292608" y="914400"/>
            <a:ext cx="11612880" cy="28575"/>
            <a:chOff x="292608" y="914400"/>
            <a:chExt cx="11612880" cy="28575"/>
          </a:xfrm>
        </p:grpSpPr>
        <p:sp>
          <p:nvSpPr>
            <p:cNvPr id="31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20"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2501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8856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2282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3600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972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344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716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088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460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832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204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rc17"/>
            <p:cNvSpPr/>
            <p:nvPr/>
          </p:nvSpPr>
          <p:spPr>
            <a:xfrm>
              <a:off x="1899660" y="1966634"/>
              <a:ext cx="106740" cy="992321"/>
            </a:xfrm>
            <a:prstGeom prst="rect">
              <a:avLst/>
            </a:prstGeom>
            <a:solidFill>
              <a:srgbClr val="2C7FB8">
                <a:alpha val="100000"/>
              </a:srgbClr>
            </a:solidFill>
          </p:spPr>
          <p:txBody>
            <a:bodyPr/>
            <a:lstStyle/>
            <a:p>
              <a:endParaRPr/>
            </a:p>
          </p:txBody>
        </p:sp>
        <p:sp>
          <p:nvSpPr>
            <p:cNvPr id="18" name="rc18"/>
            <p:cNvSpPr/>
            <p:nvPr/>
          </p:nvSpPr>
          <p:spPr>
            <a:xfrm>
              <a:off x="2018261" y="1824873"/>
              <a:ext cx="106740" cy="1134081"/>
            </a:xfrm>
            <a:prstGeom prst="rect">
              <a:avLst/>
            </a:prstGeom>
            <a:solidFill>
              <a:srgbClr val="2C7FB8">
                <a:alpha val="100000"/>
              </a:srgbClr>
            </a:solidFill>
          </p:spPr>
          <p:txBody>
            <a:bodyPr/>
            <a:lstStyle/>
            <a:p>
              <a:endParaRPr/>
            </a:p>
          </p:txBody>
        </p:sp>
        <p:sp>
          <p:nvSpPr>
            <p:cNvPr id="19" name="rc19"/>
            <p:cNvSpPr/>
            <p:nvPr/>
          </p:nvSpPr>
          <p:spPr>
            <a:xfrm>
              <a:off x="2136861" y="1824873"/>
              <a:ext cx="106740" cy="1134081"/>
            </a:xfrm>
            <a:prstGeom prst="rect">
              <a:avLst/>
            </a:prstGeom>
            <a:solidFill>
              <a:srgbClr val="2C7FB8">
                <a:alpha val="100000"/>
              </a:srgbClr>
            </a:solidFill>
          </p:spPr>
          <p:txBody>
            <a:bodyPr/>
            <a:lstStyle/>
            <a:p>
              <a:endParaRPr/>
            </a:p>
          </p:txBody>
        </p:sp>
        <p:sp>
          <p:nvSpPr>
            <p:cNvPr id="20" name="rc20"/>
            <p:cNvSpPr/>
            <p:nvPr/>
          </p:nvSpPr>
          <p:spPr>
            <a:xfrm>
              <a:off x="2255461" y="1824873"/>
              <a:ext cx="106740" cy="1134081"/>
            </a:xfrm>
            <a:prstGeom prst="rect">
              <a:avLst/>
            </a:prstGeom>
            <a:solidFill>
              <a:srgbClr val="2C7FB8">
                <a:alpha val="100000"/>
              </a:srgbClr>
            </a:solidFill>
          </p:spPr>
          <p:txBody>
            <a:bodyPr/>
            <a:lstStyle/>
            <a:p>
              <a:endParaRPr/>
            </a:p>
          </p:txBody>
        </p:sp>
        <p:sp>
          <p:nvSpPr>
            <p:cNvPr id="21" name="rc21"/>
            <p:cNvSpPr/>
            <p:nvPr/>
          </p:nvSpPr>
          <p:spPr>
            <a:xfrm>
              <a:off x="2374062" y="1824873"/>
              <a:ext cx="106740" cy="1134081"/>
            </a:xfrm>
            <a:prstGeom prst="rect">
              <a:avLst/>
            </a:prstGeom>
            <a:solidFill>
              <a:srgbClr val="2C7FB8">
                <a:alpha val="100000"/>
              </a:srgbClr>
            </a:solidFill>
          </p:spPr>
          <p:txBody>
            <a:bodyPr/>
            <a:lstStyle/>
            <a:p>
              <a:endParaRPr/>
            </a:p>
          </p:txBody>
        </p:sp>
        <p:sp>
          <p:nvSpPr>
            <p:cNvPr id="22" name="rc22"/>
            <p:cNvSpPr/>
            <p:nvPr/>
          </p:nvSpPr>
          <p:spPr>
            <a:xfrm>
              <a:off x="2492662" y="1824873"/>
              <a:ext cx="106740" cy="1134081"/>
            </a:xfrm>
            <a:prstGeom prst="rect">
              <a:avLst/>
            </a:prstGeom>
            <a:solidFill>
              <a:srgbClr val="2C7FB8">
                <a:alpha val="100000"/>
              </a:srgbClr>
            </a:solidFill>
          </p:spPr>
          <p:txBody>
            <a:bodyPr/>
            <a:lstStyle/>
            <a:p>
              <a:endParaRPr/>
            </a:p>
          </p:txBody>
        </p:sp>
        <p:sp>
          <p:nvSpPr>
            <p:cNvPr id="23" name="rc23"/>
            <p:cNvSpPr/>
            <p:nvPr/>
          </p:nvSpPr>
          <p:spPr>
            <a:xfrm>
              <a:off x="2611263" y="1824873"/>
              <a:ext cx="106740" cy="1134081"/>
            </a:xfrm>
            <a:prstGeom prst="rect">
              <a:avLst/>
            </a:prstGeom>
            <a:solidFill>
              <a:srgbClr val="2C7FB8">
                <a:alpha val="100000"/>
              </a:srgbClr>
            </a:solidFill>
          </p:spPr>
          <p:txBody>
            <a:bodyPr/>
            <a:lstStyle/>
            <a:p>
              <a:endParaRPr/>
            </a:p>
          </p:txBody>
        </p:sp>
        <p:sp>
          <p:nvSpPr>
            <p:cNvPr id="24" name="rc24"/>
            <p:cNvSpPr/>
            <p:nvPr/>
          </p:nvSpPr>
          <p:spPr>
            <a:xfrm>
              <a:off x="2729863" y="1824873"/>
              <a:ext cx="106740" cy="1134081"/>
            </a:xfrm>
            <a:prstGeom prst="rect">
              <a:avLst/>
            </a:prstGeom>
            <a:solidFill>
              <a:srgbClr val="2C7FB8">
                <a:alpha val="100000"/>
              </a:srgbClr>
            </a:solidFill>
          </p:spPr>
          <p:txBody>
            <a:bodyPr/>
            <a:lstStyle/>
            <a:p>
              <a:endParaRPr/>
            </a:p>
          </p:txBody>
        </p:sp>
        <p:sp>
          <p:nvSpPr>
            <p:cNvPr id="25" name="rc25"/>
            <p:cNvSpPr/>
            <p:nvPr/>
          </p:nvSpPr>
          <p:spPr>
            <a:xfrm>
              <a:off x="2848463" y="1824873"/>
              <a:ext cx="106740" cy="1134081"/>
            </a:xfrm>
            <a:prstGeom prst="rect">
              <a:avLst/>
            </a:prstGeom>
            <a:solidFill>
              <a:srgbClr val="2C7FB8">
                <a:alpha val="100000"/>
              </a:srgbClr>
            </a:solidFill>
          </p:spPr>
          <p:txBody>
            <a:bodyPr/>
            <a:lstStyle/>
            <a:p>
              <a:endParaRPr/>
            </a:p>
          </p:txBody>
        </p:sp>
        <p:sp>
          <p:nvSpPr>
            <p:cNvPr id="26" name="rc26"/>
            <p:cNvSpPr/>
            <p:nvPr/>
          </p:nvSpPr>
          <p:spPr>
            <a:xfrm>
              <a:off x="2967064" y="1824873"/>
              <a:ext cx="106740" cy="1134081"/>
            </a:xfrm>
            <a:prstGeom prst="rect">
              <a:avLst/>
            </a:prstGeom>
            <a:solidFill>
              <a:srgbClr val="2C7FB8">
                <a:alpha val="100000"/>
              </a:srgbClr>
            </a:solidFill>
          </p:spPr>
          <p:txBody>
            <a:bodyPr/>
            <a:lstStyle/>
            <a:p>
              <a:endParaRPr/>
            </a:p>
          </p:txBody>
        </p:sp>
        <p:sp>
          <p:nvSpPr>
            <p:cNvPr id="27" name="rc27"/>
            <p:cNvSpPr/>
            <p:nvPr/>
          </p:nvSpPr>
          <p:spPr>
            <a:xfrm>
              <a:off x="3085664" y="1824873"/>
              <a:ext cx="106740" cy="1134081"/>
            </a:xfrm>
            <a:prstGeom prst="rect">
              <a:avLst/>
            </a:prstGeom>
            <a:solidFill>
              <a:srgbClr val="2C7FB8">
                <a:alpha val="100000"/>
              </a:srgbClr>
            </a:solidFill>
          </p:spPr>
          <p:txBody>
            <a:bodyPr/>
            <a:lstStyle/>
            <a:p>
              <a:endParaRPr/>
            </a:p>
          </p:txBody>
        </p:sp>
        <p:sp>
          <p:nvSpPr>
            <p:cNvPr id="28" name="pl28"/>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9" name="pl29"/>
            <p:cNvSpPr/>
            <p:nvPr/>
          </p:nvSpPr>
          <p:spPr>
            <a:xfrm>
              <a:off x="1953031" y="1220030"/>
              <a:ext cx="1186003" cy="1549911"/>
            </a:xfrm>
            <a:custGeom>
              <a:avLst/>
              <a:gdLst/>
              <a:ahLst/>
              <a:cxnLst/>
              <a:rect l="0" t="0" r="0" b="0"/>
              <a:pathLst>
                <a:path w="1186003" h="1549911">
                  <a:moveTo>
                    <a:pt x="0" y="1549911"/>
                  </a:moveTo>
                  <a:lnTo>
                    <a:pt x="118600" y="812758"/>
                  </a:lnTo>
                  <a:lnTo>
                    <a:pt x="237200" y="756054"/>
                  </a:lnTo>
                  <a:lnTo>
                    <a:pt x="355801" y="321323"/>
                  </a:lnTo>
                  <a:lnTo>
                    <a:pt x="474401" y="170112"/>
                  </a:lnTo>
                  <a:lnTo>
                    <a:pt x="593001" y="189013"/>
                  </a:lnTo>
                  <a:lnTo>
                    <a:pt x="711602" y="170112"/>
                  </a:lnTo>
                  <a:lnTo>
                    <a:pt x="830202" y="37802"/>
                  </a:lnTo>
                  <a:lnTo>
                    <a:pt x="948802" y="56704"/>
                  </a:lnTo>
                  <a:lnTo>
                    <a:pt x="1067403" y="0"/>
                  </a:lnTo>
                  <a:lnTo>
                    <a:pt x="1186003" y="0"/>
                  </a:lnTo>
                </a:path>
              </a:pathLst>
            </a:custGeom>
            <a:ln w="27101" cap="flat">
              <a:solidFill>
                <a:srgbClr val="000000">
                  <a:alpha val="80000"/>
                </a:srgbClr>
              </a:solidFill>
              <a:prstDash val="solid"/>
              <a:round/>
            </a:ln>
          </p:spPr>
          <p:txBody>
            <a:bodyPr/>
            <a:lstStyle/>
            <a:p>
              <a:endParaRPr/>
            </a:p>
          </p:txBody>
        </p:sp>
        <p:sp>
          <p:nvSpPr>
            <p:cNvPr id="30" name="tx30"/>
            <p:cNvSpPr/>
            <p:nvPr/>
          </p:nvSpPr>
          <p:spPr>
            <a:xfrm>
              <a:off x="885627" y="1732974"/>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31" name="tx31"/>
            <p:cNvSpPr/>
            <p:nvPr/>
          </p:nvSpPr>
          <p:spPr>
            <a:xfrm>
              <a:off x="1929919" y="1878166"/>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32" name="tx32"/>
            <p:cNvSpPr/>
            <p:nvPr/>
          </p:nvSpPr>
          <p:spPr>
            <a:xfrm>
              <a:off x="2048520"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3" name="tx33"/>
            <p:cNvSpPr/>
            <p:nvPr/>
          </p:nvSpPr>
          <p:spPr>
            <a:xfrm>
              <a:off x="2167120"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4" name="tx34"/>
            <p:cNvSpPr/>
            <p:nvPr/>
          </p:nvSpPr>
          <p:spPr>
            <a:xfrm>
              <a:off x="2285721"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5" name="tx35"/>
            <p:cNvSpPr/>
            <p:nvPr/>
          </p:nvSpPr>
          <p:spPr>
            <a:xfrm>
              <a:off x="2404321"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6" name="tx36"/>
            <p:cNvSpPr/>
            <p:nvPr/>
          </p:nvSpPr>
          <p:spPr>
            <a:xfrm>
              <a:off x="2522921"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7" name="tx37"/>
            <p:cNvSpPr/>
            <p:nvPr/>
          </p:nvSpPr>
          <p:spPr>
            <a:xfrm>
              <a:off x="2641522"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8" name="tx38"/>
            <p:cNvSpPr/>
            <p:nvPr/>
          </p:nvSpPr>
          <p:spPr>
            <a:xfrm>
              <a:off x="2760122"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39" name="tx39"/>
            <p:cNvSpPr/>
            <p:nvPr/>
          </p:nvSpPr>
          <p:spPr>
            <a:xfrm>
              <a:off x="2878722"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40" name="tx40"/>
            <p:cNvSpPr/>
            <p:nvPr/>
          </p:nvSpPr>
          <p:spPr>
            <a:xfrm>
              <a:off x="2997323"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41" name="tx41"/>
            <p:cNvSpPr/>
            <p:nvPr/>
          </p:nvSpPr>
          <p:spPr>
            <a:xfrm>
              <a:off x="3115923" y="173437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42" name="tx42"/>
            <p:cNvSpPr/>
            <p:nvPr/>
          </p:nvSpPr>
          <p:spPr>
            <a:xfrm>
              <a:off x="3117337" y="1099450"/>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 name="rc43"/>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4" name="pl44"/>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714250" y="471771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8856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112282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13600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5972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8344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20716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23088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5460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7832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30204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rc57"/>
            <p:cNvSpPr/>
            <p:nvPr/>
          </p:nvSpPr>
          <p:spPr>
            <a:xfrm>
              <a:off x="832257" y="5142994"/>
              <a:ext cx="106740" cy="283520"/>
            </a:xfrm>
            <a:prstGeom prst="rect">
              <a:avLst/>
            </a:prstGeom>
            <a:solidFill>
              <a:srgbClr val="2C7FB8">
                <a:alpha val="100000"/>
              </a:srgbClr>
            </a:solidFill>
          </p:spPr>
          <p:txBody>
            <a:bodyPr/>
            <a:lstStyle/>
            <a:p>
              <a:endParaRPr/>
            </a:p>
          </p:txBody>
        </p:sp>
        <p:sp>
          <p:nvSpPr>
            <p:cNvPr id="58" name="rc58"/>
            <p:cNvSpPr/>
            <p:nvPr/>
          </p:nvSpPr>
          <p:spPr>
            <a:xfrm>
              <a:off x="950857" y="5001234"/>
              <a:ext cx="106740" cy="425280"/>
            </a:xfrm>
            <a:prstGeom prst="rect">
              <a:avLst/>
            </a:prstGeom>
            <a:solidFill>
              <a:srgbClr val="2C7FB8">
                <a:alpha val="100000"/>
              </a:srgbClr>
            </a:solidFill>
          </p:spPr>
          <p:txBody>
            <a:bodyPr/>
            <a:lstStyle/>
            <a:p>
              <a:endParaRPr/>
            </a:p>
          </p:txBody>
        </p:sp>
        <p:sp>
          <p:nvSpPr>
            <p:cNvPr id="59" name="rc59"/>
            <p:cNvSpPr/>
            <p:nvPr/>
          </p:nvSpPr>
          <p:spPr>
            <a:xfrm>
              <a:off x="1069458" y="5001234"/>
              <a:ext cx="106740" cy="425280"/>
            </a:xfrm>
            <a:prstGeom prst="rect">
              <a:avLst/>
            </a:prstGeom>
            <a:solidFill>
              <a:srgbClr val="2C7FB8">
                <a:alpha val="100000"/>
              </a:srgbClr>
            </a:solidFill>
          </p:spPr>
          <p:txBody>
            <a:bodyPr/>
            <a:lstStyle/>
            <a:p>
              <a:endParaRPr/>
            </a:p>
          </p:txBody>
        </p:sp>
        <p:sp>
          <p:nvSpPr>
            <p:cNvPr id="60" name="rc60"/>
            <p:cNvSpPr/>
            <p:nvPr/>
          </p:nvSpPr>
          <p:spPr>
            <a:xfrm>
              <a:off x="1188058" y="5001234"/>
              <a:ext cx="106740" cy="425280"/>
            </a:xfrm>
            <a:prstGeom prst="rect">
              <a:avLst/>
            </a:prstGeom>
            <a:solidFill>
              <a:srgbClr val="2C7FB8">
                <a:alpha val="100000"/>
              </a:srgbClr>
            </a:solidFill>
          </p:spPr>
          <p:txBody>
            <a:bodyPr/>
            <a:lstStyle/>
            <a:p>
              <a:endParaRPr/>
            </a:p>
          </p:txBody>
        </p:sp>
        <p:sp>
          <p:nvSpPr>
            <p:cNvPr id="61" name="rc61"/>
            <p:cNvSpPr/>
            <p:nvPr/>
          </p:nvSpPr>
          <p:spPr>
            <a:xfrm>
              <a:off x="1306659" y="5001234"/>
              <a:ext cx="106740" cy="425280"/>
            </a:xfrm>
            <a:prstGeom prst="rect">
              <a:avLst/>
            </a:prstGeom>
            <a:solidFill>
              <a:srgbClr val="2C7FB8">
                <a:alpha val="100000"/>
              </a:srgbClr>
            </a:solidFill>
          </p:spPr>
          <p:txBody>
            <a:bodyPr/>
            <a:lstStyle/>
            <a:p>
              <a:endParaRPr/>
            </a:p>
          </p:txBody>
        </p:sp>
        <p:sp>
          <p:nvSpPr>
            <p:cNvPr id="62" name="rc62"/>
            <p:cNvSpPr/>
            <p:nvPr/>
          </p:nvSpPr>
          <p:spPr>
            <a:xfrm>
              <a:off x="1425259" y="5001234"/>
              <a:ext cx="106740" cy="425280"/>
            </a:xfrm>
            <a:prstGeom prst="rect">
              <a:avLst/>
            </a:prstGeom>
            <a:solidFill>
              <a:srgbClr val="2C7FB8">
                <a:alpha val="100000"/>
              </a:srgbClr>
            </a:solidFill>
          </p:spPr>
          <p:txBody>
            <a:bodyPr/>
            <a:lstStyle/>
            <a:p>
              <a:endParaRPr/>
            </a:p>
          </p:txBody>
        </p:sp>
        <p:sp>
          <p:nvSpPr>
            <p:cNvPr id="63" name="rc63"/>
            <p:cNvSpPr/>
            <p:nvPr/>
          </p:nvSpPr>
          <p:spPr>
            <a:xfrm>
              <a:off x="1543859" y="4859473"/>
              <a:ext cx="106740" cy="567040"/>
            </a:xfrm>
            <a:prstGeom prst="rect">
              <a:avLst/>
            </a:prstGeom>
            <a:solidFill>
              <a:srgbClr val="2C7FB8">
                <a:alpha val="100000"/>
              </a:srgbClr>
            </a:solidFill>
          </p:spPr>
          <p:txBody>
            <a:bodyPr/>
            <a:lstStyle/>
            <a:p>
              <a:endParaRPr/>
            </a:p>
          </p:txBody>
        </p:sp>
        <p:sp>
          <p:nvSpPr>
            <p:cNvPr id="64" name="rc64"/>
            <p:cNvSpPr/>
            <p:nvPr/>
          </p:nvSpPr>
          <p:spPr>
            <a:xfrm>
              <a:off x="1662460" y="4717713"/>
              <a:ext cx="106740" cy="708801"/>
            </a:xfrm>
            <a:prstGeom prst="rect">
              <a:avLst/>
            </a:prstGeom>
            <a:solidFill>
              <a:srgbClr val="2C7FB8">
                <a:alpha val="100000"/>
              </a:srgbClr>
            </a:solidFill>
          </p:spPr>
          <p:txBody>
            <a:bodyPr/>
            <a:lstStyle/>
            <a:p>
              <a:endParaRPr/>
            </a:p>
          </p:txBody>
        </p:sp>
        <p:sp>
          <p:nvSpPr>
            <p:cNvPr id="65" name="rc65"/>
            <p:cNvSpPr/>
            <p:nvPr/>
          </p:nvSpPr>
          <p:spPr>
            <a:xfrm>
              <a:off x="1781060" y="4717713"/>
              <a:ext cx="106740" cy="708801"/>
            </a:xfrm>
            <a:prstGeom prst="rect">
              <a:avLst/>
            </a:prstGeom>
            <a:solidFill>
              <a:srgbClr val="2C7FB8">
                <a:alpha val="100000"/>
              </a:srgbClr>
            </a:solidFill>
          </p:spPr>
          <p:txBody>
            <a:bodyPr/>
            <a:lstStyle/>
            <a:p>
              <a:endParaRPr/>
            </a:p>
          </p:txBody>
        </p:sp>
        <p:sp>
          <p:nvSpPr>
            <p:cNvPr id="66" name="rc66"/>
            <p:cNvSpPr/>
            <p:nvPr/>
          </p:nvSpPr>
          <p:spPr>
            <a:xfrm>
              <a:off x="1899660" y="4717713"/>
              <a:ext cx="106740" cy="708801"/>
            </a:xfrm>
            <a:prstGeom prst="rect">
              <a:avLst/>
            </a:prstGeom>
            <a:solidFill>
              <a:srgbClr val="2C7FB8">
                <a:alpha val="100000"/>
              </a:srgbClr>
            </a:solidFill>
          </p:spPr>
          <p:txBody>
            <a:bodyPr/>
            <a:lstStyle/>
            <a:p>
              <a:endParaRPr/>
            </a:p>
          </p:txBody>
        </p:sp>
        <p:sp>
          <p:nvSpPr>
            <p:cNvPr id="67" name="rc67"/>
            <p:cNvSpPr/>
            <p:nvPr/>
          </p:nvSpPr>
          <p:spPr>
            <a:xfrm>
              <a:off x="2018261" y="4717713"/>
              <a:ext cx="106740" cy="708801"/>
            </a:xfrm>
            <a:prstGeom prst="rect">
              <a:avLst/>
            </a:prstGeom>
            <a:solidFill>
              <a:srgbClr val="2C7FB8">
                <a:alpha val="100000"/>
              </a:srgbClr>
            </a:solidFill>
          </p:spPr>
          <p:txBody>
            <a:bodyPr/>
            <a:lstStyle/>
            <a:p>
              <a:endParaRPr/>
            </a:p>
          </p:txBody>
        </p:sp>
        <p:sp>
          <p:nvSpPr>
            <p:cNvPr id="68" name="rc68"/>
            <p:cNvSpPr/>
            <p:nvPr/>
          </p:nvSpPr>
          <p:spPr>
            <a:xfrm>
              <a:off x="2136861" y="4575953"/>
              <a:ext cx="106740" cy="850561"/>
            </a:xfrm>
            <a:prstGeom prst="rect">
              <a:avLst/>
            </a:prstGeom>
            <a:solidFill>
              <a:srgbClr val="2C7FB8">
                <a:alpha val="100000"/>
              </a:srgbClr>
            </a:solidFill>
          </p:spPr>
          <p:txBody>
            <a:bodyPr/>
            <a:lstStyle/>
            <a:p>
              <a:endParaRPr/>
            </a:p>
          </p:txBody>
        </p:sp>
        <p:sp>
          <p:nvSpPr>
            <p:cNvPr id="69" name="rc69"/>
            <p:cNvSpPr/>
            <p:nvPr/>
          </p:nvSpPr>
          <p:spPr>
            <a:xfrm>
              <a:off x="2255461" y="4575953"/>
              <a:ext cx="106740" cy="850561"/>
            </a:xfrm>
            <a:prstGeom prst="rect">
              <a:avLst/>
            </a:prstGeom>
            <a:solidFill>
              <a:srgbClr val="2C7FB8">
                <a:alpha val="100000"/>
              </a:srgbClr>
            </a:solidFill>
          </p:spPr>
          <p:txBody>
            <a:bodyPr/>
            <a:lstStyle/>
            <a:p>
              <a:endParaRPr/>
            </a:p>
          </p:txBody>
        </p:sp>
        <p:sp>
          <p:nvSpPr>
            <p:cNvPr id="70" name="rc70"/>
            <p:cNvSpPr/>
            <p:nvPr/>
          </p:nvSpPr>
          <p:spPr>
            <a:xfrm>
              <a:off x="2374062" y="4575953"/>
              <a:ext cx="106740" cy="850561"/>
            </a:xfrm>
            <a:prstGeom prst="rect">
              <a:avLst/>
            </a:prstGeom>
            <a:solidFill>
              <a:srgbClr val="2C7FB8">
                <a:alpha val="100000"/>
              </a:srgbClr>
            </a:solidFill>
          </p:spPr>
          <p:txBody>
            <a:bodyPr/>
            <a:lstStyle/>
            <a:p>
              <a:endParaRPr/>
            </a:p>
          </p:txBody>
        </p:sp>
        <p:sp>
          <p:nvSpPr>
            <p:cNvPr id="71" name="rc71"/>
            <p:cNvSpPr/>
            <p:nvPr/>
          </p:nvSpPr>
          <p:spPr>
            <a:xfrm>
              <a:off x="2492662" y="4575953"/>
              <a:ext cx="106740" cy="850561"/>
            </a:xfrm>
            <a:prstGeom prst="rect">
              <a:avLst/>
            </a:prstGeom>
            <a:solidFill>
              <a:srgbClr val="2C7FB8">
                <a:alpha val="100000"/>
              </a:srgbClr>
            </a:solidFill>
          </p:spPr>
          <p:txBody>
            <a:bodyPr/>
            <a:lstStyle/>
            <a:p>
              <a:endParaRPr/>
            </a:p>
          </p:txBody>
        </p:sp>
        <p:sp>
          <p:nvSpPr>
            <p:cNvPr id="72" name="rc72"/>
            <p:cNvSpPr/>
            <p:nvPr/>
          </p:nvSpPr>
          <p:spPr>
            <a:xfrm>
              <a:off x="2611263" y="4575953"/>
              <a:ext cx="106740" cy="850561"/>
            </a:xfrm>
            <a:prstGeom prst="rect">
              <a:avLst/>
            </a:prstGeom>
            <a:solidFill>
              <a:srgbClr val="2C7FB8">
                <a:alpha val="100000"/>
              </a:srgbClr>
            </a:solidFill>
          </p:spPr>
          <p:txBody>
            <a:bodyPr/>
            <a:lstStyle/>
            <a:p>
              <a:endParaRPr/>
            </a:p>
          </p:txBody>
        </p:sp>
        <p:sp>
          <p:nvSpPr>
            <p:cNvPr id="73" name="rc73"/>
            <p:cNvSpPr/>
            <p:nvPr/>
          </p:nvSpPr>
          <p:spPr>
            <a:xfrm>
              <a:off x="2729863" y="4434193"/>
              <a:ext cx="106740" cy="992321"/>
            </a:xfrm>
            <a:prstGeom prst="rect">
              <a:avLst/>
            </a:prstGeom>
            <a:solidFill>
              <a:srgbClr val="2C7FB8">
                <a:alpha val="100000"/>
              </a:srgbClr>
            </a:solidFill>
          </p:spPr>
          <p:txBody>
            <a:bodyPr/>
            <a:lstStyle/>
            <a:p>
              <a:endParaRPr/>
            </a:p>
          </p:txBody>
        </p:sp>
        <p:sp>
          <p:nvSpPr>
            <p:cNvPr id="74" name="rc74"/>
            <p:cNvSpPr/>
            <p:nvPr/>
          </p:nvSpPr>
          <p:spPr>
            <a:xfrm>
              <a:off x="2848463" y="4434193"/>
              <a:ext cx="106740" cy="992321"/>
            </a:xfrm>
            <a:prstGeom prst="rect">
              <a:avLst/>
            </a:prstGeom>
            <a:solidFill>
              <a:srgbClr val="2C7FB8">
                <a:alpha val="100000"/>
              </a:srgbClr>
            </a:solidFill>
          </p:spPr>
          <p:txBody>
            <a:bodyPr/>
            <a:lstStyle/>
            <a:p>
              <a:endParaRPr/>
            </a:p>
          </p:txBody>
        </p:sp>
        <p:sp>
          <p:nvSpPr>
            <p:cNvPr id="75" name="rc75"/>
            <p:cNvSpPr/>
            <p:nvPr/>
          </p:nvSpPr>
          <p:spPr>
            <a:xfrm>
              <a:off x="2967064" y="4434193"/>
              <a:ext cx="106740" cy="992321"/>
            </a:xfrm>
            <a:prstGeom prst="rect">
              <a:avLst/>
            </a:prstGeom>
            <a:solidFill>
              <a:srgbClr val="2C7FB8">
                <a:alpha val="100000"/>
              </a:srgbClr>
            </a:solidFill>
          </p:spPr>
          <p:txBody>
            <a:bodyPr/>
            <a:lstStyle/>
            <a:p>
              <a:endParaRPr/>
            </a:p>
          </p:txBody>
        </p:sp>
        <p:sp>
          <p:nvSpPr>
            <p:cNvPr id="76" name="rc76"/>
            <p:cNvSpPr/>
            <p:nvPr/>
          </p:nvSpPr>
          <p:spPr>
            <a:xfrm>
              <a:off x="3085664" y="4434193"/>
              <a:ext cx="106740" cy="992321"/>
            </a:xfrm>
            <a:prstGeom prst="rect">
              <a:avLst/>
            </a:prstGeom>
            <a:solidFill>
              <a:srgbClr val="2C7FB8">
                <a:alpha val="100000"/>
              </a:srgbClr>
            </a:solidFill>
          </p:spPr>
          <p:txBody>
            <a:bodyPr/>
            <a:lstStyle/>
            <a:p>
              <a:endParaRPr/>
            </a:p>
          </p:txBody>
        </p:sp>
        <p:sp>
          <p:nvSpPr>
            <p:cNvPr id="77" name="pl77"/>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8" name="pl78"/>
            <p:cNvSpPr/>
            <p:nvPr/>
          </p:nvSpPr>
          <p:spPr>
            <a:xfrm>
              <a:off x="885627" y="3706490"/>
              <a:ext cx="2253406" cy="1701122"/>
            </a:xfrm>
            <a:custGeom>
              <a:avLst/>
              <a:gdLst/>
              <a:ahLst/>
              <a:cxnLst/>
              <a:rect l="0" t="0" r="0" b="0"/>
              <a:pathLst>
                <a:path w="2253406" h="1701122">
                  <a:moveTo>
                    <a:pt x="0" y="1701122"/>
                  </a:moveTo>
                  <a:lnTo>
                    <a:pt x="118600" y="1701122"/>
                  </a:lnTo>
                  <a:lnTo>
                    <a:pt x="237200" y="1701122"/>
                  </a:lnTo>
                  <a:lnTo>
                    <a:pt x="355801" y="1701122"/>
                  </a:lnTo>
                  <a:lnTo>
                    <a:pt x="474401" y="1701122"/>
                  </a:lnTo>
                  <a:lnTo>
                    <a:pt x="593001" y="1701122"/>
                  </a:lnTo>
                  <a:lnTo>
                    <a:pt x="711602" y="1682221"/>
                  </a:lnTo>
                  <a:lnTo>
                    <a:pt x="830202" y="1531010"/>
                  </a:lnTo>
                  <a:lnTo>
                    <a:pt x="948802" y="1512109"/>
                  </a:lnTo>
                  <a:lnTo>
                    <a:pt x="1067403" y="1512109"/>
                  </a:lnTo>
                  <a:lnTo>
                    <a:pt x="1186003" y="1512109"/>
                  </a:lnTo>
                  <a:lnTo>
                    <a:pt x="1304604" y="1436503"/>
                  </a:lnTo>
                  <a:lnTo>
                    <a:pt x="1423204" y="340224"/>
                  </a:lnTo>
                  <a:lnTo>
                    <a:pt x="1541804" y="321323"/>
                  </a:lnTo>
                  <a:lnTo>
                    <a:pt x="1660405" y="396928"/>
                  </a:lnTo>
                  <a:lnTo>
                    <a:pt x="1779005" y="396928"/>
                  </a:lnTo>
                  <a:lnTo>
                    <a:pt x="1897605" y="37802"/>
                  </a:lnTo>
                  <a:lnTo>
                    <a:pt x="2016206" y="56704"/>
                  </a:lnTo>
                  <a:lnTo>
                    <a:pt x="2134806" y="0"/>
                  </a:lnTo>
                  <a:lnTo>
                    <a:pt x="2253406" y="18901"/>
                  </a:lnTo>
                </a:path>
              </a:pathLst>
            </a:custGeom>
            <a:ln w="27101" cap="flat">
              <a:solidFill>
                <a:srgbClr val="000000">
                  <a:alpha val="80000"/>
                </a:srgbClr>
              </a:solidFill>
              <a:prstDash val="solid"/>
              <a:round/>
            </a:ln>
          </p:spPr>
          <p:txBody>
            <a:bodyPr/>
            <a:lstStyle/>
            <a:p>
              <a:endParaRPr/>
            </a:p>
          </p:txBody>
        </p:sp>
        <p:sp>
          <p:nvSpPr>
            <p:cNvPr id="79" name="tx79"/>
            <p:cNvSpPr/>
            <p:nvPr/>
          </p:nvSpPr>
          <p:spPr>
            <a:xfrm>
              <a:off x="885627" y="4200533"/>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80" name="tx80"/>
            <p:cNvSpPr/>
            <p:nvPr/>
          </p:nvSpPr>
          <p:spPr>
            <a:xfrm>
              <a:off x="862516" y="5053512"/>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81" name="tx81"/>
            <p:cNvSpPr/>
            <p:nvPr/>
          </p:nvSpPr>
          <p:spPr>
            <a:xfrm>
              <a:off x="981117"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2" name="tx82"/>
            <p:cNvSpPr/>
            <p:nvPr/>
          </p:nvSpPr>
          <p:spPr>
            <a:xfrm>
              <a:off x="1099717"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3" name="tx83"/>
            <p:cNvSpPr/>
            <p:nvPr/>
          </p:nvSpPr>
          <p:spPr>
            <a:xfrm>
              <a:off x="1218317"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4" name="tx84"/>
            <p:cNvSpPr/>
            <p:nvPr/>
          </p:nvSpPr>
          <p:spPr>
            <a:xfrm>
              <a:off x="1336918"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5" name="tx85"/>
            <p:cNvSpPr/>
            <p:nvPr/>
          </p:nvSpPr>
          <p:spPr>
            <a:xfrm>
              <a:off x="1455518"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86" name="tx86"/>
            <p:cNvSpPr/>
            <p:nvPr/>
          </p:nvSpPr>
          <p:spPr>
            <a:xfrm>
              <a:off x="1574118"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7" name="tx87"/>
            <p:cNvSpPr/>
            <p:nvPr/>
          </p:nvSpPr>
          <p:spPr>
            <a:xfrm>
              <a:off x="1692719"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8" name="tx88"/>
            <p:cNvSpPr/>
            <p:nvPr/>
          </p:nvSpPr>
          <p:spPr>
            <a:xfrm>
              <a:off x="1811319"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89" name="tx89"/>
            <p:cNvSpPr/>
            <p:nvPr/>
          </p:nvSpPr>
          <p:spPr>
            <a:xfrm>
              <a:off x="1929919"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90" name="tx90"/>
            <p:cNvSpPr/>
            <p:nvPr/>
          </p:nvSpPr>
          <p:spPr>
            <a:xfrm>
              <a:off x="2048520"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91" name="tx91"/>
            <p:cNvSpPr/>
            <p:nvPr/>
          </p:nvSpPr>
          <p:spPr>
            <a:xfrm>
              <a:off x="2167120"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92" name="tx92"/>
            <p:cNvSpPr/>
            <p:nvPr/>
          </p:nvSpPr>
          <p:spPr>
            <a:xfrm>
              <a:off x="2285721"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93" name="tx93"/>
            <p:cNvSpPr/>
            <p:nvPr/>
          </p:nvSpPr>
          <p:spPr>
            <a:xfrm>
              <a:off x="2404321"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94" name="tx94"/>
            <p:cNvSpPr/>
            <p:nvPr/>
          </p:nvSpPr>
          <p:spPr>
            <a:xfrm>
              <a:off x="2522921"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95" name="tx95"/>
            <p:cNvSpPr/>
            <p:nvPr/>
          </p:nvSpPr>
          <p:spPr>
            <a:xfrm>
              <a:off x="2641522"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96" name="tx96"/>
            <p:cNvSpPr/>
            <p:nvPr/>
          </p:nvSpPr>
          <p:spPr>
            <a:xfrm>
              <a:off x="2760122"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97" name="tx97"/>
            <p:cNvSpPr/>
            <p:nvPr/>
          </p:nvSpPr>
          <p:spPr>
            <a:xfrm>
              <a:off x="2878722"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98" name="tx98"/>
            <p:cNvSpPr/>
            <p:nvPr/>
          </p:nvSpPr>
          <p:spPr>
            <a:xfrm>
              <a:off x="2997323"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99" name="tx99"/>
            <p:cNvSpPr/>
            <p:nvPr/>
          </p:nvSpPr>
          <p:spPr>
            <a:xfrm>
              <a:off x="3115923"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100" name="tx100"/>
            <p:cNvSpPr/>
            <p:nvPr/>
          </p:nvSpPr>
          <p:spPr>
            <a:xfrm>
              <a:off x="3117337" y="3604812"/>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 name="rc101"/>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380001" y="22501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3380001"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5513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7885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0257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42629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450018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73738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9745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52117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44898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686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rc115"/>
            <p:cNvSpPr/>
            <p:nvPr/>
          </p:nvSpPr>
          <p:spPr>
            <a:xfrm>
              <a:off x="5277014" y="2675435"/>
              <a:ext cx="106740" cy="283520"/>
            </a:xfrm>
            <a:prstGeom prst="rect">
              <a:avLst/>
            </a:prstGeom>
            <a:solidFill>
              <a:srgbClr val="2C7FB8">
                <a:alpha val="100000"/>
              </a:srgbClr>
            </a:solidFill>
          </p:spPr>
          <p:txBody>
            <a:bodyPr/>
            <a:lstStyle/>
            <a:p>
              <a:endParaRPr/>
            </a:p>
          </p:txBody>
        </p:sp>
        <p:sp>
          <p:nvSpPr>
            <p:cNvPr id="116" name="rc116"/>
            <p:cNvSpPr/>
            <p:nvPr/>
          </p:nvSpPr>
          <p:spPr>
            <a:xfrm>
              <a:off x="5395614" y="2675435"/>
              <a:ext cx="106740" cy="283520"/>
            </a:xfrm>
            <a:prstGeom prst="rect">
              <a:avLst/>
            </a:prstGeom>
            <a:solidFill>
              <a:srgbClr val="2C7FB8">
                <a:alpha val="100000"/>
              </a:srgbClr>
            </a:solidFill>
          </p:spPr>
          <p:txBody>
            <a:bodyPr/>
            <a:lstStyle/>
            <a:p>
              <a:endParaRPr/>
            </a:p>
          </p:txBody>
        </p:sp>
        <p:sp>
          <p:nvSpPr>
            <p:cNvPr id="117" name="rc117"/>
            <p:cNvSpPr/>
            <p:nvPr/>
          </p:nvSpPr>
          <p:spPr>
            <a:xfrm>
              <a:off x="5514214" y="2391914"/>
              <a:ext cx="106740" cy="567040"/>
            </a:xfrm>
            <a:prstGeom prst="rect">
              <a:avLst/>
            </a:prstGeom>
            <a:solidFill>
              <a:srgbClr val="2C7FB8">
                <a:alpha val="100000"/>
              </a:srgbClr>
            </a:solidFill>
          </p:spPr>
          <p:txBody>
            <a:bodyPr/>
            <a:lstStyle/>
            <a:p>
              <a:endParaRPr/>
            </a:p>
          </p:txBody>
        </p:sp>
        <p:sp>
          <p:nvSpPr>
            <p:cNvPr id="118" name="rc118"/>
            <p:cNvSpPr/>
            <p:nvPr/>
          </p:nvSpPr>
          <p:spPr>
            <a:xfrm>
              <a:off x="5632815" y="2250154"/>
              <a:ext cx="106740" cy="708801"/>
            </a:xfrm>
            <a:prstGeom prst="rect">
              <a:avLst/>
            </a:prstGeom>
            <a:solidFill>
              <a:srgbClr val="2C7FB8">
                <a:alpha val="100000"/>
              </a:srgbClr>
            </a:solidFill>
          </p:spPr>
          <p:txBody>
            <a:bodyPr/>
            <a:lstStyle/>
            <a:p>
              <a:endParaRPr/>
            </a:p>
          </p:txBody>
        </p:sp>
        <p:sp>
          <p:nvSpPr>
            <p:cNvPr id="119" name="rc119"/>
            <p:cNvSpPr/>
            <p:nvPr/>
          </p:nvSpPr>
          <p:spPr>
            <a:xfrm>
              <a:off x="5751415" y="2250154"/>
              <a:ext cx="106740" cy="708801"/>
            </a:xfrm>
            <a:prstGeom prst="rect">
              <a:avLst/>
            </a:prstGeom>
            <a:solidFill>
              <a:srgbClr val="2C7FB8">
                <a:alpha val="100000"/>
              </a:srgbClr>
            </a:solidFill>
          </p:spPr>
          <p:txBody>
            <a:bodyPr/>
            <a:lstStyle/>
            <a:p>
              <a:endParaRPr/>
            </a:p>
          </p:txBody>
        </p:sp>
        <p:sp>
          <p:nvSpPr>
            <p:cNvPr id="120" name="pl120"/>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21" name="pl121"/>
            <p:cNvSpPr/>
            <p:nvPr/>
          </p:nvSpPr>
          <p:spPr>
            <a:xfrm>
              <a:off x="5330384" y="1427945"/>
              <a:ext cx="474401" cy="1398701"/>
            </a:xfrm>
            <a:custGeom>
              <a:avLst/>
              <a:gdLst/>
              <a:ahLst/>
              <a:cxnLst/>
              <a:rect l="0" t="0" r="0" b="0"/>
              <a:pathLst>
                <a:path w="474401" h="1398701">
                  <a:moveTo>
                    <a:pt x="0" y="1398701"/>
                  </a:moveTo>
                  <a:lnTo>
                    <a:pt x="118600" y="1209687"/>
                  </a:lnTo>
                  <a:lnTo>
                    <a:pt x="237200" y="1171884"/>
                  </a:lnTo>
                  <a:lnTo>
                    <a:pt x="355801" y="18901"/>
                  </a:lnTo>
                  <a:lnTo>
                    <a:pt x="474401" y="0"/>
                  </a:lnTo>
                </a:path>
              </a:pathLst>
            </a:custGeom>
            <a:ln w="27101" cap="flat">
              <a:solidFill>
                <a:srgbClr val="000000">
                  <a:alpha val="80000"/>
                </a:srgbClr>
              </a:solidFill>
              <a:prstDash val="solid"/>
              <a:round/>
            </a:ln>
          </p:spPr>
          <p:txBody>
            <a:bodyPr/>
            <a:lstStyle/>
            <a:p>
              <a:endParaRPr/>
            </a:p>
          </p:txBody>
        </p:sp>
        <p:sp>
          <p:nvSpPr>
            <p:cNvPr id="122" name="tx122"/>
            <p:cNvSpPr/>
            <p:nvPr/>
          </p:nvSpPr>
          <p:spPr>
            <a:xfrm>
              <a:off x="3551378" y="1732974"/>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123" name="tx123"/>
            <p:cNvSpPr/>
            <p:nvPr/>
          </p:nvSpPr>
          <p:spPr>
            <a:xfrm>
              <a:off x="5307273" y="2585953"/>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24" name="tx124"/>
            <p:cNvSpPr/>
            <p:nvPr/>
          </p:nvSpPr>
          <p:spPr>
            <a:xfrm>
              <a:off x="5425873" y="2585953"/>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25" name="tx125"/>
            <p:cNvSpPr/>
            <p:nvPr/>
          </p:nvSpPr>
          <p:spPr>
            <a:xfrm>
              <a:off x="5544473" y="230267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26" name="tx126"/>
            <p:cNvSpPr/>
            <p:nvPr/>
          </p:nvSpPr>
          <p:spPr>
            <a:xfrm>
              <a:off x="5663074" y="2160713"/>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27" name="tx127"/>
            <p:cNvSpPr/>
            <p:nvPr/>
          </p:nvSpPr>
          <p:spPr>
            <a:xfrm>
              <a:off x="5781674" y="2160713"/>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28" name="tx128"/>
            <p:cNvSpPr/>
            <p:nvPr/>
          </p:nvSpPr>
          <p:spPr>
            <a:xfrm>
              <a:off x="5783088" y="130736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9" name="rc129"/>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30" name="pl130"/>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380001" y="471771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380001"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513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7885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0257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2629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50018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73738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9745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2117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44898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686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rc143"/>
            <p:cNvSpPr/>
            <p:nvPr/>
          </p:nvSpPr>
          <p:spPr>
            <a:xfrm>
              <a:off x="4684012" y="5284754"/>
              <a:ext cx="106740" cy="141760"/>
            </a:xfrm>
            <a:prstGeom prst="rect">
              <a:avLst/>
            </a:prstGeom>
            <a:solidFill>
              <a:srgbClr val="2C7FB8">
                <a:alpha val="100000"/>
              </a:srgbClr>
            </a:solidFill>
          </p:spPr>
          <p:txBody>
            <a:bodyPr/>
            <a:lstStyle/>
            <a:p>
              <a:endParaRPr/>
            </a:p>
          </p:txBody>
        </p:sp>
        <p:sp>
          <p:nvSpPr>
            <p:cNvPr id="144" name="rc144"/>
            <p:cNvSpPr/>
            <p:nvPr/>
          </p:nvSpPr>
          <p:spPr>
            <a:xfrm>
              <a:off x="4802612" y="5142994"/>
              <a:ext cx="106740" cy="283520"/>
            </a:xfrm>
            <a:prstGeom prst="rect">
              <a:avLst/>
            </a:prstGeom>
            <a:solidFill>
              <a:srgbClr val="2C7FB8">
                <a:alpha val="100000"/>
              </a:srgbClr>
            </a:solidFill>
          </p:spPr>
          <p:txBody>
            <a:bodyPr/>
            <a:lstStyle/>
            <a:p>
              <a:endParaRPr/>
            </a:p>
          </p:txBody>
        </p:sp>
        <p:sp>
          <p:nvSpPr>
            <p:cNvPr id="145" name="rc145"/>
            <p:cNvSpPr/>
            <p:nvPr/>
          </p:nvSpPr>
          <p:spPr>
            <a:xfrm>
              <a:off x="4921212" y="5001234"/>
              <a:ext cx="106740" cy="425280"/>
            </a:xfrm>
            <a:prstGeom prst="rect">
              <a:avLst/>
            </a:prstGeom>
            <a:solidFill>
              <a:srgbClr val="2C7FB8">
                <a:alpha val="100000"/>
              </a:srgbClr>
            </a:solidFill>
          </p:spPr>
          <p:txBody>
            <a:bodyPr/>
            <a:lstStyle/>
            <a:p>
              <a:endParaRPr/>
            </a:p>
          </p:txBody>
        </p:sp>
        <p:sp>
          <p:nvSpPr>
            <p:cNvPr id="146" name="rc146"/>
            <p:cNvSpPr/>
            <p:nvPr/>
          </p:nvSpPr>
          <p:spPr>
            <a:xfrm>
              <a:off x="5039813" y="5001234"/>
              <a:ext cx="106740" cy="425280"/>
            </a:xfrm>
            <a:prstGeom prst="rect">
              <a:avLst/>
            </a:prstGeom>
            <a:solidFill>
              <a:srgbClr val="2C7FB8">
                <a:alpha val="100000"/>
              </a:srgbClr>
            </a:solidFill>
          </p:spPr>
          <p:txBody>
            <a:bodyPr/>
            <a:lstStyle/>
            <a:p>
              <a:endParaRPr/>
            </a:p>
          </p:txBody>
        </p:sp>
        <p:sp>
          <p:nvSpPr>
            <p:cNvPr id="147" name="rc147"/>
            <p:cNvSpPr/>
            <p:nvPr/>
          </p:nvSpPr>
          <p:spPr>
            <a:xfrm>
              <a:off x="5158413" y="5001234"/>
              <a:ext cx="106740" cy="425280"/>
            </a:xfrm>
            <a:prstGeom prst="rect">
              <a:avLst/>
            </a:prstGeom>
            <a:solidFill>
              <a:srgbClr val="2C7FB8">
                <a:alpha val="100000"/>
              </a:srgbClr>
            </a:solidFill>
          </p:spPr>
          <p:txBody>
            <a:bodyPr/>
            <a:lstStyle/>
            <a:p>
              <a:endParaRPr/>
            </a:p>
          </p:txBody>
        </p:sp>
        <p:sp>
          <p:nvSpPr>
            <p:cNvPr id="148" name="rc148"/>
            <p:cNvSpPr/>
            <p:nvPr/>
          </p:nvSpPr>
          <p:spPr>
            <a:xfrm>
              <a:off x="5277014" y="4859473"/>
              <a:ext cx="106740" cy="567040"/>
            </a:xfrm>
            <a:prstGeom prst="rect">
              <a:avLst/>
            </a:prstGeom>
            <a:solidFill>
              <a:srgbClr val="2C7FB8">
                <a:alpha val="100000"/>
              </a:srgbClr>
            </a:solidFill>
          </p:spPr>
          <p:txBody>
            <a:bodyPr/>
            <a:lstStyle/>
            <a:p>
              <a:endParaRPr/>
            </a:p>
          </p:txBody>
        </p:sp>
        <p:sp>
          <p:nvSpPr>
            <p:cNvPr id="149" name="rc149"/>
            <p:cNvSpPr/>
            <p:nvPr/>
          </p:nvSpPr>
          <p:spPr>
            <a:xfrm>
              <a:off x="5395614" y="4859473"/>
              <a:ext cx="106740" cy="567040"/>
            </a:xfrm>
            <a:prstGeom prst="rect">
              <a:avLst/>
            </a:prstGeom>
            <a:solidFill>
              <a:srgbClr val="2C7FB8">
                <a:alpha val="100000"/>
              </a:srgbClr>
            </a:solidFill>
          </p:spPr>
          <p:txBody>
            <a:bodyPr/>
            <a:lstStyle/>
            <a:p>
              <a:endParaRPr/>
            </a:p>
          </p:txBody>
        </p:sp>
        <p:sp>
          <p:nvSpPr>
            <p:cNvPr id="150" name="rc150"/>
            <p:cNvSpPr/>
            <p:nvPr/>
          </p:nvSpPr>
          <p:spPr>
            <a:xfrm>
              <a:off x="5514214" y="4859473"/>
              <a:ext cx="106740" cy="567040"/>
            </a:xfrm>
            <a:prstGeom prst="rect">
              <a:avLst/>
            </a:prstGeom>
            <a:solidFill>
              <a:srgbClr val="2C7FB8">
                <a:alpha val="100000"/>
              </a:srgbClr>
            </a:solidFill>
          </p:spPr>
          <p:txBody>
            <a:bodyPr/>
            <a:lstStyle/>
            <a:p>
              <a:endParaRPr/>
            </a:p>
          </p:txBody>
        </p:sp>
        <p:sp>
          <p:nvSpPr>
            <p:cNvPr id="151" name="rc151"/>
            <p:cNvSpPr/>
            <p:nvPr/>
          </p:nvSpPr>
          <p:spPr>
            <a:xfrm>
              <a:off x="5632815" y="4859473"/>
              <a:ext cx="106740" cy="567040"/>
            </a:xfrm>
            <a:prstGeom prst="rect">
              <a:avLst/>
            </a:prstGeom>
            <a:solidFill>
              <a:srgbClr val="2C7FB8">
                <a:alpha val="100000"/>
              </a:srgbClr>
            </a:solidFill>
          </p:spPr>
          <p:txBody>
            <a:bodyPr/>
            <a:lstStyle/>
            <a:p>
              <a:endParaRPr/>
            </a:p>
          </p:txBody>
        </p:sp>
        <p:sp>
          <p:nvSpPr>
            <p:cNvPr id="152" name="rc152"/>
            <p:cNvSpPr/>
            <p:nvPr/>
          </p:nvSpPr>
          <p:spPr>
            <a:xfrm>
              <a:off x="5751415" y="4717713"/>
              <a:ext cx="106740" cy="708801"/>
            </a:xfrm>
            <a:prstGeom prst="rect">
              <a:avLst/>
            </a:prstGeom>
            <a:solidFill>
              <a:srgbClr val="2C7FB8">
                <a:alpha val="100000"/>
              </a:srgbClr>
            </a:solidFill>
          </p:spPr>
          <p:txBody>
            <a:bodyPr/>
            <a:lstStyle/>
            <a:p>
              <a:endParaRPr/>
            </a:p>
          </p:txBody>
        </p:sp>
        <p:sp>
          <p:nvSpPr>
            <p:cNvPr id="153" name="pl153"/>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54" name="pl154"/>
            <p:cNvSpPr/>
            <p:nvPr/>
          </p:nvSpPr>
          <p:spPr>
            <a:xfrm>
              <a:off x="3551378" y="3914405"/>
              <a:ext cx="2253406" cy="1512109"/>
            </a:xfrm>
            <a:custGeom>
              <a:avLst/>
              <a:gdLst/>
              <a:ahLst/>
              <a:cxnLst/>
              <a:rect l="0" t="0" r="0" b="0"/>
              <a:pathLst>
                <a:path w="2253406" h="1512109">
                  <a:moveTo>
                    <a:pt x="0" y="1512109"/>
                  </a:moveTo>
                  <a:lnTo>
                    <a:pt x="118600" y="1512109"/>
                  </a:lnTo>
                  <a:lnTo>
                    <a:pt x="237200" y="1512109"/>
                  </a:lnTo>
                  <a:lnTo>
                    <a:pt x="355801" y="1512109"/>
                  </a:lnTo>
                  <a:lnTo>
                    <a:pt x="474401" y="1512109"/>
                  </a:lnTo>
                  <a:lnTo>
                    <a:pt x="593001" y="1512109"/>
                  </a:lnTo>
                  <a:lnTo>
                    <a:pt x="711602" y="1512109"/>
                  </a:lnTo>
                  <a:lnTo>
                    <a:pt x="830202" y="1512109"/>
                  </a:lnTo>
                  <a:lnTo>
                    <a:pt x="948802" y="1512109"/>
                  </a:lnTo>
                  <a:lnTo>
                    <a:pt x="1067403" y="1512109"/>
                  </a:lnTo>
                  <a:lnTo>
                    <a:pt x="1186003" y="1455405"/>
                  </a:lnTo>
                  <a:lnTo>
                    <a:pt x="1304604" y="1304194"/>
                  </a:lnTo>
                  <a:lnTo>
                    <a:pt x="1423204" y="850561"/>
                  </a:lnTo>
                  <a:lnTo>
                    <a:pt x="1541804" y="510336"/>
                  </a:lnTo>
                  <a:lnTo>
                    <a:pt x="1660405" y="170112"/>
                  </a:lnTo>
                  <a:lnTo>
                    <a:pt x="1779005" y="113408"/>
                  </a:lnTo>
                  <a:lnTo>
                    <a:pt x="1897605" y="0"/>
                  </a:lnTo>
                  <a:lnTo>
                    <a:pt x="2016206" y="18901"/>
                  </a:lnTo>
                  <a:lnTo>
                    <a:pt x="2134806" y="0"/>
                  </a:lnTo>
                  <a:lnTo>
                    <a:pt x="2253406" y="0"/>
                  </a:lnTo>
                </a:path>
              </a:pathLst>
            </a:custGeom>
            <a:ln w="27101" cap="flat">
              <a:solidFill>
                <a:srgbClr val="000000">
                  <a:alpha val="80000"/>
                </a:srgbClr>
              </a:solidFill>
              <a:prstDash val="solid"/>
              <a:round/>
            </a:ln>
          </p:spPr>
          <p:txBody>
            <a:bodyPr/>
            <a:lstStyle/>
            <a:p>
              <a:endParaRPr/>
            </a:p>
          </p:txBody>
        </p:sp>
        <p:sp>
          <p:nvSpPr>
            <p:cNvPr id="155" name="tx155"/>
            <p:cNvSpPr/>
            <p:nvPr/>
          </p:nvSpPr>
          <p:spPr>
            <a:xfrm>
              <a:off x="3551378" y="4200533"/>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156" name="tx156"/>
            <p:cNvSpPr/>
            <p:nvPr/>
          </p:nvSpPr>
          <p:spPr>
            <a:xfrm>
              <a:off x="4714271" y="5195272"/>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57" name="tx157"/>
            <p:cNvSpPr/>
            <p:nvPr/>
          </p:nvSpPr>
          <p:spPr>
            <a:xfrm>
              <a:off x="4832871" y="5053512"/>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58" name="tx158"/>
            <p:cNvSpPr/>
            <p:nvPr/>
          </p:nvSpPr>
          <p:spPr>
            <a:xfrm>
              <a:off x="4951472"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59" name="tx159"/>
            <p:cNvSpPr/>
            <p:nvPr/>
          </p:nvSpPr>
          <p:spPr>
            <a:xfrm>
              <a:off x="5070072"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0" name="tx160"/>
            <p:cNvSpPr/>
            <p:nvPr/>
          </p:nvSpPr>
          <p:spPr>
            <a:xfrm>
              <a:off x="5188672"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1" name="tx161"/>
            <p:cNvSpPr/>
            <p:nvPr/>
          </p:nvSpPr>
          <p:spPr>
            <a:xfrm>
              <a:off x="5307273"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62" name="tx162"/>
            <p:cNvSpPr/>
            <p:nvPr/>
          </p:nvSpPr>
          <p:spPr>
            <a:xfrm>
              <a:off x="5425873"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63" name="tx163"/>
            <p:cNvSpPr/>
            <p:nvPr/>
          </p:nvSpPr>
          <p:spPr>
            <a:xfrm>
              <a:off x="5544473"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64" name="tx164"/>
            <p:cNvSpPr/>
            <p:nvPr/>
          </p:nvSpPr>
          <p:spPr>
            <a:xfrm>
              <a:off x="5663074"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65" name="tx165"/>
            <p:cNvSpPr/>
            <p:nvPr/>
          </p:nvSpPr>
          <p:spPr>
            <a:xfrm>
              <a:off x="5781674"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66" name="tx166"/>
            <p:cNvSpPr/>
            <p:nvPr/>
          </p:nvSpPr>
          <p:spPr>
            <a:xfrm>
              <a:off x="5783088" y="3793826"/>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67" name="rc167"/>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68" name="pl168"/>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045752" y="22501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045752" y="154135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62171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64543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66915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69287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71659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4031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76403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78775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811473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83519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rc181"/>
            <p:cNvSpPr/>
            <p:nvPr/>
          </p:nvSpPr>
          <p:spPr>
            <a:xfrm>
              <a:off x="6993962" y="2817195"/>
              <a:ext cx="106740" cy="141760"/>
            </a:xfrm>
            <a:prstGeom prst="rect">
              <a:avLst/>
            </a:prstGeom>
            <a:solidFill>
              <a:srgbClr val="2C7FB8">
                <a:alpha val="100000"/>
              </a:srgbClr>
            </a:solidFill>
          </p:spPr>
          <p:txBody>
            <a:bodyPr/>
            <a:lstStyle/>
            <a:p>
              <a:endParaRPr/>
            </a:p>
          </p:txBody>
        </p:sp>
        <p:sp>
          <p:nvSpPr>
            <p:cNvPr id="182" name="rc182"/>
            <p:cNvSpPr/>
            <p:nvPr/>
          </p:nvSpPr>
          <p:spPr>
            <a:xfrm>
              <a:off x="7112562" y="2675435"/>
              <a:ext cx="106740" cy="283520"/>
            </a:xfrm>
            <a:prstGeom prst="rect">
              <a:avLst/>
            </a:prstGeom>
            <a:solidFill>
              <a:srgbClr val="2C7FB8">
                <a:alpha val="100000"/>
              </a:srgbClr>
            </a:solidFill>
          </p:spPr>
          <p:txBody>
            <a:bodyPr/>
            <a:lstStyle/>
            <a:p>
              <a:endParaRPr/>
            </a:p>
          </p:txBody>
        </p:sp>
        <p:sp>
          <p:nvSpPr>
            <p:cNvPr id="183" name="rc183"/>
            <p:cNvSpPr/>
            <p:nvPr/>
          </p:nvSpPr>
          <p:spPr>
            <a:xfrm>
              <a:off x="7231162" y="2391914"/>
              <a:ext cx="106740" cy="567040"/>
            </a:xfrm>
            <a:prstGeom prst="rect">
              <a:avLst/>
            </a:prstGeom>
            <a:solidFill>
              <a:srgbClr val="2C7FB8">
                <a:alpha val="100000"/>
              </a:srgbClr>
            </a:solidFill>
          </p:spPr>
          <p:txBody>
            <a:bodyPr/>
            <a:lstStyle/>
            <a:p>
              <a:endParaRPr/>
            </a:p>
          </p:txBody>
        </p:sp>
        <p:sp>
          <p:nvSpPr>
            <p:cNvPr id="184" name="rc184"/>
            <p:cNvSpPr/>
            <p:nvPr/>
          </p:nvSpPr>
          <p:spPr>
            <a:xfrm>
              <a:off x="7349763" y="2391914"/>
              <a:ext cx="106740" cy="567040"/>
            </a:xfrm>
            <a:prstGeom prst="rect">
              <a:avLst/>
            </a:prstGeom>
            <a:solidFill>
              <a:srgbClr val="2C7FB8">
                <a:alpha val="100000"/>
              </a:srgbClr>
            </a:solidFill>
          </p:spPr>
          <p:txBody>
            <a:bodyPr/>
            <a:lstStyle/>
            <a:p>
              <a:endParaRPr/>
            </a:p>
          </p:txBody>
        </p:sp>
        <p:sp>
          <p:nvSpPr>
            <p:cNvPr id="185" name="rc185"/>
            <p:cNvSpPr/>
            <p:nvPr/>
          </p:nvSpPr>
          <p:spPr>
            <a:xfrm>
              <a:off x="7468363" y="2391914"/>
              <a:ext cx="106740" cy="567040"/>
            </a:xfrm>
            <a:prstGeom prst="rect">
              <a:avLst/>
            </a:prstGeom>
            <a:solidFill>
              <a:srgbClr val="2C7FB8">
                <a:alpha val="100000"/>
              </a:srgbClr>
            </a:solidFill>
          </p:spPr>
          <p:txBody>
            <a:bodyPr/>
            <a:lstStyle/>
            <a:p>
              <a:endParaRPr/>
            </a:p>
          </p:txBody>
        </p:sp>
        <p:sp>
          <p:nvSpPr>
            <p:cNvPr id="186" name="rc186"/>
            <p:cNvSpPr/>
            <p:nvPr/>
          </p:nvSpPr>
          <p:spPr>
            <a:xfrm>
              <a:off x="7586963" y="2250154"/>
              <a:ext cx="106740" cy="708801"/>
            </a:xfrm>
            <a:prstGeom prst="rect">
              <a:avLst/>
            </a:prstGeom>
            <a:solidFill>
              <a:srgbClr val="2C7FB8">
                <a:alpha val="100000"/>
              </a:srgbClr>
            </a:solidFill>
          </p:spPr>
          <p:txBody>
            <a:bodyPr/>
            <a:lstStyle/>
            <a:p>
              <a:endParaRPr/>
            </a:p>
          </p:txBody>
        </p:sp>
        <p:sp>
          <p:nvSpPr>
            <p:cNvPr id="187" name="rc187"/>
            <p:cNvSpPr/>
            <p:nvPr/>
          </p:nvSpPr>
          <p:spPr>
            <a:xfrm>
              <a:off x="7705564" y="2108394"/>
              <a:ext cx="106740" cy="850561"/>
            </a:xfrm>
            <a:prstGeom prst="rect">
              <a:avLst/>
            </a:prstGeom>
            <a:solidFill>
              <a:srgbClr val="2C7FB8">
                <a:alpha val="100000"/>
              </a:srgbClr>
            </a:solidFill>
          </p:spPr>
          <p:txBody>
            <a:bodyPr/>
            <a:lstStyle/>
            <a:p>
              <a:endParaRPr/>
            </a:p>
          </p:txBody>
        </p:sp>
        <p:sp>
          <p:nvSpPr>
            <p:cNvPr id="188" name="rc188"/>
            <p:cNvSpPr/>
            <p:nvPr/>
          </p:nvSpPr>
          <p:spPr>
            <a:xfrm>
              <a:off x="7824164" y="2108394"/>
              <a:ext cx="106740" cy="850561"/>
            </a:xfrm>
            <a:prstGeom prst="rect">
              <a:avLst/>
            </a:prstGeom>
            <a:solidFill>
              <a:srgbClr val="2C7FB8">
                <a:alpha val="100000"/>
              </a:srgbClr>
            </a:solidFill>
          </p:spPr>
          <p:txBody>
            <a:bodyPr/>
            <a:lstStyle/>
            <a:p>
              <a:endParaRPr/>
            </a:p>
          </p:txBody>
        </p:sp>
        <p:sp>
          <p:nvSpPr>
            <p:cNvPr id="189" name="rc189"/>
            <p:cNvSpPr/>
            <p:nvPr/>
          </p:nvSpPr>
          <p:spPr>
            <a:xfrm>
              <a:off x="7942765" y="2108394"/>
              <a:ext cx="106740" cy="850561"/>
            </a:xfrm>
            <a:prstGeom prst="rect">
              <a:avLst/>
            </a:prstGeom>
            <a:solidFill>
              <a:srgbClr val="2C7FB8">
                <a:alpha val="100000"/>
              </a:srgbClr>
            </a:solidFill>
          </p:spPr>
          <p:txBody>
            <a:bodyPr/>
            <a:lstStyle/>
            <a:p>
              <a:endParaRPr/>
            </a:p>
          </p:txBody>
        </p:sp>
        <p:sp>
          <p:nvSpPr>
            <p:cNvPr id="190" name="rc190"/>
            <p:cNvSpPr/>
            <p:nvPr/>
          </p:nvSpPr>
          <p:spPr>
            <a:xfrm>
              <a:off x="8061365" y="2108394"/>
              <a:ext cx="106740" cy="850561"/>
            </a:xfrm>
            <a:prstGeom prst="rect">
              <a:avLst/>
            </a:prstGeom>
            <a:solidFill>
              <a:srgbClr val="2C7FB8">
                <a:alpha val="100000"/>
              </a:srgbClr>
            </a:solidFill>
          </p:spPr>
          <p:txBody>
            <a:bodyPr/>
            <a:lstStyle/>
            <a:p>
              <a:endParaRPr/>
            </a:p>
          </p:txBody>
        </p:sp>
        <p:sp>
          <p:nvSpPr>
            <p:cNvPr id="191" name="rc191"/>
            <p:cNvSpPr/>
            <p:nvPr/>
          </p:nvSpPr>
          <p:spPr>
            <a:xfrm>
              <a:off x="8179965" y="2108394"/>
              <a:ext cx="106740" cy="850561"/>
            </a:xfrm>
            <a:prstGeom prst="rect">
              <a:avLst/>
            </a:prstGeom>
            <a:solidFill>
              <a:srgbClr val="2C7FB8">
                <a:alpha val="100000"/>
              </a:srgbClr>
            </a:solidFill>
          </p:spPr>
          <p:txBody>
            <a:bodyPr/>
            <a:lstStyle/>
            <a:p>
              <a:endParaRPr/>
            </a:p>
          </p:txBody>
        </p:sp>
        <p:sp>
          <p:nvSpPr>
            <p:cNvPr id="192" name="rc192"/>
            <p:cNvSpPr/>
            <p:nvPr/>
          </p:nvSpPr>
          <p:spPr>
            <a:xfrm>
              <a:off x="8298566" y="2108394"/>
              <a:ext cx="106740" cy="850561"/>
            </a:xfrm>
            <a:prstGeom prst="rect">
              <a:avLst/>
            </a:prstGeom>
            <a:solidFill>
              <a:srgbClr val="2C7FB8">
                <a:alpha val="100000"/>
              </a:srgbClr>
            </a:solidFill>
          </p:spPr>
          <p:txBody>
            <a:bodyPr/>
            <a:lstStyle/>
            <a:p>
              <a:endParaRPr/>
            </a:p>
          </p:txBody>
        </p:sp>
        <p:sp>
          <p:nvSpPr>
            <p:cNvPr id="193" name="rc193"/>
            <p:cNvSpPr/>
            <p:nvPr/>
          </p:nvSpPr>
          <p:spPr>
            <a:xfrm>
              <a:off x="8417166" y="1966634"/>
              <a:ext cx="106740" cy="992321"/>
            </a:xfrm>
            <a:prstGeom prst="rect">
              <a:avLst/>
            </a:prstGeom>
            <a:solidFill>
              <a:srgbClr val="2C7FB8">
                <a:alpha val="100000"/>
              </a:srgbClr>
            </a:solidFill>
          </p:spPr>
          <p:txBody>
            <a:bodyPr/>
            <a:lstStyle/>
            <a:p>
              <a:endParaRPr/>
            </a:p>
          </p:txBody>
        </p:sp>
        <p:sp>
          <p:nvSpPr>
            <p:cNvPr id="194" name="pl194"/>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95" name="pl195"/>
            <p:cNvSpPr/>
            <p:nvPr/>
          </p:nvSpPr>
          <p:spPr>
            <a:xfrm>
              <a:off x="6454330" y="1220030"/>
              <a:ext cx="2016206" cy="1738925"/>
            </a:xfrm>
            <a:custGeom>
              <a:avLst/>
              <a:gdLst/>
              <a:ahLst/>
              <a:cxnLst/>
              <a:rect l="0" t="0" r="0" b="0"/>
              <a:pathLst>
                <a:path w="2016206" h="1738925">
                  <a:moveTo>
                    <a:pt x="0" y="1738925"/>
                  </a:moveTo>
                  <a:lnTo>
                    <a:pt x="118600" y="1738925"/>
                  </a:lnTo>
                  <a:lnTo>
                    <a:pt x="237200" y="1738925"/>
                  </a:lnTo>
                  <a:lnTo>
                    <a:pt x="355801" y="1738925"/>
                  </a:lnTo>
                  <a:lnTo>
                    <a:pt x="474401" y="1738925"/>
                  </a:lnTo>
                  <a:lnTo>
                    <a:pt x="593001" y="1531010"/>
                  </a:lnTo>
                  <a:lnTo>
                    <a:pt x="711602" y="1474306"/>
                  </a:lnTo>
                  <a:lnTo>
                    <a:pt x="830202" y="1341996"/>
                  </a:lnTo>
                  <a:lnTo>
                    <a:pt x="948802" y="1266391"/>
                  </a:lnTo>
                  <a:lnTo>
                    <a:pt x="1067403" y="1228588"/>
                  </a:lnTo>
                  <a:lnTo>
                    <a:pt x="1186003" y="1152983"/>
                  </a:lnTo>
                  <a:lnTo>
                    <a:pt x="1304604" y="1020673"/>
                  </a:lnTo>
                  <a:lnTo>
                    <a:pt x="1423204" y="945068"/>
                  </a:lnTo>
                  <a:lnTo>
                    <a:pt x="1541804" y="888364"/>
                  </a:lnTo>
                  <a:lnTo>
                    <a:pt x="1660405" y="378027"/>
                  </a:lnTo>
                  <a:lnTo>
                    <a:pt x="1779005" y="170112"/>
                  </a:lnTo>
                  <a:lnTo>
                    <a:pt x="1897605" y="18901"/>
                  </a:lnTo>
                  <a:lnTo>
                    <a:pt x="2016206" y="0"/>
                  </a:lnTo>
                </a:path>
              </a:pathLst>
            </a:custGeom>
            <a:ln w="27101" cap="flat">
              <a:solidFill>
                <a:srgbClr val="000000">
                  <a:alpha val="80000"/>
                </a:srgbClr>
              </a:solidFill>
              <a:prstDash val="solid"/>
              <a:round/>
            </a:ln>
          </p:spPr>
          <p:txBody>
            <a:bodyPr/>
            <a:lstStyle/>
            <a:p>
              <a:endParaRPr/>
            </a:p>
          </p:txBody>
        </p:sp>
        <p:sp>
          <p:nvSpPr>
            <p:cNvPr id="196" name="tx196"/>
            <p:cNvSpPr/>
            <p:nvPr/>
          </p:nvSpPr>
          <p:spPr>
            <a:xfrm>
              <a:off x="6217129" y="1732974"/>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197" name="tx197"/>
            <p:cNvSpPr/>
            <p:nvPr/>
          </p:nvSpPr>
          <p:spPr>
            <a:xfrm>
              <a:off x="7024221" y="2727713"/>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98" name="tx198"/>
            <p:cNvSpPr/>
            <p:nvPr/>
          </p:nvSpPr>
          <p:spPr>
            <a:xfrm>
              <a:off x="7142821" y="2585953"/>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99" name="tx199"/>
            <p:cNvSpPr/>
            <p:nvPr/>
          </p:nvSpPr>
          <p:spPr>
            <a:xfrm>
              <a:off x="7261421" y="230267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00" name="tx200"/>
            <p:cNvSpPr/>
            <p:nvPr/>
          </p:nvSpPr>
          <p:spPr>
            <a:xfrm>
              <a:off x="7380022" y="230267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01" name="tx201"/>
            <p:cNvSpPr/>
            <p:nvPr/>
          </p:nvSpPr>
          <p:spPr>
            <a:xfrm>
              <a:off x="7498622" y="230267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02" name="tx202"/>
            <p:cNvSpPr/>
            <p:nvPr/>
          </p:nvSpPr>
          <p:spPr>
            <a:xfrm>
              <a:off x="7617223" y="2160713"/>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03" name="tx203"/>
            <p:cNvSpPr/>
            <p:nvPr/>
          </p:nvSpPr>
          <p:spPr>
            <a:xfrm>
              <a:off x="7735823"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4" name="tx204"/>
            <p:cNvSpPr/>
            <p:nvPr/>
          </p:nvSpPr>
          <p:spPr>
            <a:xfrm>
              <a:off x="7854423"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5" name="tx205"/>
            <p:cNvSpPr/>
            <p:nvPr/>
          </p:nvSpPr>
          <p:spPr>
            <a:xfrm>
              <a:off x="7973024"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6" name="tx206"/>
            <p:cNvSpPr/>
            <p:nvPr/>
          </p:nvSpPr>
          <p:spPr>
            <a:xfrm>
              <a:off x="8091624"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7" name="tx207"/>
            <p:cNvSpPr/>
            <p:nvPr/>
          </p:nvSpPr>
          <p:spPr>
            <a:xfrm>
              <a:off x="8210224"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8" name="tx208"/>
            <p:cNvSpPr/>
            <p:nvPr/>
          </p:nvSpPr>
          <p:spPr>
            <a:xfrm>
              <a:off x="8328825" y="20178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9" name="tx209"/>
            <p:cNvSpPr/>
            <p:nvPr/>
          </p:nvSpPr>
          <p:spPr>
            <a:xfrm>
              <a:off x="8447425" y="1878166"/>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10" name="tx210"/>
            <p:cNvSpPr/>
            <p:nvPr/>
          </p:nvSpPr>
          <p:spPr>
            <a:xfrm>
              <a:off x="8448839" y="1099450"/>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11" name="rc211"/>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12" name="pl212"/>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6045752" y="471771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6045752" y="400891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62171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64543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66915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69287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71659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74031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76403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78775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811473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83519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rc225"/>
            <p:cNvSpPr/>
            <p:nvPr/>
          </p:nvSpPr>
          <p:spPr>
            <a:xfrm>
              <a:off x="6163759" y="5142994"/>
              <a:ext cx="106740" cy="283520"/>
            </a:xfrm>
            <a:prstGeom prst="rect">
              <a:avLst/>
            </a:prstGeom>
            <a:solidFill>
              <a:srgbClr val="2C7FB8">
                <a:alpha val="100000"/>
              </a:srgbClr>
            </a:solidFill>
          </p:spPr>
          <p:txBody>
            <a:bodyPr/>
            <a:lstStyle/>
            <a:p>
              <a:endParaRPr/>
            </a:p>
          </p:txBody>
        </p:sp>
        <p:sp>
          <p:nvSpPr>
            <p:cNvPr id="226" name="rc226"/>
            <p:cNvSpPr/>
            <p:nvPr/>
          </p:nvSpPr>
          <p:spPr>
            <a:xfrm>
              <a:off x="6282359" y="5001234"/>
              <a:ext cx="106740" cy="425280"/>
            </a:xfrm>
            <a:prstGeom prst="rect">
              <a:avLst/>
            </a:prstGeom>
            <a:solidFill>
              <a:srgbClr val="2C7FB8">
                <a:alpha val="100000"/>
              </a:srgbClr>
            </a:solidFill>
          </p:spPr>
          <p:txBody>
            <a:bodyPr/>
            <a:lstStyle/>
            <a:p>
              <a:endParaRPr/>
            </a:p>
          </p:txBody>
        </p:sp>
        <p:sp>
          <p:nvSpPr>
            <p:cNvPr id="227" name="rc227"/>
            <p:cNvSpPr/>
            <p:nvPr/>
          </p:nvSpPr>
          <p:spPr>
            <a:xfrm>
              <a:off x="6400960" y="4859473"/>
              <a:ext cx="106740" cy="567040"/>
            </a:xfrm>
            <a:prstGeom prst="rect">
              <a:avLst/>
            </a:prstGeom>
            <a:solidFill>
              <a:srgbClr val="2C7FB8">
                <a:alpha val="100000"/>
              </a:srgbClr>
            </a:solidFill>
          </p:spPr>
          <p:txBody>
            <a:bodyPr/>
            <a:lstStyle/>
            <a:p>
              <a:endParaRPr/>
            </a:p>
          </p:txBody>
        </p:sp>
        <p:sp>
          <p:nvSpPr>
            <p:cNvPr id="228" name="rc228"/>
            <p:cNvSpPr/>
            <p:nvPr/>
          </p:nvSpPr>
          <p:spPr>
            <a:xfrm>
              <a:off x="6519560" y="4717713"/>
              <a:ext cx="106740" cy="708801"/>
            </a:xfrm>
            <a:prstGeom prst="rect">
              <a:avLst/>
            </a:prstGeom>
            <a:solidFill>
              <a:srgbClr val="2C7FB8">
                <a:alpha val="100000"/>
              </a:srgbClr>
            </a:solidFill>
          </p:spPr>
          <p:txBody>
            <a:bodyPr/>
            <a:lstStyle/>
            <a:p>
              <a:endParaRPr/>
            </a:p>
          </p:txBody>
        </p:sp>
        <p:sp>
          <p:nvSpPr>
            <p:cNvPr id="229" name="rc229"/>
            <p:cNvSpPr/>
            <p:nvPr/>
          </p:nvSpPr>
          <p:spPr>
            <a:xfrm>
              <a:off x="6638161" y="4717713"/>
              <a:ext cx="106740" cy="708801"/>
            </a:xfrm>
            <a:prstGeom prst="rect">
              <a:avLst/>
            </a:prstGeom>
            <a:solidFill>
              <a:srgbClr val="2C7FB8">
                <a:alpha val="100000"/>
              </a:srgbClr>
            </a:solidFill>
          </p:spPr>
          <p:txBody>
            <a:bodyPr/>
            <a:lstStyle/>
            <a:p>
              <a:endParaRPr/>
            </a:p>
          </p:txBody>
        </p:sp>
        <p:sp>
          <p:nvSpPr>
            <p:cNvPr id="230" name="rc230"/>
            <p:cNvSpPr/>
            <p:nvPr/>
          </p:nvSpPr>
          <p:spPr>
            <a:xfrm>
              <a:off x="6756761" y="4575953"/>
              <a:ext cx="106740" cy="850561"/>
            </a:xfrm>
            <a:prstGeom prst="rect">
              <a:avLst/>
            </a:prstGeom>
            <a:solidFill>
              <a:srgbClr val="2C7FB8">
                <a:alpha val="100000"/>
              </a:srgbClr>
            </a:solidFill>
          </p:spPr>
          <p:txBody>
            <a:bodyPr/>
            <a:lstStyle/>
            <a:p>
              <a:endParaRPr/>
            </a:p>
          </p:txBody>
        </p:sp>
        <p:sp>
          <p:nvSpPr>
            <p:cNvPr id="231" name="rc231"/>
            <p:cNvSpPr/>
            <p:nvPr/>
          </p:nvSpPr>
          <p:spPr>
            <a:xfrm>
              <a:off x="6875361" y="4434193"/>
              <a:ext cx="106740" cy="992321"/>
            </a:xfrm>
            <a:prstGeom prst="rect">
              <a:avLst/>
            </a:prstGeom>
            <a:solidFill>
              <a:srgbClr val="2C7FB8">
                <a:alpha val="100000"/>
              </a:srgbClr>
            </a:solidFill>
          </p:spPr>
          <p:txBody>
            <a:bodyPr/>
            <a:lstStyle/>
            <a:p>
              <a:endParaRPr/>
            </a:p>
          </p:txBody>
        </p:sp>
        <p:sp>
          <p:nvSpPr>
            <p:cNvPr id="232" name="rc232"/>
            <p:cNvSpPr/>
            <p:nvPr/>
          </p:nvSpPr>
          <p:spPr>
            <a:xfrm>
              <a:off x="6993962" y="4434193"/>
              <a:ext cx="106740" cy="992321"/>
            </a:xfrm>
            <a:prstGeom prst="rect">
              <a:avLst/>
            </a:prstGeom>
            <a:solidFill>
              <a:srgbClr val="2C7FB8">
                <a:alpha val="100000"/>
              </a:srgbClr>
            </a:solidFill>
          </p:spPr>
          <p:txBody>
            <a:bodyPr/>
            <a:lstStyle/>
            <a:p>
              <a:endParaRPr/>
            </a:p>
          </p:txBody>
        </p:sp>
        <p:sp>
          <p:nvSpPr>
            <p:cNvPr id="233" name="rc233"/>
            <p:cNvSpPr/>
            <p:nvPr/>
          </p:nvSpPr>
          <p:spPr>
            <a:xfrm>
              <a:off x="7112562" y="4434193"/>
              <a:ext cx="106740" cy="992321"/>
            </a:xfrm>
            <a:prstGeom prst="rect">
              <a:avLst/>
            </a:prstGeom>
            <a:solidFill>
              <a:srgbClr val="2C7FB8">
                <a:alpha val="100000"/>
              </a:srgbClr>
            </a:solidFill>
          </p:spPr>
          <p:txBody>
            <a:bodyPr/>
            <a:lstStyle/>
            <a:p>
              <a:endParaRPr/>
            </a:p>
          </p:txBody>
        </p:sp>
        <p:sp>
          <p:nvSpPr>
            <p:cNvPr id="234" name="rc234"/>
            <p:cNvSpPr/>
            <p:nvPr/>
          </p:nvSpPr>
          <p:spPr>
            <a:xfrm>
              <a:off x="7231162" y="4434193"/>
              <a:ext cx="106740" cy="992321"/>
            </a:xfrm>
            <a:prstGeom prst="rect">
              <a:avLst/>
            </a:prstGeom>
            <a:solidFill>
              <a:srgbClr val="2C7FB8">
                <a:alpha val="100000"/>
              </a:srgbClr>
            </a:solidFill>
          </p:spPr>
          <p:txBody>
            <a:bodyPr/>
            <a:lstStyle/>
            <a:p>
              <a:endParaRPr/>
            </a:p>
          </p:txBody>
        </p:sp>
        <p:sp>
          <p:nvSpPr>
            <p:cNvPr id="235" name="rc235"/>
            <p:cNvSpPr/>
            <p:nvPr/>
          </p:nvSpPr>
          <p:spPr>
            <a:xfrm>
              <a:off x="7349763" y="4292432"/>
              <a:ext cx="106740" cy="1134081"/>
            </a:xfrm>
            <a:prstGeom prst="rect">
              <a:avLst/>
            </a:prstGeom>
            <a:solidFill>
              <a:srgbClr val="2C7FB8">
                <a:alpha val="100000"/>
              </a:srgbClr>
            </a:solidFill>
          </p:spPr>
          <p:txBody>
            <a:bodyPr/>
            <a:lstStyle/>
            <a:p>
              <a:endParaRPr/>
            </a:p>
          </p:txBody>
        </p:sp>
        <p:sp>
          <p:nvSpPr>
            <p:cNvPr id="236" name="rc236"/>
            <p:cNvSpPr/>
            <p:nvPr/>
          </p:nvSpPr>
          <p:spPr>
            <a:xfrm>
              <a:off x="7468363" y="4292432"/>
              <a:ext cx="106740" cy="1134081"/>
            </a:xfrm>
            <a:prstGeom prst="rect">
              <a:avLst/>
            </a:prstGeom>
            <a:solidFill>
              <a:srgbClr val="2C7FB8">
                <a:alpha val="100000"/>
              </a:srgbClr>
            </a:solidFill>
          </p:spPr>
          <p:txBody>
            <a:bodyPr/>
            <a:lstStyle/>
            <a:p>
              <a:endParaRPr/>
            </a:p>
          </p:txBody>
        </p:sp>
        <p:sp>
          <p:nvSpPr>
            <p:cNvPr id="237" name="rc237"/>
            <p:cNvSpPr/>
            <p:nvPr/>
          </p:nvSpPr>
          <p:spPr>
            <a:xfrm>
              <a:off x="7586963" y="4292432"/>
              <a:ext cx="106740" cy="1134081"/>
            </a:xfrm>
            <a:prstGeom prst="rect">
              <a:avLst/>
            </a:prstGeom>
            <a:solidFill>
              <a:srgbClr val="2C7FB8">
                <a:alpha val="100000"/>
              </a:srgbClr>
            </a:solidFill>
          </p:spPr>
          <p:txBody>
            <a:bodyPr/>
            <a:lstStyle/>
            <a:p>
              <a:endParaRPr/>
            </a:p>
          </p:txBody>
        </p:sp>
        <p:sp>
          <p:nvSpPr>
            <p:cNvPr id="238" name="rc238"/>
            <p:cNvSpPr/>
            <p:nvPr/>
          </p:nvSpPr>
          <p:spPr>
            <a:xfrm>
              <a:off x="7705564" y="4292432"/>
              <a:ext cx="106740" cy="1134081"/>
            </a:xfrm>
            <a:prstGeom prst="rect">
              <a:avLst/>
            </a:prstGeom>
            <a:solidFill>
              <a:srgbClr val="2C7FB8">
                <a:alpha val="100000"/>
              </a:srgbClr>
            </a:solidFill>
          </p:spPr>
          <p:txBody>
            <a:bodyPr/>
            <a:lstStyle/>
            <a:p>
              <a:endParaRPr/>
            </a:p>
          </p:txBody>
        </p:sp>
        <p:sp>
          <p:nvSpPr>
            <p:cNvPr id="239" name="rc239"/>
            <p:cNvSpPr/>
            <p:nvPr/>
          </p:nvSpPr>
          <p:spPr>
            <a:xfrm>
              <a:off x="7824164" y="4292432"/>
              <a:ext cx="106740" cy="1134081"/>
            </a:xfrm>
            <a:prstGeom prst="rect">
              <a:avLst/>
            </a:prstGeom>
            <a:solidFill>
              <a:srgbClr val="2C7FB8">
                <a:alpha val="100000"/>
              </a:srgbClr>
            </a:solidFill>
          </p:spPr>
          <p:txBody>
            <a:bodyPr/>
            <a:lstStyle/>
            <a:p>
              <a:endParaRPr/>
            </a:p>
          </p:txBody>
        </p:sp>
        <p:sp>
          <p:nvSpPr>
            <p:cNvPr id="240" name="rc240"/>
            <p:cNvSpPr/>
            <p:nvPr/>
          </p:nvSpPr>
          <p:spPr>
            <a:xfrm>
              <a:off x="7942765" y="4292432"/>
              <a:ext cx="106740" cy="1134081"/>
            </a:xfrm>
            <a:prstGeom prst="rect">
              <a:avLst/>
            </a:prstGeom>
            <a:solidFill>
              <a:srgbClr val="2C7FB8">
                <a:alpha val="100000"/>
              </a:srgbClr>
            </a:solidFill>
          </p:spPr>
          <p:txBody>
            <a:bodyPr/>
            <a:lstStyle/>
            <a:p>
              <a:endParaRPr/>
            </a:p>
          </p:txBody>
        </p:sp>
        <p:sp>
          <p:nvSpPr>
            <p:cNvPr id="241" name="rc241"/>
            <p:cNvSpPr/>
            <p:nvPr/>
          </p:nvSpPr>
          <p:spPr>
            <a:xfrm>
              <a:off x="8061365" y="4292432"/>
              <a:ext cx="106740" cy="1134081"/>
            </a:xfrm>
            <a:prstGeom prst="rect">
              <a:avLst/>
            </a:prstGeom>
            <a:solidFill>
              <a:srgbClr val="2C7FB8">
                <a:alpha val="100000"/>
              </a:srgbClr>
            </a:solidFill>
          </p:spPr>
          <p:txBody>
            <a:bodyPr/>
            <a:lstStyle/>
            <a:p>
              <a:endParaRPr/>
            </a:p>
          </p:txBody>
        </p:sp>
        <p:sp>
          <p:nvSpPr>
            <p:cNvPr id="242" name="rc242"/>
            <p:cNvSpPr/>
            <p:nvPr/>
          </p:nvSpPr>
          <p:spPr>
            <a:xfrm>
              <a:off x="8179965" y="4292432"/>
              <a:ext cx="106740" cy="1134081"/>
            </a:xfrm>
            <a:prstGeom prst="rect">
              <a:avLst/>
            </a:prstGeom>
            <a:solidFill>
              <a:srgbClr val="2C7FB8">
                <a:alpha val="100000"/>
              </a:srgbClr>
            </a:solidFill>
          </p:spPr>
          <p:txBody>
            <a:bodyPr/>
            <a:lstStyle/>
            <a:p>
              <a:endParaRPr/>
            </a:p>
          </p:txBody>
        </p:sp>
        <p:sp>
          <p:nvSpPr>
            <p:cNvPr id="243" name="rc243"/>
            <p:cNvSpPr/>
            <p:nvPr/>
          </p:nvSpPr>
          <p:spPr>
            <a:xfrm>
              <a:off x="8298566" y="4292432"/>
              <a:ext cx="106740" cy="1134081"/>
            </a:xfrm>
            <a:prstGeom prst="rect">
              <a:avLst/>
            </a:prstGeom>
            <a:solidFill>
              <a:srgbClr val="2C7FB8">
                <a:alpha val="100000"/>
              </a:srgbClr>
            </a:solidFill>
          </p:spPr>
          <p:txBody>
            <a:bodyPr/>
            <a:lstStyle/>
            <a:p>
              <a:endParaRPr/>
            </a:p>
          </p:txBody>
        </p:sp>
        <p:sp>
          <p:nvSpPr>
            <p:cNvPr id="244" name="rc244"/>
            <p:cNvSpPr/>
            <p:nvPr/>
          </p:nvSpPr>
          <p:spPr>
            <a:xfrm>
              <a:off x="8417166" y="4292432"/>
              <a:ext cx="106740" cy="1134081"/>
            </a:xfrm>
            <a:prstGeom prst="rect">
              <a:avLst/>
            </a:prstGeom>
            <a:solidFill>
              <a:srgbClr val="2C7FB8">
                <a:alpha val="100000"/>
              </a:srgbClr>
            </a:solidFill>
          </p:spPr>
          <p:txBody>
            <a:bodyPr/>
            <a:lstStyle/>
            <a:p>
              <a:endParaRPr/>
            </a:p>
          </p:txBody>
        </p:sp>
        <p:sp>
          <p:nvSpPr>
            <p:cNvPr id="245" name="pl245"/>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46" name="pl246"/>
            <p:cNvSpPr/>
            <p:nvPr/>
          </p:nvSpPr>
          <p:spPr>
            <a:xfrm>
              <a:off x="6217129" y="3725391"/>
              <a:ext cx="2253406" cy="1682221"/>
            </a:xfrm>
            <a:custGeom>
              <a:avLst/>
              <a:gdLst/>
              <a:ahLst/>
              <a:cxnLst/>
              <a:rect l="0" t="0" r="0" b="0"/>
              <a:pathLst>
                <a:path w="2253406" h="1682221">
                  <a:moveTo>
                    <a:pt x="0" y="1682221"/>
                  </a:moveTo>
                  <a:lnTo>
                    <a:pt x="118600" y="1682221"/>
                  </a:lnTo>
                  <a:lnTo>
                    <a:pt x="237200" y="1663320"/>
                  </a:lnTo>
                  <a:lnTo>
                    <a:pt x="355801" y="1587714"/>
                  </a:lnTo>
                  <a:lnTo>
                    <a:pt x="474401" y="1568813"/>
                  </a:lnTo>
                  <a:lnTo>
                    <a:pt x="593001" y="1190786"/>
                  </a:lnTo>
                  <a:lnTo>
                    <a:pt x="711602" y="1001772"/>
                  </a:lnTo>
                  <a:lnTo>
                    <a:pt x="830202" y="718251"/>
                  </a:lnTo>
                  <a:lnTo>
                    <a:pt x="948802" y="585942"/>
                  </a:lnTo>
                  <a:lnTo>
                    <a:pt x="1067403" y="434731"/>
                  </a:lnTo>
                  <a:lnTo>
                    <a:pt x="1186003" y="302421"/>
                  </a:lnTo>
                  <a:lnTo>
                    <a:pt x="1304604" y="245717"/>
                  </a:lnTo>
                  <a:lnTo>
                    <a:pt x="1423204" y="207915"/>
                  </a:lnTo>
                  <a:lnTo>
                    <a:pt x="1541804" y="170112"/>
                  </a:lnTo>
                  <a:lnTo>
                    <a:pt x="1660405" y="189013"/>
                  </a:lnTo>
                  <a:lnTo>
                    <a:pt x="1779005" y="170112"/>
                  </a:lnTo>
                  <a:lnTo>
                    <a:pt x="1897605" y="56704"/>
                  </a:lnTo>
                  <a:lnTo>
                    <a:pt x="2016206" y="56704"/>
                  </a:lnTo>
                  <a:lnTo>
                    <a:pt x="2134806" y="37802"/>
                  </a:lnTo>
                  <a:lnTo>
                    <a:pt x="2253406" y="0"/>
                  </a:lnTo>
                </a:path>
              </a:pathLst>
            </a:custGeom>
            <a:ln w="27101" cap="flat">
              <a:solidFill>
                <a:srgbClr val="000000">
                  <a:alpha val="80000"/>
                </a:srgbClr>
              </a:solidFill>
              <a:prstDash val="solid"/>
              <a:round/>
            </a:ln>
          </p:spPr>
          <p:txBody>
            <a:bodyPr/>
            <a:lstStyle/>
            <a:p>
              <a:endParaRPr/>
            </a:p>
          </p:txBody>
        </p:sp>
        <p:sp>
          <p:nvSpPr>
            <p:cNvPr id="247" name="tx247"/>
            <p:cNvSpPr/>
            <p:nvPr/>
          </p:nvSpPr>
          <p:spPr>
            <a:xfrm>
              <a:off x="6217129" y="4200533"/>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N=8</a:t>
              </a:r>
            </a:p>
          </p:txBody>
        </p:sp>
        <p:sp>
          <p:nvSpPr>
            <p:cNvPr id="248" name="tx248"/>
            <p:cNvSpPr/>
            <p:nvPr/>
          </p:nvSpPr>
          <p:spPr>
            <a:xfrm>
              <a:off x="6194018" y="5053512"/>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49" name="tx249"/>
            <p:cNvSpPr/>
            <p:nvPr/>
          </p:nvSpPr>
          <p:spPr>
            <a:xfrm>
              <a:off x="6312619" y="491069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50" name="tx250"/>
            <p:cNvSpPr/>
            <p:nvPr/>
          </p:nvSpPr>
          <p:spPr>
            <a:xfrm>
              <a:off x="6431219" y="477023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51" name="tx251"/>
            <p:cNvSpPr/>
            <p:nvPr/>
          </p:nvSpPr>
          <p:spPr>
            <a:xfrm>
              <a:off x="6549819"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52" name="tx252"/>
            <p:cNvSpPr/>
            <p:nvPr/>
          </p:nvSpPr>
          <p:spPr>
            <a:xfrm>
              <a:off x="6668420" y="4628272"/>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53" name="tx253"/>
            <p:cNvSpPr/>
            <p:nvPr/>
          </p:nvSpPr>
          <p:spPr>
            <a:xfrm>
              <a:off x="6787020" y="448545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54" name="tx254"/>
            <p:cNvSpPr/>
            <p:nvPr/>
          </p:nvSpPr>
          <p:spPr>
            <a:xfrm>
              <a:off x="6905620"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5" name="tx255"/>
            <p:cNvSpPr/>
            <p:nvPr/>
          </p:nvSpPr>
          <p:spPr>
            <a:xfrm>
              <a:off x="7024221"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6" name="tx256"/>
            <p:cNvSpPr/>
            <p:nvPr/>
          </p:nvSpPr>
          <p:spPr>
            <a:xfrm>
              <a:off x="7142821"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7" name="tx257"/>
            <p:cNvSpPr/>
            <p:nvPr/>
          </p:nvSpPr>
          <p:spPr>
            <a:xfrm>
              <a:off x="7261421" y="4345725"/>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58" name="tx258"/>
            <p:cNvSpPr/>
            <p:nvPr/>
          </p:nvSpPr>
          <p:spPr>
            <a:xfrm>
              <a:off x="7380022"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59" name="tx259"/>
            <p:cNvSpPr/>
            <p:nvPr/>
          </p:nvSpPr>
          <p:spPr>
            <a:xfrm>
              <a:off x="7498622"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0" name="tx260"/>
            <p:cNvSpPr/>
            <p:nvPr/>
          </p:nvSpPr>
          <p:spPr>
            <a:xfrm>
              <a:off x="7617223"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1" name="tx261"/>
            <p:cNvSpPr/>
            <p:nvPr/>
          </p:nvSpPr>
          <p:spPr>
            <a:xfrm>
              <a:off x="7735823"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2" name="tx262"/>
            <p:cNvSpPr/>
            <p:nvPr/>
          </p:nvSpPr>
          <p:spPr>
            <a:xfrm>
              <a:off x="7854423"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3" name="tx263"/>
            <p:cNvSpPr/>
            <p:nvPr/>
          </p:nvSpPr>
          <p:spPr>
            <a:xfrm>
              <a:off x="7973024"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4" name="tx264"/>
            <p:cNvSpPr/>
            <p:nvPr/>
          </p:nvSpPr>
          <p:spPr>
            <a:xfrm>
              <a:off x="8091624"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5" name="tx265"/>
            <p:cNvSpPr/>
            <p:nvPr/>
          </p:nvSpPr>
          <p:spPr>
            <a:xfrm>
              <a:off x="8210224"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6" name="tx266"/>
            <p:cNvSpPr/>
            <p:nvPr/>
          </p:nvSpPr>
          <p:spPr>
            <a:xfrm>
              <a:off x="8328825"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7" name="tx267"/>
            <p:cNvSpPr/>
            <p:nvPr/>
          </p:nvSpPr>
          <p:spPr>
            <a:xfrm>
              <a:off x="8447425" y="42019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68" name="tx268"/>
            <p:cNvSpPr/>
            <p:nvPr/>
          </p:nvSpPr>
          <p:spPr>
            <a:xfrm>
              <a:off x="8448839" y="3604812"/>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69" name="rc269"/>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70" name="rc270"/>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1" name="tx271"/>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72" name="rc272"/>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3" name="tx273"/>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74" name="rc274"/>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5" name="tx275"/>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6" name="rc276"/>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7" name="tx277"/>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78" name="rc278"/>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79" name="tx279"/>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80" name="rc280"/>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81" name="tx281"/>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82" name="pl282"/>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83" name="pl283"/>
            <p:cNvSpPr/>
            <p:nvPr/>
          </p:nvSpPr>
          <p:spPr>
            <a:xfrm>
              <a:off x="8856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4" name="pl284"/>
            <p:cNvSpPr/>
            <p:nvPr/>
          </p:nvSpPr>
          <p:spPr>
            <a:xfrm>
              <a:off x="112282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5" name="pl285"/>
            <p:cNvSpPr/>
            <p:nvPr/>
          </p:nvSpPr>
          <p:spPr>
            <a:xfrm>
              <a:off x="13600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6" name="pl286"/>
            <p:cNvSpPr/>
            <p:nvPr/>
          </p:nvSpPr>
          <p:spPr>
            <a:xfrm>
              <a:off x="15972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7" name="pl287"/>
            <p:cNvSpPr/>
            <p:nvPr/>
          </p:nvSpPr>
          <p:spPr>
            <a:xfrm>
              <a:off x="18344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8" name="pl288"/>
            <p:cNvSpPr/>
            <p:nvPr/>
          </p:nvSpPr>
          <p:spPr>
            <a:xfrm>
              <a:off x="20716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23088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25460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27832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pl292"/>
            <p:cNvSpPr/>
            <p:nvPr/>
          </p:nvSpPr>
          <p:spPr>
            <a:xfrm>
              <a:off x="30204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3" name="tx293"/>
            <p:cNvSpPr/>
            <p:nvPr/>
          </p:nvSpPr>
          <p:spPr>
            <a:xfrm rot="-5400000">
              <a:off x="7576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294" name="tx294"/>
            <p:cNvSpPr/>
            <p:nvPr/>
          </p:nvSpPr>
          <p:spPr>
            <a:xfrm rot="-5400000">
              <a:off x="9948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295" name="tx295"/>
            <p:cNvSpPr/>
            <p:nvPr/>
          </p:nvSpPr>
          <p:spPr>
            <a:xfrm rot="-5400000">
              <a:off x="12320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96" name="tx296"/>
            <p:cNvSpPr/>
            <p:nvPr/>
          </p:nvSpPr>
          <p:spPr>
            <a:xfrm rot="-5400000">
              <a:off x="14692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97" name="tx297"/>
            <p:cNvSpPr/>
            <p:nvPr/>
          </p:nvSpPr>
          <p:spPr>
            <a:xfrm rot="-5400000">
              <a:off x="17064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98" name="tx298"/>
            <p:cNvSpPr/>
            <p:nvPr/>
          </p:nvSpPr>
          <p:spPr>
            <a:xfrm rot="-5400000">
              <a:off x="19436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99" name="tx299"/>
            <p:cNvSpPr/>
            <p:nvPr/>
          </p:nvSpPr>
          <p:spPr>
            <a:xfrm rot="-5400000">
              <a:off x="21808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00" name="tx300"/>
            <p:cNvSpPr/>
            <p:nvPr/>
          </p:nvSpPr>
          <p:spPr>
            <a:xfrm rot="-5400000">
              <a:off x="24180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01" name="tx301"/>
            <p:cNvSpPr/>
            <p:nvPr/>
          </p:nvSpPr>
          <p:spPr>
            <a:xfrm rot="-5400000">
              <a:off x="26552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02" name="tx302"/>
            <p:cNvSpPr/>
            <p:nvPr/>
          </p:nvSpPr>
          <p:spPr>
            <a:xfrm rot="-5400000">
              <a:off x="28924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03" name="pl303"/>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04" name="pl304"/>
            <p:cNvSpPr/>
            <p:nvPr/>
          </p:nvSpPr>
          <p:spPr>
            <a:xfrm>
              <a:off x="35513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5" name="pl305"/>
            <p:cNvSpPr/>
            <p:nvPr/>
          </p:nvSpPr>
          <p:spPr>
            <a:xfrm>
              <a:off x="37885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6" name="pl306"/>
            <p:cNvSpPr/>
            <p:nvPr/>
          </p:nvSpPr>
          <p:spPr>
            <a:xfrm>
              <a:off x="40257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7" name="pl307"/>
            <p:cNvSpPr/>
            <p:nvPr/>
          </p:nvSpPr>
          <p:spPr>
            <a:xfrm>
              <a:off x="42629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8" name="pl308"/>
            <p:cNvSpPr/>
            <p:nvPr/>
          </p:nvSpPr>
          <p:spPr>
            <a:xfrm>
              <a:off x="450018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9" name="pl309"/>
            <p:cNvSpPr/>
            <p:nvPr/>
          </p:nvSpPr>
          <p:spPr>
            <a:xfrm>
              <a:off x="473738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49745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52117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544898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5686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tx314"/>
            <p:cNvSpPr/>
            <p:nvPr/>
          </p:nvSpPr>
          <p:spPr>
            <a:xfrm rot="-5400000">
              <a:off x="34233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15" name="tx315"/>
            <p:cNvSpPr/>
            <p:nvPr/>
          </p:nvSpPr>
          <p:spPr>
            <a:xfrm rot="-5400000">
              <a:off x="36605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16" name="tx316"/>
            <p:cNvSpPr/>
            <p:nvPr/>
          </p:nvSpPr>
          <p:spPr>
            <a:xfrm rot="-5400000">
              <a:off x="38977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17" name="tx317"/>
            <p:cNvSpPr/>
            <p:nvPr/>
          </p:nvSpPr>
          <p:spPr>
            <a:xfrm rot="-5400000">
              <a:off x="41349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18" name="tx318"/>
            <p:cNvSpPr/>
            <p:nvPr/>
          </p:nvSpPr>
          <p:spPr>
            <a:xfrm rot="-5400000">
              <a:off x="43721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19" name="tx319"/>
            <p:cNvSpPr/>
            <p:nvPr/>
          </p:nvSpPr>
          <p:spPr>
            <a:xfrm rot="-5400000">
              <a:off x="46093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20" name="tx320"/>
            <p:cNvSpPr/>
            <p:nvPr/>
          </p:nvSpPr>
          <p:spPr>
            <a:xfrm rot="-5400000">
              <a:off x="484658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1" name="tx321"/>
            <p:cNvSpPr/>
            <p:nvPr/>
          </p:nvSpPr>
          <p:spPr>
            <a:xfrm rot="-5400000">
              <a:off x="508378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2" name="tx322"/>
            <p:cNvSpPr/>
            <p:nvPr/>
          </p:nvSpPr>
          <p:spPr>
            <a:xfrm rot="-5400000">
              <a:off x="53209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3" name="tx323"/>
            <p:cNvSpPr/>
            <p:nvPr/>
          </p:nvSpPr>
          <p:spPr>
            <a:xfrm rot="-5400000">
              <a:off x="55581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24" name="pl324"/>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62171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64543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66915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69287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pl329"/>
            <p:cNvSpPr/>
            <p:nvPr/>
          </p:nvSpPr>
          <p:spPr>
            <a:xfrm>
              <a:off x="71659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0" name="pl330"/>
            <p:cNvSpPr/>
            <p:nvPr/>
          </p:nvSpPr>
          <p:spPr>
            <a:xfrm>
              <a:off x="74031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76403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78775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pl333"/>
            <p:cNvSpPr/>
            <p:nvPr/>
          </p:nvSpPr>
          <p:spPr>
            <a:xfrm>
              <a:off x="811473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4" name="pl334"/>
            <p:cNvSpPr/>
            <p:nvPr/>
          </p:nvSpPr>
          <p:spPr>
            <a:xfrm>
              <a:off x="83519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5" name="tx335"/>
            <p:cNvSpPr/>
            <p:nvPr/>
          </p:nvSpPr>
          <p:spPr>
            <a:xfrm rot="-5400000">
              <a:off x="60891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36" name="tx336"/>
            <p:cNvSpPr/>
            <p:nvPr/>
          </p:nvSpPr>
          <p:spPr>
            <a:xfrm rot="-5400000">
              <a:off x="63263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37" name="tx337"/>
            <p:cNvSpPr/>
            <p:nvPr/>
          </p:nvSpPr>
          <p:spPr>
            <a:xfrm rot="-5400000">
              <a:off x="65635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38" name="tx338"/>
            <p:cNvSpPr/>
            <p:nvPr/>
          </p:nvSpPr>
          <p:spPr>
            <a:xfrm rot="-5400000">
              <a:off x="68007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39" name="tx339"/>
            <p:cNvSpPr/>
            <p:nvPr/>
          </p:nvSpPr>
          <p:spPr>
            <a:xfrm rot="-5400000">
              <a:off x="70379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40" name="tx340"/>
            <p:cNvSpPr/>
            <p:nvPr/>
          </p:nvSpPr>
          <p:spPr>
            <a:xfrm rot="-5400000">
              <a:off x="72751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41" name="tx341"/>
            <p:cNvSpPr/>
            <p:nvPr/>
          </p:nvSpPr>
          <p:spPr>
            <a:xfrm rot="-5400000">
              <a:off x="75123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42" name="tx342"/>
            <p:cNvSpPr/>
            <p:nvPr/>
          </p:nvSpPr>
          <p:spPr>
            <a:xfrm rot="-5400000">
              <a:off x="77495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43" name="tx343"/>
            <p:cNvSpPr/>
            <p:nvPr/>
          </p:nvSpPr>
          <p:spPr>
            <a:xfrm rot="-5400000">
              <a:off x="79867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44" name="tx344"/>
            <p:cNvSpPr/>
            <p:nvPr/>
          </p:nvSpPr>
          <p:spPr>
            <a:xfrm rot="-5400000">
              <a:off x="82239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45" name="tx345"/>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6" name="tx346"/>
            <p:cNvSpPr/>
            <p:nvPr/>
          </p:nvSpPr>
          <p:spPr>
            <a:xfrm>
              <a:off x="570259" y="2209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47" name="tx347"/>
            <p:cNvSpPr/>
            <p:nvPr/>
          </p:nvSpPr>
          <p:spPr>
            <a:xfrm>
              <a:off x="508103" y="14996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48" name="tx348"/>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9" name="tx349"/>
            <p:cNvSpPr/>
            <p:nvPr/>
          </p:nvSpPr>
          <p:spPr>
            <a:xfrm>
              <a:off x="570259" y="4677440"/>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50" name="tx350"/>
            <p:cNvSpPr/>
            <p:nvPr/>
          </p:nvSpPr>
          <p:spPr>
            <a:xfrm>
              <a:off x="508103" y="39672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51" name="tx351"/>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2" name="tx352"/>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53" name="tx353"/>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54" name="tx354"/>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55" name="tx355"/>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6" name="tx356"/>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57" name="tx357"/>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58" name="tx358"/>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59" name="tx359"/>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0" name="tx360"/>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61" name="tx361"/>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62" name="tx362"/>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rc363"/>
            <p:cNvSpPr/>
            <p:nvPr/>
          </p:nvSpPr>
          <p:spPr>
            <a:xfrm>
              <a:off x="3743224" y="6243816"/>
              <a:ext cx="201456" cy="201456"/>
            </a:xfrm>
            <a:prstGeom prst="rect">
              <a:avLst/>
            </a:prstGeom>
            <a:solidFill>
              <a:srgbClr val="2C7FB8">
                <a:alpha val="100000"/>
              </a:srgbClr>
            </a:solidFill>
          </p:spPr>
          <p:txBody>
            <a:bodyPr/>
            <a:lstStyle/>
            <a:p>
              <a:endParaRPr/>
            </a:p>
          </p:txBody>
        </p:sp>
        <p:sp>
          <p:nvSpPr>
            <p:cNvPr id="364" name="tx364"/>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65" name="pl365"/>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66" name="tx366"/>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67" name="tx367"/>
            <p:cNvSpPr/>
            <p:nvPr/>
          </p:nvSpPr>
          <p:spPr>
            <a:xfrm>
              <a:off x="714250" y="397941"/>
              <a:ext cx="6587564"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ROSA, 2006-2025</a:t>
              </a:r>
            </a:p>
          </p:txBody>
        </p:sp>
        <p:sp>
          <p:nvSpPr>
            <p:cNvPr id="368" name="tx368"/>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12253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530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8352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41402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4451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750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8377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6828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9877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2927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5976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9026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4581508"/>
              <a:ext cx="3818343" cy="256277"/>
            </a:xfrm>
            <a:custGeom>
              <a:avLst/>
              <a:gdLst/>
              <a:ahLst/>
              <a:cxnLst/>
              <a:rect l="0" t="0" r="0" b="0"/>
              <a:pathLst>
                <a:path w="3818343" h="256277">
                  <a:moveTo>
                    <a:pt x="0" y="256277"/>
                  </a:moveTo>
                  <a:lnTo>
                    <a:pt x="254556" y="256277"/>
                  </a:lnTo>
                  <a:lnTo>
                    <a:pt x="509112" y="256277"/>
                  </a:lnTo>
                  <a:lnTo>
                    <a:pt x="763668" y="256277"/>
                  </a:lnTo>
                  <a:lnTo>
                    <a:pt x="1018224" y="256277"/>
                  </a:lnTo>
                  <a:lnTo>
                    <a:pt x="1272781" y="256277"/>
                  </a:lnTo>
                  <a:lnTo>
                    <a:pt x="1527337" y="256277"/>
                  </a:lnTo>
                  <a:lnTo>
                    <a:pt x="1781893" y="227801"/>
                  </a:lnTo>
                  <a:lnTo>
                    <a:pt x="2036449" y="227801"/>
                  </a:lnTo>
                  <a:lnTo>
                    <a:pt x="2291006" y="227801"/>
                  </a:lnTo>
                  <a:lnTo>
                    <a:pt x="2545562" y="227801"/>
                  </a:lnTo>
                  <a:lnTo>
                    <a:pt x="2800118" y="227801"/>
                  </a:lnTo>
                  <a:lnTo>
                    <a:pt x="3054674" y="227801"/>
                  </a:lnTo>
                  <a:lnTo>
                    <a:pt x="3309230" y="199326"/>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4581508"/>
              <a:ext cx="3818343" cy="256277"/>
            </a:xfrm>
            <a:custGeom>
              <a:avLst/>
              <a:gdLst/>
              <a:ahLst/>
              <a:cxnLst/>
              <a:rect l="0" t="0" r="0" b="0"/>
              <a:pathLst>
                <a:path w="3818343" h="256277">
                  <a:moveTo>
                    <a:pt x="0" y="256277"/>
                  </a:moveTo>
                  <a:lnTo>
                    <a:pt x="254556" y="256277"/>
                  </a:lnTo>
                  <a:lnTo>
                    <a:pt x="509112" y="256277"/>
                  </a:lnTo>
                  <a:lnTo>
                    <a:pt x="763668" y="256277"/>
                  </a:lnTo>
                  <a:lnTo>
                    <a:pt x="1018224" y="256277"/>
                  </a:lnTo>
                  <a:lnTo>
                    <a:pt x="1272781" y="256277"/>
                  </a:lnTo>
                  <a:lnTo>
                    <a:pt x="1527337" y="256277"/>
                  </a:lnTo>
                  <a:lnTo>
                    <a:pt x="1781893" y="256277"/>
                  </a:lnTo>
                  <a:lnTo>
                    <a:pt x="2036449" y="227801"/>
                  </a:lnTo>
                  <a:lnTo>
                    <a:pt x="2291006" y="227801"/>
                  </a:lnTo>
                  <a:lnTo>
                    <a:pt x="2545562" y="227801"/>
                  </a:lnTo>
                  <a:lnTo>
                    <a:pt x="2800118" y="256277"/>
                  </a:lnTo>
                  <a:lnTo>
                    <a:pt x="3054674" y="227801"/>
                  </a:lnTo>
                  <a:lnTo>
                    <a:pt x="3309230" y="199326"/>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7844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756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455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455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7844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7844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7844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7844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756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45566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45566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8801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1" name="tx71"/>
            <p:cNvSpPr/>
            <p:nvPr/>
          </p:nvSpPr>
          <p:spPr>
            <a:xfrm>
              <a:off x="3455496" y="48801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2" name="tx72"/>
            <p:cNvSpPr/>
            <p:nvPr/>
          </p:nvSpPr>
          <p:spPr>
            <a:xfrm>
              <a:off x="3964608" y="4880151"/>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3" name="tx73"/>
            <p:cNvSpPr/>
            <p:nvPr/>
          </p:nvSpPr>
          <p:spPr>
            <a:xfrm>
              <a:off x="4473721" y="465113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a:t>
              </a:r>
            </a:p>
          </p:txBody>
        </p:sp>
        <p:sp>
          <p:nvSpPr>
            <p:cNvPr id="74" name="tx74"/>
            <p:cNvSpPr/>
            <p:nvPr/>
          </p:nvSpPr>
          <p:spPr>
            <a:xfrm>
              <a:off x="4728277" y="465113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a:t>
              </a:r>
            </a:p>
          </p:txBody>
        </p:sp>
        <p:sp>
          <p:nvSpPr>
            <p:cNvPr id="75" name="tx75"/>
            <p:cNvSpPr/>
            <p:nvPr/>
          </p:nvSpPr>
          <p:spPr>
            <a:xfrm>
              <a:off x="909934"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63830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0" name="tx80"/>
            <p:cNvSpPr/>
            <p:nvPr/>
          </p:nvSpPr>
          <p:spPr>
            <a:xfrm>
              <a:off x="3455496" y="463830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1" name="tx81"/>
            <p:cNvSpPr/>
            <p:nvPr/>
          </p:nvSpPr>
          <p:spPr>
            <a:xfrm>
              <a:off x="3964608" y="4638302"/>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2" name="tx82"/>
            <p:cNvSpPr/>
            <p:nvPr/>
          </p:nvSpPr>
          <p:spPr>
            <a:xfrm>
              <a:off x="4473721" y="44092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83" name="tx83"/>
            <p:cNvSpPr/>
            <p:nvPr/>
          </p:nvSpPr>
          <p:spPr>
            <a:xfrm>
              <a:off x="4728277" y="440928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a:t>
              </a:r>
            </a:p>
          </p:txBody>
        </p:sp>
        <p:sp>
          <p:nvSpPr>
            <p:cNvPr id="84" name="pl84"/>
            <p:cNvSpPr/>
            <p:nvPr/>
          </p:nvSpPr>
          <p:spPr>
            <a:xfrm>
              <a:off x="757200" y="4837785"/>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445503"/>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12253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5303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8352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41402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4451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750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8377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6828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9877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2927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5976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9026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445503"/>
            </a:xfrm>
            <a:custGeom>
              <a:avLst/>
              <a:gdLst/>
              <a:ahLst/>
              <a:cxnLst/>
              <a:rect l="0" t="0" r="0" b="0"/>
              <a:pathLst>
                <a:path h="3445503">
                  <a:moveTo>
                    <a:pt x="0" y="344550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837785"/>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837785"/>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8129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8129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6" name="tx156"/>
            <p:cNvSpPr/>
            <p:nvPr/>
          </p:nvSpPr>
          <p:spPr>
            <a:xfrm>
              <a:off x="8921677" y="490741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7" name="tx157"/>
            <p:cNvSpPr/>
            <p:nvPr/>
          </p:nvSpPr>
          <p:spPr>
            <a:xfrm>
              <a:off x="5103333"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5" name="tx165"/>
            <p:cNvSpPr/>
            <p:nvPr/>
          </p:nvSpPr>
          <p:spPr>
            <a:xfrm>
              <a:off x="8921677" y="4665564"/>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6" name="pl166"/>
            <p:cNvSpPr/>
            <p:nvPr/>
          </p:nvSpPr>
          <p:spPr>
            <a:xfrm>
              <a:off x="4950600" y="4837785"/>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445503"/>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(1)</a:t>
              </a:r>
            </a:p>
          </p:txBody>
        </p:sp>
        <p:sp>
          <p:nvSpPr>
            <p:cNvPr id="171" name="tx171"/>
            <p:cNvSpPr/>
            <p:nvPr/>
          </p:nvSpPr>
          <p:spPr>
            <a:xfrm rot="-2700000">
              <a:off x="782881"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(1)</a:t>
              </a:r>
            </a:p>
          </p:txBody>
        </p:sp>
        <p:sp>
          <p:nvSpPr>
            <p:cNvPr id="172" name="tx172"/>
            <p:cNvSpPr/>
            <p:nvPr/>
          </p:nvSpPr>
          <p:spPr>
            <a:xfrm rot="-2700000">
              <a:off x="1037437"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(1)</a:t>
              </a:r>
            </a:p>
          </p:txBody>
        </p:sp>
        <p:sp>
          <p:nvSpPr>
            <p:cNvPr id="173" name="tx173"/>
            <p:cNvSpPr/>
            <p:nvPr/>
          </p:nvSpPr>
          <p:spPr>
            <a:xfrm rot="-2700000">
              <a:off x="1291993"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(1)</a:t>
              </a:r>
            </a:p>
          </p:txBody>
        </p:sp>
        <p:sp>
          <p:nvSpPr>
            <p:cNvPr id="174" name="tx174"/>
            <p:cNvSpPr/>
            <p:nvPr/>
          </p:nvSpPr>
          <p:spPr>
            <a:xfrm rot="-2700000">
              <a:off x="1546550"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(1)</a:t>
              </a:r>
            </a:p>
          </p:txBody>
        </p:sp>
        <p:sp>
          <p:nvSpPr>
            <p:cNvPr id="175" name="tx175"/>
            <p:cNvSpPr/>
            <p:nvPr/>
          </p:nvSpPr>
          <p:spPr>
            <a:xfrm rot="-2700000">
              <a:off x="1801106"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(1)</a:t>
              </a:r>
            </a:p>
          </p:txBody>
        </p:sp>
        <p:sp>
          <p:nvSpPr>
            <p:cNvPr id="176" name="tx176"/>
            <p:cNvSpPr/>
            <p:nvPr/>
          </p:nvSpPr>
          <p:spPr>
            <a:xfrm rot="-2700000">
              <a:off x="2055662"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(1)</a:t>
              </a:r>
            </a:p>
          </p:txBody>
        </p:sp>
        <p:sp>
          <p:nvSpPr>
            <p:cNvPr id="177" name="tx177"/>
            <p:cNvSpPr/>
            <p:nvPr/>
          </p:nvSpPr>
          <p:spPr>
            <a:xfrm rot="-2700000">
              <a:off x="2310218"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(2)</a:t>
              </a:r>
            </a:p>
          </p:txBody>
        </p:sp>
        <p:sp>
          <p:nvSpPr>
            <p:cNvPr id="178" name="tx178"/>
            <p:cNvSpPr/>
            <p:nvPr/>
          </p:nvSpPr>
          <p:spPr>
            <a:xfrm rot="-2700000">
              <a:off x="2564775"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79" name="tx179"/>
            <p:cNvSpPr/>
            <p:nvPr/>
          </p:nvSpPr>
          <p:spPr>
            <a:xfrm rot="-2700000">
              <a:off x="2819331"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(3)</a:t>
              </a:r>
            </a:p>
          </p:txBody>
        </p:sp>
        <p:sp>
          <p:nvSpPr>
            <p:cNvPr id="180" name="tx180"/>
            <p:cNvSpPr/>
            <p:nvPr/>
          </p:nvSpPr>
          <p:spPr>
            <a:xfrm rot="-2700000">
              <a:off x="3073887"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(3)</a:t>
              </a:r>
            </a:p>
          </p:txBody>
        </p:sp>
        <p:sp>
          <p:nvSpPr>
            <p:cNvPr id="181" name="tx181"/>
            <p:cNvSpPr/>
            <p:nvPr/>
          </p:nvSpPr>
          <p:spPr>
            <a:xfrm rot="-2700000">
              <a:off x="3328443"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(3)</a:t>
              </a:r>
            </a:p>
          </p:txBody>
        </p:sp>
        <p:sp>
          <p:nvSpPr>
            <p:cNvPr id="182" name="tx182"/>
            <p:cNvSpPr/>
            <p:nvPr/>
          </p:nvSpPr>
          <p:spPr>
            <a:xfrm rot="-2700000">
              <a:off x="3582999"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(3)</a:t>
              </a:r>
            </a:p>
          </p:txBody>
        </p:sp>
        <p:sp>
          <p:nvSpPr>
            <p:cNvPr id="183" name="tx183"/>
            <p:cNvSpPr/>
            <p:nvPr/>
          </p:nvSpPr>
          <p:spPr>
            <a:xfrm rot="-2700000">
              <a:off x="3837556"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(5)</a:t>
              </a:r>
            </a:p>
          </p:txBody>
        </p:sp>
        <p:sp>
          <p:nvSpPr>
            <p:cNvPr id="184" name="tx184"/>
            <p:cNvSpPr/>
            <p:nvPr/>
          </p:nvSpPr>
          <p:spPr>
            <a:xfrm rot="-2700000">
              <a:off x="4092112"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(5)</a:t>
              </a:r>
            </a:p>
          </p:txBody>
        </p:sp>
        <p:sp>
          <p:nvSpPr>
            <p:cNvPr id="185" name="tx185"/>
            <p:cNvSpPr/>
            <p:nvPr/>
          </p:nvSpPr>
          <p:spPr>
            <a:xfrm rot="-2700000">
              <a:off x="4346668"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(7)</a:t>
              </a:r>
            </a:p>
          </p:txBody>
        </p:sp>
        <p:sp>
          <p:nvSpPr>
            <p:cNvPr id="186" name="tx186"/>
            <p:cNvSpPr/>
            <p:nvPr/>
          </p:nvSpPr>
          <p:spPr>
            <a:xfrm rot="-2700000">
              <a:off x="4721725"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(1)</a:t>
              </a:r>
            </a:p>
          </p:txBody>
        </p:sp>
        <p:sp>
          <p:nvSpPr>
            <p:cNvPr id="198" name="tx198"/>
            <p:cNvSpPr/>
            <p:nvPr/>
          </p:nvSpPr>
          <p:spPr>
            <a:xfrm rot="-2700000">
              <a:off x="7776399"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a:t>
              </a:r>
            </a:p>
          </p:txBody>
        </p:sp>
        <p:sp>
          <p:nvSpPr>
            <p:cNvPr id="199" name="tx199"/>
            <p:cNvSpPr/>
            <p:nvPr/>
          </p:nvSpPr>
          <p:spPr>
            <a:xfrm rot="-2700000">
              <a:off x="8030956"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a:t>
              </a:r>
            </a:p>
          </p:txBody>
        </p:sp>
        <p:sp>
          <p:nvSpPr>
            <p:cNvPr id="200" name="tx200"/>
            <p:cNvSpPr/>
            <p:nvPr/>
          </p:nvSpPr>
          <p:spPr>
            <a:xfrm rot="-2700000">
              <a:off x="8285512"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a:t>
              </a:r>
            </a:p>
          </p:txBody>
        </p:sp>
        <p:sp>
          <p:nvSpPr>
            <p:cNvPr id="201" name="tx201"/>
            <p:cNvSpPr/>
            <p:nvPr/>
          </p:nvSpPr>
          <p:spPr>
            <a:xfrm rot="-2700000">
              <a:off x="8540068" y="5471572"/>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a:t>
              </a:r>
            </a:p>
          </p:txBody>
        </p:sp>
        <p:sp>
          <p:nvSpPr>
            <p:cNvPr id="202" name="tx202"/>
            <p:cNvSpPr/>
            <p:nvPr/>
          </p:nvSpPr>
          <p:spPr>
            <a:xfrm>
              <a:off x="632414" y="479609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2265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570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875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18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857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9084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629"/>
              <a:ext cx="7658806"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ROSA,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remained the same at 9% and last dose (HPVc) coverage remained the same at 9%.
HPV1 coverage among boys remained the same at 0% and HPVc coverage remained the same at 0%.
HPV vaccine was available in 7* (out of 8)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remained the same at 9% and coverage among boys remained the same at 0%</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7412198" y="4835033"/>
              <a:ext cx="437424" cy="596186"/>
            </a:xfrm>
            <a:prstGeom prst="rect">
              <a:avLst/>
            </a:prstGeom>
            <a:solidFill>
              <a:srgbClr val="E1221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849623" y="4835033"/>
              <a:ext cx="437424" cy="596186"/>
            </a:xfrm>
            <a:prstGeom prst="rect">
              <a:avLst/>
            </a:prstGeom>
            <a:solidFill>
              <a:srgbClr val="469A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8287047" y="4835033"/>
              <a:ext cx="437424" cy="59618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725684" y="1257913"/>
              <a:ext cx="437424" cy="596186"/>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163108" y="1257913"/>
              <a:ext cx="437424" cy="596186"/>
            </a:xfrm>
            <a:prstGeom prst="rect">
              <a:avLst/>
            </a:prstGeom>
            <a:solidFill>
              <a:srgbClr val="99BF3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600532" y="1257913"/>
              <a:ext cx="437424" cy="596186"/>
            </a:xfrm>
            <a:prstGeom prst="rect">
              <a:avLst/>
            </a:prstGeom>
            <a:solidFill>
              <a:srgbClr val="83BD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037956" y="1257913"/>
              <a:ext cx="437424" cy="596186"/>
            </a:xfrm>
            <a:prstGeom prst="rect">
              <a:avLst/>
            </a:prstGeom>
            <a:solidFill>
              <a:srgbClr val="C7C12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475381" y="1257913"/>
              <a:ext cx="437424" cy="596186"/>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912805" y="1257913"/>
              <a:ext cx="437424" cy="596186"/>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350229" y="1257913"/>
              <a:ext cx="437424" cy="596186"/>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787653" y="1257913"/>
              <a:ext cx="437424" cy="596186"/>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225077" y="1257913"/>
              <a:ext cx="437424" cy="596186"/>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662502" y="1257913"/>
              <a:ext cx="437424" cy="596186"/>
            </a:xfrm>
            <a:prstGeom prst="rect">
              <a:avLst/>
            </a:prstGeom>
            <a:solidFill>
              <a:srgbClr val="99BF3B">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099926" y="1257913"/>
              <a:ext cx="437424" cy="596186"/>
            </a:xfrm>
            <a:prstGeom prst="rect">
              <a:avLst/>
            </a:prstGeom>
            <a:solidFill>
              <a:srgbClr val="60A9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537350" y="1257913"/>
              <a:ext cx="437424" cy="596186"/>
            </a:xfrm>
            <a:prstGeom prst="rect">
              <a:avLst/>
            </a:prstGeom>
            <a:solidFill>
              <a:srgbClr val="3A95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974774" y="1257913"/>
              <a:ext cx="437424" cy="596186"/>
            </a:xfrm>
            <a:prstGeom prst="rect">
              <a:avLst/>
            </a:prstGeom>
            <a:solidFill>
              <a:srgbClr val="AEC03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412198" y="1257913"/>
              <a:ext cx="437424" cy="596186"/>
            </a:xfrm>
            <a:prstGeom prst="rect">
              <a:avLst/>
            </a:prstGeom>
            <a:solidFill>
              <a:srgbClr val="4C9D3F">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849623" y="1257913"/>
              <a:ext cx="437424" cy="596186"/>
            </a:xfrm>
            <a:prstGeom prst="rect">
              <a:avLst/>
            </a:prstGeom>
            <a:solidFill>
              <a:srgbClr val="3A953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8287047" y="1257913"/>
              <a:ext cx="437424" cy="596186"/>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099926" y="2450286"/>
              <a:ext cx="437424" cy="596186"/>
            </a:xfrm>
            <a:prstGeom prst="rect">
              <a:avLst/>
            </a:prstGeom>
            <a:solidFill>
              <a:srgbClr val="D4C228">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537350" y="2450286"/>
              <a:ext cx="437424" cy="596186"/>
            </a:xfrm>
            <a:prstGeom prst="rect">
              <a:avLst/>
            </a:prstGeom>
            <a:solidFill>
              <a:srgbClr val="F36E2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974774" y="2450286"/>
              <a:ext cx="437424" cy="596186"/>
            </a:xfrm>
            <a:prstGeom prst="rect">
              <a:avLst/>
            </a:prstGeom>
            <a:solidFill>
              <a:srgbClr val="FA9C1A">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412198" y="2450286"/>
              <a:ext cx="437424" cy="59618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849623" y="2450286"/>
              <a:ext cx="437424" cy="596186"/>
            </a:xfrm>
            <a:prstGeom prst="rect">
              <a:avLst/>
            </a:prstGeom>
            <a:solidFill>
              <a:srgbClr val="FDB215">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87047" y="2450286"/>
              <a:ext cx="437424" cy="596186"/>
            </a:xfrm>
            <a:prstGeom prst="rect">
              <a:avLst/>
            </a:prstGeom>
            <a:solidFill>
              <a:srgbClr val="65AC4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287047" y="1854100"/>
              <a:ext cx="437424" cy="596186"/>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8287047" y="3642660"/>
              <a:ext cx="437424" cy="596186"/>
            </a:xfrm>
            <a:prstGeom prst="rect">
              <a:avLst/>
            </a:prstGeom>
            <a:solidFill>
              <a:srgbClr val="F36E2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5225077" y="3046473"/>
              <a:ext cx="437424" cy="596186"/>
            </a:xfrm>
            <a:prstGeom prst="rect">
              <a:avLst/>
            </a:prstGeom>
            <a:solidFill>
              <a:srgbClr val="FDB21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5662502" y="3046473"/>
              <a:ext cx="437424" cy="596186"/>
            </a:xfrm>
            <a:prstGeom prst="rect">
              <a:avLst/>
            </a:prstGeom>
            <a:solidFill>
              <a:srgbClr val="6FB2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6099926" y="3046473"/>
              <a:ext cx="437424" cy="59618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6537350" y="3046473"/>
              <a:ext cx="437424" cy="596186"/>
            </a:xfrm>
            <a:prstGeom prst="rect">
              <a:avLst/>
            </a:prstGeom>
            <a:solidFill>
              <a:srgbClr val="F6811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6974774" y="3046473"/>
              <a:ext cx="437424" cy="596186"/>
            </a:xfrm>
            <a:prstGeom prst="rect">
              <a:avLst/>
            </a:prstGeom>
            <a:solidFill>
              <a:srgbClr val="D4C22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7412198" y="3046473"/>
              <a:ext cx="437424" cy="596186"/>
            </a:xfrm>
            <a:prstGeom prst="rect">
              <a:avLst/>
            </a:prstGeom>
            <a:solidFill>
              <a:srgbClr val="E73D1C">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849623" y="3046473"/>
              <a:ext cx="437424" cy="59618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8287047" y="3046473"/>
              <a:ext cx="437424" cy="596186"/>
            </a:xfrm>
            <a:prstGeom prst="rect">
              <a:avLst/>
            </a:prstGeom>
            <a:solidFill>
              <a:srgbClr val="A0BF39">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725684"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163108"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2600532"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037956"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475381"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912805"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4350229"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4787653"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225077" y="4238846"/>
              <a:ext cx="437424" cy="59618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5662502" y="4238846"/>
              <a:ext cx="437424" cy="59618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099926" y="4238846"/>
              <a:ext cx="437424" cy="59618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537350" y="4238846"/>
              <a:ext cx="437424" cy="59618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974774" y="4238846"/>
              <a:ext cx="437424" cy="59618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412198" y="4238846"/>
              <a:ext cx="437424" cy="59618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849623" y="4238846"/>
              <a:ext cx="437424" cy="596186"/>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87047" y="4238846"/>
              <a:ext cx="437424" cy="596186"/>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55" name="tx55"/>
            <p:cNvSpPr/>
            <p:nvPr/>
          </p:nvSpPr>
          <p:spPr>
            <a:xfrm>
              <a:off x="7987949" y="507920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56" name="tx56"/>
            <p:cNvSpPr/>
            <p:nvPr/>
          </p:nvSpPr>
          <p:spPr>
            <a:xfrm>
              <a:off x="1864010"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57" name="tx57"/>
            <p:cNvSpPr/>
            <p:nvPr/>
          </p:nvSpPr>
          <p:spPr>
            <a:xfrm>
              <a:off x="2301434" y="150385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58" name="tx58"/>
            <p:cNvSpPr/>
            <p:nvPr/>
          </p:nvSpPr>
          <p:spPr>
            <a:xfrm>
              <a:off x="2738858"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59" name="tx59"/>
            <p:cNvSpPr/>
            <p:nvPr/>
          </p:nvSpPr>
          <p:spPr>
            <a:xfrm>
              <a:off x="3176282"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60" name="tx60"/>
            <p:cNvSpPr/>
            <p:nvPr/>
          </p:nvSpPr>
          <p:spPr>
            <a:xfrm>
              <a:off x="3613706"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61" name="tx61"/>
            <p:cNvSpPr/>
            <p:nvPr/>
          </p:nvSpPr>
          <p:spPr>
            <a:xfrm>
              <a:off x="4051131"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62" name="tx62"/>
            <p:cNvSpPr/>
            <p:nvPr/>
          </p:nvSpPr>
          <p:spPr>
            <a:xfrm>
              <a:off x="4488555"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63" name="tx63"/>
            <p:cNvSpPr/>
            <p:nvPr/>
          </p:nvSpPr>
          <p:spPr>
            <a:xfrm>
              <a:off x="4925979"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64" name="tx64"/>
            <p:cNvSpPr/>
            <p:nvPr/>
          </p:nvSpPr>
          <p:spPr>
            <a:xfrm>
              <a:off x="5363403"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65" name="tx65"/>
            <p:cNvSpPr/>
            <p:nvPr/>
          </p:nvSpPr>
          <p:spPr>
            <a:xfrm>
              <a:off x="5800827" y="150385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66" name="tx66"/>
            <p:cNvSpPr/>
            <p:nvPr/>
          </p:nvSpPr>
          <p:spPr>
            <a:xfrm>
              <a:off x="6238252"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67" name="tx67"/>
            <p:cNvSpPr/>
            <p:nvPr/>
          </p:nvSpPr>
          <p:spPr>
            <a:xfrm>
              <a:off x="6675676"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68" name="tx68"/>
            <p:cNvSpPr/>
            <p:nvPr/>
          </p:nvSpPr>
          <p:spPr>
            <a:xfrm>
              <a:off x="7113100" y="150385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69" name="tx69"/>
            <p:cNvSpPr/>
            <p:nvPr/>
          </p:nvSpPr>
          <p:spPr>
            <a:xfrm>
              <a:off x="7550524"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70" name="tx70"/>
            <p:cNvSpPr/>
            <p:nvPr/>
          </p:nvSpPr>
          <p:spPr>
            <a:xfrm>
              <a:off x="7987949"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71" name="tx71"/>
            <p:cNvSpPr/>
            <p:nvPr/>
          </p:nvSpPr>
          <p:spPr>
            <a:xfrm>
              <a:off x="8425373" y="150208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72" name="tx72"/>
            <p:cNvSpPr/>
            <p:nvPr/>
          </p:nvSpPr>
          <p:spPr>
            <a:xfrm>
              <a:off x="6238252" y="26944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73" name="tx73"/>
            <p:cNvSpPr/>
            <p:nvPr/>
          </p:nvSpPr>
          <p:spPr>
            <a:xfrm>
              <a:off x="7550524" y="26944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74" name="tx74"/>
            <p:cNvSpPr/>
            <p:nvPr/>
          </p:nvSpPr>
          <p:spPr>
            <a:xfrm>
              <a:off x="8425373" y="26944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75" name="tx75"/>
            <p:cNvSpPr/>
            <p:nvPr/>
          </p:nvSpPr>
          <p:spPr>
            <a:xfrm>
              <a:off x="8425373" y="209827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76" name="tx76"/>
            <p:cNvSpPr/>
            <p:nvPr/>
          </p:nvSpPr>
          <p:spPr>
            <a:xfrm>
              <a:off x="5800827" y="32906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77" name="tx77"/>
            <p:cNvSpPr/>
            <p:nvPr/>
          </p:nvSpPr>
          <p:spPr>
            <a:xfrm>
              <a:off x="7113100" y="32906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78" name="tx78"/>
            <p:cNvSpPr/>
            <p:nvPr/>
          </p:nvSpPr>
          <p:spPr>
            <a:xfrm>
              <a:off x="8425373" y="3292834"/>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79" name="tx79"/>
            <p:cNvSpPr/>
            <p:nvPr/>
          </p:nvSpPr>
          <p:spPr>
            <a:xfrm>
              <a:off x="7550524" y="507920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19</a:t>
              </a:r>
            </a:p>
          </p:txBody>
        </p:sp>
        <p:sp>
          <p:nvSpPr>
            <p:cNvPr id="80" name="tx80"/>
            <p:cNvSpPr/>
            <p:nvPr/>
          </p:nvSpPr>
          <p:spPr>
            <a:xfrm>
              <a:off x="8465566" y="5079135"/>
              <a:ext cx="8038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3</a:t>
              </a:r>
            </a:p>
          </p:txBody>
        </p:sp>
        <p:sp>
          <p:nvSpPr>
            <p:cNvPr id="81" name="tx81"/>
            <p:cNvSpPr/>
            <p:nvPr/>
          </p:nvSpPr>
          <p:spPr>
            <a:xfrm>
              <a:off x="6675676" y="26944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40</a:t>
              </a:r>
            </a:p>
          </p:txBody>
        </p:sp>
        <p:sp>
          <p:nvSpPr>
            <p:cNvPr id="82" name="tx82"/>
            <p:cNvSpPr/>
            <p:nvPr/>
          </p:nvSpPr>
          <p:spPr>
            <a:xfrm>
              <a:off x="7113100" y="26944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50</a:t>
              </a:r>
            </a:p>
          </p:txBody>
        </p:sp>
        <p:sp>
          <p:nvSpPr>
            <p:cNvPr id="83" name="tx83"/>
            <p:cNvSpPr/>
            <p:nvPr/>
          </p:nvSpPr>
          <p:spPr>
            <a:xfrm>
              <a:off x="7987949" y="2696295"/>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55</a:t>
              </a:r>
            </a:p>
          </p:txBody>
        </p:sp>
        <p:sp>
          <p:nvSpPr>
            <p:cNvPr id="84" name="tx84"/>
            <p:cNvSpPr/>
            <p:nvPr/>
          </p:nvSpPr>
          <p:spPr>
            <a:xfrm>
              <a:off x="8425373" y="388683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40</a:t>
              </a:r>
            </a:p>
          </p:txBody>
        </p:sp>
        <p:sp>
          <p:nvSpPr>
            <p:cNvPr id="85" name="tx85"/>
            <p:cNvSpPr/>
            <p:nvPr/>
          </p:nvSpPr>
          <p:spPr>
            <a:xfrm>
              <a:off x="5363403" y="3292481"/>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55</a:t>
              </a:r>
            </a:p>
          </p:txBody>
        </p:sp>
        <p:sp>
          <p:nvSpPr>
            <p:cNvPr id="86" name="tx86"/>
            <p:cNvSpPr/>
            <p:nvPr/>
          </p:nvSpPr>
          <p:spPr>
            <a:xfrm>
              <a:off x="6238252" y="32906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49</a:t>
              </a:r>
            </a:p>
          </p:txBody>
        </p:sp>
        <p:sp>
          <p:nvSpPr>
            <p:cNvPr id="87" name="tx87"/>
            <p:cNvSpPr/>
            <p:nvPr/>
          </p:nvSpPr>
          <p:spPr>
            <a:xfrm>
              <a:off x="6675676" y="3292834"/>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44</a:t>
              </a:r>
            </a:p>
          </p:txBody>
        </p:sp>
        <p:sp>
          <p:nvSpPr>
            <p:cNvPr id="88" name="tx88"/>
            <p:cNvSpPr/>
            <p:nvPr/>
          </p:nvSpPr>
          <p:spPr>
            <a:xfrm>
              <a:off x="7550524" y="32906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25</a:t>
              </a:r>
            </a:p>
          </p:txBody>
        </p:sp>
        <p:sp>
          <p:nvSpPr>
            <p:cNvPr id="89" name="tx89"/>
            <p:cNvSpPr/>
            <p:nvPr/>
          </p:nvSpPr>
          <p:spPr>
            <a:xfrm>
              <a:off x="7987949" y="3292411"/>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12</a:t>
              </a:r>
            </a:p>
          </p:txBody>
        </p:sp>
        <p:sp>
          <p:nvSpPr>
            <p:cNvPr id="90" name="tx90"/>
            <p:cNvSpPr/>
            <p:nvPr/>
          </p:nvSpPr>
          <p:spPr>
            <a:xfrm>
              <a:off x="1904203"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1" name="tx91"/>
            <p:cNvSpPr/>
            <p:nvPr/>
          </p:nvSpPr>
          <p:spPr>
            <a:xfrm>
              <a:off x="2341627"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2" name="tx92"/>
            <p:cNvSpPr/>
            <p:nvPr/>
          </p:nvSpPr>
          <p:spPr>
            <a:xfrm>
              <a:off x="2779051"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3" name="tx93"/>
            <p:cNvSpPr/>
            <p:nvPr/>
          </p:nvSpPr>
          <p:spPr>
            <a:xfrm>
              <a:off x="3216475"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4" name="tx94"/>
            <p:cNvSpPr/>
            <p:nvPr/>
          </p:nvSpPr>
          <p:spPr>
            <a:xfrm>
              <a:off x="3653900"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5" name="tx95"/>
            <p:cNvSpPr/>
            <p:nvPr/>
          </p:nvSpPr>
          <p:spPr>
            <a:xfrm>
              <a:off x="4091324"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6" name="tx96"/>
            <p:cNvSpPr/>
            <p:nvPr/>
          </p:nvSpPr>
          <p:spPr>
            <a:xfrm>
              <a:off x="4528748"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7" name="tx97"/>
            <p:cNvSpPr/>
            <p:nvPr/>
          </p:nvSpPr>
          <p:spPr>
            <a:xfrm>
              <a:off x="4966172"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98" name="tx98"/>
            <p:cNvSpPr/>
            <p:nvPr/>
          </p:nvSpPr>
          <p:spPr>
            <a:xfrm>
              <a:off x="5403596" y="4484784"/>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a:t>
              </a:r>
            </a:p>
          </p:txBody>
        </p:sp>
        <p:sp>
          <p:nvSpPr>
            <p:cNvPr id="99" name="tx99"/>
            <p:cNvSpPr/>
            <p:nvPr/>
          </p:nvSpPr>
          <p:spPr>
            <a:xfrm>
              <a:off x="5841021" y="4484784"/>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a:t>
              </a:r>
            </a:p>
          </p:txBody>
        </p:sp>
        <p:sp>
          <p:nvSpPr>
            <p:cNvPr id="100" name="tx100"/>
            <p:cNvSpPr/>
            <p:nvPr/>
          </p:nvSpPr>
          <p:spPr>
            <a:xfrm>
              <a:off x="6278445" y="4484784"/>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a:t>
              </a:r>
            </a:p>
          </p:txBody>
        </p:sp>
        <p:sp>
          <p:nvSpPr>
            <p:cNvPr id="101" name="tx101"/>
            <p:cNvSpPr/>
            <p:nvPr/>
          </p:nvSpPr>
          <p:spPr>
            <a:xfrm>
              <a:off x="6715869"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0</a:t>
              </a:r>
            </a:p>
          </p:txBody>
        </p:sp>
        <p:sp>
          <p:nvSpPr>
            <p:cNvPr id="102" name="tx102"/>
            <p:cNvSpPr/>
            <p:nvPr/>
          </p:nvSpPr>
          <p:spPr>
            <a:xfrm>
              <a:off x="7153293" y="4484784"/>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1</a:t>
              </a:r>
            </a:p>
          </p:txBody>
        </p:sp>
        <p:sp>
          <p:nvSpPr>
            <p:cNvPr id="103" name="tx103"/>
            <p:cNvSpPr/>
            <p:nvPr/>
          </p:nvSpPr>
          <p:spPr>
            <a:xfrm>
              <a:off x="7590717" y="4484784"/>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2</a:t>
              </a:r>
            </a:p>
          </p:txBody>
        </p:sp>
        <p:sp>
          <p:nvSpPr>
            <p:cNvPr id="104" name="tx104"/>
            <p:cNvSpPr/>
            <p:nvPr/>
          </p:nvSpPr>
          <p:spPr>
            <a:xfrm>
              <a:off x="8028142"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9</a:t>
              </a:r>
            </a:p>
          </p:txBody>
        </p:sp>
        <p:sp>
          <p:nvSpPr>
            <p:cNvPr id="105" name="tx105"/>
            <p:cNvSpPr/>
            <p:nvPr/>
          </p:nvSpPr>
          <p:spPr>
            <a:xfrm>
              <a:off x="8465566" y="4483019"/>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FFFFF">
                      <a:alpha val="100000"/>
                    </a:srgbClr>
                  </a:solidFill>
                  <a:latin typeface="Arial"/>
                  <a:cs typeface="Arial"/>
                </a:rPr>
                <a:t>9</a:t>
              </a:r>
            </a:p>
          </p:txBody>
        </p:sp>
        <p:sp>
          <p:nvSpPr>
            <p:cNvPr id="106" name="rc10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07" name="rc107"/>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08" name="rc108"/>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09" name="rc109"/>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0" name="rc110"/>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1" name="rc111"/>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2" name="rc112"/>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3" name="rc113"/>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4" name="rc114"/>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5" name="rc115"/>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6" name="rc11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7" name="rc117"/>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8" name="rc118"/>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19" name="rc119"/>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0" name="rc120"/>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1" name="rc121"/>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2" name="rc122"/>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3" name="rc123"/>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4" name="rc124"/>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5" name="rc125"/>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6" name="rc12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7" name="rc127"/>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8" name="rc128"/>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29" name="rc129"/>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0" name="rc130"/>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1" name="rc131"/>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2" name="rc132"/>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3" name="rc133"/>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4" name="rc134"/>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5" name="rc135"/>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6" name="rc13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7" name="rc137"/>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8" name="rc138"/>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39" name="rc139"/>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0" name="rc140"/>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1" name="rc141"/>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2" name="rc142"/>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3" name="rc143"/>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4" name="rc144"/>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5" name="rc145"/>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6" name="rc14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7" name="rc147"/>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8" name="rc148"/>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49" name="rc149"/>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0" name="rc150"/>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1" name="rc151"/>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2" name="rc152"/>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3" name="rc153"/>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4" name="rc154"/>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5" name="rc155"/>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6" name="rc156"/>
            <p:cNvSpPr/>
            <p:nvPr/>
          </p:nvSpPr>
          <p:spPr>
            <a:xfrm>
              <a:off x="1725684" y="4238846"/>
              <a:ext cx="6998787" cy="596186"/>
            </a:xfrm>
            <a:prstGeom prst="rect">
              <a:avLst/>
            </a:prstGeom>
            <a:ln w="27101" cap="flat">
              <a:solidFill>
                <a:srgbClr val="000000">
                  <a:alpha val="100000"/>
                </a:srgbClr>
              </a:solidFill>
              <a:prstDash val="solid"/>
              <a:miter/>
            </a:ln>
          </p:spPr>
          <p:txBody>
            <a:bodyPr/>
            <a:lstStyle/>
            <a:p>
              <a:endParaRPr/>
            </a:p>
          </p:txBody>
        </p:sp>
        <p:sp>
          <p:nvSpPr>
            <p:cNvPr id="157" name="tx157"/>
            <p:cNvSpPr/>
            <p:nvPr/>
          </p:nvSpPr>
          <p:spPr>
            <a:xfrm rot="-2700000">
              <a:off x="18627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8" name="tx158"/>
            <p:cNvSpPr/>
            <p:nvPr/>
          </p:nvSpPr>
          <p:spPr>
            <a:xfrm rot="-2700000">
              <a:off x="23002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59" name="tx159"/>
            <p:cNvSpPr/>
            <p:nvPr/>
          </p:nvSpPr>
          <p:spPr>
            <a:xfrm rot="-2700000">
              <a:off x="273762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60" name="tx160"/>
            <p:cNvSpPr/>
            <p:nvPr/>
          </p:nvSpPr>
          <p:spPr>
            <a:xfrm rot="-2700000">
              <a:off x="317502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61" name="tx161"/>
            <p:cNvSpPr/>
            <p:nvPr/>
          </p:nvSpPr>
          <p:spPr>
            <a:xfrm rot="-2700000">
              <a:off x="36124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62" name="tx162"/>
            <p:cNvSpPr/>
            <p:nvPr/>
          </p:nvSpPr>
          <p:spPr>
            <a:xfrm rot="-2700000">
              <a:off x="40499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63" name="tx163"/>
            <p:cNvSpPr/>
            <p:nvPr/>
          </p:nvSpPr>
          <p:spPr>
            <a:xfrm rot="-2700000">
              <a:off x="44873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64" name="tx164"/>
            <p:cNvSpPr/>
            <p:nvPr/>
          </p:nvSpPr>
          <p:spPr>
            <a:xfrm rot="-2700000">
              <a:off x="49247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65" name="tx165"/>
            <p:cNvSpPr/>
            <p:nvPr/>
          </p:nvSpPr>
          <p:spPr>
            <a:xfrm rot="-2700000">
              <a:off x="53621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66" name="tx166"/>
            <p:cNvSpPr/>
            <p:nvPr/>
          </p:nvSpPr>
          <p:spPr>
            <a:xfrm rot="-2700000">
              <a:off x="579959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rot="-2700000">
              <a:off x="623702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68" name="tx168"/>
            <p:cNvSpPr/>
            <p:nvPr/>
          </p:nvSpPr>
          <p:spPr>
            <a:xfrm rot="-2700000">
              <a:off x="66744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69" name="tx169"/>
            <p:cNvSpPr/>
            <p:nvPr/>
          </p:nvSpPr>
          <p:spPr>
            <a:xfrm rot="-2700000">
              <a:off x="71118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0" name="tx170"/>
            <p:cNvSpPr/>
            <p:nvPr/>
          </p:nvSpPr>
          <p:spPr>
            <a:xfrm rot="-2700000">
              <a:off x="754927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rot="-2700000">
              <a:off x="798671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rot="-2700000">
              <a:off x="84241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508103" y="5030472"/>
              <a:ext cx="805011"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Bangladesh</a:t>
              </a:r>
            </a:p>
          </p:txBody>
        </p:sp>
        <p:sp>
          <p:nvSpPr>
            <p:cNvPr id="174" name="tx174"/>
            <p:cNvSpPr/>
            <p:nvPr/>
          </p:nvSpPr>
          <p:spPr>
            <a:xfrm>
              <a:off x="872806" y="4462563"/>
              <a:ext cx="440308"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b="1">
                  <a:solidFill>
                    <a:srgbClr val="4D4D4D">
                      <a:alpha val="100000"/>
                    </a:srgbClr>
                  </a:solidFill>
                  <a:latin typeface="Arial"/>
                  <a:cs typeface="Arial"/>
                </a:rPr>
                <a:t>ROSA</a:t>
              </a:r>
            </a:p>
          </p:txBody>
        </p:sp>
        <p:sp>
          <p:nvSpPr>
            <p:cNvPr id="175" name="tx175"/>
            <p:cNvSpPr/>
            <p:nvPr/>
          </p:nvSpPr>
          <p:spPr>
            <a:xfrm>
              <a:off x="728592" y="3868385"/>
              <a:ext cx="584522"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Pakistan</a:t>
              </a:r>
            </a:p>
          </p:txBody>
        </p:sp>
        <p:sp>
          <p:nvSpPr>
            <p:cNvPr id="176" name="tx176"/>
            <p:cNvSpPr/>
            <p:nvPr/>
          </p:nvSpPr>
          <p:spPr>
            <a:xfrm>
              <a:off x="669284" y="3270264"/>
              <a:ext cx="18625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Sri</a:t>
              </a:r>
            </a:p>
          </p:txBody>
        </p:sp>
        <p:sp>
          <p:nvSpPr>
            <p:cNvPr id="177" name="tx177"/>
            <p:cNvSpPr/>
            <p:nvPr/>
          </p:nvSpPr>
          <p:spPr>
            <a:xfrm>
              <a:off x="897884" y="3272199"/>
              <a:ext cx="415230"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Lanka</a:t>
              </a:r>
            </a:p>
          </p:txBody>
        </p:sp>
        <p:sp>
          <p:nvSpPr>
            <p:cNvPr id="178" name="tx178"/>
            <p:cNvSpPr/>
            <p:nvPr/>
          </p:nvSpPr>
          <p:spPr>
            <a:xfrm>
              <a:off x="711774" y="2676012"/>
              <a:ext cx="601340"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Maldives</a:t>
              </a:r>
            </a:p>
          </p:txBody>
        </p:sp>
        <p:sp>
          <p:nvSpPr>
            <p:cNvPr id="179" name="tx179"/>
            <p:cNvSpPr/>
            <p:nvPr/>
          </p:nvSpPr>
          <p:spPr>
            <a:xfrm>
              <a:off x="914925" y="2051325"/>
              <a:ext cx="398189"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Nepal</a:t>
              </a:r>
            </a:p>
          </p:txBody>
        </p:sp>
        <p:sp>
          <p:nvSpPr>
            <p:cNvPr id="180" name="tx180"/>
            <p:cNvSpPr/>
            <p:nvPr/>
          </p:nvSpPr>
          <p:spPr>
            <a:xfrm>
              <a:off x="830093" y="1483639"/>
              <a:ext cx="483021"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Bhutan</a:t>
              </a:r>
            </a:p>
          </p:txBody>
        </p:sp>
        <p:sp>
          <p:nvSpPr>
            <p:cNvPr id="181" name="tx181"/>
            <p:cNvSpPr/>
            <p:nvPr/>
          </p:nvSpPr>
          <p:spPr>
            <a:xfrm>
              <a:off x="3275562"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182" name="pic182"/>
            <p:cNvPicPr/>
            <p:nvPr/>
          </p:nvPicPr>
          <p:blipFill>
            <a:blip r:embed="rId2" cstate="print"/>
            <a:stretch>
              <a:fillRect/>
            </a:stretch>
          </p:blipFill>
          <p:spPr>
            <a:xfrm>
              <a:off x="5014593" y="5699605"/>
              <a:ext cx="2160000" cy="219455"/>
            </a:xfrm>
            <a:prstGeom prst="rect">
              <a:avLst/>
            </a:prstGeom>
          </p:spPr>
        </p:pic>
        <p:sp>
          <p:nvSpPr>
            <p:cNvPr id="183" name="pl183"/>
            <p:cNvSpPr/>
            <p:nvPr/>
          </p:nvSpPr>
          <p:spPr>
            <a:xfrm>
              <a:off x="5018193"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84" name="pl184"/>
            <p:cNvSpPr/>
            <p:nvPr/>
          </p:nvSpPr>
          <p:spPr>
            <a:xfrm>
              <a:off x="5567377"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85" name="pl185"/>
            <p:cNvSpPr/>
            <p:nvPr/>
          </p:nvSpPr>
          <p:spPr>
            <a:xfrm>
              <a:off x="611656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86" name="pl186"/>
            <p:cNvSpPr/>
            <p:nvPr/>
          </p:nvSpPr>
          <p:spPr>
            <a:xfrm>
              <a:off x="6665744"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87" name="pl187"/>
            <p:cNvSpPr/>
            <p:nvPr/>
          </p:nvSpPr>
          <p:spPr>
            <a:xfrm>
              <a:off x="5018193"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88" name="pl188"/>
            <p:cNvSpPr/>
            <p:nvPr/>
          </p:nvSpPr>
          <p:spPr>
            <a:xfrm>
              <a:off x="5567377"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89" name="pl189"/>
            <p:cNvSpPr/>
            <p:nvPr/>
          </p:nvSpPr>
          <p:spPr>
            <a:xfrm>
              <a:off x="611656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90" name="pl190"/>
            <p:cNvSpPr/>
            <p:nvPr/>
          </p:nvSpPr>
          <p:spPr>
            <a:xfrm>
              <a:off x="6665744"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91" name="tx191"/>
            <p:cNvSpPr/>
            <p:nvPr/>
          </p:nvSpPr>
          <p:spPr>
            <a:xfrm>
              <a:off x="4987115"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92" name="tx192"/>
            <p:cNvSpPr/>
            <p:nvPr/>
          </p:nvSpPr>
          <p:spPr>
            <a:xfrm>
              <a:off x="5505221"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193" name="tx193"/>
            <p:cNvSpPr/>
            <p:nvPr/>
          </p:nvSpPr>
          <p:spPr>
            <a:xfrm>
              <a:off x="6054405"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194" name="tx194"/>
            <p:cNvSpPr/>
            <p:nvPr/>
          </p:nvSpPr>
          <p:spPr>
            <a:xfrm>
              <a:off x="6603589"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195" name="tx195"/>
            <p:cNvSpPr/>
            <p:nvPr/>
          </p:nvSpPr>
          <p:spPr>
            <a:xfrm>
              <a:off x="1375744" y="397941"/>
              <a:ext cx="4798531"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ROSA, 2010-2025</a:t>
              </a:r>
            </a:p>
          </p:txBody>
        </p:sp>
        <p:sp>
          <p:nvSpPr>
            <p:cNvPr id="196" name="tx19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198" name="tx198"/>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199" name="tx199"/>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Bhutan had the highest HPVc coverage (98%), and Bangladesh had the lowest coverage (3%).
Countries without HPV vaccine in 2025 (n=2): Afghanistan and India.</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1361951"/>
              <a:ext cx="6481656" cy="1281680"/>
            </a:xfrm>
            <a:custGeom>
              <a:avLst/>
              <a:gdLst/>
              <a:ahLst/>
              <a:cxnLst/>
              <a:rect l="0" t="0" r="0" b="0"/>
              <a:pathLst>
                <a:path w="6481656" h="1281680">
                  <a:moveTo>
                    <a:pt x="0" y="1281680"/>
                  </a:moveTo>
                  <a:lnTo>
                    <a:pt x="259266" y="1201575"/>
                  </a:lnTo>
                  <a:lnTo>
                    <a:pt x="518532" y="1201575"/>
                  </a:lnTo>
                  <a:lnTo>
                    <a:pt x="777798" y="1121470"/>
                  </a:lnTo>
                  <a:lnTo>
                    <a:pt x="1037065" y="1001312"/>
                  </a:lnTo>
                  <a:lnTo>
                    <a:pt x="1296331" y="961260"/>
                  </a:lnTo>
                  <a:lnTo>
                    <a:pt x="1555597" y="1001312"/>
                  </a:lnTo>
                  <a:lnTo>
                    <a:pt x="1814863" y="1041365"/>
                  </a:lnTo>
                  <a:lnTo>
                    <a:pt x="2074130" y="881155"/>
                  </a:lnTo>
                  <a:lnTo>
                    <a:pt x="2333396" y="760997"/>
                  </a:lnTo>
                  <a:lnTo>
                    <a:pt x="2592662" y="640840"/>
                  </a:lnTo>
                  <a:lnTo>
                    <a:pt x="2851928" y="480630"/>
                  </a:lnTo>
                  <a:lnTo>
                    <a:pt x="3111195" y="480630"/>
                  </a:lnTo>
                  <a:lnTo>
                    <a:pt x="3370461" y="440577"/>
                  </a:lnTo>
                  <a:lnTo>
                    <a:pt x="3629727" y="360472"/>
                  </a:lnTo>
                  <a:lnTo>
                    <a:pt x="3888994" y="280367"/>
                  </a:lnTo>
                  <a:lnTo>
                    <a:pt x="4148260" y="240315"/>
                  </a:lnTo>
                  <a:lnTo>
                    <a:pt x="4407526" y="200262"/>
                  </a:lnTo>
                  <a:lnTo>
                    <a:pt x="4666792" y="160210"/>
                  </a:lnTo>
                  <a:lnTo>
                    <a:pt x="4926059" y="120157"/>
                  </a:lnTo>
                  <a:lnTo>
                    <a:pt x="5185325" y="320420"/>
                  </a:lnTo>
                  <a:lnTo>
                    <a:pt x="5444591" y="280367"/>
                  </a:lnTo>
                  <a:lnTo>
                    <a:pt x="5703857" y="40052"/>
                  </a:lnTo>
                  <a:lnTo>
                    <a:pt x="5963124" y="80105"/>
                  </a:lnTo>
                  <a:lnTo>
                    <a:pt x="6222390" y="0"/>
                  </a:lnTo>
                  <a:lnTo>
                    <a:pt x="6481656" y="0"/>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1442056"/>
              <a:ext cx="6481656" cy="3604726"/>
            </a:xfrm>
            <a:custGeom>
              <a:avLst/>
              <a:gdLst/>
              <a:ahLst/>
              <a:cxnLst/>
              <a:rect l="0" t="0" r="0" b="0"/>
              <a:pathLst>
                <a:path w="6481656" h="3604726">
                  <a:moveTo>
                    <a:pt x="0" y="3604726"/>
                  </a:moveTo>
                  <a:lnTo>
                    <a:pt x="259266" y="3604726"/>
                  </a:lnTo>
                  <a:lnTo>
                    <a:pt x="518532" y="3564673"/>
                  </a:lnTo>
                  <a:lnTo>
                    <a:pt x="777798" y="3564673"/>
                  </a:lnTo>
                  <a:lnTo>
                    <a:pt x="1037065" y="3564673"/>
                  </a:lnTo>
                  <a:lnTo>
                    <a:pt x="1296331" y="3564673"/>
                  </a:lnTo>
                  <a:lnTo>
                    <a:pt x="1555597" y="3564673"/>
                  </a:lnTo>
                  <a:lnTo>
                    <a:pt x="1814863" y="3564673"/>
                  </a:lnTo>
                  <a:lnTo>
                    <a:pt x="2074130" y="3524621"/>
                  </a:lnTo>
                  <a:lnTo>
                    <a:pt x="2333396" y="3364411"/>
                  </a:lnTo>
                  <a:lnTo>
                    <a:pt x="2592662" y="3324358"/>
                  </a:lnTo>
                  <a:lnTo>
                    <a:pt x="2851928" y="2523308"/>
                  </a:lnTo>
                  <a:lnTo>
                    <a:pt x="3111195" y="2122783"/>
                  </a:lnTo>
                  <a:lnTo>
                    <a:pt x="3370461" y="1521995"/>
                  </a:lnTo>
                  <a:lnTo>
                    <a:pt x="3629727" y="1241627"/>
                  </a:lnTo>
                  <a:lnTo>
                    <a:pt x="3888994" y="921207"/>
                  </a:lnTo>
                  <a:lnTo>
                    <a:pt x="4148260" y="640840"/>
                  </a:lnTo>
                  <a:lnTo>
                    <a:pt x="4407526" y="520682"/>
                  </a:lnTo>
                  <a:lnTo>
                    <a:pt x="4666792" y="440577"/>
                  </a:lnTo>
                  <a:lnTo>
                    <a:pt x="4926059" y="360472"/>
                  </a:lnTo>
                  <a:lnTo>
                    <a:pt x="5185325" y="400525"/>
                  </a:lnTo>
                  <a:lnTo>
                    <a:pt x="5444591" y="360472"/>
                  </a:lnTo>
                  <a:lnTo>
                    <a:pt x="5703857" y="120157"/>
                  </a:lnTo>
                  <a:lnTo>
                    <a:pt x="5963124" y="120157"/>
                  </a:lnTo>
                  <a:lnTo>
                    <a:pt x="6222390" y="80105"/>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1361951"/>
              <a:ext cx="4407526" cy="3684831"/>
            </a:xfrm>
            <a:custGeom>
              <a:avLst/>
              <a:gdLst/>
              <a:ahLst/>
              <a:cxnLst/>
              <a:rect l="0" t="0" r="0" b="0"/>
              <a:pathLst>
                <a:path w="4407526" h="3684831">
                  <a:moveTo>
                    <a:pt x="0" y="3684831"/>
                  </a:moveTo>
                  <a:lnTo>
                    <a:pt x="259266" y="3684831"/>
                  </a:lnTo>
                  <a:lnTo>
                    <a:pt x="518532" y="3684831"/>
                  </a:lnTo>
                  <a:lnTo>
                    <a:pt x="777798" y="3684831"/>
                  </a:lnTo>
                  <a:lnTo>
                    <a:pt x="1037065" y="3684831"/>
                  </a:lnTo>
                  <a:lnTo>
                    <a:pt x="1296331" y="3244253"/>
                  </a:lnTo>
                  <a:lnTo>
                    <a:pt x="1555597" y="3124096"/>
                  </a:lnTo>
                  <a:lnTo>
                    <a:pt x="1814863" y="2843728"/>
                  </a:lnTo>
                  <a:lnTo>
                    <a:pt x="2074130" y="2683518"/>
                  </a:lnTo>
                  <a:lnTo>
                    <a:pt x="2333396" y="2603413"/>
                  </a:lnTo>
                  <a:lnTo>
                    <a:pt x="2592662" y="2443203"/>
                  </a:lnTo>
                  <a:lnTo>
                    <a:pt x="2851928" y="2162835"/>
                  </a:lnTo>
                  <a:lnTo>
                    <a:pt x="3111195" y="2002625"/>
                  </a:lnTo>
                  <a:lnTo>
                    <a:pt x="3370461" y="1882468"/>
                  </a:lnTo>
                  <a:lnTo>
                    <a:pt x="3629727" y="801050"/>
                  </a:lnTo>
                  <a:lnTo>
                    <a:pt x="3888994" y="360472"/>
                  </a:lnTo>
                  <a:lnTo>
                    <a:pt x="4148260" y="40052"/>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4686310"/>
              <a:ext cx="3888994" cy="360472"/>
            </a:xfrm>
            <a:custGeom>
              <a:avLst/>
              <a:gdLst/>
              <a:ahLst/>
              <a:cxnLst/>
              <a:rect l="0" t="0" r="0" b="0"/>
              <a:pathLst>
                <a:path w="3888994" h="360472">
                  <a:moveTo>
                    <a:pt x="0" y="360472"/>
                  </a:moveTo>
                  <a:lnTo>
                    <a:pt x="259266" y="360472"/>
                  </a:lnTo>
                  <a:lnTo>
                    <a:pt x="518532" y="360472"/>
                  </a:lnTo>
                  <a:lnTo>
                    <a:pt x="777798" y="360472"/>
                  </a:lnTo>
                  <a:lnTo>
                    <a:pt x="1037065" y="360472"/>
                  </a:lnTo>
                  <a:lnTo>
                    <a:pt x="1296331" y="360472"/>
                  </a:lnTo>
                  <a:lnTo>
                    <a:pt x="1555597" y="360472"/>
                  </a:lnTo>
                  <a:lnTo>
                    <a:pt x="1814863" y="360472"/>
                  </a:lnTo>
                  <a:lnTo>
                    <a:pt x="2074130" y="320420"/>
                  </a:lnTo>
                  <a:lnTo>
                    <a:pt x="2333396" y="320420"/>
                  </a:lnTo>
                  <a:lnTo>
                    <a:pt x="2592662" y="320420"/>
                  </a:lnTo>
                  <a:lnTo>
                    <a:pt x="2851928" y="360472"/>
                  </a:lnTo>
                  <a:lnTo>
                    <a:pt x="3111195" y="320420"/>
                  </a:lnTo>
                  <a:lnTo>
                    <a:pt x="3370461" y="280367"/>
                  </a:lnTo>
                  <a:lnTo>
                    <a:pt x="3629727" y="0"/>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4556" y="26624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60</a:t>
              </a:r>
            </a:p>
          </p:txBody>
        </p:sp>
        <p:sp>
          <p:nvSpPr>
            <p:cNvPr id="30" name="tx30"/>
            <p:cNvSpPr/>
            <p:nvPr/>
          </p:nvSpPr>
          <p:spPr>
            <a:xfrm>
              <a:off x="1554455" y="5015191"/>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603" y="5015185"/>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2"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5695" y="1290653"/>
              <a:ext cx="188513" cy="65800"/>
            </a:xfrm>
            <a:custGeom>
              <a:avLst/>
              <a:gdLst/>
              <a:ahLst/>
              <a:cxnLst/>
              <a:rect l="0" t="0" r="0" b="0"/>
              <a:pathLst>
                <a:path w="188513" h="65800">
                  <a:moveTo>
                    <a:pt x="188513" y="0"/>
                  </a:moveTo>
                  <a:lnTo>
                    <a:pt x="0" y="65800"/>
                  </a:lnTo>
                </a:path>
              </a:pathLst>
            </a:custGeom>
          </p:spPr>
          <p:txBody>
            <a:bodyPr/>
            <a:lstStyle/>
            <a:p>
              <a:endParaRPr/>
            </a:p>
          </p:txBody>
        </p:sp>
        <p:sp>
          <p:nvSpPr>
            <p:cNvPr id="34" name="pl34"/>
            <p:cNvSpPr/>
            <p:nvPr/>
          </p:nvSpPr>
          <p:spPr>
            <a:xfrm>
              <a:off x="8196416" y="1446918"/>
              <a:ext cx="208525" cy="61531"/>
            </a:xfrm>
            <a:custGeom>
              <a:avLst/>
              <a:gdLst/>
              <a:ahLst/>
              <a:cxnLst/>
              <a:rect l="0" t="0" r="0" b="0"/>
              <a:pathLst>
                <a:path w="208525" h="61531">
                  <a:moveTo>
                    <a:pt x="208525" y="61531"/>
                  </a:moveTo>
                  <a:lnTo>
                    <a:pt x="0" y="0"/>
                  </a:lnTo>
                </a:path>
              </a:pathLst>
            </a:custGeom>
          </p:spPr>
          <p:txBody>
            <a:bodyPr/>
            <a:lstStyle/>
            <a:p>
              <a:endParaRPr/>
            </a:p>
          </p:txBody>
        </p:sp>
        <p:sp>
          <p:nvSpPr>
            <p:cNvPr id="35" name="pl35"/>
            <p:cNvSpPr/>
            <p:nvPr/>
          </p:nvSpPr>
          <p:spPr>
            <a:xfrm>
              <a:off x="8198643" y="1363138"/>
              <a:ext cx="382204" cy="24247"/>
            </a:xfrm>
            <a:custGeom>
              <a:avLst/>
              <a:gdLst/>
              <a:ahLst/>
              <a:cxnLst/>
              <a:rect l="0" t="0" r="0" b="0"/>
              <a:pathLst>
                <a:path w="382204" h="24247">
                  <a:moveTo>
                    <a:pt x="382204" y="24247"/>
                  </a:moveTo>
                  <a:lnTo>
                    <a:pt x="0" y="0"/>
                  </a:lnTo>
                </a:path>
              </a:pathLst>
            </a:custGeom>
          </p:spPr>
          <p:txBody>
            <a:bodyPr/>
            <a:lstStyle/>
            <a:p>
              <a:endParaRPr/>
            </a:p>
          </p:txBody>
        </p:sp>
        <p:sp>
          <p:nvSpPr>
            <p:cNvPr id="36" name="tx36"/>
            <p:cNvSpPr/>
            <p:nvPr/>
          </p:nvSpPr>
          <p:spPr>
            <a:xfrm>
              <a:off x="8335338" y="11621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92</a:t>
              </a:r>
            </a:p>
          </p:txBody>
        </p:sp>
        <p:sp>
          <p:nvSpPr>
            <p:cNvPr id="37" name="tx37"/>
            <p:cNvSpPr/>
            <p:nvPr/>
          </p:nvSpPr>
          <p:spPr>
            <a:xfrm>
              <a:off x="8356273" y="152912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90</a:t>
              </a:r>
            </a:p>
          </p:txBody>
        </p:sp>
        <p:sp>
          <p:nvSpPr>
            <p:cNvPr id="38" name="tx38"/>
            <p:cNvSpPr/>
            <p:nvPr/>
          </p:nvSpPr>
          <p:spPr>
            <a:xfrm>
              <a:off x="8603707" y="133364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92</a:t>
              </a:r>
            </a:p>
          </p:txBody>
        </p:sp>
        <p:sp>
          <p:nvSpPr>
            <p:cNvPr id="39" name="tx39"/>
            <p:cNvSpPr/>
            <p:nvPr/>
          </p:nvSpPr>
          <p:spPr>
            <a:xfrm>
              <a:off x="8300515" y="4632393"/>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9</a:t>
              </a:r>
            </a:p>
          </p:txBody>
        </p:sp>
        <p:sp>
          <p:nvSpPr>
            <p:cNvPr id="40" name="tx40"/>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2" name="tx42"/>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3" name="tx43"/>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4" name="tx44"/>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5" name="tx45"/>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7" name="tx47"/>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2" name="tx52"/>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3" name="tx53"/>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5" name="tx55"/>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6" name="pl56"/>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7" name="pl57"/>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8" name="pl58"/>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59" name="pl59"/>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0" name="tx60"/>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1" name="tx61"/>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2" name="tx62"/>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3" name="tx63"/>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4" name="tx64"/>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6" name="tx66"/>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ROSA had achieved at least 90% coverage of 3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230125" y="5096161"/>
              <a:ext cx="556332" cy="57825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342789" y="5096161"/>
              <a:ext cx="556332" cy="5782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99122" y="5096161"/>
              <a:ext cx="556332" cy="5782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011786" y="5096161"/>
              <a:ext cx="556332" cy="5782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1786457" y="5096161"/>
              <a:ext cx="556332" cy="5782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455454" y="5096161"/>
              <a:ext cx="556332" cy="5782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680783" y="5096161"/>
              <a:ext cx="556332" cy="57825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237116" y="5096161"/>
              <a:ext cx="556332" cy="5782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793448" y="5096161"/>
              <a:ext cx="556332" cy="57825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7906113" y="5096161"/>
              <a:ext cx="556332" cy="57825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568119" y="5096161"/>
              <a:ext cx="556332" cy="57825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24451" y="5096161"/>
              <a:ext cx="556332" cy="57825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30125" y="3361401"/>
              <a:ext cx="556332"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2342789" y="3361401"/>
              <a:ext cx="556332" cy="5782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2899122" y="3361401"/>
              <a:ext cx="556332"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4011786" y="3361401"/>
              <a:ext cx="556332"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455454" y="3361401"/>
              <a:ext cx="556332"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680783" y="3361401"/>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93448" y="3361401"/>
              <a:ext cx="556332"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906113" y="3361401"/>
              <a:ext cx="556332"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4568119" y="3361401"/>
              <a:ext cx="556332"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349780" y="3361401"/>
              <a:ext cx="556332" cy="5782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230125" y="104838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2342789"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2899122"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011786"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786457" y="1048387"/>
              <a:ext cx="556332" cy="5782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3455454"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5680783"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6237116" y="1048387"/>
              <a:ext cx="556332" cy="5782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6793448" y="104838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906113"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568119" y="1048387"/>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349780" y="104838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230125" y="2783147"/>
              <a:ext cx="556332" cy="57825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2342789" y="2783147"/>
              <a:ext cx="556332" cy="5782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899122"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011786"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786457" y="2783147"/>
              <a:ext cx="556332" cy="5782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455454"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680783"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237116"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793448" y="278314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906113" y="2783147"/>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4568119" y="2783147"/>
              <a:ext cx="556332" cy="5782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349780" y="278314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124451" y="2783147"/>
              <a:ext cx="556332" cy="57825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230125"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342789"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899122"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4011786"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1786457"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455454"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680783"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793448"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906113"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568119" y="3939654"/>
              <a:ext cx="556332" cy="578253"/>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7349780" y="3939654"/>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124451" y="3939654"/>
              <a:ext cx="556332" cy="578253"/>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1230125" y="1626641"/>
              <a:ext cx="556332" cy="5782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342789" y="1626641"/>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99122"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11786"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455454"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680783"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237116" y="1626641"/>
              <a:ext cx="556332"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793448"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7906113" y="1626641"/>
              <a:ext cx="556332" cy="5782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4568119" y="1626641"/>
              <a:ext cx="556332"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349780"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5124451" y="1626641"/>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1230125" y="4517908"/>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342789" y="4517908"/>
              <a:ext cx="556332" cy="5782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899122" y="4517908"/>
              <a:ext cx="556332"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011786" y="4517908"/>
              <a:ext cx="556332"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1786457" y="4517908"/>
              <a:ext cx="556332" cy="578253"/>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455454" y="4517908"/>
              <a:ext cx="556332"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5680783" y="4517908"/>
              <a:ext cx="556332" cy="5782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6237116" y="4517908"/>
              <a:ext cx="556332" cy="5782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6793448" y="4517908"/>
              <a:ext cx="556332"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7906113" y="4517908"/>
              <a:ext cx="556332" cy="5782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568119" y="4517908"/>
              <a:ext cx="556332" cy="5782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7349780" y="4517908"/>
              <a:ext cx="556332"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5124451" y="4517908"/>
              <a:ext cx="556332" cy="5782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1230125" y="2204894"/>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2342789" y="2204894"/>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899122" y="2204894"/>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011786" y="2204894"/>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55454" y="2204894"/>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680783" y="2204894"/>
              <a:ext cx="556332" cy="5782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793448" y="2204894"/>
              <a:ext cx="556332" cy="5782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7906113" y="2204894"/>
              <a:ext cx="556332" cy="5782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349780" y="2204894"/>
              <a:ext cx="556332" cy="5782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8462445" y="3361401"/>
              <a:ext cx="556332" cy="578253"/>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8462445" y="1048387"/>
              <a:ext cx="556332" cy="578253"/>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462445" y="3939654"/>
              <a:ext cx="556332" cy="5782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8462445" y="1626641"/>
              <a:ext cx="556332" cy="5782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8462445" y="4517908"/>
              <a:ext cx="556332" cy="57825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8462445" y="2204894"/>
              <a:ext cx="556332" cy="5782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tx103"/>
            <p:cNvSpPr/>
            <p:nvPr/>
          </p:nvSpPr>
          <p:spPr>
            <a:xfrm>
              <a:off x="1454030" y="53488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104" name="tx104"/>
            <p:cNvSpPr/>
            <p:nvPr/>
          </p:nvSpPr>
          <p:spPr>
            <a:xfrm>
              <a:off x="2566695"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105" name="tx105"/>
            <p:cNvSpPr/>
            <p:nvPr/>
          </p:nvSpPr>
          <p:spPr>
            <a:xfrm>
              <a:off x="3123027"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106" name="tx106"/>
            <p:cNvSpPr/>
            <p:nvPr/>
          </p:nvSpPr>
          <p:spPr>
            <a:xfrm>
              <a:off x="4235692"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107" name="tx107"/>
            <p:cNvSpPr/>
            <p:nvPr/>
          </p:nvSpPr>
          <p:spPr>
            <a:xfrm>
              <a:off x="2010363"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08" name="tx108"/>
            <p:cNvSpPr/>
            <p:nvPr/>
          </p:nvSpPr>
          <p:spPr>
            <a:xfrm>
              <a:off x="3679359"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109" name="tx109"/>
            <p:cNvSpPr/>
            <p:nvPr/>
          </p:nvSpPr>
          <p:spPr>
            <a:xfrm>
              <a:off x="5904689"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10" name="tx110"/>
            <p:cNvSpPr/>
            <p:nvPr/>
          </p:nvSpPr>
          <p:spPr>
            <a:xfrm>
              <a:off x="4792024" y="53488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11" name="tx111"/>
            <p:cNvSpPr/>
            <p:nvPr/>
          </p:nvSpPr>
          <p:spPr>
            <a:xfrm>
              <a:off x="5348356"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12" name="tx112"/>
            <p:cNvSpPr/>
            <p:nvPr/>
          </p:nvSpPr>
          <p:spPr>
            <a:xfrm>
              <a:off x="1454030"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113" name="tx113"/>
            <p:cNvSpPr/>
            <p:nvPr/>
          </p:nvSpPr>
          <p:spPr>
            <a:xfrm>
              <a:off x="2566695" y="361408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114" name="tx114"/>
            <p:cNvSpPr/>
            <p:nvPr/>
          </p:nvSpPr>
          <p:spPr>
            <a:xfrm>
              <a:off x="3123027"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115" name="tx115"/>
            <p:cNvSpPr/>
            <p:nvPr/>
          </p:nvSpPr>
          <p:spPr>
            <a:xfrm>
              <a:off x="4235692"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116" name="tx116"/>
            <p:cNvSpPr/>
            <p:nvPr/>
          </p:nvSpPr>
          <p:spPr>
            <a:xfrm>
              <a:off x="3679359"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117" name="tx117"/>
            <p:cNvSpPr/>
            <p:nvPr/>
          </p:nvSpPr>
          <p:spPr>
            <a:xfrm>
              <a:off x="5904689"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18" name="tx118"/>
            <p:cNvSpPr/>
            <p:nvPr/>
          </p:nvSpPr>
          <p:spPr>
            <a:xfrm>
              <a:off x="7017353"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119" name="tx119"/>
            <p:cNvSpPr/>
            <p:nvPr/>
          </p:nvSpPr>
          <p:spPr>
            <a:xfrm>
              <a:off x="8130018"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4792024"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7573686" y="3614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1454030"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2566695"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24" name="tx124"/>
            <p:cNvSpPr/>
            <p:nvPr/>
          </p:nvSpPr>
          <p:spPr>
            <a:xfrm>
              <a:off x="3123027"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25" name="tx125"/>
            <p:cNvSpPr/>
            <p:nvPr/>
          </p:nvSpPr>
          <p:spPr>
            <a:xfrm>
              <a:off x="4235692"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26" name="tx126"/>
            <p:cNvSpPr/>
            <p:nvPr/>
          </p:nvSpPr>
          <p:spPr>
            <a:xfrm>
              <a:off x="2010363" y="130107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127" name="tx127"/>
            <p:cNvSpPr/>
            <p:nvPr/>
          </p:nvSpPr>
          <p:spPr>
            <a:xfrm>
              <a:off x="3679359"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28" name="tx128"/>
            <p:cNvSpPr/>
            <p:nvPr/>
          </p:nvSpPr>
          <p:spPr>
            <a:xfrm>
              <a:off x="5904689"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29" name="tx129"/>
            <p:cNvSpPr/>
            <p:nvPr/>
          </p:nvSpPr>
          <p:spPr>
            <a:xfrm>
              <a:off x="6461021"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30" name="tx130"/>
            <p:cNvSpPr/>
            <p:nvPr/>
          </p:nvSpPr>
          <p:spPr>
            <a:xfrm>
              <a:off x="7017353"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31" name="tx131"/>
            <p:cNvSpPr/>
            <p:nvPr/>
          </p:nvSpPr>
          <p:spPr>
            <a:xfrm>
              <a:off x="8130018"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32" name="tx132"/>
            <p:cNvSpPr/>
            <p:nvPr/>
          </p:nvSpPr>
          <p:spPr>
            <a:xfrm>
              <a:off x="4792024"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33" name="tx133"/>
            <p:cNvSpPr/>
            <p:nvPr/>
          </p:nvSpPr>
          <p:spPr>
            <a:xfrm>
              <a:off x="7573686"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34" name="tx134"/>
            <p:cNvSpPr/>
            <p:nvPr/>
          </p:nvSpPr>
          <p:spPr>
            <a:xfrm>
              <a:off x="1454030"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135" name="tx135"/>
            <p:cNvSpPr/>
            <p:nvPr/>
          </p:nvSpPr>
          <p:spPr>
            <a:xfrm>
              <a:off x="2566695"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36" name="tx136"/>
            <p:cNvSpPr/>
            <p:nvPr/>
          </p:nvSpPr>
          <p:spPr>
            <a:xfrm>
              <a:off x="3123027"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37" name="tx137"/>
            <p:cNvSpPr/>
            <p:nvPr/>
          </p:nvSpPr>
          <p:spPr>
            <a:xfrm>
              <a:off x="4235692"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38" name="tx138"/>
            <p:cNvSpPr/>
            <p:nvPr/>
          </p:nvSpPr>
          <p:spPr>
            <a:xfrm>
              <a:off x="2010363"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139" name="tx139"/>
            <p:cNvSpPr/>
            <p:nvPr/>
          </p:nvSpPr>
          <p:spPr>
            <a:xfrm>
              <a:off x="3679359"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40" name="tx140"/>
            <p:cNvSpPr/>
            <p:nvPr/>
          </p:nvSpPr>
          <p:spPr>
            <a:xfrm>
              <a:off x="5904689"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41" name="tx141"/>
            <p:cNvSpPr/>
            <p:nvPr/>
          </p:nvSpPr>
          <p:spPr>
            <a:xfrm>
              <a:off x="6461021"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42" name="tx142"/>
            <p:cNvSpPr/>
            <p:nvPr/>
          </p:nvSpPr>
          <p:spPr>
            <a:xfrm>
              <a:off x="7017353"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43" name="tx143"/>
            <p:cNvSpPr/>
            <p:nvPr/>
          </p:nvSpPr>
          <p:spPr>
            <a:xfrm>
              <a:off x="8130018"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44" name="tx144"/>
            <p:cNvSpPr/>
            <p:nvPr/>
          </p:nvSpPr>
          <p:spPr>
            <a:xfrm>
              <a:off x="4792024"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7573686"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348356" y="30358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147" name="tx147"/>
            <p:cNvSpPr/>
            <p:nvPr/>
          </p:nvSpPr>
          <p:spPr>
            <a:xfrm>
              <a:off x="1454030"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48" name="tx148"/>
            <p:cNvSpPr/>
            <p:nvPr/>
          </p:nvSpPr>
          <p:spPr>
            <a:xfrm>
              <a:off x="2566695"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49" name="tx149"/>
            <p:cNvSpPr/>
            <p:nvPr/>
          </p:nvSpPr>
          <p:spPr>
            <a:xfrm>
              <a:off x="3123027"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0" name="tx150"/>
            <p:cNvSpPr/>
            <p:nvPr/>
          </p:nvSpPr>
          <p:spPr>
            <a:xfrm>
              <a:off x="4235692"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1" name="tx151"/>
            <p:cNvSpPr/>
            <p:nvPr/>
          </p:nvSpPr>
          <p:spPr>
            <a:xfrm>
              <a:off x="2010363"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2" name="tx152"/>
            <p:cNvSpPr/>
            <p:nvPr/>
          </p:nvSpPr>
          <p:spPr>
            <a:xfrm>
              <a:off x="3679359"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904689"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4" name="tx154"/>
            <p:cNvSpPr/>
            <p:nvPr/>
          </p:nvSpPr>
          <p:spPr>
            <a:xfrm>
              <a:off x="7017353"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5" name="tx155"/>
            <p:cNvSpPr/>
            <p:nvPr/>
          </p:nvSpPr>
          <p:spPr>
            <a:xfrm>
              <a:off x="8130018"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6" name="tx156"/>
            <p:cNvSpPr/>
            <p:nvPr/>
          </p:nvSpPr>
          <p:spPr>
            <a:xfrm>
              <a:off x="7573686"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7" name="tx157"/>
            <p:cNvSpPr/>
            <p:nvPr/>
          </p:nvSpPr>
          <p:spPr>
            <a:xfrm>
              <a:off x="1454030"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158" name="tx158"/>
            <p:cNvSpPr/>
            <p:nvPr/>
          </p:nvSpPr>
          <p:spPr>
            <a:xfrm>
              <a:off x="2566695"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59" name="tx159"/>
            <p:cNvSpPr/>
            <p:nvPr/>
          </p:nvSpPr>
          <p:spPr>
            <a:xfrm>
              <a:off x="3123027"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0" name="tx160"/>
            <p:cNvSpPr/>
            <p:nvPr/>
          </p:nvSpPr>
          <p:spPr>
            <a:xfrm>
              <a:off x="4235692"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1" name="tx161"/>
            <p:cNvSpPr/>
            <p:nvPr/>
          </p:nvSpPr>
          <p:spPr>
            <a:xfrm>
              <a:off x="3679359"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2" name="tx162"/>
            <p:cNvSpPr/>
            <p:nvPr/>
          </p:nvSpPr>
          <p:spPr>
            <a:xfrm>
              <a:off x="5904689"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3" name="tx163"/>
            <p:cNvSpPr/>
            <p:nvPr/>
          </p:nvSpPr>
          <p:spPr>
            <a:xfrm>
              <a:off x="6461021"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164" name="tx164"/>
            <p:cNvSpPr/>
            <p:nvPr/>
          </p:nvSpPr>
          <p:spPr>
            <a:xfrm>
              <a:off x="7017353"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5" name="tx165"/>
            <p:cNvSpPr/>
            <p:nvPr/>
          </p:nvSpPr>
          <p:spPr>
            <a:xfrm>
              <a:off x="8130018"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166" name="tx166"/>
            <p:cNvSpPr/>
            <p:nvPr/>
          </p:nvSpPr>
          <p:spPr>
            <a:xfrm>
              <a:off x="4792024"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167" name="tx167"/>
            <p:cNvSpPr/>
            <p:nvPr/>
          </p:nvSpPr>
          <p:spPr>
            <a:xfrm>
              <a:off x="7573686"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8" name="tx168"/>
            <p:cNvSpPr/>
            <p:nvPr/>
          </p:nvSpPr>
          <p:spPr>
            <a:xfrm>
              <a:off x="5348356"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1454030"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2566695" y="47705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3123027"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72" name="tx172"/>
            <p:cNvSpPr/>
            <p:nvPr/>
          </p:nvSpPr>
          <p:spPr>
            <a:xfrm>
              <a:off x="4235692"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73" name="tx173"/>
            <p:cNvSpPr/>
            <p:nvPr/>
          </p:nvSpPr>
          <p:spPr>
            <a:xfrm>
              <a:off x="3679359"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74" name="tx174"/>
            <p:cNvSpPr/>
            <p:nvPr/>
          </p:nvSpPr>
          <p:spPr>
            <a:xfrm>
              <a:off x="5904689"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75" name="tx175"/>
            <p:cNvSpPr/>
            <p:nvPr/>
          </p:nvSpPr>
          <p:spPr>
            <a:xfrm>
              <a:off x="6461021"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176" name="tx176"/>
            <p:cNvSpPr/>
            <p:nvPr/>
          </p:nvSpPr>
          <p:spPr>
            <a:xfrm>
              <a:off x="7017353"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77" name="tx177"/>
            <p:cNvSpPr/>
            <p:nvPr/>
          </p:nvSpPr>
          <p:spPr>
            <a:xfrm>
              <a:off x="8130018" y="47705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178" name="tx178"/>
            <p:cNvSpPr/>
            <p:nvPr/>
          </p:nvSpPr>
          <p:spPr>
            <a:xfrm>
              <a:off x="4792024"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79" name="tx179"/>
            <p:cNvSpPr/>
            <p:nvPr/>
          </p:nvSpPr>
          <p:spPr>
            <a:xfrm>
              <a:off x="7573686"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80" name="tx180"/>
            <p:cNvSpPr/>
            <p:nvPr/>
          </p:nvSpPr>
          <p:spPr>
            <a:xfrm>
              <a:off x="5348356"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81" name="tx181"/>
            <p:cNvSpPr/>
            <p:nvPr/>
          </p:nvSpPr>
          <p:spPr>
            <a:xfrm>
              <a:off x="1454030"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82" name="tx182"/>
            <p:cNvSpPr/>
            <p:nvPr/>
          </p:nvSpPr>
          <p:spPr>
            <a:xfrm>
              <a:off x="2566695"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83" name="tx183"/>
            <p:cNvSpPr/>
            <p:nvPr/>
          </p:nvSpPr>
          <p:spPr>
            <a:xfrm>
              <a:off x="3123027"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84" name="tx184"/>
            <p:cNvSpPr/>
            <p:nvPr/>
          </p:nvSpPr>
          <p:spPr>
            <a:xfrm>
              <a:off x="4235692"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85" name="tx185"/>
            <p:cNvSpPr/>
            <p:nvPr/>
          </p:nvSpPr>
          <p:spPr>
            <a:xfrm>
              <a:off x="3679359"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86" name="tx186"/>
            <p:cNvSpPr/>
            <p:nvPr/>
          </p:nvSpPr>
          <p:spPr>
            <a:xfrm>
              <a:off x="5904689"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7017353"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8130018"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89" name="tx189"/>
            <p:cNvSpPr/>
            <p:nvPr/>
          </p:nvSpPr>
          <p:spPr>
            <a:xfrm>
              <a:off x="7573686" y="24576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90" name="tx190"/>
            <p:cNvSpPr/>
            <p:nvPr/>
          </p:nvSpPr>
          <p:spPr>
            <a:xfrm>
              <a:off x="8686350" y="130111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91" name="tx191"/>
            <p:cNvSpPr/>
            <p:nvPr/>
          </p:nvSpPr>
          <p:spPr>
            <a:xfrm>
              <a:off x="8686350" y="41923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92" name="tx192"/>
            <p:cNvSpPr/>
            <p:nvPr/>
          </p:nvSpPr>
          <p:spPr>
            <a:xfrm>
              <a:off x="8686350" y="18793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193" name="tx193"/>
            <p:cNvSpPr/>
            <p:nvPr/>
          </p:nvSpPr>
          <p:spPr>
            <a:xfrm>
              <a:off x="8686350" y="245910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194" name="tx194"/>
            <p:cNvSpPr/>
            <p:nvPr/>
          </p:nvSpPr>
          <p:spPr>
            <a:xfrm>
              <a:off x="6461021"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195" name="tx195"/>
            <p:cNvSpPr/>
            <p:nvPr/>
          </p:nvSpPr>
          <p:spPr>
            <a:xfrm>
              <a:off x="7017353" y="5348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196" name="tx196"/>
            <p:cNvSpPr/>
            <p:nvPr/>
          </p:nvSpPr>
          <p:spPr>
            <a:xfrm>
              <a:off x="8130018" y="535008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42</a:t>
              </a:r>
            </a:p>
          </p:txBody>
        </p:sp>
        <p:sp>
          <p:nvSpPr>
            <p:cNvPr id="197" name="tx197"/>
            <p:cNvSpPr/>
            <p:nvPr/>
          </p:nvSpPr>
          <p:spPr>
            <a:xfrm>
              <a:off x="4819154" y="4193576"/>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a:t>
              </a:r>
            </a:p>
          </p:txBody>
        </p:sp>
        <p:sp>
          <p:nvSpPr>
            <p:cNvPr id="198" name="tx198"/>
            <p:cNvSpPr/>
            <p:nvPr/>
          </p:nvSpPr>
          <p:spPr>
            <a:xfrm>
              <a:off x="5375487" y="4193576"/>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a:t>
              </a:r>
            </a:p>
          </p:txBody>
        </p:sp>
        <p:sp>
          <p:nvSpPr>
            <p:cNvPr id="199" name="tx199"/>
            <p:cNvSpPr/>
            <p:nvPr/>
          </p:nvSpPr>
          <p:spPr>
            <a:xfrm>
              <a:off x="2010363" y="477059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200" name="tx200"/>
            <p:cNvSpPr/>
            <p:nvPr/>
          </p:nvSpPr>
          <p:spPr>
            <a:xfrm>
              <a:off x="8713481" y="3614084"/>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201" name="tx201"/>
            <p:cNvSpPr/>
            <p:nvPr/>
          </p:nvSpPr>
          <p:spPr>
            <a:xfrm>
              <a:off x="8686350" y="4770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202" name="tx202"/>
            <p:cNvSpPr/>
            <p:nvPr/>
          </p:nvSpPr>
          <p:spPr>
            <a:xfrm>
              <a:off x="1387199"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203" name="tx203"/>
            <p:cNvSpPr/>
            <p:nvPr/>
          </p:nvSpPr>
          <p:spPr>
            <a:xfrm>
              <a:off x="1887570"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204" name="tx204"/>
            <p:cNvSpPr/>
            <p:nvPr/>
          </p:nvSpPr>
          <p:spPr>
            <a:xfrm>
              <a:off x="2478118"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205" name="tx205"/>
            <p:cNvSpPr/>
            <p:nvPr/>
          </p:nvSpPr>
          <p:spPr>
            <a:xfrm>
              <a:off x="3034450"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206" name="tx206"/>
            <p:cNvSpPr/>
            <p:nvPr/>
          </p:nvSpPr>
          <p:spPr>
            <a:xfrm>
              <a:off x="3618695"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207" name="tx207"/>
            <p:cNvSpPr/>
            <p:nvPr/>
          </p:nvSpPr>
          <p:spPr>
            <a:xfrm>
              <a:off x="4119093"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208" name="tx208"/>
            <p:cNvSpPr/>
            <p:nvPr/>
          </p:nvSpPr>
          <p:spPr>
            <a:xfrm>
              <a:off x="4691032"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209" name="tx209"/>
            <p:cNvSpPr/>
            <p:nvPr/>
          </p:nvSpPr>
          <p:spPr>
            <a:xfrm>
              <a:off x="5244227"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210" name="tx210"/>
            <p:cNvSpPr/>
            <p:nvPr/>
          </p:nvSpPr>
          <p:spPr>
            <a:xfrm>
              <a:off x="5837803"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211" name="tx211"/>
            <p:cNvSpPr/>
            <p:nvPr/>
          </p:nvSpPr>
          <p:spPr>
            <a:xfrm>
              <a:off x="6384859"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212" name="tx212"/>
            <p:cNvSpPr/>
            <p:nvPr/>
          </p:nvSpPr>
          <p:spPr>
            <a:xfrm>
              <a:off x="6916362"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213" name="tx213"/>
            <p:cNvSpPr/>
            <p:nvPr/>
          </p:nvSpPr>
          <p:spPr>
            <a:xfrm>
              <a:off x="7478888"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214" name="tx214"/>
            <p:cNvSpPr/>
            <p:nvPr/>
          </p:nvSpPr>
          <p:spPr>
            <a:xfrm>
              <a:off x="802902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215" name="tx215"/>
            <p:cNvSpPr/>
            <p:nvPr/>
          </p:nvSpPr>
          <p:spPr>
            <a:xfrm>
              <a:off x="8597773"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216" name="tx216"/>
            <p:cNvSpPr/>
            <p:nvPr/>
          </p:nvSpPr>
          <p:spPr>
            <a:xfrm>
              <a:off x="508159" y="5306902"/>
              <a:ext cx="60370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Afghanistan</a:t>
              </a:r>
            </a:p>
          </p:txBody>
        </p:sp>
        <p:sp>
          <p:nvSpPr>
            <p:cNvPr id="217" name="tx217"/>
            <p:cNvSpPr/>
            <p:nvPr/>
          </p:nvSpPr>
          <p:spPr>
            <a:xfrm>
              <a:off x="673470" y="4752758"/>
              <a:ext cx="43839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Pakistan</a:t>
              </a:r>
            </a:p>
          </p:txBody>
        </p:sp>
        <p:sp>
          <p:nvSpPr>
            <p:cNvPr id="218" name="tx218"/>
            <p:cNvSpPr/>
            <p:nvPr/>
          </p:nvSpPr>
          <p:spPr>
            <a:xfrm>
              <a:off x="660856" y="4174505"/>
              <a:ext cx="45100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Maldives</a:t>
              </a:r>
            </a:p>
          </p:txBody>
        </p:sp>
        <p:sp>
          <p:nvSpPr>
            <p:cNvPr id="219" name="tx219"/>
            <p:cNvSpPr/>
            <p:nvPr/>
          </p:nvSpPr>
          <p:spPr>
            <a:xfrm>
              <a:off x="508103" y="3573537"/>
              <a:ext cx="603758"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Bangladesh</a:t>
              </a:r>
            </a:p>
          </p:txBody>
        </p:sp>
        <p:sp>
          <p:nvSpPr>
            <p:cNvPr id="220" name="tx220"/>
            <p:cNvSpPr/>
            <p:nvPr/>
          </p:nvSpPr>
          <p:spPr>
            <a:xfrm>
              <a:off x="864007" y="3017998"/>
              <a:ext cx="2478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India</a:t>
              </a:r>
            </a:p>
          </p:txBody>
        </p:sp>
        <p:sp>
          <p:nvSpPr>
            <p:cNvPr id="221" name="tx221"/>
            <p:cNvSpPr/>
            <p:nvPr/>
          </p:nvSpPr>
          <p:spPr>
            <a:xfrm>
              <a:off x="628989" y="2438294"/>
              <a:ext cx="13969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Sri</a:t>
              </a:r>
            </a:p>
          </p:txBody>
        </p:sp>
        <p:sp>
          <p:nvSpPr>
            <p:cNvPr id="222" name="tx222"/>
            <p:cNvSpPr/>
            <p:nvPr/>
          </p:nvSpPr>
          <p:spPr>
            <a:xfrm>
              <a:off x="800439" y="2439745"/>
              <a:ext cx="311422"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Lanka</a:t>
              </a:r>
            </a:p>
          </p:txBody>
        </p:sp>
        <p:sp>
          <p:nvSpPr>
            <p:cNvPr id="223" name="tx223"/>
            <p:cNvSpPr/>
            <p:nvPr/>
          </p:nvSpPr>
          <p:spPr>
            <a:xfrm>
              <a:off x="813219" y="1840116"/>
              <a:ext cx="298642"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Nepal</a:t>
              </a:r>
            </a:p>
          </p:txBody>
        </p:sp>
        <p:sp>
          <p:nvSpPr>
            <p:cNvPr id="224" name="tx224"/>
            <p:cNvSpPr/>
            <p:nvPr/>
          </p:nvSpPr>
          <p:spPr>
            <a:xfrm>
              <a:off x="749595" y="1283238"/>
              <a:ext cx="36226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Bhutan</a:t>
              </a:r>
            </a:p>
          </p:txBody>
        </p:sp>
        <p:sp>
          <p:nvSpPr>
            <p:cNvPr id="225" name="tx225"/>
            <p:cNvSpPr/>
            <p:nvPr/>
          </p:nvSpPr>
          <p:spPr>
            <a:xfrm>
              <a:off x="3213748"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26" name="pic226"/>
            <p:cNvPicPr/>
            <p:nvPr/>
          </p:nvPicPr>
          <p:blipFill>
            <a:blip r:embed="rId2" cstate="print"/>
            <a:stretch>
              <a:fillRect/>
            </a:stretch>
          </p:blipFill>
          <p:spPr>
            <a:xfrm>
              <a:off x="4875154" y="5941007"/>
              <a:ext cx="2160000" cy="219455"/>
            </a:xfrm>
            <a:prstGeom prst="rect">
              <a:avLst/>
            </a:prstGeom>
          </p:spPr>
        </p:pic>
        <p:sp>
          <p:nvSpPr>
            <p:cNvPr id="227" name="pl227"/>
            <p:cNvSpPr/>
            <p:nvPr/>
          </p:nvSpPr>
          <p:spPr>
            <a:xfrm>
              <a:off x="487875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7043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8571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60099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627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703155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487875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7043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8571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60099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627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pl238"/>
            <p:cNvSpPr/>
            <p:nvPr/>
          </p:nvSpPr>
          <p:spPr>
            <a:xfrm>
              <a:off x="703155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9" name="tx239"/>
            <p:cNvSpPr/>
            <p:nvPr/>
          </p:nvSpPr>
          <p:spPr>
            <a:xfrm>
              <a:off x="484767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40" name="tx240"/>
            <p:cNvSpPr/>
            <p:nvPr/>
          </p:nvSpPr>
          <p:spPr>
            <a:xfrm>
              <a:off x="610827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1" name="tx241"/>
            <p:cNvSpPr/>
            <p:nvPr/>
          </p:nvSpPr>
          <p:spPr>
            <a:xfrm>
              <a:off x="632355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2" name="tx242"/>
            <p:cNvSpPr/>
            <p:nvPr/>
          </p:nvSpPr>
          <p:spPr>
            <a:xfrm>
              <a:off x="653883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3" name="tx243"/>
            <p:cNvSpPr/>
            <p:nvPr/>
          </p:nvSpPr>
          <p:spPr>
            <a:xfrm>
              <a:off x="675411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4" name="tx244"/>
            <p:cNvSpPr/>
            <p:nvPr/>
          </p:nvSpPr>
          <p:spPr>
            <a:xfrm>
              <a:off x="693832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5" name="tx245"/>
            <p:cNvSpPr/>
            <p:nvPr/>
          </p:nvSpPr>
          <p:spPr>
            <a:xfrm>
              <a:off x="1174492" y="397941"/>
              <a:ext cx="3233454"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ROSA, 2025</a:t>
              </a:r>
            </a:p>
          </p:txBody>
        </p:sp>
        <p:sp>
          <p:nvSpPr>
            <p:cNvPr id="246" name="tx246"/>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7" name="tx247"/>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2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7 out of 8 countries achieved coverage of 90% or higher in at least one vaccine.
Bhutan and Nepal had the highest percentage of vaccines (100%) in the national immunization schedule with coverage of at least 90%, followed by India (92%).
1 country had not achieved 90% coverage of any vaccine (Afghanistan).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0497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6498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2499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3498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69499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5499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452716"/>
              <a:ext cx="239888" cy="722260"/>
            </a:xfrm>
            <a:prstGeom prst="rect">
              <a:avLst/>
            </a:prstGeom>
            <a:solidFill>
              <a:srgbClr val="1CABE2">
                <a:alpha val="100000"/>
              </a:srgbClr>
            </a:solidFill>
          </p:spPr>
          <p:txBody>
            <a:bodyPr/>
            <a:lstStyle/>
            <a:p>
              <a:endParaRPr/>
            </a:p>
          </p:txBody>
        </p:sp>
        <p:sp>
          <p:nvSpPr>
            <p:cNvPr id="24" name="rc24"/>
            <p:cNvSpPr/>
            <p:nvPr/>
          </p:nvSpPr>
          <p:spPr>
            <a:xfrm>
              <a:off x="1562816" y="3490384"/>
              <a:ext cx="239888" cy="684592"/>
            </a:xfrm>
            <a:prstGeom prst="rect">
              <a:avLst/>
            </a:prstGeom>
            <a:solidFill>
              <a:srgbClr val="1CABE2">
                <a:alpha val="100000"/>
              </a:srgbClr>
            </a:solidFill>
          </p:spPr>
          <p:txBody>
            <a:bodyPr/>
            <a:lstStyle/>
            <a:p>
              <a:endParaRPr/>
            </a:p>
          </p:txBody>
        </p:sp>
        <p:sp>
          <p:nvSpPr>
            <p:cNvPr id="25" name="rc25"/>
            <p:cNvSpPr/>
            <p:nvPr/>
          </p:nvSpPr>
          <p:spPr>
            <a:xfrm>
              <a:off x="1829360" y="3501792"/>
              <a:ext cx="239888" cy="673183"/>
            </a:xfrm>
            <a:prstGeom prst="rect">
              <a:avLst/>
            </a:prstGeom>
            <a:solidFill>
              <a:srgbClr val="1CABE2">
                <a:alpha val="100000"/>
              </a:srgbClr>
            </a:solidFill>
          </p:spPr>
          <p:txBody>
            <a:bodyPr/>
            <a:lstStyle/>
            <a:p>
              <a:endParaRPr/>
            </a:p>
          </p:txBody>
        </p:sp>
        <p:sp>
          <p:nvSpPr>
            <p:cNvPr id="26" name="rc26"/>
            <p:cNvSpPr/>
            <p:nvPr/>
          </p:nvSpPr>
          <p:spPr>
            <a:xfrm>
              <a:off x="2095903" y="3529705"/>
              <a:ext cx="239888" cy="645270"/>
            </a:xfrm>
            <a:prstGeom prst="rect">
              <a:avLst/>
            </a:prstGeom>
            <a:solidFill>
              <a:srgbClr val="1CABE2">
                <a:alpha val="100000"/>
              </a:srgbClr>
            </a:solidFill>
          </p:spPr>
          <p:txBody>
            <a:bodyPr/>
            <a:lstStyle/>
            <a:p>
              <a:endParaRPr/>
            </a:p>
          </p:txBody>
        </p:sp>
        <p:sp>
          <p:nvSpPr>
            <p:cNvPr id="27" name="rc27"/>
            <p:cNvSpPr/>
            <p:nvPr/>
          </p:nvSpPr>
          <p:spPr>
            <a:xfrm>
              <a:off x="2362446" y="3581612"/>
              <a:ext cx="239888" cy="593363"/>
            </a:xfrm>
            <a:prstGeom prst="rect">
              <a:avLst/>
            </a:prstGeom>
            <a:solidFill>
              <a:srgbClr val="1CABE2">
                <a:alpha val="100000"/>
              </a:srgbClr>
            </a:solidFill>
          </p:spPr>
          <p:txBody>
            <a:bodyPr/>
            <a:lstStyle/>
            <a:p>
              <a:endParaRPr/>
            </a:p>
          </p:txBody>
        </p:sp>
        <p:sp>
          <p:nvSpPr>
            <p:cNvPr id="28" name="rc28"/>
            <p:cNvSpPr/>
            <p:nvPr/>
          </p:nvSpPr>
          <p:spPr>
            <a:xfrm>
              <a:off x="2628989" y="3673210"/>
              <a:ext cx="239888" cy="501765"/>
            </a:xfrm>
            <a:prstGeom prst="rect">
              <a:avLst/>
            </a:prstGeom>
            <a:solidFill>
              <a:srgbClr val="1CABE2">
                <a:alpha val="100000"/>
              </a:srgbClr>
            </a:solidFill>
          </p:spPr>
          <p:txBody>
            <a:bodyPr/>
            <a:lstStyle/>
            <a:p>
              <a:endParaRPr/>
            </a:p>
          </p:txBody>
        </p:sp>
        <p:sp>
          <p:nvSpPr>
            <p:cNvPr id="29" name="rc29"/>
            <p:cNvSpPr/>
            <p:nvPr/>
          </p:nvSpPr>
          <p:spPr>
            <a:xfrm>
              <a:off x="2895532" y="3655504"/>
              <a:ext cx="239888" cy="519472"/>
            </a:xfrm>
            <a:prstGeom prst="rect">
              <a:avLst/>
            </a:prstGeom>
            <a:solidFill>
              <a:srgbClr val="1CABE2">
                <a:alpha val="100000"/>
              </a:srgbClr>
            </a:solidFill>
          </p:spPr>
          <p:txBody>
            <a:bodyPr/>
            <a:lstStyle/>
            <a:p>
              <a:endParaRPr/>
            </a:p>
          </p:txBody>
        </p:sp>
        <p:sp>
          <p:nvSpPr>
            <p:cNvPr id="30" name="rc30"/>
            <p:cNvSpPr/>
            <p:nvPr/>
          </p:nvSpPr>
          <p:spPr>
            <a:xfrm>
              <a:off x="3162075" y="3646857"/>
              <a:ext cx="239888" cy="528119"/>
            </a:xfrm>
            <a:prstGeom prst="rect">
              <a:avLst/>
            </a:prstGeom>
            <a:solidFill>
              <a:srgbClr val="1CABE2">
                <a:alpha val="100000"/>
              </a:srgbClr>
            </a:solidFill>
          </p:spPr>
          <p:txBody>
            <a:bodyPr/>
            <a:lstStyle/>
            <a:p>
              <a:endParaRPr/>
            </a:p>
          </p:txBody>
        </p:sp>
        <p:sp>
          <p:nvSpPr>
            <p:cNvPr id="31" name="rc31"/>
            <p:cNvSpPr/>
            <p:nvPr/>
          </p:nvSpPr>
          <p:spPr>
            <a:xfrm>
              <a:off x="3428618" y="3640218"/>
              <a:ext cx="239888" cy="534757"/>
            </a:xfrm>
            <a:prstGeom prst="rect">
              <a:avLst/>
            </a:prstGeom>
            <a:solidFill>
              <a:srgbClr val="1CABE2">
                <a:alpha val="100000"/>
              </a:srgbClr>
            </a:solidFill>
          </p:spPr>
          <p:txBody>
            <a:bodyPr/>
            <a:lstStyle/>
            <a:p>
              <a:endParaRPr/>
            </a:p>
          </p:txBody>
        </p:sp>
        <p:sp>
          <p:nvSpPr>
            <p:cNvPr id="32" name="rc32"/>
            <p:cNvSpPr/>
            <p:nvPr/>
          </p:nvSpPr>
          <p:spPr>
            <a:xfrm>
              <a:off x="3695161" y="3685965"/>
              <a:ext cx="239888" cy="489010"/>
            </a:xfrm>
            <a:prstGeom prst="rect">
              <a:avLst/>
            </a:prstGeom>
            <a:solidFill>
              <a:srgbClr val="1CABE2">
                <a:alpha val="100000"/>
              </a:srgbClr>
            </a:solidFill>
          </p:spPr>
          <p:txBody>
            <a:bodyPr/>
            <a:lstStyle/>
            <a:p>
              <a:endParaRPr/>
            </a:p>
          </p:txBody>
        </p:sp>
        <p:sp>
          <p:nvSpPr>
            <p:cNvPr id="33" name="rc33"/>
            <p:cNvSpPr/>
            <p:nvPr/>
          </p:nvSpPr>
          <p:spPr>
            <a:xfrm>
              <a:off x="3961705" y="3720777"/>
              <a:ext cx="239888" cy="454198"/>
            </a:xfrm>
            <a:prstGeom prst="rect">
              <a:avLst/>
            </a:prstGeom>
            <a:solidFill>
              <a:srgbClr val="1CABE2">
                <a:alpha val="100000"/>
              </a:srgbClr>
            </a:solidFill>
          </p:spPr>
          <p:txBody>
            <a:bodyPr/>
            <a:lstStyle/>
            <a:p>
              <a:endParaRPr/>
            </a:p>
          </p:txBody>
        </p:sp>
        <p:sp>
          <p:nvSpPr>
            <p:cNvPr id="34" name="rc34"/>
            <p:cNvSpPr/>
            <p:nvPr/>
          </p:nvSpPr>
          <p:spPr>
            <a:xfrm>
              <a:off x="4228248" y="3833934"/>
              <a:ext cx="239888" cy="341041"/>
            </a:xfrm>
            <a:prstGeom prst="rect">
              <a:avLst/>
            </a:prstGeom>
            <a:solidFill>
              <a:srgbClr val="1CABE2">
                <a:alpha val="100000"/>
              </a:srgbClr>
            </a:solidFill>
          </p:spPr>
          <p:txBody>
            <a:bodyPr/>
            <a:lstStyle/>
            <a:p>
              <a:endParaRPr/>
            </a:p>
          </p:txBody>
        </p:sp>
        <p:sp>
          <p:nvSpPr>
            <p:cNvPr id="35" name="rc35"/>
            <p:cNvSpPr/>
            <p:nvPr/>
          </p:nvSpPr>
          <p:spPr>
            <a:xfrm>
              <a:off x="4494791" y="3832056"/>
              <a:ext cx="239888" cy="342919"/>
            </a:xfrm>
            <a:prstGeom prst="rect">
              <a:avLst/>
            </a:prstGeom>
            <a:solidFill>
              <a:srgbClr val="1CABE2">
                <a:alpha val="100000"/>
              </a:srgbClr>
            </a:solidFill>
          </p:spPr>
          <p:txBody>
            <a:bodyPr/>
            <a:lstStyle/>
            <a:p>
              <a:endParaRPr/>
            </a:p>
          </p:txBody>
        </p:sp>
        <p:sp>
          <p:nvSpPr>
            <p:cNvPr id="36" name="rc36"/>
            <p:cNvSpPr/>
            <p:nvPr/>
          </p:nvSpPr>
          <p:spPr>
            <a:xfrm>
              <a:off x="4761334" y="3855660"/>
              <a:ext cx="239888" cy="319316"/>
            </a:xfrm>
            <a:prstGeom prst="rect">
              <a:avLst/>
            </a:prstGeom>
            <a:solidFill>
              <a:srgbClr val="1CABE2">
                <a:alpha val="100000"/>
              </a:srgbClr>
            </a:solidFill>
          </p:spPr>
          <p:txBody>
            <a:bodyPr/>
            <a:lstStyle/>
            <a:p>
              <a:endParaRPr/>
            </a:p>
          </p:txBody>
        </p:sp>
        <p:sp>
          <p:nvSpPr>
            <p:cNvPr id="37" name="rc37"/>
            <p:cNvSpPr/>
            <p:nvPr/>
          </p:nvSpPr>
          <p:spPr>
            <a:xfrm>
              <a:off x="5027877" y="3871005"/>
              <a:ext cx="239888" cy="303970"/>
            </a:xfrm>
            <a:prstGeom prst="rect">
              <a:avLst/>
            </a:prstGeom>
            <a:solidFill>
              <a:srgbClr val="1CABE2">
                <a:alpha val="100000"/>
              </a:srgbClr>
            </a:solidFill>
          </p:spPr>
          <p:txBody>
            <a:bodyPr/>
            <a:lstStyle/>
            <a:p>
              <a:endParaRPr/>
            </a:p>
          </p:txBody>
        </p:sp>
        <p:sp>
          <p:nvSpPr>
            <p:cNvPr id="38" name="rc38"/>
            <p:cNvSpPr/>
            <p:nvPr/>
          </p:nvSpPr>
          <p:spPr>
            <a:xfrm>
              <a:off x="5294420" y="3879232"/>
              <a:ext cx="239888" cy="295743"/>
            </a:xfrm>
            <a:prstGeom prst="rect">
              <a:avLst/>
            </a:prstGeom>
            <a:solidFill>
              <a:srgbClr val="1CABE2">
                <a:alpha val="100000"/>
              </a:srgbClr>
            </a:solidFill>
          </p:spPr>
          <p:txBody>
            <a:bodyPr/>
            <a:lstStyle/>
            <a:p>
              <a:endParaRPr/>
            </a:p>
          </p:txBody>
        </p:sp>
        <p:sp>
          <p:nvSpPr>
            <p:cNvPr id="39" name="rc39"/>
            <p:cNvSpPr/>
            <p:nvPr/>
          </p:nvSpPr>
          <p:spPr>
            <a:xfrm>
              <a:off x="5560963" y="3897703"/>
              <a:ext cx="239888" cy="277273"/>
            </a:xfrm>
            <a:prstGeom prst="rect">
              <a:avLst/>
            </a:prstGeom>
            <a:solidFill>
              <a:srgbClr val="1CABE2">
                <a:alpha val="100000"/>
              </a:srgbClr>
            </a:solidFill>
          </p:spPr>
          <p:txBody>
            <a:bodyPr/>
            <a:lstStyle/>
            <a:p>
              <a:endParaRPr/>
            </a:p>
          </p:txBody>
        </p:sp>
        <p:sp>
          <p:nvSpPr>
            <p:cNvPr id="40" name="rc40"/>
            <p:cNvSpPr/>
            <p:nvPr/>
          </p:nvSpPr>
          <p:spPr>
            <a:xfrm>
              <a:off x="5827506" y="3923982"/>
              <a:ext cx="239888" cy="250993"/>
            </a:xfrm>
            <a:prstGeom prst="rect">
              <a:avLst/>
            </a:prstGeom>
            <a:solidFill>
              <a:srgbClr val="1CABE2">
                <a:alpha val="100000"/>
              </a:srgbClr>
            </a:solidFill>
          </p:spPr>
          <p:txBody>
            <a:bodyPr/>
            <a:lstStyle/>
            <a:p>
              <a:endParaRPr/>
            </a:p>
          </p:txBody>
        </p:sp>
        <p:sp>
          <p:nvSpPr>
            <p:cNvPr id="41" name="rc41"/>
            <p:cNvSpPr/>
            <p:nvPr/>
          </p:nvSpPr>
          <p:spPr>
            <a:xfrm>
              <a:off x="6094049" y="3962667"/>
              <a:ext cx="239888" cy="212309"/>
            </a:xfrm>
            <a:prstGeom prst="rect">
              <a:avLst/>
            </a:prstGeom>
            <a:solidFill>
              <a:srgbClr val="1CABE2">
                <a:alpha val="100000"/>
              </a:srgbClr>
            </a:solidFill>
          </p:spPr>
          <p:txBody>
            <a:bodyPr/>
            <a:lstStyle/>
            <a:p>
              <a:endParaRPr/>
            </a:p>
          </p:txBody>
        </p:sp>
        <p:sp>
          <p:nvSpPr>
            <p:cNvPr id="42" name="rc42"/>
            <p:cNvSpPr/>
            <p:nvPr/>
          </p:nvSpPr>
          <p:spPr>
            <a:xfrm>
              <a:off x="6360593" y="3992599"/>
              <a:ext cx="239888" cy="182377"/>
            </a:xfrm>
            <a:prstGeom prst="rect">
              <a:avLst/>
            </a:prstGeom>
            <a:solidFill>
              <a:srgbClr val="1CABE2">
                <a:alpha val="100000"/>
              </a:srgbClr>
            </a:solidFill>
          </p:spPr>
          <p:txBody>
            <a:bodyPr/>
            <a:lstStyle/>
            <a:p>
              <a:endParaRPr/>
            </a:p>
          </p:txBody>
        </p:sp>
        <p:sp>
          <p:nvSpPr>
            <p:cNvPr id="43" name="rc43"/>
            <p:cNvSpPr/>
            <p:nvPr/>
          </p:nvSpPr>
          <p:spPr>
            <a:xfrm>
              <a:off x="6627136" y="3853836"/>
              <a:ext cx="239888" cy="321139"/>
            </a:xfrm>
            <a:prstGeom prst="rect">
              <a:avLst/>
            </a:prstGeom>
            <a:solidFill>
              <a:srgbClr val="1CABE2">
                <a:alpha val="100000"/>
              </a:srgbClr>
            </a:solidFill>
          </p:spPr>
          <p:txBody>
            <a:bodyPr/>
            <a:lstStyle/>
            <a:p>
              <a:endParaRPr/>
            </a:p>
          </p:txBody>
        </p:sp>
        <p:sp>
          <p:nvSpPr>
            <p:cNvPr id="44" name="rc44"/>
            <p:cNvSpPr/>
            <p:nvPr/>
          </p:nvSpPr>
          <p:spPr>
            <a:xfrm>
              <a:off x="6893679" y="3880276"/>
              <a:ext cx="239888" cy="294700"/>
            </a:xfrm>
            <a:prstGeom prst="rect">
              <a:avLst/>
            </a:prstGeom>
            <a:solidFill>
              <a:srgbClr val="1CABE2">
                <a:alpha val="100000"/>
              </a:srgbClr>
            </a:solidFill>
          </p:spPr>
          <p:txBody>
            <a:bodyPr/>
            <a:lstStyle/>
            <a:p>
              <a:endParaRPr/>
            </a:p>
          </p:txBody>
        </p:sp>
        <p:sp>
          <p:nvSpPr>
            <p:cNvPr id="45" name="rc45"/>
            <p:cNvSpPr/>
            <p:nvPr/>
          </p:nvSpPr>
          <p:spPr>
            <a:xfrm>
              <a:off x="7160222" y="4018128"/>
              <a:ext cx="239888" cy="156847"/>
            </a:xfrm>
            <a:prstGeom prst="rect">
              <a:avLst/>
            </a:prstGeom>
            <a:solidFill>
              <a:srgbClr val="1CABE2">
                <a:alpha val="100000"/>
              </a:srgbClr>
            </a:solidFill>
          </p:spPr>
          <p:txBody>
            <a:bodyPr/>
            <a:lstStyle/>
            <a:p>
              <a:endParaRPr/>
            </a:p>
          </p:txBody>
        </p:sp>
        <p:sp>
          <p:nvSpPr>
            <p:cNvPr id="46" name="rc46"/>
            <p:cNvSpPr/>
            <p:nvPr/>
          </p:nvSpPr>
          <p:spPr>
            <a:xfrm>
              <a:off x="7426765" y="3990898"/>
              <a:ext cx="239888" cy="184077"/>
            </a:xfrm>
            <a:prstGeom prst="rect">
              <a:avLst/>
            </a:prstGeom>
            <a:solidFill>
              <a:srgbClr val="1CABE2">
                <a:alpha val="100000"/>
              </a:srgbClr>
            </a:solidFill>
          </p:spPr>
          <p:txBody>
            <a:bodyPr/>
            <a:lstStyle/>
            <a:p>
              <a:endParaRPr/>
            </a:p>
          </p:txBody>
        </p:sp>
        <p:sp>
          <p:nvSpPr>
            <p:cNvPr id="47" name="rc47"/>
            <p:cNvSpPr/>
            <p:nvPr/>
          </p:nvSpPr>
          <p:spPr>
            <a:xfrm>
              <a:off x="7693308" y="4041500"/>
              <a:ext cx="239888" cy="133475"/>
            </a:xfrm>
            <a:prstGeom prst="rect">
              <a:avLst/>
            </a:prstGeom>
            <a:solidFill>
              <a:srgbClr val="1CABE2">
                <a:alpha val="100000"/>
              </a:srgbClr>
            </a:solidFill>
          </p:spPr>
          <p:txBody>
            <a:bodyPr/>
            <a:lstStyle/>
            <a:p>
              <a:endParaRPr/>
            </a:p>
          </p:txBody>
        </p:sp>
        <p:sp>
          <p:nvSpPr>
            <p:cNvPr id="48" name="rc48"/>
            <p:cNvSpPr/>
            <p:nvPr/>
          </p:nvSpPr>
          <p:spPr>
            <a:xfrm>
              <a:off x="7959851" y="4035482"/>
              <a:ext cx="239888" cy="139493"/>
            </a:xfrm>
            <a:prstGeom prst="rect">
              <a:avLst/>
            </a:prstGeom>
            <a:solidFill>
              <a:srgbClr val="1CABE2">
                <a:alpha val="100000"/>
              </a:srgbClr>
            </a:solidFill>
          </p:spPr>
          <p:txBody>
            <a:bodyPr/>
            <a:lstStyle/>
            <a:p>
              <a:endParaRPr/>
            </a:p>
          </p:txBody>
        </p:sp>
        <p:sp>
          <p:nvSpPr>
            <p:cNvPr id="49" name="rc49"/>
            <p:cNvSpPr/>
            <p:nvPr/>
          </p:nvSpPr>
          <p:spPr>
            <a:xfrm>
              <a:off x="1296273" y="3035529"/>
              <a:ext cx="239888" cy="417187"/>
            </a:xfrm>
            <a:prstGeom prst="rect">
              <a:avLst/>
            </a:prstGeom>
            <a:solidFill>
              <a:srgbClr val="B3B3B3">
                <a:alpha val="100000"/>
              </a:srgbClr>
            </a:solidFill>
          </p:spPr>
          <p:txBody>
            <a:bodyPr/>
            <a:lstStyle/>
            <a:p>
              <a:endParaRPr/>
            </a:p>
          </p:txBody>
        </p:sp>
        <p:sp>
          <p:nvSpPr>
            <p:cNvPr id="50" name="rc50"/>
            <p:cNvSpPr/>
            <p:nvPr/>
          </p:nvSpPr>
          <p:spPr>
            <a:xfrm>
              <a:off x="1562816" y="3070674"/>
              <a:ext cx="239888" cy="419709"/>
            </a:xfrm>
            <a:prstGeom prst="rect">
              <a:avLst/>
            </a:prstGeom>
            <a:solidFill>
              <a:srgbClr val="B3B3B3">
                <a:alpha val="100000"/>
              </a:srgbClr>
            </a:solidFill>
          </p:spPr>
          <p:txBody>
            <a:bodyPr/>
            <a:lstStyle/>
            <a:p>
              <a:endParaRPr/>
            </a:p>
          </p:txBody>
        </p:sp>
        <p:sp>
          <p:nvSpPr>
            <p:cNvPr id="51" name="rc51"/>
            <p:cNvSpPr/>
            <p:nvPr/>
          </p:nvSpPr>
          <p:spPr>
            <a:xfrm>
              <a:off x="1829360" y="3079422"/>
              <a:ext cx="239888" cy="422370"/>
            </a:xfrm>
            <a:prstGeom prst="rect">
              <a:avLst/>
            </a:prstGeom>
            <a:solidFill>
              <a:srgbClr val="B3B3B3">
                <a:alpha val="100000"/>
              </a:srgbClr>
            </a:solidFill>
          </p:spPr>
          <p:txBody>
            <a:bodyPr/>
            <a:lstStyle/>
            <a:p>
              <a:endParaRPr/>
            </a:p>
          </p:txBody>
        </p:sp>
        <p:sp>
          <p:nvSpPr>
            <p:cNvPr id="52" name="rc52"/>
            <p:cNvSpPr/>
            <p:nvPr/>
          </p:nvSpPr>
          <p:spPr>
            <a:xfrm>
              <a:off x="2095903" y="3155921"/>
              <a:ext cx="239888" cy="373784"/>
            </a:xfrm>
            <a:prstGeom prst="rect">
              <a:avLst/>
            </a:prstGeom>
            <a:solidFill>
              <a:srgbClr val="B3B3B3">
                <a:alpha val="100000"/>
              </a:srgbClr>
            </a:solidFill>
          </p:spPr>
          <p:txBody>
            <a:bodyPr/>
            <a:lstStyle/>
            <a:p>
              <a:endParaRPr/>
            </a:p>
          </p:txBody>
        </p:sp>
        <p:sp>
          <p:nvSpPr>
            <p:cNvPr id="53" name="rc53"/>
            <p:cNvSpPr/>
            <p:nvPr/>
          </p:nvSpPr>
          <p:spPr>
            <a:xfrm>
              <a:off x="2362446" y="3250637"/>
              <a:ext cx="239888" cy="330975"/>
            </a:xfrm>
            <a:prstGeom prst="rect">
              <a:avLst/>
            </a:prstGeom>
            <a:solidFill>
              <a:srgbClr val="B3B3B3">
                <a:alpha val="100000"/>
              </a:srgbClr>
            </a:solidFill>
          </p:spPr>
          <p:txBody>
            <a:bodyPr/>
            <a:lstStyle/>
            <a:p>
              <a:endParaRPr/>
            </a:p>
          </p:txBody>
        </p:sp>
        <p:sp>
          <p:nvSpPr>
            <p:cNvPr id="54" name="rc54"/>
            <p:cNvSpPr/>
            <p:nvPr/>
          </p:nvSpPr>
          <p:spPr>
            <a:xfrm>
              <a:off x="2628989" y="3268189"/>
              <a:ext cx="239888" cy="405021"/>
            </a:xfrm>
            <a:prstGeom prst="rect">
              <a:avLst/>
            </a:prstGeom>
            <a:solidFill>
              <a:srgbClr val="B3B3B3">
                <a:alpha val="100000"/>
              </a:srgbClr>
            </a:solidFill>
          </p:spPr>
          <p:txBody>
            <a:bodyPr/>
            <a:lstStyle/>
            <a:p>
              <a:endParaRPr/>
            </a:p>
          </p:txBody>
        </p:sp>
        <p:sp>
          <p:nvSpPr>
            <p:cNvPr id="55" name="rc55"/>
            <p:cNvSpPr/>
            <p:nvPr/>
          </p:nvSpPr>
          <p:spPr>
            <a:xfrm>
              <a:off x="2895532" y="3264862"/>
              <a:ext cx="239888" cy="390641"/>
            </a:xfrm>
            <a:prstGeom prst="rect">
              <a:avLst/>
            </a:prstGeom>
            <a:solidFill>
              <a:srgbClr val="B3B3B3">
                <a:alpha val="100000"/>
              </a:srgbClr>
            </a:solidFill>
          </p:spPr>
          <p:txBody>
            <a:bodyPr/>
            <a:lstStyle/>
            <a:p>
              <a:endParaRPr/>
            </a:p>
          </p:txBody>
        </p:sp>
        <p:sp>
          <p:nvSpPr>
            <p:cNvPr id="56" name="rc56"/>
            <p:cNvSpPr/>
            <p:nvPr/>
          </p:nvSpPr>
          <p:spPr>
            <a:xfrm>
              <a:off x="3162075" y="3226655"/>
              <a:ext cx="239888" cy="420201"/>
            </a:xfrm>
            <a:prstGeom prst="rect">
              <a:avLst/>
            </a:prstGeom>
            <a:solidFill>
              <a:srgbClr val="B3B3B3">
                <a:alpha val="100000"/>
              </a:srgbClr>
            </a:solidFill>
          </p:spPr>
          <p:txBody>
            <a:bodyPr/>
            <a:lstStyle/>
            <a:p>
              <a:endParaRPr/>
            </a:p>
          </p:txBody>
        </p:sp>
        <p:sp>
          <p:nvSpPr>
            <p:cNvPr id="57" name="rc57"/>
            <p:cNvSpPr/>
            <p:nvPr/>
          </p:nvSpPr>
          <p:spPr>
            <a:xfrm>
              <a:off x="3428618" y="3339131"/>
              <a:ext cx="239888" cy="301086"/>
            </a:xfrm>
            <a:prstGeom prst="rect">
              <a:avLst/>
            </a:prstGeom>
            <a:solidFill>
              <a:srgbClr val="B3B3B3">
                <a:alpha val="100000"/>
              </a:srgbClr>
            </a:solidFill>
          </p:spPr>
          <p:txBody>
            <a:bodyPr/>
            <a:lstStyle/>
            <a:p>
              <a:endParaRPr/>
            </a:p>
          </p:txBody>
        </p:sp>
        <p:sp>
          <p:nvSpPr>
            <p:cNvPr id="58" name="rc58"/>
            <p:cNvSpPr/>
            <p:nvPr/>
          </p:nvSpPr>
          <p:spPr>
            <a:xfrm>
              <a:off x="3695161" y="3411470"/>
              <a:ext cx="239888" cy="274495"/>
            </a:xfrm>
            <a:prstGeom prst="rect">
              <a:avLst/>
            </a:prstGeom>
            <a:solidFill>
              <a:srgbClr val="B3B3B3">
                <a:alpha val="100000"/>
              </a:srgbClr>
            </a:solidFill>
          </p:spPr>
          <p:txBody>
            <a:bodyPr/>
            <a:lstStyle/>
            <a:p>
              <a:endParaRPr/>
            </a:p>
          </p:txBody>
        </p:sp>
        <p:sp>
          <p:nvSpPr>
            <p:cNvPr id="59" name="rc59"/>
            <p:cNvSpPr/>
            <p:nvPr/>
          </p:nvSpPr>
          <p:spPr>
            <a:xfrm>
              <a:off x="3961705" y="3501892"/>
              <a:ext cx="239888" cy="218884"/>
            </a:xfrm>
            <a:prstGeom prst="rect">
              <a:avLst/>
            </a:prstGeom>
            <a:solidFill>
              <a:srgbClr val="B3B3B3">
                <a:alpha val="100000"/>
              </a:srgbClr>
            </a:solidFill>
          </p:spPr>
          <p:txBody>
            <a:bodyPr/>
            <a:lstStyle/>
            <a:p>
              <a:endParaRPr/>
            </a:p>
          </p:txBody>
        </p:sp>
        <p:sp>
          <p:nvSpPr>
            <p:cNvPr id="60" name="rc60"/>
            <p:cNvSpPr/>
            <p:nvPr/>
          </p:nvSpPr>
          <p:spPr>
            <a:xfrm>
              <a:off x="4228248" y="3617315"/>
              <a:ext cx="239888" cy="216618"/>
            </a:xfrm>
            <a:prstGeom prst="rect">
              <a:avLst/>
            </a:prstGeom>
            <a:solidFill>
              <a:srgbClr val="B3B3B3">
                <a:alpha val="100000"/>
              </a:srgbClr>
            </a:solidFill>
          </p:spPr>
          <p:txBody>
            <a:bodyPr/>
            <a:lstStyle/>
            <a:p>
              <a:endParaRPr/>
            </a:p>
          </p:txBody>
        </p:sp>
        <p:sp>
          <p:nvSpPr>
            <p:cNvPr id="61" name="rc61"/>
            <p:cNvSpPr/>
            <p:nvPr/>
          </p:nvSpPr>
          <p:spPr>
            <a:xfrm>
              <a:off x="4494791" y="3616991"/>
              <a:ext cx="239888" cy="215065"/>
            </a:xfrm>
            <a:prstGeom prst="rect">
              <a:avLst/>
            </a:prstGeom>
            <a:solidFill>
              <a:srgbClr val="B3B3B3">
                <a:alpha val="100000"/>
              </a:srgbClr>
            </a:solidFill>
          </p:spPr>
          <p:txBody>
            <a:bodyPr/>
            <a:lstStyle/>
            <a:p>
              <a:endParaRPr/>
            </a:p>
          </p:txBody>
        </p:sp>
        <p:sp>
          <p:nvSpPr>
            <p:cNvPr id="62" name="rc62"/>
            <p:cNvSpPr/>
            <p:nvPr/>
          </p:nvSpPr>
          <p:spPr>
            <a:xfrm>
              <a:off x="4761334" y="3647612"/>
              <a:ext cx="239888" cy="208048"/>
            </a:xfrm>
            <a:prstGeom prst="rect">
              <a:avLst/>
            </a:prstGeom>
            <a:solidFill>
              <a:srgbClr val="B3B3B3">
                <a:alpha val="100000"/>
              </a:srgbClr>
            </a:solidFill>
          </p:spPr>
          <p:txBody>
            <a:bodyPr/>
            <a:lstStyle/>
            <a:p>
              <a:endParaRPr/>
            </a:p>
          </p:txBody>
        </p:sp>
        <p:sp>
          <p:nvSpPr>
            <p:cNvPr id="63" name="rc63"/>
            <p:cNvSpPr/>
            <p:nvPr/>
          </p:nvSpPr>
          <p:spPr>
            <a:xfrm>
              <a:off x="5027877" y="3713724"/>
              <a:ext cx="239888" cy="157281"/>
            </a:xfrm>
            <a:prstGeom prst="rect">
              <a:avLst/>
            </a:prstGeom>
            <a:solidFill>
              <a:srgbClr val="B3B3B3">
                <a:alpha val="100000"/>
              </a:srgbClr>
            </a:solidFill>
          </p:spPr>
          <p:txBody>
            <a:bodyPr/>
            <a:lstStyle/>
            <a:p>
              <a:endParaRPr/>
            </a:p>
          </p:txBody>
        </p:sp>
        <p:sp>
          <p:nvSpPr>
            <p:cNvPr id="64" name="rc64"/>
            <p:cNvSpPr/>
            <p:nvPr/>
          </p:nvSpPr>
          <p:spPr>
            <a:xfrm>
              <a:off x="5294420" y="3765981"/>
              <a:ext cx="239888" cy="113250"/>
            </a:xfrm>
            <a:prstGeom prst="rect">
              <a:avLst/>
            </a:prstGeom>
            <a:solidFill>
              <a:srgbClr val="B3B3B3">
                <a:alpha val="100000"/>
              </a:srgbClr>
            </a:solidFill>
          </p:spPr>
          <p:txBody>
            <a:bodyPr/>
            <a:lstStyle/>
            <a:p>
              <a:endParaRPr/>
            </a:p>
          </p:txBody>
        </p:sp>
        <p:sp>
          <p:nvSpPr>
            <p:cNvPr id="65" name="rc65"/>
            <p:cNvSpPr/>
            <p:nvPr/>
          </p:nvSpPr>
          <p:spPr>
            <a:xfrm>
              <a:off x="5560963" y="3798245"/>
              <a:ext cx="239888" cy="99457"/>
            </a:xfrm>
            <a:prstGeom prst="rect">
              <a:avLst/>
            </a:prstGeom>
            <a:solidFill>
              <a:srgbClr val="B3B3B3">
                <a:alpha val="100000"/>
              </a:srgbClr>
            </a:solidFill>
          </p:spPr>
          <p:txBody>
            <a:bodyPr/>
            <a:lstStyle/>
            <a:p>
              <a:endParaRPr/>
            </a:p>
          </p:txBody>
        </p:sp>
        <p:sp>
          <p:nvSpPr>
            <p:cNvPr id="66" name="rc66"/>
            <p:cNvSpPr/>
            <p:nvPr/>
          </p:nvSpPr>
          <p:spPr>
            <a:xfrm>
              <a:off x="5827506" y="3819995"/>
              <a:ext cx="239888" cy="103987"/>
            </a:xfrm>
            <a:prstGeom prst="rect">
              <a:avLst/>
            </a:prstGeom>
            <a:solidFill>
              <a:srgbClr val="B3B3B3">
                <a:alpha val="100000"/>
              </a:srgbClr>
            </a:solidFill>
          </p:spPr>
          <p:txBody>
            <a:bodyPr/>
            <a:lstStyle/>
            <a:p>
              <a:endParaRPr/>
            </a:p>
          </p:txBody>
        </p:sp>
        <p:sp>
          <p:nvSpPr>
            <p:cNvPr id="67" name="rc67"/>
            <p:cNvSpPr/>
            <p:nvPr/>
          </p:nvSpPr>
          <p:spPr>
            <a:xfrm>
              <a:off x="6094049" y="3863140"/>
              <a:ext cx="239888" cy="99527"/>
            </a:xfrm>
            <a:prstGeom prst="rect">
              <a:avLst/>
            </a:prstGeom>
            <a:solidFill>
              <a:srgbClr val="B3B3B3">
                <a:alpha val="100000"/>
              </a:srgbClr>
            </a:solidFill>
          </p:spPr>
          <p:txBody>
            <a:bodyPr/>
            <a:lstStyle/>
            <a:p>
              <a:endParaRPr/>
            </a:p>
          </p:txBody>
        </p:sp>
        <p:sp>
          <p:nvSpPr>
            <p:cNvPr id="68" name="rc68"/>
            <p:cNvSpPr/>
            <p:nvPr/>
          </p:nvSpPr>
          <p:spPr>
            <a:xfrm>
              <a:off x="6360593" y="3899562"/>
              <a:ext cx="239888" cy="93036"/>
            </a:xfrm>
            <a:prstGeom prst="rect">
              <a:avLst/>
            </a:prstGeom>
            <a:solidFill>
              <a:srgbClr val="B3B3B3">
                <a:alpha val="100000"/>
              </a:srgbClr>
            </a:solidFill>
          </p:spPr>
          <p:txBody>
            <a:bodyPr/>
            <a:lstStyle/>
            <a:p>
              <a:endParaRPr/>
            </a:p>
          </p:txBody>
        </p:sp>
        <p:sp>
          <p:nvSpPr>
            <p:cNvPr id="69" name="rc69"/>
            <p:cNvSpPr/>
            <p:nvPr/>
          </p:nvSpPr>
          <p:spPr>
            <a:xfrm>
              <a:off x="6627136" y="3770407"/>
              <a:ext cx="239888" cy="83428"/>
            </a:xfrm>
            <a:prstGeom prst="rect">
              <a:avLst/>
            </a:prstGeom>
            <a:solidFill>
              <a:srgbClr val="B3B3B3">
                <a:alpha val="100000"/>
              </a:srgbClr>
            </a:solidFill>
          </p:spPr>
          <p:txBody>
            <a:bodyPr/>
            <a:lstStyle/>
            <a:p>
              <a:endParaRPr/>
            </a:p>
          </p:txBody>
        </p:sp>
        <p:sp>
          <p:nvSpPr>
            <p:cNvPr id="70" name="rc70"/>
            <p:cNvSpPr/>
            <p:nvPr/>
          </p:nvSpPr>
          <p:spPr>
            <a:xfrm>
              <a:off x="6893679" y="3781238"/>
              <a:ext cx="239888" cy="99037"/>
            </a:xfrm>
            <a:prstGeom prst="rect">
              <a:avLst/>
            </a:prstGeom>
            <a:solidFill>
              <a:srgbClr val="B3B3B3">
                <a:alpha val="100000"/>
              </a:srgbClr>
            </a:solidFill>
          </p:spPr>
          <p:txBody>
            <a:bodyPr/>
            <a:lstStyle/>
            <a:p>
              <a:endParaRPr/>
            </a:p>
          </p:txBody>
        </p:sp>
        <p:sp>
          <p:nvSpPr>
            <p:cNvPr id="71" name="rc71"/>
            <p:cNvSpPr/>
            <p:nvPr/>
          </p:nvSpPr>
          <p:spPr>
            <a:xfrm>
              <a:off x="7160222" y="3929986"/>
              <a:ext cx="239888" cy="88142"/>
            </a:xfrm>
            <a:prstGeom prst="rect">
              <a:avLst/>
            </a:prstGeom>
            <a:solidFill>
              <a:srgbClr val="B3B3B3">
                <a:alpha val="100000"/>
              </a:srgbClr>
            </a:solidFill>
          </p:spPr>
          <p:txBody>
            <a:bodyPr/>
            <a:lstStyle/>
            <a:p>
              <a:endParaRPr/>
            </a:p>
          </p:txBody>
        </p:sp>
        <p:sp>
          <p:nvSpPr>
            <p:cNvPr id="72" name="rc72"/>
            <p:cNvSpPr/>
            <p:nvPr/>
          </p:nvSpPr>
          <p:spPr>
            <a:xfrm>
              <a:off x="7426765" y="3904900"/>
              <a:ext cx="239888" cy="85997"/>
            </a:xfrm>
            <a:prstGeom prst="rect">
              <a:avLst/>
            </a:prstGeom>
            <a:solidFill>
              <a:srgbClr val="B3B3B3">
                <a:alpha val="100000"/>
              </a:srgbClr>
            </a:solidFill>
          </p:spPr>
          <p:txBody>
            <a:bodyPr/>
            <a:lstStyle/>
            <a:p>
              <a:endParaRPr/>
            </a:p>
          </p:txBody>
        </p:sp>
        <p:sp>
          <p:nvSpPr>
            <p:cNvPr id="73" name="rc73"/>
            <p:cNvSpPr/>
            <p:nvPr/>
          </p:nvSpPr>
          <p:spPr>
            <a:xfrm>
              <a:off x="7693308" y="3961520"/>
              <a:ext cx="239888" cy="79980"/>
            </a:xfrm>
            <a:prstGeom prst="rect">
              <a:avLst/>
            </a:prstGeom>
            <a:solidFill>
              <a:srgbClr val="B3B3B3">
                <a:alpha val="100000"/>
              </a:srgbClr>
            </a:solidFill>
          </p:spPr>
          <p:txBody>
            <a:bodyPr/>
            <a:lstStyle/>
            <a:p>
              <a:endParaRPr/>
            </a:p>
          </p:txBody>
        </p:sp>
        <p:sp>
          <p:nvSpPr>
            <p:cNvPr id="74" name="rc74"/>
            <p:cNvSpPr/>
            <p:nvPr/>
          </p:nvSpPr>
          <p:spPr>
            <a:xfrm>
              <a:off x="7959851" y="3957824"/>
              <a:ext cx="239888" cy="77658"/>
            </a:xfrm>
            <a:prstGeom prst="rect">
              <a:avLst/>
            </a:prstGeom>
            <a:solidFill>
              <a:srgbClr val="B3B3B3">
                <a:alpha val="100000"/>
              </a:srgbClr>
            </a:solidFill>
          </p:spPr>
          <p:txBody>
            <a:bodyPr/>
            <a:lstStyle/>
            <a:p>
              <a:endParaRPr/>
            </a:p>
          </p:txBody>
        </p:sp>
        <p:sp>
          <p:nvSpPr>
            <p:cNvPr id="75" name="pl75"/>
            <p:cNvSpPr/>
            <p:nvPr/>
          </p:nvSpPr>
          <p:spPr>
            <a:xfrm>
              <a:off x="1416218" y="2010026"/>
              <a:ext cx="6663577" cy="455778"/>
            </a:xfrm>
            <a:custGeom>
              <a:avLst/>
              <a:gdLst/>
              <a:ahLst/>
              <a:cxnLst/>
              <a:rect l="0" t="0" r="0" b="0"/>
              <a:pathLst>
                <a:path w="6663577" h="455778">
                  <a:moveTo>
                    <a:pt x="0" y="455778"/>
                  </a:moveTo>
                  <a:lnTo>
                    <a:pt x="266543" y="432990"/>
                  </a:lnTo>
                  <a:lnTo>
                    <a:pt x="533086" y="410201"/>
                  </a:lnTo>
                  <a:lnTo>
                    <a:pt x="799629" y="410201"/>
                  </a:lnTo>
                  <a:lnTo>
                    <a:pt x="1066172" y="364623"/>
                  </a:lnTo>
                  <a:lnTo>
                    <a:pt x="1332715" y="296256"/>
                  </a:lnTo>
                  <a:lnTo>
                    <a:pt x="1599258" y="319045"/>
                  </a:lnTo>
                  <a:lnTo>
                    <a:pt x="1865801" y="319045"/>
                  </a:lnTo>
                  <a:lnTo>
                    <a:pt x="2132344" y="319045"/>
                  </a:lnTo>
                  <a:lnTo>
                    <a:pt x="2398888" y="296256"/>
                  </a:lnTo>
                  <a:lnTo>
                    <a:pt x="2665431" y="250678"/>
                  </a:lnTo>
                  <a:lnTo>
                    <a:pt x="2931974" y="159522"/>
                  </a:lnTo>
                  <a:lnTo>
                    <a:pt x="3198517" y="159522"/>
                  </a:lnTo>
                  <a:lnTo>
                    <a:pt x="3465060" y="159522"/>
                  </a:lnTo>
                  <a:lnTo>
                    <a:pt x="3731603" y="136733"/>
                  </a:lnTo>
                  <a:lnTo>
                    <a:pt x="3998146" y="136733"/>
                  </a:lnTo>
                  <a:lnTo>
                    <a:pt x="4264689" y="113944"/>
                  </a:lnTo>
                  <a:lnTo>
                    <a:pt x="4531233" y="113944"/>
                  </a:lnTo>
                  <a:lnTo>
                    <a:pt x="4797776" y="68366"/>
                  </a:lnTo>
                  <a:lnTo>
                    <a:pt x="5064319" y="45577"/>
                  </a:lnTo>
                  <a:lnTo>
                    <a:pt x="5330862" y="159522"/>
                  </a:lnTo>
                  <a:lnTo>
                    <a:pt x="5597405" y="136733"/>
                  </a:lnTo>
                  <a:lnTo>
                    <a:pt x="5863948" y="22788"/>
                  </a:lnTo>
                  <a:lnTo>
                    <a:pt x="6130491" y="45577"/>
                  </a:lnTo>
                  <a:lnTo>
                    <a:pt x="6397034" y="0"/>
                  </a:lnTo>
                  <a:lnTo>
                    <a:pt x="6663577" y="0"/>
                  </a:lnTo>
                </a:path>
              </a:pathLst>
            </a:custGeom>
            <a:ln w="27101" cap="flat">
              <a:solidFill>
                <a:srgbClr val="0058AB">
                  <a:alpha val="80000"/>
                </a:srgbClr>
              </a:solidFill>
              <a:prstDash val="solid"/>
              <a:round/>
            </a:ln>
          </p:spPr>
          <p:txBody>
            <a:bodyPr/>
            <a:lstStyle/>
            <a:p>
              <a:endParaRPr/>
            </a:p>
          </p:txBody>
        </p:sp>
        <p:sp>
          <p:nvSpPr>
            <p:cNvPr id="76" name="pl76"/>
            <p:cNvSpPr/>
            <p:nvPr/>
          </p:nvSpPr>
          <p:spPr>
            <a:xfrm>
              <a:off x="1416218" y="2078393"/>
              <a:ext cx="6663577" cy="729246"/>
            </a:xfrm>
            <a:custGeom>
              <a:avLst/>
              <a:gdLst/>
              <a:ahLst/>
              <a:cxnLst/>
              <a:rect l="0" t="0" r="0" b="0"/>
              <a:pathLst>
                <a:path w="6663577" h="729246">
                  <a:moveTo>
                    <a:pt x="0" y="729246"/>
                  </a:moveTo>
                  <a:lnTo>
                    <a:pt x="266543" y="683668"/>
                  </a:lnTo>
                  <a:lnTo>
                    <a:pt x="533086" y="683668"/>
                  </a:lnTo>
                  <a:lnTo>
                    <a:pt x="799629" y="638090"/>
                  </a:lnTo>
                  <a:lnTo>
                    <a:pt x="1066172" y="569723"/>
                  </a:lnTo>
                  <a:lnTo>
                    <a:pt x="1332715" y="546934"/>
                  </a:lnTo>
                  <a:lnTo>
                    <a:pt x="1599258" y="569723"/>
                  </a:lnTo>
                  <a:lnTo>
                    <a:pt x="1865801" y="592512"/>
                  </a:lnTo>
                  <a:lnTo>
                    <a:pt x="2132344" y="501356"/>
                  </a:lnTo>
                  <a:lnTo>
                    <a:pt x="2398888" y="432990"/>
                  </a:lnTo>
                  <a:lnTo>
                    <a:pt x="2665431" y="364623"/>
                  </a:lnTo>
                  <a:lnTo>
                    <a:pt x="2931974" y="273467"/>
                  </a:lnTo>
                  <a:lnTo>
                    <a:pt x="3198517" y="273467"/>
                  </a:lnTo>
                  <a:lnTo>
                    <a:pt x="3465060" y="250678"/>
                  </a:lnTo>
                  <a:lnTo>
                    <a:pt x="3731603" y="205100"/>
                  </a:lnTo>
                  <a:lnTo>
                    <a:pt x="3998146" y="159522"/>
                  </a:lnTo>
                  <a:lnTo>
                    <a:pt x="4264689" y="136733"/>
                  </a:lnTo>
                  <a:lnTo>
                    <a:pt x="4531233" y="113944"/>
                  </a:lnTo>
                  <a:lnTo>
                    <a:pt x="4797776" y="91155"/>
                  </a:lnTo>
                  <a:lnTo>
                    <a:pt x="5064319" y="68366"/>
                  </a:lnTo>
                  <a:lnTo>
                    <a:pt x="5330862" y="182311"/>
                  </a:lnTo>
                  <a:lnTo>
                    <a:pt x="5597405" y="159522"/>
                  </a:lnTo>
                  <a:lnTo>
                    <a:pt x="5863948" y="22788"/>
                  </a:lnTo>
                  <a:lnTo>
                    <a:pt x="6130491" y="45577"/>
                  </a:lnTo>
                  <a:lnTo>
                    <a:pt x="6397034" y="0"/>
                  </a:lnTo>
                  <a:lnTo>
                    <a:pt x="6663577" y="0"/>
                  </a:lnTo>
                </a:path>
              </a:pathLst>
            </a:custGeom>
            <a:ln w="27101" cap="flat">
              <a:solidFill>
                <a:srgbClr val="333333">
                  <a:alpha val="80000"/>
                </a:srgbClr>
              </a:solidFill>
              <a:prstDash val="solid"/>
              <a:round/>
            </a:ln>
          </p:spPr>
          <p:txBody>
            <a:bodyPr/>
            <a:lstStyle/>
            <a:p>
              <a:endParaRPr/>
            </a:p>
          </p:txBody>
        </p:sp>
        <p:sp>
          <p:nvSpPr>
            <p:cNvPr id="77" name="tx77"/>
            <p:cNvSpPr/>
            <p:nvPr/>
          </p:nvSpPr>
          <p:spPr>
            <a:xfrm>
              <a:off x="6410199" y="187256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78" name="tx78"/>
            <p:cNvSpPr/>
            <p:nvPr/>
          </p:nvSpPr>
          <p:spPr>
            <a:xfrm>
              <a:off x="6676742" y="19865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79" name="tx79"/>
            <p:cNvSpPr/>
            <p:nvPr/>
          </p:nvSpPr>
          <p:spPr>
            <a:xfrm>
              <a:off x="6943285" y="19637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0" name="tx80"/>
            <p:cNvSpPr/>
            <p:nvPr/>
          </p:nvSpPr>
          <p:spPr>
            <a:xfrm>
              <a:off x="7209828" y="18498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1" name="tx81"/>
            <p:cNvSpPr/>
            <p:nvPr/>
          </p:nvSpPr>
          <p:spPr>
            <a:xfrm>
              <a:off x="7476372" y="187256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7742915" y="18270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3" name="tx83"/>
            <p:cNvSpPr/>
            <p:nvPr/>
          </p:nvSpPr>
          <p:spPr>
            <a:xfrm>
              <a:off x="8009458" y="18270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4" name="tx84"/>
            <p:cNvSpPr/>
            <p:nvPr/>
          </p:nvSpPr>
          <p:spPr>
            <a:xfrm>
              <a:off x="6410199" y="22082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85" name="tx85"/>
            <p:cNvSpPr/>
            <p:nvPr/>
          </p:nvSpPr>
          <p:spPr>
            <a:xfrm>
              <a:off x="6676742" y="23221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84</a:t>
              </a:r>
            </a:p>
          </p:txBody>
        </p:sp>
        <p:sp>
          <p:nvSpPr>
            <p:cNvPr id="86" name="tx86"/>
            <p:cNvSpPr/>
            <p:nvPr/>
          </p:nvSpPr>
          <p:spPr>
            <a:xfrm>
              <a:off x="6943285" y="22993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87" name="tx87"/>
            <p:cNvSpPr/>
            <p:nvPr/>
          </p:nvSpPr>
          <p:spPr>
            <a:xfrm>
              <a:off x="7209828" y="216263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91</a:t>
              </a:r>
            </a:p>
          </p:txBody>
        </p:sp>
        <p:sp>
          <p:nvSpPr>
            <p:cNvPr id="88" name="tx88"/>
            <p:cNvSpPr/>
            <p:nvPr/>
          </p:nvSpPr>
          <p:spPr>
            <a:xfrm>
              <a:off x="7476372" y="21854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90</a:t>
              </a:r>
            </a:p>
          </p:txBody>
        </p:sp>
        <p:sp>
          <p:nvSpPr>
            <p:cNvPr id="89" name="tx89"/>
            <p:cNvSpPr/>
            <p:nvPr/>
          </p:nvSpPr>
          <p:spPr>
            <a:xfrm>
              <a:off x="7742915" y="21398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92</a:t>
              </a:r>
            </a:p>
          </p:txBody>
        </p:sp>
        <p:sp>
          <p:nvSpPr>
            <p:cNvPr id="90" name="tx90"/>
            <p:cNvSpPr/>
            <p:nvPr/>
          </p:nvSpPr>
          <p:spPr>
            <a:xfrm>
              <a:off x="8009458" y="21398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92</a:t>
              </a:r>
            </a:p>
          </p:txBody>
        </p:sp>
        <p:sp>
          <p:nvSpPr>
            <p:cNvPr id="91" name="tx91"/>
            <p:cNvSpPr/>
            <p:nvPr/>
          </p:nvSpPr>
          <p:spPr>
            <a:xfrm>
              <a:off x="1340869" y="37734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92" name="tx92"/>
            <p:cNvSpPr/>
            <p:nvPr/>
          </p:nvSpPr>
          <p:spPr>
            <a:xfrm>
              <a:off x="2673584" y="388365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3" name="tx93"/>
            <p:cNvSpPr/>
            <p:nvPr/>
          </p:nvSpPr>
          <p:spPr>
            <a:xfrm>
              <a:off x="4006300" y="39074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94" name="tx94"/>
            <p:cNvSpPr/>
            <p:nvPr/>
          </p:nvSpPr>
          <p:spPr>
            <a:xfrm>
              <a:off x="5384220" y="39883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6405188" y="404334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6" name="tx96"/>
            <p:cNvSpPr/>
            <p:nvPr/>
          </p:nvSpPr>
          <p:spPr>
            <a:xfrm>
              <a:off x="6671731" y="397391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97" name="tx97"/>
            <p:cNvSpPr/>
            <p:nvPr/>
          </p:nvSpPr>
          <p:spPr>
            <a:xfrm>
              <a:off x="6983478" y="398882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7204817" y="405743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7471361" y="40424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0" name="tx100"/>
            <p:cNvSpPr/>
            <p:nvPr/>
          </p:nvSpPr>
          <p:spPr>
            <a:xfrm>
              <a:off x="7737904" y="40677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8004447" y="40647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1340869" y="320368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3" name="tx103"/>
            <p:cNvSpPr/>
            <p:nvPr/>
          </p:nvSpPr>
          <p:spPr>
            <a:xfrm>
              <a:off x="2673584" y="3431636"/>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4051504" y="35708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05" name="tx105"/>
            <p:cNvSpPr/>
            <p:nvPr/>
          </p:nvSpPr>
          <p:spPr>
            <a:xfrm>
              <a:off x="5339016" y="37821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6405188" y="39055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6671731" y="377300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6938274" y="37902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9" name="tx109"/>
            <p:cNvSpPr/>
            <p:nvPr/>
          </p:nvSpPr>
          <p:spPr>
            <a:xfrm>
              <a:off x="7204817" y="39349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0" name="tx110"/>
            <p:cNvSpPr/>
            <p:nvPr/>
          </p:nvSpPr>
          <p:spPr>
            <a:xfrm>
              <a:off x="7471361" y="390878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7737904" y="39623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8049651" y="39575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3" name="tx113"/>
            <p:cNvSpPr/>
            <p:nvPr/>
          </p:nvSpPr>
          <p:spPr>
            <a:xfrm>
              <a:off x="1310724" y="291749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15.4</a:t>
              </a:r>
            </a:p>
          </p:txBody>
        </p:sp>
        <p:sp>
          <p:nvSpPr>
            <p:cNvPr id="114" name="tx114"/>
            <p:cNvSpPr/>
            <p:nvPr/>
          </p:nvSpPr>
          <p:spPr>
            <a:xfrm>
              <a:off x="2643440" y="315009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12.3</a:t>
              </a:r>
            </a:p>
          </p:txBody>
        </p:sp>
        <p:sp>
          <p:nvSpPr>
            <p:cNvPr id="115" name="tx115"/>
            <p:cNvSpPr/>
            <p:nvPr/>
          </p:nvSpPr>
          <p:spPr>
            <a:xfrm>
              <a:off x="4006300" y="33838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6" name="tx116"/>
            <p:cNvSpPr/>
            <p:nvPr/>
          </p:nvSpPr>
          <p:spPr>
            <a:xfrm>
              <a:off x="5339016" y="3649319"/>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117" name="tx117"/>
            <p:cNvSpPr/>
            <p:nvPr/>
          </p:nvSpPr>
          <p:spPr>
            <a:xfrm>
              <a:off x="6405188" y="37814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8" name="tx118"/>
            <p:cNvSpPr/>
            <p:nvPr/>
          </p:nvSpPr>
          <p:spPr>
            <a:xfrm>
              <a:off x="6671731" y="3653745"/>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119" name="tx119"/>
            <p:cNvSpPr/>
            <p:nvPr/>
          </p:nvSpPr>
          <p:spPr>
            <a:xfrm>
              <a:off x="6938274" y="366314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20" name="tx120"/>
            <p:cNvSpPr/>
            <p:nvPr/>
          </p:nvSpPr>
          <p:spPr>
            <a:xfrm>
              <a:off x="7204817" y="381189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21" name="tx121"/>
            <p:cNvSpPr/>
            <p:nvPr/>
          </p:nvSpPr>
          <p:spPr>
            <a:xfrm>
              <a:off x="7471361" y="37868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22" name="tx122"/>
            <p:cNvSpPr/>
            <p:nvPr/>
          </p:nvSpPr>
          <p:spPr>
            <a:xfrm>
              <a:off x="7737904" y="38434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23" name="tx123"/>
            <p:cNvSpPr/>
            <p:nvPr/>
          </p:nvSpPr>
          <p:spPr>
            <a:xfrm>
              <a:off x="8004447" y="38397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24" name="tx124"/>
            <p:cNvSpPr/>
            <p:nvPr/>
          </p:nvSpPr>
          <p:spPr>
            <a:xfrm>
              <a:off x="694404" y="412286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16710" y="3382868"/>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264287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7" name="tx127"/>
            <p:cNvSpPr/>
            <p:nvPr/>
          </p:nvSpPr>
          <p:spPr>
            <a:xfrm>
              <a:off x="616710" y="1902813"/>
              <a:ext cx="27176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30M</a:t>
              </a:r>
            </a:p>
          </p:txBody>
        </p:sp>
        <p:sp>
          <p:nvSpPr>
            <p:cNvPr id="128" name="tx128"/>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5" name="tx145"/>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6" name="pl146"/>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7" name="pl147"/>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8" name="tx148"/>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9" name="tx149"/>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0" name="rc150"/>
            <p:cNvSpPr/>
            <p:nvPr/>
          </p:nvSpPr>
          <p:spPr>
            <a:xfrm>
              <a:off x="4663170" y="5049988"/>
              <a:ext cx="201456" cy="201456"/>
            </a:xfrm>
            <a:prstGeom prst="rect">
              <a:avLst/>
            </a:prstGeom>
            <a:solidFill>
              <a:srgbClr val="B3B3B3">
                <a:alpha val="100000"/>
              </a:srgbClr>
            </a:solidFill>
          </p:spPr>
          <p:txBody>
            <a:bodyPr/>
            <a:lstStyle/>
            <a:p>
              <a:endParaRPr/>
            </a:p>
          </p:txBody>
        </p:sp>
        <p:sp>
          <p:nvSpPr>
            <p:cNvPr id="151" name="rc151"/>
            <p:cNvSpPr/>
            <p:nvPr/>
          </p:nvSpPr>
          <p:spPr>
            <a:xfrm>
              <a:off x="5565324" y="5049988"/>
              <a:ext cx="201456" cy="201456"/>
            </a:xfrm>
            <a:prstGeom prst="rect">
              <a:avLst/>
            </a:prstGeom>
            <a:solidFill>
              <a:srgbClr val="1CABE2">
                <a:alpha val="100000"/>
              </a:srgbClr>
            </a:solidFill>
          </p:spPr>
          <p:txBody>
            <a:bodyPr/>
            <a:lstStyle/>
            <a:p>
              <a:endParaRPr/>
            </a:p>
          </p:txBody>
        </p:sp>
        <p:sp>
          <p:nvSpPr>
            <p:cNvPr id="152" name="tx152"/>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3" name="tx153"/>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4" name="tx154"/>
            <p:cNvSpPr/>
            <p:nvPr/>
          </p:nvSpPr>
          <p:spPr>
            <a:xfrm>
              <a:off x="951100" y="1400218"/>
              <a:ext cx="7277769"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ROSA, 2000-2025</a:t>
              </a:r>
            </a:p>
          </p:txBody>
        </p:sp>
        <p:sp>
          <p:nvSpPr>
            <p:cNvPr id="155" name="pl155"/>
            <p:cNvSpPr/>
            <p:nvPr/>
          </p:nvSpPr>
          <p:spPr>
            <a:xfrm>
              <a:off x="2223699"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4078551"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93340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7788254"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151125"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005977"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860828"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296273" y="5831128"/>
              <a:ext cx="4571430" cy="131606"/>
            </a:xfrm>
            <a:prstGeom prst="rect">
              <a:avLst/>
            </a:prstGeom>
            <a:solidFill>
              <a:srgbClr val="1CABE2">
                <a:alpha val="100000"/>
              </a:srgbClr>
            </a:solidFill>
          </p:spPr>
          <p:txBody>
            <a:bodyPr/>
            <a:lstStyle/>
            <a:p>
              <a:endParaRPr/>
            </a:p>
          </p:txBody>
        </p:sp>
        <p:sp>
          <p:nvSpPr>
            <p:cNvPr id="167" name="rc167"/>
            <p:cNvSpPr/>
            <p:nvPr/>
          </p:nvSpPr>
          <p:spPr>
            <a:xfrm>
              <a:off x="1296273" y="5666620"/>
              <a:ext cx="3345677" cy="131606"/>
            </a:xfrm>
            <a:prstGeom prst="rect">
              <a:avLst/>
            </a:prstGeom>
            <a:solidFill>
              <a:srgbClr val="1CABE2">
                <a:alpha val="100000"/>
              </a:srgbClr>
            </a:solidFill>
          </p:spPr>
          <p:txBody>
            <a:bodyPr/>
            <a:lstStyle/>
            <a:p>
              <a:endParaRPr/>
            </a:p>
          </p:txBody>
        </p:sp>
        <p:sp>
          <p:nvSpPr>
            <p:cNvPr id="168" name="rc168"/>
            <p:cNvSpPr/>
            <p:nvPr/>
          </p:nvSpPr>
          <p:spPr>
            <a:xfrm>
              <a:off x="1296273" y="5502112"/>
              <a:ext cx="3496515" cy="131606"/>
            </a:xfrm>
            <a:prstGeom prst="rect">
              <a:avLst/>
            </a:prstGeom>
            <a:solidFill>
              <a:srgbClr val="1CABE2">
                <a:alpha val="100000"/>
              </a:srgbClr>
            </a:solidFill>
          </p:spPr>
          <p:txBody>
            <a:bodyPr/>
            <a:lstStyle/>
            <a:p>
              <a:endParaRPr/>
            </a:p>
          </p:txBody>
        </p:sp>
        <p:sp>
          <p:nvSpPr>
            <p:cNvPr id="169" name="rc169"/>
            <p:cNvSpPr/>
            <p:nvPr/>
          </p:nvSpPr>
          <p:spPr>
            <a:xfrm>
              <a:off x="5867704" y="5831128"/>
              <a:ext cx="2332036" cy="131606"/>
            </a:xfrm>
            <a:prstGeom prst="rect">
              <a:avLst/>
            </a:prstGeom>
            <a:solidFill>
              <a:srgbClr val="B3B3B3">
                <a:alpha val="100000"/>
              </a:srgbClr>
            </a:solidFill>
          </p:spPr>
          <p:txBody>
            <a:bodyPr/>
            <a:lstStyle/>
            <a:p>
              <a:endParaRPr/>
            </a:p>
          </p:txBody>
        </p:sp>
        <p:sp>
          <p:nvSpPr>
            <p:cNvPr id="170" name="rc170"/>
            <p:cNvSpPr/>
            <p:nvPr/>
          </p:nvSpPr>
          <p:spPr>
            <a:xfrm>
              <a:off x="4641951" y="5666620"/>
              <a:ext cx="2004771" cy="131606"/>
            </a:xfrm>
            <a:prstGeom prst="rect">
              <a:avLst/>
            </a:prstGeom>
            <a:solidFill>
              <a:srgbClr val="B3B3B3">
                <a:alpha val="100000"/>
              </a:srgbClr>
            </a:solidFill>
          </p:spPr>
          <p:txBody>
            <a:bodyPr/>
            <a:lstStyle/>
            <a:p>
              <a:endParaRPr/>
            </a:p>
          </p:txBody>
        </p:sp>
        <p:sp>
          <p:nvSpPr>
            <p:cNvPr id="171" name="rc171"/>
            <p:cNvSpPr/>
            <p:nvPr/>
          </p:nvSpPr>
          <p:spPr>
            <a:xfrm>
              <a:off x="4792789" y="5502112"/>
              <a:ext cx="1946566" cy="131606"/>
            </a:xfrm>
            <a:prstGeom prst="rect">
              <a:avLst/>
            </a:prstGeom>
            <a:solidFill>
              <a:srgbClr val="B3B3B3">
                <a:alpha val="100000"/>
              </a:srgbClr>
            </a:solidFill>
          </p:spPr>
          <p:txBody>
            <a:bodyPr/>
            <a:lstStyle/>
            <a:p>
              <a:endParaRPr/>
            </a:p>
          </p:txBody>
        </p:sp>
        <p:sp>
          <p:nvSpPr>
            <p:cNvPr id="172" name="tx172"/>
            <p:cNvSpPr/>
            <p:nvPr/>
          </p:nvSpPr>
          <p:spPr>
            <a:xfrm>
              <a:off x="3244546" y="5856491"/>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2.5</a:t>
              </a:r>
            </a:p>
          </p:txBody>
        </p:sp>
        <p:sp>
          <p:nvSpPr>
            <p:cNvPr id="173" name="tx173"/>
            <p:cNvSpPr/>
            <p:nvPr/>
          </p:nvSpPr>
          <p:spPr>
            <a:xfrm>
              <a:off x="2631670" y="5691983"/>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1.8</a:t>
              </a:r>
            </a:p>
          </p:txBody>
        </p:sp>
        <p:sp>
          <p:nvSpPr>
            <p:cNvPr id="174" name="tx174"/>
            <p:cNvSpPr/>
            <p:nvPr/>
          </p:nvSpPr>
          <p:spPr>
            <a:xfrm>
              <a:off x="2707089" y="5527475"/>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1.9</a:t>
              </a:r>
            </a:p>
          </p:txBody>
        </p:sp>
        <p:sp>
          <p:nvSpPr>
            <p:cNvPr id="175" name="tx175"/>
            <p:cNvSpPr/>
            <p:nvPr/>
          </p:nvSpPr>
          <p:spPr>
            <a:xfrm>
              <a:off x="6732432"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1.3</a:t>
              </a:r>
            </a:p>
          </p:txBody>
        </p:sp>
        <p:sp>
          <p:nvSpPr>
            <p:cNvPr id="176" name="tx176"/>
            <p:cNvSpPr/>
            <p:nvPr/>
          </p:nvSpPr>
          <p:spPr>
            <a:xfrm>
              <a:off x="5343047"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1.1</a:t>
              </a:r>
            </a:p>
          </p:txBody>
        </p:sp>
        <p:sp>
          <p:nvSpPr>
            <p:cNvPr id="177" name="tx177"/>
            <p:cNvSpPr/>
            <p:nvPr/>
          </p:nvSpPr>
          <p:spPr>
            <a:xfrm>
              <a:off x="5509987" y="5507255"/>
              <a:ext cx="512171"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1</a:t>
              </a:r>
            </a:p>
          </p:txBody>
        </p:sp>
        <p:sp>
          <p:nvSpPr>
            <p:cNvPr id="178" name="tx178"/>
            <p:cNvSpPr/>
            <p:nvPr/>
          </p:nvSpPr>
          <p:spPr>
            <a:xfrm>
              <a:off x="8252484" y="584968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3.7</a:t>
              </a:r>
            </a:p>
          </p:txBody>
        </p:sp>
        <p:sp>
          <p:nvSpPr>
            <p:cNvPr id="179" name="tx179"/>
            <p:cNvSpPr/>
            <p:nvPr/>
          </p:nvSpPr>
          <p:spPr>
            <a:xfrm>
              <a:off x="6699467" y="5685243"/>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2.9</a:t>
              </a:r>
            </a:p>
          </p:txBody>
        </p:sp>
        <p:sp>
          <p:nvSpPr>
            <p:cNvPr id="180" name="tx180"/>
            <p:cNvSpPr/>
            <p:nvPr/>
          </p:nvSpPr>
          <p:spPr>
            <a:xfrm>
              <a:off x="6792100" y="5520735"/>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2.9</a:t>
              </a:r>
            </a:p>
          </p:txBody>
        </p:sp>
        <p:sp>
          <p:nvSpPr>
            <p:cNvPr id="181" name="tx181"/>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3034686"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889537"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6744389"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89" name="tx189"/>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95%. The number of children missing out on any vaccination (zero-dose children) increased from 1,804,000 in 2024 to 1,885,000 in 2025.
DTP3 coverage remained constant at 92% in 2025, leaving 2,935,000 children vulnerable to vaccine-preventable diseases.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95% and DTP3 was 92%, leaving 2.9 million children un- or under-vaccinated, including 1.9 million zero-dose and 1 million with only partial protection.</a:t>
            </a:r>
          </a:p>
        </p:txBody>
      </p:sp>
      <p:grpSp>
        <p:nvGrpSpPr>
          <p:cNvPr id="193" name="Group 192"/>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P7TF5XRZ5TZD-1674051314-5648</_dlc_DocId>
    <_dlc_DocIdUrl xmlns="5ce71423-0d49-4a04-8822-86064e799dcd">
      <Url>https://unicef.sharepoint.com/teams/DAPM-DataComm/_layouts/15/DocIdRedir.aspx?ID=P7TF5XRZ5TZD-1674051314-5648</Url>
      <Description>P7TF5XRZ5TZD-1674051314-5648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68A878D3-010A-456C-8CB7-A6B5B9C9F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docProps/app.xml><?xml version="1.0" encoding="utf-8"?>
<Properties xmlns="http://schemas.openxmlformats.org/officeDocument/2006/extended-properties" xmlns:vt="http://schemas.openxmlformats.org/officeDocument/2006/docPropsVTypes">
  <TotalTime>2509</TotalTime>
  <Words>14804</Words>
  <Application>Microsoft Office PowerPoint</Application>
  <PresentationFormat>Widescreen</PresentationFormat>
  <Paragraphs>4225</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2026-07-13T11:50:31Z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a47b5c58-d000-456f-b67d-d70a9c493b86</vt:lpwstr>
  </property>
  <property fmtid="{D5CDD505-2E9C-101B-9397-08002B2CF9AE}" pid="4" name="ContentTypeId">
    <vt:lpwstr>0x01010038585AFFD885DF428C5218D542FAA00E</vt:lpwstr>
  </property>
</Properties>
</file>