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9" r:id="rId46"/>
    <p:sldId id="297" r:id="rId47"/>
    <p:sldId id="298"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sldOrd addMainMaster delMainMaster modMainMaster">
      <pc:chgData name="Lauren Francis" userId="b7c8c318-11b6-44df-a20d-cbfd05c86935" providerId="ADAL" clId="{7DF8D789-081D-4C54-A01C-20FBD4C1C0B0}" dt="2026-07-13T10:14:13.476" v="746"/>
      <pc:docMkLst>
        <pc:docMk/>
      </pc:docMkLst>
      <pc:sldChg chg="ord">
        <pc:chgData name="Lauren Francis" userId="b7c8c318-11b6-44df-a20d-cbfd05c86935" providerId="ADAL" clId="{7DF8D789-081D-4C54-A01C-20FBD4C1C0B0}" dt="2026-07-13T10:14:13.476" v="746"/>
        <pc:sldMkLst>
          <pc:docMk/>
          <pc:sldMk cId="0" sldId="299"/>
        </pc:sldMkLst>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Europe and Central Asia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28590" y="3917456"/>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28590" y="3328349"/>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28590" y="2739242"/>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28590" y="2150135"/>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28590" y="421200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28590" y="3622902"/>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28590" y="3033795"/>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28590" y="244468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28590" y="1855582"/>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8896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807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2719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4631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50160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6542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92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9307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689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2071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454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70241" y="3343253"/>
              <a:ext cx="237440" cy="868755"/>
            </a:xfrm>
            <a:prstGeom prst="rect">
              <a:avLst/>
            </a:prstGeom>
            <a:solidFill>
              <a:srgbClr val="80BD41">
                <a:alpha val="100000"/>
              </a:srgbClr>
            </a:solidFill>
          </p:spPr>
          <p:txBody>
            <a:bodyPr/>
            <a:lstStyle/>
            <a:p>
              <a:endParaRPr/>
            </a:p>
          </p:txBody>
        </p:sp>
        <p:sp>
          <p:nvSpPr>
            <p:cNvPr id="26" name="rc26"/>
            <p:cNvSpPr/>
            <p:nvPr/>
          </p:nvSpPr>
          <p:spPr>
            <a:xfrm>
              <a:off x="1370241" y="3297025"/>
              <a:ext cx="237440" cy="46227"/>
            </a:xfrm>
            <a:prstGeom prst="rect">
              <a:avLst/>
            </a:prstGeom>
            <a:solidFill>
              <a:srgbClr val="1CABE2">
                <a:alpha val="100000"/>
              </a:srgbClr>
            </a:solidFill>
          </p:spPr>
          <p:txBody>
            <a:bodyPr/>
            <a:lstStyle/>
            <a:p>
              <a:endParaRPr/>
            </a:p>
          </p:txBody>
        </p:sp>
        <p:sp>
          <p:nvSpPr>
            <p:cNvPr id="27" name="rc27"/>
            <p:cNvSpPr/>
            <p:nvPr/>
          </p:nvSpPr>
          <p:spPr>
            <a:xfrm>
              <a:off x="1634064" y="3349575"/>
              <a:ext cx="237440" cy="862434"/>
            </a:xfrm>
            <a:prstGeom prst="rect">
              <a:avLst/>
            </a:prstGeom>
            <a:solidFill>
              <a:srgbClr val="80BD41">
                <a:alpha val="100000"/>
              </a:srgbClr>
            </a:solidFill>
          </p:spPr>
          <p:txBody>
            <a:bodyPr/>
            <a:lstStyle/>
            <a:p>
              <a:endParaRPr/>
            </a:p>
          </p:txBody>
        </p:sp>
        <p:sp>
          <p:nvSpPr>
            <p:cNvPr id="28" name="rc28"/>
            <p:cNvSpPr/>
            <p:nvPr/>
          </p:nvSpPr>
          <p:spPr>
            <a:xfrm>
              <a:off x="1634064" y="3313256"/>
              <a:ext cx="237440" cy="36318"/>
            </a:xfrm>
            <a:prstGeom prst="rect">
              <a:avLst/>
            </a:prstGeom>
            <a:solidFill>
              <a:srgbClr val="1CABE2">
                <a:alpha val="100000"/>
              </a:srgbClr>
            </a:solidFill>
          </p:spPr>
          <p:txBody>
            <a:bodyPr/>
            <a:lstStyle/>
            <a:p>
              <a:endParaRPr/>
            </a:p>
          </p:txBody>
        </p:sp>
        <p:sp>
          <p:nvSpPr>
            <p:cNvPr id="29" name="rc29"/>
            <p:cNvSpPr/>
            <p:nvPr/>
          </p:nvSpPr>
          <p:spPr>
            <a:xfrm>
              <a:off x="1897887" y="3392676"/>
              <a:ext cx="237440" cy="819333"/>
            </a:xfrm>
            <a:prstGeom prst="rect">
              <a:avLst/>
            </a:prstGeom>
            <a:solidFill>
              <a:srgbClr val="80BD41">
                <a:alpha val="100000"/>
              </a:srgbClr>
            </a:solidFill>
          </p:spPr>
          <p:txBody>
            <a:bodyPr/>
            <a:lstStyle/>
            <a:p>
              <a:endParaRPr/>
            </a:p>
          </p:txBody>
        </p:sp>
        <p:sp>
          <p:nvSpPr>
            <p:cNvPr id="30" name="rc30"/>
            <p:cNvSpPr/>
            <p:nvPr/>
          </p:nvSpPr>
          <p:spPr>
            <a:xfrm>
              <a:off x="1897887" y="3320133"/>
              <a:ext cx="237440" cy="72542"/>
            </a:xfrm>
            <a:prstGeom prst="rect">
              <a:avLst/>
            </a:prstGeom>
            <a:solidFill>
              <a:srgbClr val="1CABE2">
                <a:alpha val="100000"/>
              </a:srgbClr>
            </a:solidFill>
          </p:spPr>
          <p:txBody>
            <a:bodyPr/>
            <a:lstStyle/>
            <a:p>
              <a:endParaRPr/>
            </a:p>
          </p:txBody>
        </p:sp>
        <p:sp>
          <p:nvSpPr>
            <p:cNvPr id="31" name="rc31"/>
            <p:cNvSpPr/>
            <p:nvPr/>
          </p:nvSpPr>
          <p:spPr>
            <a:xfrm>
              <a:off x="2161711" y="3408612"/>
              <a:ext cx="237440" cy="803397"/>
            </a:xfrm>
            <a:prstGeom prst="rect">
              <a:avLst/>
            </a:prstGeom>
            <a:solidFill>
              <a:srgbClr val="80BD41">
                <a:alpha val="100000"/>
              </a:srgbClr>
            </a:solidFill>
          </p:spPr>
          <p:txBody>
            <a:bodyPr/>
            <a:lstStyle/>
            <a:p>
              <a:endParaRPr/>
            </a:p>
          </p:txBody>
        </p:sp>
        <p:sp>
          <p:nvSpPr>
            <p:cNvPr id="32" name="rc32"/>
            <p:cNvSpPr/>
            <p:nvPr/>
          </p:nvSpPr>
          <p:spPr>
            <a:xfrm>
              <a:off x="2161711" y="3314103"/>
              <a:ext cx="237440" cy="94508"/>
            </a:xfrm>
            <a:prstGeom prst="rect">
              <a:avLst/>
            </a:prstGeom>
            <a:solidFill>
              <a:srgbClr val="1CABE2">
                <a:alpha val="100000"/>
              </a:srgbClr>
            </a:solidFill>
          </p:spPr>
          <p:txBody>
            <a:bodyPr/>
            <a:lstStyle/>
            <a:p>
              <a:endParaRPr/>
            </a:p>
          </p:txBody>
        </p:sp>
        <p:sp>
          <p:nvSpPr>
            <p:cNvPr id="33" name="rc33"/>
            <p:cNvSpPr/>
            <p:nvPr/>
          </p:nvSpPr>
          <p:spPr>
            <a:xfrm>
              <a:off x="2425534" y="3360386"/>
              <a:ext cx="237440" cy="851622"/>
            </a:xfrm>
            <a:prstGeom prst="rect">
              <a:avLst/>
            </a:prstGeom>
            <a:solidFill>
              <a:srgbClr val="80BD41">
                <a:alpha val="100000"/>
              </a:srgbClr>
            </a:solidFill>
          </p:spPr>
          <p:txBody>
            <a:bodyPr/>
            <a:lstStyle/>
            <a:p>
              <a:endParaRPr/>
            </a:p>
          </p:txBody>
        </p:sp>
        <p:sp>
          <p:nvSpPr>
            <p:cNvPr id="34" name="rc34"/>
            <p:cNvSpPr/>
            <p:nvPr/>
          </p:nvSpPr>
          <p:spPr>
            <a:xfrm>
              <a:off x="2425534" y="3288562"/>
              <a:ext cx="237440" cy="71824"/>
            </a:xfrm>
            <a:prstGeom prst="rect">
              <a:avLst/>
            </a:prstGeom>
            <a:solidFill>
              <a:srgbClr val="1CABE2">
                <a:alpha val="100000"/>
              </a:srgbClr>
            </a:solidFill>
          </p:spPr>
          <p:txBody>
            <a:bodyPr/>
            <a:lstStyle/>
            <a:p>
              <a:endParaRPr/>
            </a:p>
          </p:txBody>
        </p:sp>
        <p:sp>
          <p:nvSpPr>
            <p:cNvPr id="35" name="rc35"/>
            <p:cNvSpPr/>
            <p:nvPr/>
          </p:nvSpPr>
          <p:spPr>
            <a:xfrm>
              <a:off x="2689357" y="3320299"/>
              <a:ext cx="237440" cy="891710"/>
            </a:xfrm>
            <a:prstGeom prst="rect">
              <a:avLst/>
            </a:prstGeom>
            <a:solidFill>
              <a:srgbClr val="80BD41">
                <a:alpha val="100000"/>
              </a:srgbClr>
            </a:solidFill>
          </p:spPr>
          <p:txBody>
            <a:bodyPr/>
            <a:lstStyle/>
            <a:p>
              <a:endParaRPr/>
            </a:p>
          </p:txBody>
        </p:sp>
        <p:sp>
          <p:nvSpPr>
            <p:cNvPr id="36" name="rc36"/>
            <p:cNvSpPr/>
            <p:nvPr/>
          </p:nvSpPr>
          <p:spPr>
            <a:xfrm>
              <a:off x="2689357" y="3276517"/>
              <a:ext cx="237440" cy="43781"/>
            </a:xfrm>
            <a:prstGeom prst="rect">
              <a:avLst/>
            </a:prstGeom>
            <a:solidFill>
              <a:srgbClr val="1CABE2">
                <a:alpha val="100000"/>
              </a:srgbClr>
            </a:solidFill>
          </p:spPr>
          <p:txBody>
            <a:bodyPr/>
            <a:lstStyle/>
            <a:p>
              <a:endParaRPr/>
            </a:p>
          </p:txBody>
        </p:sp>
        <p:sp>
          <p:nvSpPr>
            <p:cNvPr id="37" name="rc37"/>
            <p:cNvSpPr/>
            <p:nvPr/>
          </p:nvSpPr>
          <p:spPr>
            <a:xfrm>
              <a:off x="2953180" y="3298869"/>
              <a:ext cx="237440" cy="913139"/>
            </a:xfrm>
            <a:prstGeom prst="rect">
              <a:avLst/>
            </a:prstGeom>
            <a:solidFill>
              <a:srgbClr val="80BD41">
                <a:alpha val="100000"/>
              </a:srgbClr>
            </a:solidFill>
          </p:spPr>
          <p:txBody>
            <a:bodyPr/>
            <a:lstStyle/>
            <a:p>
              <a:endParaRPr/>
            </a:p>
          </p:txBody>
        </p:sp>
        <p:sp>
          <p:nvSpPr>
            <p:cNvPr id="38" name="rc38"/>
            <p:cNvSpPr/>
            <p:nvPr/>
          </p:nvSpPr>
          <p:spPr>
            <a:xfrm>
              <a:off x="2953180" y="3251721"/>
              <a:ext cx="237440" cy="47148"/>
            </a:xfrm>
            <a:prstGeom prst="rect">
              <a:avLst/>
            </a:prstGeom>
            <a:solidFill>
              <a:srgbClr val="1CABE2">
                <a:alpha val="100000"/>
              </a:srgbClr>
            </a:solidFill>
          </p:spPr>
          <p:txBody>
            <a:bodyPr/>
            <a:lstStyle/>
            <a:p>
              <a:endParaRPr/>
            </a:p>
          </p:txBody>
        </p:sp>
        <p:sp>
          <p:nvSpPr>
            <p:cNvPr id="39" name="rc39"/>
            <p:cNvSpPr/>
            <p:nvPr/>
          </p:nvSpPr>
          <p:spPr>
            <a:xfrm>
              <a:off x="3217003" y="3255995"/>
              <a:ext cx="237440" cy="956014"/>
            </a:xfrm>
            <a:prstGeom prst="rect">
              <a:avLst/>
            </a:prstGeom>
            <a:solidFill>
              <a:srgbClr val="80BD41">
                <a:alpha val="100000"/>
              </a:srgbClr>
            </a:solidFill>
          </p:spPr>
          <p:txBody>
            <a:bodyPr/>
            <a:lstStyle/>
            <a:p>
              <a:endParaRPr/>
            </a:p>
          </p:txBody>
        </p:sp>
        <p:sp>
          <p:nvSpPr>
            <p:cNvPr id="40" name="rc40"/>
            <p:cNvSpPr/>
            <p:nvPr/>
          </p:nvSpPr>
          <p:spPr>
            <a:xfrm>
              <a:off x="3217003" y="3226512"/>
              <a:ext cx="237440" cy="29482"/>
            </a:xfrm>
            <a:prstGeom prst="rect">
              <a:avLst/>
            </a:prstGeom>
            <a:solidFill>
              <a:srgbClr val="1CABE2">
                <a:alpha val="100000"/>
              </a:srgbClr>
            </a:solidFill>
          </p:spPr>
          <p:txBody>
            <a:bodyPr/>
            <a:lstStyle/>
            <a:p>
              <a:endParaRPr/>
            </a:p>
          </p:txBody>
        </p:sp>
        <p:sp>
          <p:nvSpPr>
            <p:cNvPr id="41" name="rc41"/>
            <p:cNvSpPr/>
            <p:nvPr/>
          </p:nvSpPr>
          <p:spPr>
            <a:xfrm>
              <a:off x="3480827" y="3232780"/>
              <a:ext cx="237440" cy="979229"/>
            </a:xfrm>
            <a:prstGeom prst="rect">
              <a:avLst/>
            </a:prstGeom>
            <a:solidFill>
              <a:srgbClr val="80BD41">
                <a:alpha val="100000"/>
              </a:srgbClr>
            </a:solidFill>
          </p:spPr>
          <p:txBody>
            <a:bodyPr/>
            <a:lstStyle/>
            <a:p>
              <a:endParaRPr/>
            </a:p>
          </p:txBody>
        </p:sp>
        <p:sp>
          <p:nvSpPr>
            <p:cNvPr id="42" name="rc42"/>
            <p:cNvSpPr/>
            <p:nvPr/>
          </p:nvSpPr>
          <p:spPr>
            <a:xfrm>
              <a:off x="3480827" y="3194645"/>
              <a:ext cx="237440" cy="38134"/>
            </a:xfrm>
            <a:prstGeom prst="rect">
              <a:avLst/>
            </a:prstGeom>
            <a:solidFill>
              <a:srgbClr val="1CABE2">
                <a:alpha val="100000"/>
              </a:srgbClr>
            </a:solidFill>
          </p:spPr>
          <p:txBody>
            <a:bodyPr/>
            <a:lstStyle/>
            <a:p>
              <a:endParaRPr/>
            </a:p>
          </p:txBody>
        </p:sp>
        <p:sp>
          <p:nvSpPr>
            <p:cNvPr id="43" name="rc43"/>
            <p:cNvSpPr/>
            <p:nvPr/>
          </p:nvSpPr>
          <p:spPr>
            <a:xfrm>
              <a:off x="3744650" y="3245846"/>
              <a:ext cx="237440" cy="966162"/>
            </a:xfrm>
            <a:prstGeom prst="rect">
              <a:avLst/>
            </a:prstGeom>
            <a:solidFill>
              <a:srgbClr val="80BD41">
                <a:alpha val="100000"/>
              </a:srgbClr>
            </a:solidFill>
          </p:spPr>
          <p:txBody>
            <a:bodyPr/>
            <a:lstStyle/>
            <a:p>
              <a:endParaRPr/>
            </a:p>
          </p:txBody>
        </p:sp>
        <p:sp>
          <p:nvSpPr>
            <p:cNvPr id="44" name="rc44"/>
            <p:cNvSpPr/>
            <p:nvPr/>
          </p:nvSpPr>
          <p:spPr>
            <a:xfrm>
              <a:off x="3744650" y="3183390"/>
              <a:ext cx="237440" cy="62456"/>
            </a:xfrm>
            <a:prstGeom prst="rect">
              <a:avLst/>
            </a:prstGeom>
            <a:solidFill>
              <a:srgbClr val="1CABE2">
                <a:alpha val="100000"/>
              </a:srgbClr>
            </a:solidFill>
          </p:spPr>
          <p:txBody>
            <a:bodyPr/>
            <a:lstStyle/>
            <a:p>
              <a:endParaRPr/>
            </a:p>
          </p:txBody>
        </p:sp>
        <p:sp>
          <p:nvSpPr>
            <p:cNvPr id="45" name="rc45"/>
            <p:cNvSpPr/>
            <p:nvPr/>
          </p:nvSpPr>
          <p:spPr>
            <a:xfrm>
              <a:off x="4008473" y="3269810"/>
              <a:ext cx="237440" cy="942199"/>
            </a:xfrm>
            <a:prstGeom prst="rect">
              <a:avLst/>
            </a:prstGeom>
            <a:solidFill>
              <a:srgbClr val="80BD41">
                <a:alpha val="100000"/>
              </a:srgbClr>
            </a:solidFill>
          </p:spPr>
          <p:txBody>
            <a:bodyPr/>
            <a:lstStyle/>
            <a:p>
              <a:endParaRPr/>
            </a:p>
          </p:txBody>
        </p:sp>
        <p:sp>
          <p:nvSpPr>
            <p:cNvPr id="46" name="rc46"/>
            <p:cNvSpPr/>
            <p:nvPr/>
          </p:nvSpPr>
          <p:spPr>
            <a:xfrm>
              <a:off x="4008473" y="3192243"/>
              <a:ext cx="237440" cy="77567"/>
            </a:xfrm>
            <a:prstGeom prst="rect">
              <a:avLst/>
            </a:prstGeom>
            <a:solidFill>
              <a:srgbClr val="1CABE2">
                <a:alpha val="100000"/>
              </a:srgbClr>
            </a:solidFill>
          </p:spPr>
          <p:txBody>
            <a:bodyPr/>
            <a:lstStyle/>
            <a:p>
              <a:endParaRPr/>
            </a:p>
          </p:txBody>
        </p:sp>
        <p:sp>
          <p:nvSpPr>
            <p:cNvPr id="47" name="rc47"/>
            <p:cNvSpPr/>
            <p:nvPr/>
          </p:nvSpPr>
          <p:spPr>
            <a:xfrm>
              <a:off x="4272296" y="3279870"/>
              <a:ext cx="237440" cy="932139"/>
            </a:xfrm>
            <a:prstGeom prst="rect">
              <a:avLst/>
            </a:prstGeom>
            <a:solidFill>
              <a:srgbClr val="80BD41">
                <a:alpha val="100000"/>
              </a:srgbClr>
            </a:solidFill>
          </p:spPr>
          <p:txBody>
            <a:bodyPr/>
            <a:lstStyle/>
            <a:p>
              <a:endParaRPr/>
            </a:p>
          </p:txBody>
        </p:sp>
        <p:sp>
          <p:nvSpPr>
            <p:cNvPr id="48" name="rc48"/>
            <p:cNvSpPr/>
            <p:nvPr/>
          </p:nvSpPr>
          <p:spPr>
            <a:xfrm>
              <a:off x="4272296" y="3198188"/>
              <a:ext cx="237440" cy="81681"/>
            </a:xfrm>
            <a:prstGeom prst="rect">
              <a:avLst/>
            </a:prstGeom>
            <a:solidFill>
              <a:srgbClr val="1CABE2">
                <a:alpha val="100000"/>
              </a:srgbClr>
            </a:solidFill>
          </p:spPr>
          <p:txBody>
            <a:bodyPr/>
            <a:lstStyle/>
            <a:p>
              <a:endParaRPr/>
            </a:p>
          </p:txBody>
        </p:sp>
        <p:sp>
          <p:nvSpPr>
            <p:cNvPr id="49" name="rc49"/>
            <p:cNvSpPr/>
            <p:nvPr/>
          </p:nvSpPr>
          <p:spPr>
            <a:xfrm>
              <a:off x="4536120" y="3231512"/>
              <a:ext cx="237440" cy="980496"/>
            </a:xfrm>
            <a:prstGeom prst="rect">
              <a:avLst/>
            </a:prstGeom>
            <a:solidFill>
              <a:srgbClr val="80BD41">
                <a:alpha val="100000"/>
              </a:srgbClr>
            </a:solidFill>
          </p:spPr>
          <p:txBody>
            <a:bodyPr/>
            <a:lstStyle/>
            <a:p>
              <a:endParaRPr/>
            </a:p>
          </p:txBody>
        </p:sp>
        <p:sp>
          <p:nvSpPr>
            <p:cNvPr id="50" name="rc50"/>
            <p:cNvSpPr/>
            <p:nvPr/>
          </p:nvSpPr>
          <p:spPr>
            <a:xfrm>
              <a:off x="4536120" y="3173084"/>
              <a:ext cx="237440" cy="58428"/>
            </a:xfrm>
            <a:prstGeom prst="rect">
              <a:avLst/>
            </a:prstGeom>
            <a:solidFill>
              <a:srgbClr val="1CABE2">
                <a:alpha val="100000"/>
              </a:srgbClr>
            </a:solidFill>
          </p:spPr>
          <p:txBody>
            <a:bodyPr/>
            <a:lstStyle/>
            <a:p>
              <a:endParaRPr/>
            </a:p>
          </p:txBody>
        </p:sp>
        <p:sp>
          <p:nvSpPr>
            <p:cNvPr id="51" name="rc51"/>
            <p:cNvSpPr/>
            <p:nvPr/>
          </p:nvSpPr>
          <p:spPr>
            <a:xfrm>
              <a:off x="4799943" y="3214867"/>
              <a:ext cx="237440" cy="997142"/>
            </a:xfrm>
            <a:prstGeom prst="rect">
              <a:avLst/>
            </a:prstGeom>
            <a:solidFill>
              <a:srgbClr val="80BD41">
                <a:alpha val="100000"/>
              </a:srgbClr>
            </a:solidFill>
          </p:spPr>
          <p:txBody>
            <a:bodyPr/>
            <a:lstStyle/>
            <a:p>
              <a:endParaRPr/>
            </a:p>
          </p:txBody>
        </p:sp>
        <p:sp>
          <p:nvSpPr>
            <p:cNvPr id="52" name="rc52"/>
            <p:cNvSpPr/>
            <p:nvPr/>
          </p:nvSpPr>
          <p:spPr>
            <a:xfrm>
              <a:off x="4799943" y="3164881"/>
              <a:ext cx="237440" cy="49985"/>
            </a:xfrm>
            <a:prstGeom prst="rect">
              <a:avLst/>
            </a:prstGeom>
            <a:solidFill>
              <a:srgbClr val="1CABE2">
                <a:alpha val="100000"/>
              </a:srgbClr>
            </a:solidFill>
          </p:spPr>
          <p:txBody>
            <a:bodyPr/>
            <a:lstStyle/>
            <a:p>
              <a:endParaRPr/>
            </a:p>
          </p:txBody>
        </p:sp>
        <p:sp>
          <p:nvSpPr>
            <p:cNvPr id="53" name="rc53"/>
            <p:cNvSpPr/>
            <p:nvPr/>
          </p:nvSpPr>
          <p:spPr>
            <a:xfrm>
              <a:off x="5063766" y="3218622"/>
              <a:ext cx="237440" cy="993387"/>
            </a:xfrm>
            <a:prstGeom prst="rect">
              <a:avLst/>
            </a:prstGeom>
            <a:solidFill>
              <a:srgbClr val="80BD41">
                <a:alpha val="100000"/>
              </a:srgbClr>
            </a:solidFill>
          </p:spPr>
          <p:txBody>
            <a:bodyPr/>
            <a:lstStyle/>
            <a:p>
              <a:endParaRPr/>
            </a:p>
          </p:txBody>
        </p:sp>
        <p:sp>
          <p:nvSpPr>
            <p:cNvPr id="54" name="rc54"/>
            <p:cNvSpPr/>
            <p:nvPr/>
          </p:nvSpPr>
          <p:spPr>
            <a:xfrm>
              <a:off x="5063766" y="3137876"/>
              <a:ext cx="237440" cy="80746"/>
            </a:xfrm>
            <a:prstGeom prst="rect">
              <a:avLst/>
            </a:prstGeom>
            <a:solidFill>
              <a:srgbClr val="1CABE2">
                <a:alpha val="100000"/>
              </a:srgbClr>
            </a:solidFill>
          </p:spPr>
          <p:txBody>
            <a:bodyPr/>
            <a:lstStyle/>
            <a:p>
              <a:endParaRPr/>
            </a:p>
          </p:txBody>
        </p:sp>
        <p:sp>
          <p:nvSpPr>
            <p:cNvPr id="55" name="rc55"/>
            <p:cNvSpPr/>
            <p:nvPr/>
          </p:nvSpPr>
          <p:spPr>
            <a:xfrm>
              <a:off x="5327589" y="3215005"/>
              <a:ext cx="237440" cy="997003"/>
            </a:xfrm>
            <a:prstGeom prst="rect">
              <a:avLst/>
            </a:prstGeom>
            <a:solidFill>
              <a:srgbClr val="80BD41">
                <a:alpha val="100000"/>
              </a:srgbClr>
            </a:solidFill>
          </p:spPr>
          <p:txBody>
            <a:bodyPr/>
            <a:lstStyle/>
            <a:p>
              <a:endParaRPr/>
            </a:p>
          </p:txBody>
        </p:sp>
        <p:sp>
          <p:nvSpPr>
            <p:cNvPr id="56" name="rc56"/>
            <p:cNvSpPr/>
            <p:nvPr/>
          </p:nvSpPr>
          <p:spPr>
            <a:xfrm>
              <a:off x="5327589" y="3140099"/>
              <a:ext cx="237440" cy="74906"/>
            </a:xfrm>
            <a:prstGeom prst="rect">
              <a:avLst/>
            </a:prstGeom>
            <a:solidFill>
              <a:srgbClr val="1CABE2">
                <a:alpha val="100000"/>
              </a:srgbClr>
            </a:solidFill>
          </p:spPr>
          <p:txBody>
            <a:bodyPr/>
            <a:lstStyle/>
            <a:p>
              <a:endParaRPr/>
            </a:p>
          </p:txBody>
        </p:sp>
        <p:sp>
          <p:nvSpPr>
            <p:cNvPr id="57" name="rc57"/>
            <p:cNvSpPr/>
            <p:nvPr/>
          </p:nvSpPr>
          <p:spPr>
            <a:xfrm>
              <a:off x="5591412" y="3242017"/>
              <a:ext cx="237440" cy="969991"/>
            </a:xfrm>
            <a:prstGeom prst="rect">
              <a:avLst/>
            </a:prstGeom>
            <a:solidFill>
              <a:srgbClr val="80BD41">
                <a:alpha val="100000"/>
              </a:srgbClr>
            </a:solidFill>
          </p:spPr>
          <p:txBody>
            <a:bodyPr/>
            <a:lstStyle/>
            <a:p>
              <a:endParaRPr/>
            </a:p>
          </p:txBody>
        </p:sp>
        <p:sp>
          <p:nvSpPr>
            <p:cNvPr id="58" name="rc58"/>
            <p:cNvSpPr/>
            <p:nvPr/>
          </p:nvSpPr>
          <p:spPr>
            <a:xfrm>
              <a:off x="5591412" y="3143551"/>
              <a:ext cx="237440" cy="98466"/>
            </a:xfrm>
            <a:prstGeom prst="rect">
              <a:avLst/>
            </a:prstGeom>
            <a:solidFill>
              <a:srgbClr val="1CABE2">
                <a:alpha val="100000"/>
              </a:srgbClr>
            </a:solidFill>
          </p:spPr>
          <p:txBody>
            <a:bodyPr/>
            <a:lstStyle/>
            <a:p>
              <a:endParaRPr/>
            </a:p>
          </p:txBody>
        </p:sp>
        <p:sp>
          <p:nvSpPr>
            <p:cNvPr id="59" name="rc59"/>
            <p:cNvSpPr/>
            <p:nvPr/>
          </p:nvSpPr>
          <p:spPr>
            <a:xfrm>
              <a:off x="5855236" y="3239353"/>
              <a:ext cx="237440" cy="972656"/>
            </a:xfrm>
            <a:prstGeom prst="rect">
              <a:avLst/>
            </a:prstGeom>
            <a:solidFill>
              <a:srgbClr val="80BD41">
                <a:alpha val="100000"/>
              </a:srgbClr>
            </a:solidFill>
          </p:spPr>
          <p:txBody>
            <a:bodyPr/>
            <a:lstStyle/>
            <a:p>
              <a:endParaRPr/>
            </a:p>
          </p:txBody>
        </p:sp>
        <p:sp>
          <p:nvSpPr>
            <p:cNvPr id="60" name="rc60"/>
            <p:cNvSpPr/>
            <p:nvPr/>
          </p:nvSpPr>
          <p:spPr>
            <a:xfrm>
              <a:off x="5855236" y="3166068"/>
              <a:ext cx="237440" cy="73284"/>
            </a:xfrm>
            <a:prstGeom prst="rect">
              <a:avLst/>
            </a:prstGeom>
            <a:solidFill>
              <a:srgbClr val="1CABE2">
                <a:alpha val="100000"/>
              </a:srgbClr>
            </a:solidFill>
          </p:spPr>
          <p:txBody>
            <a:bodyPr/>
            <a:lstStyle/>
            <a:p>
              <a:endParaRPr/>
            </a:p>
          </p:txBody>
        </p:sp>
        <p:sp>
          <p:nvSpPr>
            <p:cNvPr id="61" name="rc61"/>
            <p:cNvSpPr/>
            <p:nvPr/>
          </p:nvSpPr>
          <p:spPr>
            <a:xfrm>
              <a:off x="6119059" y="3225940"/>
              <a:ext cx="237440" cy="986068"/>
            </a:xfrm>
            <a:prstGeom prst="rect">
              <a:avLst/>
            </a:prstGeom>
            <a:solidFill>
              <a:srgbClr val="80BD41">
                <a:alpha val="100000"/>
              </a:srgbClr>
            </a:solidFill>
          </p:spPr>
          <p:txBody>
            <a:bodyPr/>
            <a:lstStyle/>
            <a:p>
              <a:endParaRPr/>
            </a:p>
          </p:txBody>
        </p:sp>
        <p:sp>
          <p:nvSpPr>
            <p:cNvPr id="62" name="rc62"/>
            <p:cNvSpPr/>
            <p:nvPr/>
          </p:nvSpPr>
          <p:spPr>
            <a:xfrm>
              <a:off x="6119059" y="3171478"/>
              <a:ext cx="237440" cy="54462"/>
            </a:xfrm>
            <a:prstGeom prst="rect">
              <a:avLst/>
            </a:prstGeom>
            <a:solidFill>
              <a:srgbClr val="1CABE2">
                <a:alpha val="100000"/>
              </a:srgbClr>
            </a:solidFill>
          </p:spPr>
          <p:txBody>
            <a:bodyPr/>
            <a:lstStyle/>
            <a:p>
              <a:endParaRPr/>
            </a:p>
          </p:txBody>
        </p:sp>
        <p:sp>
          <p:nvSpPr>
            <p:cNvPr id="63" name="rc63"/>
            <p:cNvSpPr/>
            <p:nvPr/>
          </p:nvSpPr>
          <p:spPr>
            <a:xfrm>
              <a:off x="6382882" y="3252446"/>
              <a:ext cx="237440" cy="959563"/>
            </a:xfrm>
            <a:prstGeom prst="rect">
              <a:avLst/>
            </a:prstGeom>
            <a:solidFill>
              <a:srgbClr val="80BD41">
                <a:alpha val="100000"/>
              </a:srgbClr>
            </a:solidFill>
          </p:spPr>
          <p:txBody>
            <a:bodyPr/>
            <a:lstStyle/>
            <a:p>
              <a:endParaRPr/>
            </a:p>
          </p:txBody>
        </p:sp>
        <p:sp>
          <p:nvSpPr>
            <p:cNvPr id="64" name="rc64"/>
            <p:cNvSpPr/>
            <p:nvPr/>
          </p:nvSpPr>
          <p:spPr>
            <a:xfrm>
              <a:off x="6382882" y="3189885"/>
              <a:ext cx="237440" cy="62561"/>
            </a:xfrm>
            <a:prstGeom prst="rect">
              <a:avLst/>
            </a:prstGeom>
            <a:solidFill>
              <a:srgbClr val="1CABE2">
                <a:alpha val="100000"/>
              </a:srgbClr>
            </a:solidFill>
          </p:spPr>
          <p:txBody>
            <a:bodyPr/>
            <a:lstStyle/>
            <a:p>
              <a:endParaRPr/>
            </a:p>
          </p:txBody>
        </p:sp>
        <p:sp>
          <p:nvSpPr>
            <p:cNvPr id="65" name="rc65"/>
            <p:cNvSpPr/>
            <p:nvPr/>
          </p:nvSpPr>
          <p:spPr>
            <a:xfrm>
              <a:off x="6646705" y="3288957"/>
              <a:ext cx="237440" cy="923052"/>
            </a:xfrm>
            <a:prstGeom prst="rect">
              <a:avLst/>
            </a:prstGeom>
            <a:solidFill>
              <a:srgbClr val="80BD41">
                <a:alpha val="100000"/>
              </a:srgbClr>
            </a:solidFill>
          </p:spPr>
          <p:txBody>
            <a:bodyPr/>
            <a:lstStyle/>
            <a:p>
              <a:endParaRPr/>
            </a:p>
          </p:txBody>
        </p:sp>
        <p:sp>
          <p:nvSpPr>
            <p:cNvPr id="66" name="rc66"/>
            <p:cNvSpPr/>
            <p:nvPr/>
          </p:nvSpPr>
          <p:spPr>
            <a:xfrm>
              <a:off x="6646705" y="3208205"/>
              <a:ext cx="237440" cy="80751"/>
            </a:xfrm>
            <a:prstGeom prst="rect">
              <a:avLst/>
            </a:prstGeom>
            <a:solidFill>
              <a:srgbClr val="1CABE2">
                <a:alpha val="100000"/>
              </a:srgbClr>
            </a:solidFill>
          </p:spPr>
          <p:txBody>
            <a:bodyPr/>
            <a:lstStyle/>
            <a:p>
              <a:endParaRPr/>
            </a:p>
          </p:txBody>
        </p:sp>
        <p:sp>
          <p:nvSpPr>
            <p:cNvPr id="67" name="rc67"/>
            <p:cNvSpPr/>
            <p:nvPr/>
          </p:nvSpPr>
          <p:spPr>
            <a:xfrm>
              <a:off x="6910529" y="3302716"/>
              <a:ext cx="237440" cy="909293"/>
            </a:xfrm>
            <a:prstGeom prst="rect">
              <a:avLst/>
            </a:prstGeom>
            <a:solidFill>
              <a:srgbClr val="80BD41">
                <a:alpha val="100000"/>
              </a:srgbClr>
            </a:solidFill>
          </p:spPr>
          <p:txBody>
            <a:bodyPr/>
            <a:lstStyle/>
            <a:p>
              <a:endParaRPr/>
            </a:p>
          </p:txBody>
        </p:sp>
        <p:sp>
          <p:nvSpPr>
            <p:cNvPr id="68" name="rc68"/>
            <p:cNvSpPr/>
            <p:nvPr/>
          </p:nvSpPr>
          <p:spPr>
            <a:xfrm>
              <a:off x="6910529" y="3217782"/>
              <a:ext cx="237440" cy="84934"/>
            </a:xfrm>
            <a:prstGeom prst="rect">
              <a:avLst/>
            </a:prstGeom>
            <a:solidFill>
              <a:srgbClr val="1CABE2">
                <a:alpha val="100000"/>
              </a:srgbClr>
            </a:solidFill>
          </p:spPr>
          <p:txBody>
            <a:bodyPr/>
            <a:lstStyle/>
            <a:p>
              <a:endParaRPr/>
            </a:p>
          </p:txBody>
        </p:sp>
        <p:sp>
          <p:nvSpPr>
            <p:cNvPr id="69" name="rc69"/>
            <p:cNvSpPr/>
            <p:nvPr/>
          </p:nvSpPr>
          <p:spPr>
            <a:xfrm>
              <a:off x="7174352" y="3342773"/>
              <a:ext cx="237440" cy="869236"/>
            </a:xfrm>
            <a:prstGeom prst="rect">
              <a:avLst/>
            </a:prstGeom>
            <a:solidFill>
              <a:srgbClr val="80BD41">
                <a:alpha val="100000"/>
              </a:srgbClr>
            </a:solidFill>
          </p:spPr>
          <p:txBody>
            <a:bodyPr/>
            <a:lstStyle/>
            <a:p>
              <a:endParaRPr/>
            </a:p>
          </p:txBody>
        </p:sp>
        <p:sp>
          <p:nvSpPr>
            <p:cNvPr id="70" name="rc70"/>
            <p:cNvSpPr/>
            <p:nvPr/>
          </p:nvSpPr>
          <p:spPr>
            <a:xfrm>
              <a:off x="7174352" y="3265470"/>
              <a:ext cx="237440" cy="77302"/>
            </a:xfrm>
            <a:prstGeom prst="rect">
              <a:avLst/>
            </a:prstGeom>
            <a:solidFill>
              <a:srgbClr val="1CABE2">
                <a:alpha val="100000"/>
              </a:srgbClr>
            </a:solidFill>
          </p:spPr>
          <p:txBody>
            <a:bodyPr/>
            <a:lstStyle/>
            <a:p>
              <a:endParaRPr/>
            </a:p>
          </p:txBody>
        </p:sp>
        <p:sp>
          <p:nvSpPr>
            <p:cNvPr id="71" name="rc71"/>
            <p:cNvSpPr/>
            <p:nvPr/>
          </p:nvSpPr>
          <p:spPr>
            <a:xfrm>
              <a:off x="7438175" y="3347986"/>
              <a:ext cx="237440" cy="864022"/>
            </a:xfrm>
            <a:prstGeom prst="rect">
              <a:avLst/>
            </a:prstGeom>
            <a:solidFill>
              <a:srgbClr val="80BD41">
                <a:alpha val="100000"/>
              </a:srgbClr>
            </a:solidFill>
          </p:spPr>
          <p:txBody>
            <a:bodyPr/>
            <a:lstStyle/>
            <a:p>
              <a:endParaRPr/>
            </a:p>
          </p:txBody>
        </p:sp>
        <p:sp>
          <p:nvSpPr>
            <p:cNvPr id="72" name="rc72"/>
            <p:cNvSpPr/>
            <p:nvPr/>
          </p:nvSpPr>
          <p:spPr>
            <a:xfrm>
              <a:off x="7438175" y="3276258"/>
              <a:ext cx="237440" cy="71728"/>
            </a:xfrm>
            <a:prstGeom prst="rect">
              <a:avLst/>
            </a:prstGeom>
            <a:solidFill>
              <a:srgbClr val="1CABE2">
                <a:alpha val="100000"/>
              </a:srgbClr>
            </a:solidFill>
          </p:spPr>
          <p:txBody>
            <a:bodyPr/>
            <a:lstStyle/>
            <a:p>
              <a:endParaRPr/>
            </a:p>
          </p:txBody>
        </p:sp>
        <p:sp>
          <p:nvSpPr>
            <p:cNvPr id="73" name="rc73"/>
            <p:cNvSpPr/>
            <p:nvPr/>
          </p:nvSpPr>
          <p:spPr>
            <a:xfrm>
              <a:off x="7701998" y="3385810"/>
              <a:ext cx="237440" cy="826198"/>
            </a:xfrm>
            <a:prstGeom prst="rect">
              <a:avLst/>
            </a:prstGeom>
            <a:solidFill>
              <a:srgbClr val="80BD41">
                <a:alpha val="100000"/>
              </a:srgbClr>
            </a:solidFill>
          </p:spPr>
          <p:txBody>
            <a:bodyPr/>
            <a:lstStyle/>
            <a:p>
              <a:endParaRPr/>
            </a:p>
          </p:txBody>
        </p:sp>
        <p:sp>
          <p:nvSpPr>
            <p:cNvPr id="74" name="rc74"/>
            <p:cNvSpPr/>
            <p:nvPr/>
          </p:nvSpPr>
          <p:spPr>
            <a:xfrm>
              <a:off x="7701998" y="3289662"/>
              <a:ext cx="237440" cy="96148"/>
            </a:xfrm>
            <a:prstGeom prst="rect">
              <a:avLst/>
            </a:prstGeom>
            <a:solidFill>
              <a:srgbClr val="1CABE2">
                <a:alpha val="100000"/>
              </a:srgbClr>
            </a:solidFill>
          </p:spPr>
          <p:txBody>
            <a:bodyPr/>
            <a:lstStyle/>
            <a:p>
              <a:endParaRPr/>
            </a:p>
          </p:txBody>
        </p:sp>
        <p:sp>
          <p:nvSpPr>
            <p:cNvPr id="75" name="rc75"/>
            <p:cNvSpPr/>
            <p:nvPr/>
          </p:nvSpPr>
          <p:spPr>
            <a:xfrm>
              <a:off x="7965821" y="3386162"/>
              <a:ext cx="237440" cy="825846"/>
            </a:xfrm>
            <a:prstGeom prst="rect">
              <a:avLst/>
            </a:prstGeom>
            <a:solidFill>
              <a:srgbClr val="80BD41">
                <a:alpha val="100000"/>
              </a:srgbClr>
            </a:solidFill>
          </p:spPr>
          <p:txBody>
            <a:bodyPr/>
            <a:lstStyle/>
            <a:p>
              <a:endParaRPr/>
            </a:p>
          </p:txBody>
        </p:sp>
        <p:sp>
          <p:nvSpPr>
            <p:cNvPr id="76" name="rc76"/>
            <p:cNvSpPr/>
            <p:nvPr/>
          </p:nvSpPr>
          <p:spPr>
            <a:xfrm>
              <a:off x="7965821" y="3299341"/>
              <a:ext cx="237440" cy="86821"/>
            </a:xfrm>
            <a:prstGeom prst="rect">
              <a:avLst/>
            </a:prstGeom>
            <a:solidFill>
              <a:srgbClr val="1CABE2">
                <a:alpha val="100000"/>
              </a:srgbClr>
            </a:solidFill>
          </p:spPr>
          <p:txBody>
            <a:bodyPr/>
            <a:lstStyle/>
            <a:p>
              <a:endParaRPr/>
            </a:p>
          </p:txBody>
        </p:sp>
        <p:sp>
          <p:nvSpPr>
            <p:cNvPr id="77" name="pl77"/>
            <p:cNvSpPr/>
            <p:nvPr/>
          </p:nvSpPr>
          <p:spPr>
            <a:xfrm>
              <a:off x="1488961" y="2128191"/>
              <a:ext cx="6595580" cy="171861"/>
            </a:xfrm>
            <a:custGeom>
              <a:avLst/>
              <a:gdLst/>
              <a:ahLst/>
              <a:cxnLst/>
              <a:rect l="0" t="0" r="0" b="0"/>
              <a:pathLst>
                <a:path w="6595580" h="171861">
                  <a:moveTo>
                    <a:pt x="0" y="42965"/>
                  </a:moveTo>
                  <a:lnTo>
                    <a:pt x="263823" y="21482"/>
                  </a:lnTo>
                  <a:lnTo>
                    <a:pt x="527646" y="107413"/>
                  </a:lnTo>
                  <a:lnTo>
                    <a:pt x="791469" y="171861"/>
                  </a:lnTo>
                  <a:lnTo>
                    <a:pt x="1055292" y="107413"/>
                  </a:lnTo>
                  <a:lnTo>
                    <a:pt x="1319116" y="42965"/>
                  </a:lnTo>
                  <a:lnTo>
                    <a:pt x="1582939" y="42965"/>
                  </a:lnTo>
                  <a:lnTo>
                    <a:pt x="1846762" y="0"/>
                  </a:lnTo>
                  <a:lnTo>
                    <a:pt x="2110585" y="21482"/>
                  </a:lnTo>
                  <a:lnTo>
                    <a:pt x="2374408" y="64447"/>
                  </a:lnTo>
                  <a:lnTo>
                    <a:pt x="2638232" y="107413"/>
                  </a:lnTo>
                  <a:lnTo>
                    <a:pt x="2902055" y="107413"/>
                  </a:lnTo>
                  <a:lnTo>
                    <a:pt x="3165878" y="64447"/>
                  </a:lnTo>
                  <a:lnTo>
                    <a:pt x="3429701" y="42965"/>
                  </a:lnTo>
                  <a:lnTo>
                    <a:pt x="3693525" y="107413"/>
                  </a:lnTo>
                  <a:lnTo>
                    <a:pt x="3957348" y="85930"/>
                  </a:lnTo>
                  <a:lnTo>
                    <a:pt x="4221171" y="128895"/>
                  </a:lnTo>
                  <a:lnTo>
                    <a:pt x="4484994" y="85930"/>
                  </a:lnTo>
                  <a:lnTo>
                    <a:pt x="4748817" y="42965"/>
                  </a:lnTo>
                  <a:lnTo>
                    <a:pt x="5012641" y="64447"/>
                  </a:lnTo>
                  <a:lnTo>
                    <a:pt x="5276464" y="107413"/>
                  </a:lnTo>
                  <a:lnTo>
                    <a:pt x="5540287" y="128895"/>
                  </a:lnTo>
                  <a:lnTo>
                    <a:pt x="5804110" y="107413"/>
                  </a:lnTo>
                  <a:lnTo>
                    <a:pt x="6067934" y="107413"/>
                  </a:lnTo>
                  <a:lnTo>
                    <a:pt x="6331757" y="150378"/>
                  </a:lnTo>
                  <a:lnTo>
                    <a:pt x="6595580" y="150378"/>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418623"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79" name="tx79"/>
            <p:cNvSpPr/>
            <p:nvPr/>
          </p:nvSpPr>
          <p:spPr>
            <a:xfrm>
              <a:off x="2737740"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0" name="tx80"/>
            <p:cNvSpPr/>
            <p:nvPr/>
          </p:nvSpPr>
          <p:spPr>
            <a:xfrm>
              <a:off x="4056856"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1" name="tx81"/>
            <p:cNvSpPr/>
            <p:nvPr/>
          </p:nvSpPr>
          <p:spPr>
            <a:xfrm>
              <a:off x="5375972"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6431265"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3" name="tx83"/>
            <p:cNvSpPr/>
            <p:nvPr/>
          </p:nvSpPr>
          <p:spPr>
            <a:xfrm>
              <a:off x="6695088"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4" name="tx84"/>
            <p:cNvSpPr/>
            <p:nvPr/>
          </p:nvSpPr>
          <p:spPr>
            <a:xfrm>
              <a:off x="6958911"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5" name="tx85"/>
            <p:cNvSpPr/>
            <p:nvPr/>
          </p:nvSpPr>
          <p:spPr>
            <a:xfrm>
              <a:off x="7222734"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6" name="tx86"/>
            <p:cNvSpPr/>
            <p:nvPr/>
          </p:nvSpPr>
          <p:spPr>
            <a:xfrm>
              <a:off x="7486558"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7" name="tx87"/>
            <p:cNvSpPr/>
            <p:nvPr/>
          </p:nvSpPr>
          <p:spPr>
            <a:xfrm>
              <a:off x="7750381"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8" name="tx88"/>
            <p:cNvSpPr/>
            <p:nvPr/>
          </p:nvSpPr>
          <p:spPr>
            <a:xfrm>
              <a:off x="8014204"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9" name="tx89"/>
            <p:cNvSpPr/>
            <p:nvPr/>
          </p:nvSpPr>
          <p:spPr>
            <a:xfrm>
              <a:off x="1413613" y="37371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0" name="tx90"/>
            <p:cNvSpPr/>
            <p:nvPr/>
          </p:nvSpPr>
          <p:spPr>
            <a:xfrm>
              <a:off x="1413613" y="32796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1" name="tx91"/>
            <p:cNvSpPr/>
            <p:nvPr/>
          </p:nvSpPr>
          <p:spPr>
            <a:xfrm>
              <a:off x="2732729" y="372566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2" name="tx92"/>
            <p:cNvSpPr/>
            <p:nvPr/>
          </p:nvSpPr>
          <p:spPr>
            <a:xfrm>
              <a:off x="2732729" y="325796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3" name="tx93"/>
            <p:cNvSpPr/>
            <p:nvPr/>
          </p:nvSpPr>
          <p:spPr>
            <a:xfrm>
              <a:off x="4097049" y="370211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4" name="tx94"/>
            <p:cNvSpPr/>
            <p:nvPr/>
          </p:nvSpPr>
          <p:spPr>
            <a:xfrm>
              <a:off x="4051845" y="319053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5" name="tx95"/>
            <p:cNvSpPr/>
            <p:nvPr/>
          </p:nvSpPr>
          <p:spPr>
            <a:xfrm>
              <a:off x="5370961" y="367439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6" name="tx96"/>
            <p:cNvSpPr/>
            <p:nvPr/>
          </p:nvSpPr>
          <p:spPr>
            <a:xfrm>
              <a:off x="5370961" y="313705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7" name="tx97"/>
            <p:cNvSpPr/>
            <p:nvPr/>
          </p:nvSpPr>
          <p:spPr>
            <a:xfrm>
              <a:off x="6426254" y="369311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98" name="tx98"/>
            <p:cNvSpPr/>
            <p:nvPr/>
          </p:nvSpPr>
          <p:spPr>
            <a:xfrm>
              <a:off x="6426254" y="318067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9" name="tx99"/>
            <p:cNvSpPr/>
            <p:nvPr/>
          </p:nvSpPr>
          <p:spPr>
            <a:xfrm>
              <a:off x="6690077" y="370999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6690077" y="320808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01" name="tx101"/>
            <p:cNvSpPr/>
            <p:nvPr/>
          </p:nvSpPr>
          <p:spPr>
            <a:xfrm>
              <a:off x="6953900" y="371686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02" name="tx102"/>
            <p:cNvSpPr/>
            <p:nvPr/>
          </p:nvSpPr>
          <p:spPr>
            <a:xfrm>
              <a:off x="6953900" y="32198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3" name="tx103"/>
            <p:cNvSpPr/>
            <p:nvPr/>
          </p:nvSpPr>
          <p:spPr>
            <a:xfrm>
              <a:off x="7217723" y="37368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4" name="tx104"/>
            <p:cNvSpPr/>
            <p:nvPr/>
          </p:nvSpPr>
          <p:spPr>
            <a:xfrm>
              <a:off x="7217723" y="32636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05" name="tx105"/>
            <p:cNvSpPr/>
            <p:nvPr/>
          </p:nvSpPr>
          <p:spPr>
            <a:xfrm>
              <a:off x="7481547" y="373950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6" name="tx106"/>
            <p:cNvSpPr/>
            <p:nvPr/>
          </p:nvSpPr>
          <p:spPr>
            <a:xfrm>
              <a:off x="7481547" y="32716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07" name="tx107"/>
            <p:cNvSpPr/>
            <p:nvPr/>
          </p:nvSpPr>
          <p:spPr>
            <a:xfrm>
              <a:off x="7745370" y="37584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8" name="tx108"/>
            <p:cNvSpPr/>
            <p:nvPr/>
          </p:nvSpPr>
          <p:spPr>
            <a:xfrm>
              <a:off x="7745370" y="32972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9" name="tx109"/>
            <p:cNvSpPr/>
            <p:nvPr/>
          </p:nvSpPr>
          <p:spPr>
            <a:xfrm>
              <a:off x="8009193" y="375859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10" name="tx110"/>
            <p:cNvSpPr/>
            <p:nvPr/>
          </p:nvSpPr>
          <p:spPr>
            <a:xfrm>
              <a:off x="8009193" y="330231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1" name="tx111"/>
            <p:cNvSpPr/>
            <p:nvPr/>
          </p:nvSpPr>
          <p:spPr>
            <a:xfrm>
              <a:off x="1413613" y="314013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2" name="tx112"/>
            <p:cNvSpPr/>
            <p:nvPr/>
          </p:nvSpPr>
          <p:spPr>
            <a:xfrm>
              <a:off x="2777933" y="312132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4051845" y="303535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4" name="tx114"/>
            <p:cNvSpPr/>
            <p:nvPr/>
          </p:nvSpPr>
          <p:spPr>
            <a:xfrm>
              <a:off x="5370961" y="2983579"/>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115" name="tx115"/>
            <p:cNvSpPr/>
            <p:nvPr/>
          </p:nvSpPr>
          <p:spPr>
            <a:xfrm>
              <a:off x="6426254" y="303299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6" name="tx116"/>
            <p:cNvSpPr/>
            <p:nvPr/>
          </p:nvSpPr>
          <p:spPr>
            <a:xfrm>
              <a:off x="6690077" y="30513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7" name="tx117"/>
            <p:cNvSpPr/>
            <p:nvPr/>
          </p:nvSpPr>
          <p:spPr>
            <a:xfrm>
              <a:off x="6953900" y="306226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18" name="tx118"/>
            <p:cNvSpPr/>
            <p:nvPr/>
          </p:nvSpPr>
          <p:spPr>
            <a:xfrm>
              <a:off x="7262927" y="311027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9" name="tx119"/>
            <p:cNvSpPr/>
            <p:nvPr/>
          </p:nvSpPr>
          <p:spPr>
            <a:xfrm>
              <a:off x="7526751" y="312106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7745370" y="31327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1" name="tx121"/>
            <p:cNvSpPr/>
            <p:nvPr/>
          </p:nvSpPr>
          <p:spPr>
            <a:xfrm>
              <a:off x="8009193" y="314245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2" name="tx122"/>
            <p:cNvSpPr/>
            <p:nvPr/>
          </p:nvSpPr>
          <p:spPr>
            <a:xfrm>
              <a:off x="655386" y="4159895"/>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3" name="tx123"/>
            <p:cNvSpPr/>
            <p:nvPr/>
          </p:nvSpPr>
          <p:spPr>
            <a:xfrm>
              <a:off x="655386" y="357078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655386" y="298168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5" name="tx125"/>
            <p:cNvSpPr/>
            <p:nvPr/>
          </p:nvSpPr>
          <p:spPr>
            <a:xfrm>
              <a:off x="655386" y="2392983"/>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6" name="tx126"/>
            <p:cNvSpPr/>
            <p:nvPr/>
          </p:nvSpPr>
          <p:spPr>
            <a:xfrm>
              <a:off x="577692" y="1803467"/>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3251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163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7074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8986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4515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60898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728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3662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40041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6427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809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5" name="pl145"/>
            <p:cNvSpPr/>
            <p:nvPr/>
          </p:nvSpPr>
          <p:spPr>
            <a:xfrm>
              <a:off x="2570494"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837593"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95551" y="5080163"/>
              <a:ext cx="201456" cy="201456"/>
            </a:xfrm>
            <a:prstGeom prst="rect">
              <a:avLst/>
            </a:prstGeom>
            <a:solidFill>
              <a:srgbClr val="1CABE2">
                <a:alpha val="100000"/>
              </a:srgbClr>
            </a:solidFill>
          </p:spPr>
          <p:txBody>
            <a:bodyPr/>
            <a:lstStyle/>
            <a:p>
              <a:endParaRPr/>
            </a:p>
          </p:txBody>
        </p:sp>
        <p:sp>
          <p:nvSpPr>
            <p:cNvPr id="148" name="rc148"/>
            <p:cNvSpPr/>
            <p:nvPr/>
          </p:nvSpPr>
          <p:spPr>
            <a:xfrm>
              <a:off x="6053709"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375596"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333754"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102859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1028590" y="1592892"/>
              <a:ext cx="136060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ECAR, 2000-2025</a:t>
              </a:r>
            </a:p>
          </p:txBody>
        </p:sp>
        <p:sp>
          <p:nvSpPr>
            <p:cNvPr id="153" name="pl153"/>
            <p:cNvSpPr/>
            <p:nvPr/>
          </p:nvSpPr>
          <p:spPr>
            <a:xfrm>
              <a:off x="212038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62066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095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2123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2152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1028590" y="590258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028590" y="5747511"/>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028590" y="5592433"/>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37024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7052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7081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710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37138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370241" y="5840557"/>
              <a:ext cx="6109324" cy="124062"/>
            </a:xfrm>
            <a:prstGeom prst="rect">
              <a:avLst/>
            </a:prstGeom>
            <a:solidFill>
              <a:srgbClr val="80BD41">
                <a:alpha val="100000"/>
              </a:srgbClr>
            </a:solidFill>
          </p:spPr>
          <p:txBody>
            <a:bodyPr/>
            <a:lstStyle/>
            <a:p>
              <a:endParaRPr/>
            </a:p>
          </p:txBody>
        </p:sp>
        <p:sp>
          <p:nvSpPr>
            <p:cNvPr id="167" name="rc167"/>
            <p:cNvSpPr/>
            <p:nvPr/>
          </p:nvSpPr>
          <p:spPr>
            <a:xfrm>
              <a:off x="7479565" y="5840557"/>
              <a:ext cx="398315" cy="124062"/>
            </a:xfrm>
            <a:prstGeom prst="rect">
              <a:avLst/>
            </a:prstGeom>
            <a:solidFill>
              <a:srgbClr val="1CABE2">
                <a:alpha val="100000"/>
              </a:srgbClr>
            </a:solidFill>
          </p:spPr>
          <p:txBody>
            <a:bodyPr/>
            <a:lstStyle/>
            <a:p>
              <a:endParaRPr/>
            </a:p>
          </p:txBody>
        </p:sp>
        <p:sp>
          <p:nvSpPr>
            <p:cNvPr id="168" name="rc168"/>
            <p:cNvSpPr/>
            <p:nvPr/>
          </p:nvSpPr>
          <p:spPr>
            <a:xfrm>
              <a:off x="1370241" y="5685479"/>
              <a:ext cx="5260223" cy="124062"/>
            </a:xfrm>
            <a:prstGeom prst="rect">
              <a:avLst/>
            </a:prstGeom>
            <a:solidFill>
              <a:srgbClr val="80BD41">
                <a:alpha val="100000"/>
              </a:srgbClr>
            </a:solidFill>
          </p:spPr>
          <p:txBody>
            <a:bodyPr/>
            <a:lstStyle/>
            <a:p>
              <a:endParaRPr/>
            </a:p>
          </p:txBody>
        </p:sp>
        <p:sp>
          <p:nvSpPr>
            <p:cNvPr id="169" name="rc169"/>
            <p:cNvSpPr/>
            <p:nvPr/>
          </p:nvSpPr>
          <p:spPr>
            <a:xfrm>
              <a:off x="6630464" y="5685479"/>
              <a:ext cx="612156" cy="124062"/>
            </a:xfrm>
            <a:prstGeom prst="rect">
              <a:avLst/>
            </a:prstGeom>
            <a:solidFill>
              <a:srgbClr val="1CABE2">
                <a:alpha val="100000"/>
              </a:srgbClr>
            </a:solidFill>
          </p:spPr>
          <p:txBody>
            <a:bodyPr/>
            <a:lstStyle/>
            <a:p>
              <a:endParaRPr/>
            </a:p>
          </p:txBody>
        </p:sp>
        <p:sp>
          <p:nvSpPr>
            <p:cNvPr id="170" name="rc170"/>
            <p:cNvSpPr/>
            <p:nvPr/>
          </p:nvSpPr>
          <p:spPr>
            <a:xfrm>
              <a:off x="1370241" y="5530401"/>
              <a:ext cx="5257983" cy="124062"/>
            </a:xfrm>
            <a:prstGeom prst="rect">
              <a:avLst/>
            </a:prstGeom>
            <a:solidFill>
              <a:srgbClr val="80BD41">
                <a:alpha val="100000"/>
              </a:srgbClr>
            </a:solidFill>
          </p:spPr>
          <p:txBody>
            <a:bodyPr/>
            <a:lstStyle/>
            <a:p>
              <a:endParaRPr/>
            </a:p>
          </p:txBody>
        </p:sp>
        <p:sp>
          <p:nvSpPr>
            <p:cNvPr id="171" name="rc171"/>
            <p:cNvSpPr/>
            <p:nvPr/>
          </p:nvSpPr>
          <p:spPr>
            <a:xfrm>
              <a:off x="6628224" y="5530401"/>
              <a:ext cx="552772" cy="124062"/>
            </a:xfrm>
            <a:prstGeom prst="rect">
              <a:avLst/>
            </a:prstGeom>
            <a:solidFill>
              <a:srgbClr val="1CABE2">
                <a:alpha val="100000"/>
              </a:srgbClr>
            </a:solidFill>
          </p:spPr>
          <p:txBody>
            <a:bodyPr/>
            <a:lstStyle/>
            <a:p>
              <a:endParaRPr/>
            </a:p>
          </p:txBody>
        </p:sp>
        <p:sp>
          <p:nvSpPr>
            <p:cNvPr id="172" name="tx172"/>
            <p:cNvSpPr/>
            <p:nvPr/>
          </p:nvSpPr>
          <p:spPr>
            <a:xfrm>
              <a:off x="4336996" y="585695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4.1</a:t>
              </a:r>
            </a:p>
          </p:txBody>
        </p:sp>
        <p:sp>
          <p:nvSpPr>
            <p:cNvPr id="173" name="tx173"/>
            <p:cNvSpPr/>
            <p:nvPr/>
          </p:nvSpPr>
          <p:spPr>
            <a:xfrm>
              <a:off x="7590816"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0.3</a:t>
              </a:r>
            </a:p>
          </p:txBody>
        </p:sp>
        <p:sp>
          <p:nvSpPr>
            <p:cNvPr id="174" name="tx174"/>
            <p:cNvSpPr/>
            <p:nvPr/>
          </p:nvSpPr>
          <p:spPr>
            <a:xfrm>
              <a:off x="3912446"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3.5</a:t>
              </a:r>
            </a:p>
          </p:txBody>
        </p:sp>
        <p:sp>
          <p:nvSpPr>
            <p:cNvPr id="175" name="tx175"/>
            <p:cNvSpPr/>
            <p:nvPr/>
          </p:nvSpPr>
          <p:spPr>
            <a:xfrm>
              <a:off x="6848635"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0.4</a:t>
              </a:r>
            </a:p>
          </p:txBody>
        </p:sp>
        <p:sp>
          <p:nvSpPr>
            <p:cNvPr id="176" name="tx176"/>
            <p:cNvSpPr/>
            <p:nvPr/>
          </p:nvSpPr>
          <p:spPr>
            <a:xfrm>
              <a:off x="3911326"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3.5</a:t>
              </a:r>
            </a:p>
          </p:txBody>
        </p:sp>
        <p:sp>
          <p:nvSpPr>
            <p:cNvPr id="177" name="tx177"/>
            <p:cNvSpPr/>
            <p:nvPr/>
          </p:nvSpPr>
          <p:spPr>
            <a:xfrm>
              <a:off x="6816703"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0.4</a:t>
              </a:r>
            </a:p>
          </p:txBody>
        </p:sp>
        <p:sp>
          <p:nvSpPr>
            <p:cNvPr id="178" name="tx178"/>
            <p:cNvSpPr/>
            <p:nvPr/>
          </p:nvSpPr>
          <p:spPr>
            <a:xfrm>
              <a:off x="8115355"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4.3</a:t>
              </a:r>
            </a:p>
          </p:txBody>
        </p:sp>
        <p:sp>
          <p:nvSpPr>
            <p:cNvPr id="179" name="tx179"/>
            <p:cNvSpPr/>
            <p:nvPr/>
          </p:nvSpPr>
          <p:spPr>
            <a:xfrm>
              <a:off x="7448333"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0" name="tx180"/>
            <p:cNvSpPr/>
            <p:nvPr/>
          </p:nvSpPr>
          <p:spPr>
            <a:xfrm>
              <a:off x="7383627"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1" name="tx181"/>
            <p:cNvSpPr/>
            <p:nvPr/>
          </p:nvSpPr>
          <p:spPr>
            <a:xfrm>
              <a:off x="65518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5518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65518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53802"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54086"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54371"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54656"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254940"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897835"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0" name="tx190"/>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(90%) was lower than in 2019 (94%).
The number of children vaccinated with DTP1 decreased 14% from 4.1 million in 2019 to 3.5 million in 2025.
The number of surviving infants decreased approximately 11% from 4.3 million in 2019 to 3.9 million in 2025.
In 2025, 567,000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90%: 3.5 million children received at least one dose of DTP-containing vaccine, but 368,000 remain unreached.</a:t>
            </a:r>
          </a:p>
        </p:txBody>
      </p:sp>
      <p:grpSp>
        <p:nvGrpSpPr>
          <p:cNvPr id="194" name="Group 193"/>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6"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38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783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1767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8570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09640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3357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575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8144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5386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3259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7719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11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250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49004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7294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96877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2081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447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482252" y="5447507"/>
              <a:ext cx="4687757" cy="239284"/>
            </a:xfrm>
            <a:custGeom>
              <a:avLst/>
              <a:gdLst/>
              <a:ahLst/>
              <a:cxnLst/>
              <a:rect l="0" t="0" r="0" b="0"/>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F8766D">
                  <a:alpha val="100000"/>
                </a:srgbClr>
              </a:solidFill>
              <a:prstDash val="solid"/>
              <a:round/>
            </a:ln>
          </p:spPr>
          <p:txBody>
            <a:bodyPr/>
            <a:lstStyle/>
            <a:p>
              <a:endParaRPr/>
            </a:p>
          </p:txBody>
        </p:sp>
        <p:sp>
          <p:nvSpPr>
            <p:cNvPr id="26" name="pl26"/>
            <p:cNvSpPr/>
            <p:nvPr/>
          </p:nvSpPr>
          <p:spPr>
            <a:xfrm>
              <a:off x="2482252" y="4490209"/>
              <a:ext cx="4687757" cy="1196501"/>
            </a:xfrm>
            <a:custGeom>
              <a:avLst/>
              <a:gdLst/>
              <a:ahLst/>
              <a:cxnLst/>
              <a:rect l="0" t="0" r="0" b="0"/>
              <a:pathLst>
                <a:path w="4687757" h="1196501">
                  <a:moveTo>
                    <a:pt x="0" y="478568"/>
                  </a:moveTo>
                  <a:lnTo>
                    <a:pt x="11837" y="478568"/>
                  </a:lnTo>
                  <a:lnTo>
                    <a:pt x="23675" y="478568"/>
                  </a:lnTo>
                  <a:lnTo>
                    <a:pt x="35513" y="478568"/>
                  </a:lnTo>
                  <a:lnTo>
                    <a:pt x="47351" y="478568"/>
                  </a:lnTo>
                  <a:lnTo>
                    <a:pt x="59188" y="478568"/>
                  </a:lnTo>
                  <a:lnTo>
                    <a:pt x="71026" y="478568"/>
                  </a:lnTo>
                  <a:lnTo>
                    <a:pt x="82864" y="478568"/>
                  </a:lnTo>
                  <a:lnTo>
                    <a:pt x="94702" y="478568"/>
                  </a:lnTo>
                  <a:lnTo>
                    <a:pt x="106539" y="478568"/>
                  </a:lnTo>
                  <a:lnTo>
                    <a:pt x="118377" y="478568"/>
                  </a:lnTo>
                  <a:lnTo>
                    <a:pt x="130215" y="478568"/>
                  </a:lnTo>
                  <a:lnTo>
                    <a:pt x="142053" y="478568"/>
                  </a:lnTo>
                  <a:lnTo>
                    <a:pt x="153891" y="478568"/>
                  </a:lnTo>
                  <a:lnTo>
                    <a:pt x="165728" y="478568"/>
                  </a:lnTo>
                  <a:lnTo>
                    <a:pt x="177566" y="478568"/>
                  </a:lnTo>
                  <a:lnTo>
                    <a:pt x="189404" y="478568"/>
                  </a:lnTo>
                  <a:lnTo>
                    <a:pt x="201242" y="478568"/>
                  </a:lnTo>
                  <a:lnTo>
                    <a:pt x="213079" y="478568"/>
                  </a:lnTo>
                  <a:lnTo>
                    <a:pt x="224917" y="478568"/>
                  </a:lnTo>
                  <a:lnTo>
                    <a:pt x="236755" y="478568"/>
                  </a:lnTo>
                  <a:lnTo>
                    <a:pt x="248593" y="478568"/>
                  </a:lnTo>
                  <a:lnTo>
                    <a:pt x="260430" y="478568"/>
                  </a:lnTo>
                  <a:lnTo>
                    <a:pt x="272268" y="478568"/>
                  </a:lnTo>
                  <a:lnTo>
                    <a:pt x="284106" y="478568"/>
                  </a:lnTo>
                  <a:lnTo>
                    <a:pt x="295944" y="478568"/>
                  </a:lnTo>
                  <a:lnTo>
                    <a:pt x="307782" y="478568"/>
                  </a:lnTo>
                  <a:lnTo>
                    <a:pt x="319619" y="478568"/>
                  </a:lnTo>
                  <a:lnTo>
                    <a:pt x="331457" y="478568"/>
                  </a:lnTo>
                  <a:lnTo>
                    <a:pt x="343295" y="478568"/>
                  </a:lnTo>
                  <a:lnTo>
                    <a:pt x="355133" y="478568"/>
                  </a:lnTo>
                  <a:lnTo>
                    <a:pt x="366970" y="478568"/>
                  </a:lnTo>
                  <a:lnTo>
                    <a:pt x="378808" y="478568"/>
                  </a:lnTo>
                  <a:lnTo>
                    <a:pt x="390646" y="478568"/>
                  </a:lnTo>
                  <a:lnTo>
                    <a:pt x="402484" y="478568"/>
                  </a:lnTo>
                  <a:lnTo>
                    <a:pt x="414321" y="478568"/>
                  </a:lnTo>
                  <a:lnTo>
                    <a:pt x="426159" y="478568"/>
                  </a:lnTo>
                  <a:lnTo>
                    <a:pt x="437997" y="478568"/>
                  </a:lnTo>
                  <a:lnTo>
                    <a:pt x="449835" y="478568"/>
                  </a:lnTo>
                  <a:lnTo>
                    <a:pt x="461673" y="478568"/>
                  </a:lnTo>
                  <a:lnTo>
                    <a:pt x="473510" y="478568"/>
                  </a:lnTo>
                  <a:lnTo>
                    <a:pt x="485348" y="478568"/>
                  </a:lnTo>
                  <a:lnTo>
                    <a:pt x="497186" y="478568"/>
                  </a:lnTo>
                  <a:lnTo>
                    <a:pt x="509024" y="478568"/>
                  </a:lnTo>
                  <a:lnTo>
                    <a:pt x="520861" y="478568"/>
                  </a:lnTo>
                  <a:lnTo>
                    <a:pt x="532699" y="478568"/>
                  </a:lnTo>
                  <a:lnTo>
                    <a:pt x="544537" y="478568"/>
                  </a:lnTo>
                  <a:lnTo>
                    <a:pt x="556375" y="478568"/>
                  </a:lnTo>
                  <a:lnTo>
                    <a:pt x="568213" y="478568"/>
                  </a:lnTo>
                  <a:lnTo>
                    <a:pt x="580050" y="478568"/>
                  </a:lnTo>
                  <a:lnTo>
                    <a:pt x="591888" y="478568"/>
                  </a:lnTo>
                  <a:lnTo>
                    <a:pt x="603726" y="478568"/>
                  </a:lnTo>
                  <a:lnTo>
                    <a:pt x="615564" y="478568"/>
                  </a:lnTo>
                  <a:lnTo>
                    <a:pt x="627401" y="478568"/>
                  </a:lnTo>
                  <a:lnTo>
                    <a:pt x="639239" y="478568"/>
                  </a:lnTo>
                  <a:lnTo>
                    <a:pt x="651077" y="478568"/>
                  </a:lnTo>
                  <a:lnTo>
                    <a:pt x="662915" y="478568"/>
                  </a:lnTo>
                  <a:lnTo>
                    <a:pt x="674752" y="478568"/>
                  </a:lnTo>
                  <a:lnTo>
                    <a:pt x="686590" y="478568"/>
                  </a:lnTo>
                  <a:lnTo>
                    <a:pt x="698428" y="478568"/>
                  </a:lnTo>
                  <a:lnTo>
                    <a:pt x="710266" y="478568"/>
                  </a:lnTo>
                  <a:lnTo>
                    <a:pt x="722104" y="478568"/>
                  </a:lnTo>
                  <a:lnTo>
                    <a:pt x="733941" y="478568"/>
                  </a:lnTo>
                  <a:lnTo>
                    <a:pt x="745779" y="478568"/>
                  </a:lnTo>
                  <a:lnTo>
                    <a:pt x="757617" y="478568"/>
                  </a:lnTo>
                  <a:lnTo>
                    <a:pt x="769455" y="478568"/>
                  </a:lnTo>
                  <a:lnTo>
                    <a:pt x="781292" y="478568"/>
                  </a:lnTo>
                  <a:lnTo>
                    <a:pt x="793130" y="478568"/>
                  </a:lnTo>
                  <a:lnTo>
                    <a:pt x="804968" y="478568"/>
                  </a:lnTo>
                  <a:lnTo>
                    <a:pt x="816806" y="478568"/>
                  </a:lnTo>
                  <a:lnTo>
                    <a:pt x="828643" y="478568"/>
                  </a:lnTo>
                  <a:lnTo>
                    <a:pt x="840481" y="478568"/>
                  </a:lnTo>
                  <a:lnTo>
                    <a:pt x="852319" y="478568"/>
                  </a:lnTo>
                  <a:lnTo>
                    <a:pt x="864157" y="478568"/>
                  </a:lnTo>
                  <a:lnTo>
                    <a:pt x="875995" y="478568"/>
                  </a:lnTo>
                  <a:lnTo>
                    <a:pt x="887832" y="478568"/>
                  </a:lnTo>
                  <a:lnTo>
                    <a:pt x="899670" y="478568"/>
                  </a:lnTo>
                  <a:lnTo>
                    <a:pt x="911508" y="478568"/>
                  </a:lnTo>
                  <a:lnTo>
                    <a:pt x="923346" y="478568"/>
                  </a:lnTo>
                  <a:lnTo>
                    <a:pt x="935183" y="478568"/>
                  </a:lnTo>
                  <a:lnTo>
                    <a:pt x="947021" y="478568"/>
                  </a:lnTo>
                  <a:lnTo>
                    <a:pt x="958859" y="478568"/>
                  </a:lnTo>
                  <a:lnTo>
                    <a:pt x="970697" y="478568"/>
                  </a:lnTo>
                  <a:lnTo>
                    <a:pt x="982534" y="478568"/>
                  </a:lnTo>
                  <a:lnTo>
                    <a:pt x="994372" y="478568"/>
                  </a:lnTo>
                  <a:lnTo>
                    <a:pt x="1006210" y="478568"/>
                  </a:lnTo>
                  <a:lnTo>
                    <a:pt x="1018048" y="478568"/>
                  </a:lnTo>
                  <a:lnTo>
                    <a:pt x="1029886" y="478568"/>
                  </a:lnTo>
                  <a:lnTo>
                    <a:pt x="1041723" y="478568"/>
                  </a:lnTo>
                  <a:lnTo>
                    <a:pt x="1053561" y="478568"/>
                  </a:lnTo>
                  <a:lnTo>
                    <a:pt x="1065399" y="478568"/>
                  </a:lnTo>
                  <a:lnTo>
                    <a:pt x="1077237" y="478568"/>
                  </a:lnTo>
                  <a:lnTo>
                    <a:pt x="1089074" y="478568"/>
                  </a:lnTo>
                  <a:lnTo>
                    <a:pt x="1100912" y="478568"/>
                  </a:lnTo>
                  <a:lnTo>
                    <a:pt x="1112750" y="478568"/>
                  </a:lnTo>
                  <a:lnTo>
                    <a:pt x="1124588" y="478568"/>
                  </a:lnTo>
                  <a:lnTo>
                    <a:pt x="1136426" y="478568"/>
                  </a:lnTo>
                  <a:lnTo>
                    <a:pt x="1148263" y="478568"/>
                  </a:lnTo>
                  <a:lnTo>
                    <a:pt x="1160101" y="478568"/>
                  </a:lnTo>
                  <a:lnTo>
                    <a:pt x="1171939" y="478568"/>
                  </a:lnTo>
                  <a:lnTo>
                    <a:pt x="1171939" y="478407"/>
                  </a:lnTo>
                  <a:lnTo>
                    <a:pt x="1183777" y="478379"/>
                  </a:lnTo>
                  <a:lnTo>
                    <a:pt x="1195614" y="478346"/>
                  </a:lnTo>
                  <a:lnTo>
                    <a:pt x="1207452" y="478307"/>
                  </a:lnTo>
                  <a:lnTo>
                    <a:pt x="1219290" y="478262"/>
                  </a:lnTo>
                  <a:lnTo>
                    <a:pt x="1231128" y="478208"/>
                  </a:lnTo>
                  <a:lnTo>
                    <a:pt x="1242965" y="478145"/>
                  </a:lnTo>
                  <a:lnTo>
                    <a:pt x="1254803" y="478071"/>
                  </a:lnTo>
                  <a:lnTo>
                    <a:pt x="1266641" y="477983"/>
                  </a:lnTo>
                  <a:lnTo>
                    <a:pt x="1278479" y="477881"/>
                  </a:lnTo>
                  <a:lnTo>
                    <a:pt x="1290317" y="477761"/>
                  </a:lnTo>
                  <a:lnTo>
                    <a:pt x="1302154" y="477620"/>
                  </a:lnTo>
                  <a:lnTo>
                    <a:pt x="1313992" y="477454"/>
                  </a:lnTo>
                  <a:lnTo>
                    <a:pt x="1325830" y="477259"/>
                  </a:lnTo>
                  <a:lnTo>
                    <a:pt x="1337668" y="477030"/>
                  </a:lnTo>
                  <a:lnTo>
                    <a:pt x="1349505" y="476761"/>
                  </a:lnTo>
                  <a:lnTo>
                    <a:pt x="1361343" y="476445"/>
                  </a:lnTo>
                  <a:lnTo>
                    <a:pt x="1373181" y="476075"/>
                  </a:lnTo>
                  <a:lnTo>
                    <a:pt x="1385019" y="475641"/>
                  </a:lnTo>
                  <a:lnTo>
                    <a:pt x="1396856" y="475131"/>
                  </a:lnTo>
                  <a:lnTo>
                    <a:pt x="1408694" y="474533"/>
                  </a:lnTo>
                  <a:lnTo>
                    <a:pt x="1420532" y="473832"/>
                  </a:lnTo>
                  <a:lnTo>
                    <a:pt x="1432370" y="473011"/>
                  </a:lnTo>
                  <a:lnTo>
                    <a:pt x="1444208" y="472050"/>
                  </a:lnTo>
                  <a:lnTo>
                    <a:pt x="1456045" y="470925"/>
                  </a:lnTo>
                  <a:lnTo>
                    <a:pt x="1467883" y="469609"/>
                  </a:lnTo>
                  <a:lnTo>
                    <a:pt x="1479721" y="468072"/>
                  </a:lnTo>
                  <a:lnTo>
                    <a:pt x="1491559" y="466278"/>
                  </a:lnTo>
                  <a:lnTo>
                    <a:pt x="1503396" y="464187"/>
                  </a:lnTo>
                  <a:lnTo>
                    <a:pt x="1515234" y="461753"/>
                  </a:lnTo>
                  <a:lnTo>
                    <a:pt x="1527072" y="458925"/>
                  </a:lnTo>
                  <a:lnTo>
                    <a:pt x="1538910" y="455644"/>
                  </a:lnTo>
                  <a:lnTo>
                    <a:pt x="1550748" y="451848"/>
                  </a:lnTo>
                  <a:lnTo>
                    <a:pt x="1562585" y="447465"/>
                  </a:lnTo>
                  <a:lnTo>
                    <a:pt x="1574423" y="442422"/>
                  </a:lnTo>
                  <a:lnTo>
                    <a:pt x="1586261" y="436636"/>
                  </a:lnTo>
                  <a:lnTo>
                    <a:pt x="1598099" y="430027"/>
                  </a:lnTo>
                  <a:lnTo>
                    <a:pt x="1609936" y="422510"/>
                  </a:lnTo>
                  <a:lnTo>
                    <a:pt x="1621774" y="414003"/>
                  </a:lnTo>
                  <a:lnTo>
                    <a:pt x="1633612" y="404431"/>
                  </a:lnTo>
                  <a:lnTo>
                    <a:pt x="1645450" y="393731"/>
                  </a:lnTo>
                  <a:lnTo>
                    <a:pt x="1657287" y="381857"/>
                  </a:lnTo>
                  <a:lnTo>
                    <a:pt x="1669125" y="368783"/>
                  </a:lnTo>
                  <a:lnTo>
                    <a:pt x="1680963" y="354516"/>
                  </a:lnTo>
                  <a:lnTo>
                    <a:pt x="1692801" y="339095"/>
                  </a:lnTo>
                  <a:lnTo>
                    <a:pt x="1704639" y="322601"/>
                  </a:lnTo>
                  <a:lnTo>
                    <a:pt x="1716476" y="305153"/>
                  </a:lnTo>
                  <a:lnTo>
                    <a:pt x="1728314" y="286913"/>
                  </a:lnTo>
                  <a:lnTo>
                    <a:pt x="1740152" y="268076"/>
                  </a:lnTo>
                  <a:lnTo>
                    <a:pt x="1751990" y="248869"/>
                  </a:lnTo>
                  <a:lnTo>
                    <a:pt x="1763827" y="229537"/>
                  </a:lnTo>
                  <a:lnTo>
                    <a:pt x="1775665" y="210331"/>
                  </a:lnTo>
                  <a:lnTo>
                    <a:pt x="1787503" y="191494"/>
                  </a:lnTo>
                  <a:lnTo>
                    <a:pt x="1799341" y="173254"/>
                  </a:lnTo>
                  <a:lnTo>
                    <a:pt x="1811178" y="155806"/>
                  </a:lnTo>
                  <a:lnTo>
                    <a:pt x="1823016" y="139311"/>
                  </a:lnTo>
                  <a:lnTo>
                    <a:pt x="1834854" y="123891"/>
                  </a:lnTo>
                  <a:lnTo>
                    <a:pt x="1846692" y="109624"/>
                  </a:lnTo>
                  <a:lnTo>
                    <a:pt x="1858530" y="96550"/>
                  </a:lnTo>
                  <a:lnTo>
                    <a:pt x="1870367" y="84675"/>
                  </a:lnTo>
                  <a:lnTo>
                    <a:pt x="1882205" y="73976"/>
                  </a:lnTo>
                  <a:lnTo>
                    <a:pt x="1894043" y="64404"/>
                  </a:lnTo>
                  <a:lnTo>
                    <a:pt x="1905881" y="55897"/>
                  </a:lnTo>
                  <a:lnTo>
                    <a:pt x="1917718" y="48380"/>
                  </a:lnTo>
                  <a:lnTo>
                    <a:pt x="1929556" y="41770"/>
                  </a:lnTo>
                  <a:lnTo>
                    <a:pt x="1941394" y="35985"/>
                  </a:lnTo>
                  <a:lnTo>
                    <a:pt x="1953232" y="30942"/>
                  </a:lnTo>
                  <a:lnTo>
                    <a:pt x="1965069" y="26559"/>
                  </a:lnTo>
                  <a:lnTo>
                    <a:pt x="1976907" y="22763"/>
                  </a:lnTo>
                  <a:lnTo>
                    <a:pt x="1988745" y="19482"/>
                  </a:lnTo>
                  <a:lnTo>
                    <a:pt x="2000583" y="16654"/>
                  </a:lnTo>
                  <a:lnTo>
                    <a:pt x="2012421" y="14220"/>
                  </a:lnTo>
                  <a:lnTo>
                    <a:pt x="2024258" y="12129"/>
                  </a:lnTo>
                  <a:lnTo>
                    <a:pt x="2036096" y="10335"/>
                  </a:lnTo>
                  <a:lnTo>
                    <a:pt x="2047934" y="8798"/>
                  </a:lnTo>
                  <a:lnTo>
                    <a:pt x="2059772" y="7482"/>
                  </a:lnTo>
                  <a:lnTo>
                    <a:pt x="2071609" y="6357"/>
                  </a:lnTo>
                  <a:lnTo>
                    <a:pt x="2083447" y="5396"/>
                  </a:lnTo>
                  <a:lnTo>
                    <a:pt x="2095285" y="4575"/>
                  </a:lnTo>
                  <a:lnTo>
                    <a:pt x="2107123" y="3874"/>
                  </a:lnTo>
                  <a:lnTo>
                    <a:pt x="2118961" y="3276"/>
                  </a:lnTo>
                  <a:lnTo>
                    <a:pt x="2130798" y="2766"/>
                  </a:lnTo>
                  <a:lnTo>
                    <a:pt x="2142636" y="2332"/>
                  </a:lnTo>
                  <a:lnTo>
                    <a:pt x="2154474" y="1961"/>
                  </a:lnTo>
                  <a:lnTo>
                    <a:pt x="2166312" y="1646"/>
                  </a:lnTo>
                  <a:lnTo>
                    <a:pt x="2178149" y="1377"/>
                  </a:lnTo>
                  <a:lnTo>
                    <a:pt x="2189987" y="1148"/>
                  </a:lnTo>
                  <a:lnTo>
                    <a:pt x="2201825" y="953"/>
                  </a:lnTo>
                  <a:lnTo>
                    <a:pt x="2213663" y="787"/>
                  </a:lnTo>
                  <a:lnTo>
                    <a:pt x="2225500" y="646"/>
                  </a:lnTo>
                  <a:lnTo>
                    <a:pt x="2237338" y="526"/>
                  </a:lnTo>
                  <a:lnTo>
                    <a:pt x="2249176" y="423"/>
                  </a:lnTo>
                  <a:lnTo>
                    <a:pt x="2261014" y="336"/>
                  </a:lnTo>
                  <a:lnTo>
                    <a:pt x="2272852" y="262"/>
                  </a:lnTo>
                  <a:lnTo>
                    <a:pt x="2284689" y="199"/>
                  </a:lnTo>
                  <a:lnTo>
                    <a:pt x="2296527" y="145"/>
                  </a:lnTo>
                  <a:lnTo>
                    <a:pt x="2308365" y="100"/>
                  </a:lnTo>
                  <a:lnTo>
                    <a:pt x="2320203" y="61"/>
                  </a:lnTo>
                  <a:lnTo>
                    <a:pt x="2332040" y="28"/>
                  </a:lnTo>
                  <a:lnTo>
                    <a:pt x="2343878" y="0"/>
                  </a:lnTo>
                  <a:lnTo>
                    <a:pt x="2343878" y="80"/>
                  </a:lnTo>
                  <a:lnTo>
                    <a:pt x="2355716" y="122"/>
                  </a:lnTo>
                  <a:lnTo>
                    <a:pt x="2367554" y="172"/>
                  </a:lnTo>
                  <a:lnTo>
                    <a:pt x="2379391" y="230"/>
                  </a:lnTo>
                  <a:lnTo>
                    <a:pt x="2391229" y="298"/>
                  </a:lnTo>
                  <a:lnTo>
                    <a:pt x="2403067" y="379"/>
                  </a:lnTo>
                  <a:lnTo>
                    <a:pt x="2414905" y="474"/>
                  </a:lnTo>
                  <a:lnTo>
                    <a:pt x="2426743" y="585"/>
                  </a:lnTo>
                  <a:lnTo>
                    <a:pt x="2438580" y="716"/>
                  </a:lnTo>
                  <a:lnTo>
                    <a:pt x="2450418" y="869"/>
                  </a:lnTo>
                  <a:lnTo>
                    <a:pt x="2462256" y="1050"/>
                  </a:lnTo>
                  <a:lnTo>
                    <a:pt x="2474094" y="1261"/>
                  </a:lnTo>
                  <a:lnTo>
                    <a:pt x="2485931" y="1510"/>
                  </a:lnTo>
                  <a:lnTo>
                    <a:pt x="2497769" y="1803"/>
                  </a:lnTo>
                  <a:lnTo>
                    <a:pt x="2509607" y="2146"/>
                  </a:lnTo>
                  <a:lnTo>
                    <a:pt x="2521445" y="2549"/>
                  </a:lnTo>
                  <a:lnTo>
                    <a:pt x="2533283" y="3023"/>
                  </a:lnTo>
                  <a:lnTo>
                    <a:pt x="2545120" y="3578"/>
                  </a:lnTo>
                  <a:lnTo>
                    <a:pt x="2556958" y="4230"/>
                  </a:lnTo>
                  <a:lnTo>
                    <a:pt x="2568796" y="4995"/>
                  </a:lnTo>
                  <a:lnTo>
                    <a:pt x="2580634" y="5891"/>
                  </a:lnTo>
                  <a:lnTo>
                    <a:pt x="2592471" y="6943"/>
                  </a:lnTo>
                  <a:lnTo>
                    <a:pt x="2604309" y="8174"/>
                  </a:lnTo>
                  <a:lnTo>
                    <a:pt x="2616147" y="9616"/>
                  </a:lnTo>
                  <a:lnTo>
                    <a:pt x="2627985" y="11304"/>
                  </a:lnTo>
                  <a:lnTo>
                    <a:pt x="2639822" y="13277"/>
                  </a:lnTo>
                  <a:lnTo>
                    <a:pt x="2651660" y="15583"/>
                  </a:lnTo>
                  <a:lnTo>
                    <a:pt x="2663498" y="18274"/>
                  </a:lnTo>
                  <a:lnTo>
                    <a:pt x="2675336" y="21410"/>
                  </a:lnTo>
                  <a:lnTo>
                    <a:pt x="2687174" y="25061"/>
                  </a:lnTo>
                  <a:lnTo>
                    <a:pt x="2699011" y="29303"/>
                  </a:lnTo>
                  <a:lnTo>
                    <a:pt x="2710849" y="34224"/>
                  </a:lnTo>
                  <a:lnTo>
                    <a:pt x="2722687" y="39919"/>
                  </a:lnTo>
                  <a:lnTo>
                    <a:pt x="2734525" y="46493"/>
                  </a:lnTo>
                  <a:lnTo>
                    <a:pt x="2746362" y="54059"/>
                  </a:lnTo>
                  <a:lnTo>
                    <a:pt x="2758200" y="62736"/>
                  </a:lnTo>
                  <a:lnTo>
                    <a:pt x="2770038" y="72650"/>
                  </a:lnTo>
                  <a:lnTo>
                    <a:pt x="2781876" y="83926"/>
                  </a:lnTo>
                  <a:lnTo>
                    <a:pt x="2793713" y="96687"/>
                  </a:lnTo>
                  <a:lnTo>
                    <a:pt x="2805551" y="111044"/>
                  </a:lnTo>
                  <a:lnTo>
                    <a:pt x="2817389" y="127094"/>
                  </a:lnTo>
                  <a:lnTo>
                    <a:pt x="2829227" y="144906"/>
                  </a:lnTo>
                  <a:lnTo>
                    <a:pt x="2841065" y="164516"/>
                  </a:lnTo>
                  <a:lnTo>
                    <a:pt x="2852902" y="185917"/>
                  </a:lnTo>
                  <a:lnTo>
                    <a:pt x="2864740" y="209048"/>
                  </a:lnTo>
                  <a:lnTo>
                    <a:pt x="2876578" y="233789"/>
                  </a:lnTo>
                  <a:lnTo>
                    <a:pt x="2888416" y="259961"/>
                  </a:lnTo>
                  <a:lnTo>
                    <a:pt x="2900253" y="287322"/>
                  </a:lnTo>
                  <a:lnTo>
                    <a:pt x="2912091" y="315577"/>
                  </a:lnTo>
                  <a:lnTo>
                    <a:pt x="2923929" y="344387"/>
                  </a:lnTo>
                  <a:lnTo>
                    <a:pt x="2935767" y="373385"/>
                  </a:lnTo>
                  <a:lnTo>
                    <a:pt x="2947604" y="402195"/>
                  </a:lnTo>
                  <a:lnTo>
                    <a:pt x="2959442" y="430449"/>
                  </a:lnTo>
                  <a:lnTo>
                    <a:pt x="2971280" y="457810"/>
                  </a:lnTo>
                  <a:lnTo>
                    <a:pt x="2983118" y="483982"/>
                  </a:lnTo>
                  <a:lnTo>
                    <a:pt x="2994956" y="508724"/>
                  </a:lnTo>
                  <a:lnTo>
                    <a:pt x="3006793" y="531854"/>
                  </a:lnTo>
                  <a:lnTo>
                    <a:pt x="3018631" y="553255"/>
                  </a:lnTo>
                  <a:lnTo>
                    <a:pt x="3030469" y="572865"/>
                  </a:lnTo>
                  <a:lnTo>
                    <a:pt x="3042307" y="590678"/>
                  </a:lnTo>
                  <a:lnTo>
                    <a:pt x="3054144" y="606727"/>
                  </a:lnTo>
                  <a:lnTo>
                    <a:pt x="3065982" y="621085"/>
                  </a:lnTo>
                  <a:lnTo>
                    <a:pt x="3077820" y="633845"/>
                  </a:lnTo>
                  <a:lnTo>
                    <a:pt x="3089658" y="645121"/>
                  </a:lnTo>
                  <a:lnTo>
                    <a:pt x="3101496" y="655035"/>
                  </a:lnTo>
                  <a:lnTo>
                    <a:pt x="3113333" y="663713"/>
                  </a:lnTo>
                  <a:lnTo>
                    <a:pt x="3125171" y="671278"/>
                  </a:lnTo>
                  <a:lnTo>
                    <a:pt x="3137009" y="677852"/>
                  </a:lnTo>
                  <a:lnTo>
                    <a:pt x="3148847" y="683547"/>
                  </a:lnTo>
                  <a:lnTo>
                    <a:pt x="3160684" y="688468"/>
                  </a:lnTo>
                  <a:lnTo>
                    <a:pt x="3172522" y="692710"/>
                  </a:lnTo>
                  <a:lnTo>
                    <a:pt x="3184360" y="696361"/>
                  </a:lnTo>
                  <a:lnTo>
                    <a:pt x="3196198" y="699498"/>
                  </a:lnTo>
                  <a:lnTo>
                    <a:pt x="3208035" y="702188"/>
                  </a:lnTo>
                  <a:lnTo>
                    <a:pt x="3219873" y="704494"/>
                  </a:lnTo>
                  <a:lnTo>
                    <a:pt x="3231711" y="706467"/>
                  </a:lnTo>
                  <a:lnTo>
                    <a:pt x="3243549" y="708155"/>
                  </a:lnTo>
                  <a:lnTo>
                    <a:pt x="3255387" y="709597"/>
                  </a:lnTo>
                  <a:lnTo>
                    <a:pt x="3267224" y="710829"/>
                  </a:lnTo>
                  <a:lnTo>
                    <a:pt x="3279062" y="711880"/>
                  </a:lnTo>
                  <a:lnTo>
                    <a:pt x="3290900" y="712777"/>
                  </a:lnTo>
                  <a:lnTo>
                    <a:pt x="3302738" y="713541"/>
                  </a:lnTo>
                  <a:lnTo>
                    <a:pt x="3314575" y="714193"/>
                  </a:lnTo>
                  <a:lnTo>
                    <a:pt x="3326413" y="714749"/>
                  </a:lnTo>
                  <a:lnTo>
                    <a:pt x="3338251" y="715222"/>
                  </a:lnTo>
                  <a:lnTo>
                    <a:pt x="3350089" y="715625"/>
                  </a:lnTo>
                  <a:lnTo>
                    <a:pt x="3361926" y="715969"/>
                  </a:lnTo>
                  <a:lnTo>
                    <a:pt x="3373764" y="716261"/>
                  </a:lnTo>
                  <a:lnTo>
                    <a:pt x="3385602" y="716510"/>
                  </a:lnTo>
                  <a:lnTo>
                    <a:pt x="3397440" y="716722"/>
                  </a:lnTo>
                  <a:lnTo>
                    <a:pt x="3409278" y="716902"/>
                  </a:lnTo>
                  <a:lnTo>
                    <a:pt x="3421115" y="717056"/>
                  </a:lnTo>
                  <a:lnTo>
                    <a:pt x="3432953" y="717186"/>
                  </a:lnTo>
                  <a:lnTo>
                    <a:pt x="3444791" y="717298"/>
                  </a:lnTo>
                  <a:lnTo>
                    <a:pt x="3456629" y="717392"/>
                  </a:lnTo>
                  <a:lnTo>
                    <a:pt x="3468466" y="717473"/>
                  </a:lnTo>
                  <a:lnTo>
                    <a:pt x="3480304" y="717541"/>
                  </a:lnTo>
                  <a:lnTo>
                    <a:pt x="3492142" y="717600"/>
                  </a:lnTo>
                  <a:lnTo>
                    <a:pt x="3503980" y="717649"/>
                  </a:lnTo>
                  <a:lnTo>
                    <a:pt x="3515818" y="717692"/>
                  </a:lnTo>
                  <a:lnTo>
                    <a:pt x="3515818" y="718093"/>
                  </a:lnTo>
                  <a:lnTo>
                    <a:pt x="3527655" y="718121"/>
                  </a:lnTo>
                  <a:lnTo>
                    <a:pt x="3539493" y="718154"/>
                  </a:lnTo>
                  <a:lnTo>
                    <a:pt x="3551331" y="718193"/>
                  </a:lnTo>
                  <a:lnTo>
                    <a:pt x="3563169" y="718239"/>
                  </a:lnTo>
                  <a:lnTo>
                    <a:pt x="3575006" y="718292"/>
                  </a:lnTo>
                  <a:lnTo>
                    <a:pt x="3586844" y="718355"/>
                  </a:lnTo>
                  <a:lnTo>
                    <a:pt x="3598682" y="718430"/>
                  </a:lnTo>
                  <a:lnTo>
                    <a:pt x="3610520" y="718517"/>
                  </a:lnTo>
                  <a:lnTo>
                    <a:pt x="3622357" y="718619"/>
                  </a:lnTo>
                  <a:lnTo>
                    <a:pt x="3634195" y="718739"/>
                  </a:lnTo>
                  <a:lnTo>
                    <a:pt x="3646033" y="718881"/>
                  </a:lnTo>
                  <a:lnTo>
                    <a:pt x="3657871" y="719047"/>
                  </a:lnTo>
                  <a:lnTo>
                    <a:pt x="3669709" y="719242"/>
                  </a:lnTo>
                  <a:lnTo>
                    <a:pt x="3681546" y="719470"/>
                  </a:lnTo>
                  <a:lnTo>
                    <a:pt x="3693384" y="719739"/>
                  </a:lnTo>
                  <a:lnTo>
                    <a:pt x="3705222" y="720055"/>
                  </a:lnTo>
                  <a:lnTo>
                    <a:pt x="3717060" y="720425"/>
                  </a:lnTo>
                  <a:lnTo>
                    <a:pt x="3728897" y="720860"/>
                  </a:lnTo>
                  <a:lnTo>
                    <a:pt x="3740735" y="721369"/>
                  </a:lnTo>
                  <a:lnTo>
                    <a:pt x="3752573" y="721967"/>
                  </a:lnTo>
                  <a:lnTo>
                    <a:pt x="3764411" y="722668"/>
                  </a:lnTo>
                  <a:lnTo>
                    <a:pt x="3776248" y="723489"/>
                  </a:lnTo>
                  <a:lnTo>
                    <a:pt x="3788086" y="724451"/>
                  </a:lnTo>
                  <a:lnTo>
                    <a:pt x="3799924" y="725576"/>
                  </a:lnTo>
                  <a:lnTo>
                    <a:pt x="3811762" y="726891"/>
                  </a:lnTo>
                  <a:lnTo>
                    <a:pt x="3823600" y="728428"/>
                  </a:lnTo>
                  <a:lnTo>
                    <a:pt x="3835437" y="730222"/>
                  </a:lnTo>
                  <a:lnTo>
                    <a:pt x="3847275" y="732313"/>
                  </a:lnTo>
                  <a:lnTo>
                    <a:pt x="3859113" y="734747"/>
                  </a:lnTo>
                  <a:lnTo>
                    <a:pt x="3870951" y="737575"/>
                  </a:lnTo>
                  <a:lnTo>
                    <a:pt x="3882788" y="740856"/>
                  </a:lnTo>
                  <a:lnTo>
                    <a:pt x="3894626" y="744653"/>
                  </a:lnTo>
                  <a:lnTo>
                    <a:pt x="3906464" y="749035"/>
                  </a:lnTo>
                  <a:lnTo>
                    <a:pt x="3918302" y="754079"/>
                  </a:lnTo>
                  <a:lnTo>
                    <a:pt x="3930139" y="759864"/>
                  </a:lnTo>
                  <a:lnTo>
                    <a:pt x="3941977" y="766473"/>
                  </a:lnTo>
                  <a:lnTo>
                    <a:pt x="3953815" y="773991"/>
                  </a:lnTo>
                  <a:lnTo>
                    <a:pt x="3965653" y="782498"/>
                  </a:lnTo>
                  <a:lnTo>
                    <a:pt x="3977491" y="792069"/>
                  </a:lnTo>
                  <a:lnTo>
                    <a:pt x="3989328" y="802769"/>
                  </a:lnTo>
                  <a:lnTo>
                    <a:pt x="4001166" y="814644"/>
                  </a:lnTo>
                  <a:lnTo>
                    <a:pt x="4013004" y="827717"/>
                  </a:lnTo>
                  <a:lnTo>
                    <a:pt x="4024842" y="841984"/>
                  </a:lnTo>
                  <a:lnTo>
                    <a:pt x="4036679" y="857405"/>
                  </a:lnTo>
                  <a:lnTo>
                    <a:pt x="4048517" y="873899"/>
                  </a:lnTo>
                  <a:lnTo>
                    <a:pt x="4060355" y="891347"/>
                  </a:lnTo>
                  <a:lnTo>
                    <a:pt x="4072193" y="909588"/>
                  </a:lnTo>
                  <a:lnTo>
                    <a:pt x="4084031" y="928424"/>
                  </a:lnTo>
                  <a:lnTo>
                    <a:pt x="4095868" y="947631"/>
                  </a:lnTo>
                  <a:lnTo>
                    <a:pt x="4107706" y="966963"/>
                  </a:lnTo>
                  <a:lnTo>
                    <a:pt x="4119544" y="986169"/>
                  </a:lnTo>
                  <a:lnTo>
                    <a:pt x="4131382" y="1005006"/>
                  </a:lnTo>
                  <a:lnTo>
                    <a:pt x="4143219" y="1023247"/>
                  </a:lnTo>
                  <a:lnTo>
                    <a:pt x="4155057" y="1040694"/>
                  </a:lnTo>
                  <a:lnTo>
                    <a:pt x="4166895" y="1057189"/>
                  </a:lnTo>
                  <a:lnTo>
                    <a:pt x="4178733" y="1072609"/>
                  </a:lnTo>
                  <a:lnTo>
                    <a:pt x="4190570" y="1086876"/>
                  </a:lnTo>
                  <a:lnTo>
                    <a:pt x="4202408" y="1099950"/>
                  </a:lnTo>
                  <a:lnTo>
                    <a:pt x="4214246" y="1111825"/>
                  </a:lnTo>
                  <a:lnTo>
                    <a:pt x="4226084" y="1122525"/>
                  </a:lnTo>
                  <a:lnTo>
                    <a:pt x="4237922" y="1132096"/>
                  </a:lnTo>
                  <a:lnTo>
                    <a:pt x="4249759" y="1140603"/>
                  </a:lnTo>
                  <a:lnTo>
                    <a:pt x="4261597" y="1148120"/>
                  </a:lnTo>
                  <a:lnTo>
                    <a:pt x="4273435" y="1154730"/>
                  </a:lnTo>
                  <a:lnTo>
                    <a:pt x="4285273" y="1160515"/>
                  </a:lnTo>
                  <a:lnTo>
                    <a:pt x="4297110" y="1165559"/>
                  </a:lnTo>
                  <a:lnTo>
                    <a:pt x="4308948" y="1169941"/>
                  </a:lnTo>
                  <a:lnTo>
                    <a:pt x="4320786" y="1173738"/>
                  </a:lnTo>
                  <a:lnTo>
                    <a:pt x="4332624" y="1177018"/>
                  </a:lnTo>
                  <a:lnTo>
                    <a:pt x="4344461" y="1179847"/>
                  </a:lnTo>
                  <a:lnTo>
                    <a:pt x="4356299" y="1182281"/>
                  </a:lnTo>
                  <a:lnTo>
                    <a:pt x="4368137" y="1184372"/>
                  </a:lnTo>
                  <a:lnTo>
                    <a:pt x="4379975" y="1186165"/>
                  </a:lnTo>
                  <a:lnTo>
                    <a:pt x="4391813" y="1187702"/>
                  </a:lnTo>
                  <a:lnTo>
                    <a:pt x="4403650" y="1189018"/>
                  </a:lnTo>
                  <a:lnTo>
                    <a:pt x="4415488" y="1190143"/>
                  </a:lnTo>
                  <a:lnTo>
                    <a:pt x="4427326" y="1191105"/>
                  </a:lnTo>
                  <a:lnTo>
                    <a:pt x="4439164" y="1191926"/>
                  </a:lnTo>
                  <a:lnTo>
                    <a:pt x="4451001" y="1192626"/>
                  </a:lnTo>
                  <a:lnTo>
                    <a:pt x="4462839" y="1193224"/>
                  </a:lnTo>
                  <a:lnTo>
                    <a:pt x="4474677" y="1193734"/>
                  </a:lnTo>
                  <a:lnTo>
                    <a:pt x="4486515" y="1194169"/>
                  </a:lnTo>
                  <a:lnTo>
                    <a:pt x="4498352" y="1194539"/>
                  </a:lnTo>
                  <a:lnTo>
                    <a:pt x="4510190" y="1194854"/>
                  </a:lnTo>
                  <a:lnTo>
                    <a:pt x="4522028" y="1195123"/>
                  </a:lnTo>
                  <a:lnTo>
                    <a:pt x="4533866" y="1195352"/>
                  </a:lnTo>
                  <a:lnTo>
                    <a:pt x="4545704" y="1195547"/>
                  </a:lnTo>
                  <a:lnTo>
                    <a:pt x="4557541" y="1195713"/>
                  </a:lnTo>
                  <a:lnTo>
                    <a:pt x="4569379" y="1195854"/>
                  </a:lnTo>
                  <a:lnTo>
                    <a:pt x="4581217" y="1195974"/>
                  </a:lnTo>
                  <a:lnTo>
                    <a:pt x="4593055" y="1196077"/>
                  </a:lnTo>
                  <a:lnTo>
                    <a:pt x="4604892" y="1196164"/>
                  </a:lnTo>
                  <a:lnTo>
                    <a:pt x="4616730" y="1196238"/>
                  </a:lnTo>
                  <a:lnTo>
                    <a:pt x="4628568" y="1196301"/>
                  </a:lnTo>
                  <a:lnTo>
                    <a:pt x="4640406" y="1196355"/>
                  </a:lnTo>
                  <a:lnTo>
                    <a:pt x="4652244" y="1196401"/>
                  </a:lnTo>
                  <a:lnTo>
                    <a:pt x="4664081" y="1196439"/>
                  </a:lnTo>
                  <a:lnTo>
                    <a:pt x="4675919" y="1196473"/>
                  </a:lnTo>
                  <a:lnTo>
                    <a:pt x="4687757" y="1196501"/>
                  </a:lnTo>
                </a:path>
              </a:pathLst>
            </a:custGeom>
            <a:ln w="40651" cap="flat">
              <a:solidFill>
                <a:srgbClr val="EB8335">
                  <a:alpha val="100000"/>
                </a:srgbClr>
              </a:solidFill>
              <a:prstDash val="solid"/>
              <a:round/>
            </a:ln>
          </p:spPr>
          <p:txBody>
            <a:bodyPr/>
            <a:lstStyle/>
            <a:p>
              <a:endParaRPr/>
            </a:p>
          </p:txBody>
        </p:sp>
        <p:sp>
          <p:nvSpPr>
            <p:cNvPr id="27" name="pl27"/>
            <p:cNvSpPr/>
            <p:nvPr/>
          </p:nvSpPr>
          <p:spPr>
            <a:xfrm>
              <a:off x="2482252" y="1139027"/>
              <a:ext cx="4687757" cy="478568"/>
            </a:xfrm>
            <a:custGeom>
              <a:avLst/>
              <a:gdLst/>
              <a:ahLst/>
              <a:cxnLst/>
              <a:rect l="0" t="0" r="0" b="0"/>
              <a:pathLst>
                <a:path w="4687757" h="478568">
                  <a:moveTo>
                    <a:pt x="0" y="239284"/>
                  </a:moveTo>
                  <a:lnTo>
                    <a:pt x="11837" y="239284"/>
                  </a:lnTo>
                  <a:lnTo>
                    <a:pt x="23675" y="239284"/>
                  </a:lnTo>
                  <a:lnTo>
                    <a:pt x="35513" y="239284"/>
                  </a:lnTo>
                  <a:lnTo>
                    <a:pt x="47351" y="239284"/>
                  </a:lnTo>
                  <a:lnTo>
                    <a:pt x="59188" y="239284"/>
                  </a:lnTo>
                  <a:lnTo>
                    <a:pt x="71026" y="239284"/>
                  </a:lnTo>
                  <a:lnTo>
                    <a:pt x="82864" y="239284"/>
                  </a:lnTo>
                  <a:lnTo>
                    <a:pt x="94702" y="239284"/>
                  </a:lnTo>
                  <a:lnTo>
                    <a:pt x="106539" y="239284"/>
                  </a:lnTo>
                  <a:lnTo>
                    <a:pt x="118377" y="239284"/>
                  </a:lnTo>
                  <a:lnTo>
                    <a:pt x="130215" y="239284"/>
                  </a:lnTo>
                  <a:lnTo>
                    <a:pt x="142053" y="239284"/>
                  </a:lnTo>
                  <a:lnTo>
                    <a:pt x="153891" y="239284"/>
                  </a:lnTo>
                  <a:lnTo>
                    <a:pt x="165728" y="239284"/>
                  </a:lnTo>
                  <a:lnTo>
                    <a:pt x="177566" y="239284"/>
                  </a:lnTo>
                  <a:lnTo>
                    <a:pt x="189404" y="239284"/>
                  </a:lnTo>
                  <a:lnTo>
                    <a:pt x="201242" y="239284"/>
                  </a:lnTo>
                  <a:lnTo>
                    <a:pt x="213079" y="239284"/>
                  </a:lnTo>
                  <a:lnTo>
                    <a:pt x="224917" y="239284"/>
                  </a:lnTo>
                  <a:lnTo>
                    <a:pt x="236755" y="239284"/>
                  </a:lnTo>
                  <a:lnTo>
                    <a:pt x="248593" y="239284"/>
                  </a:lnTo>
                  <a:lnTo>
                    <a:pt x="260430" y="239284"/>
                  </a:lnTo>
                  <a:lnTo>
                    <a:pt x="272268" y="239284"/>
                  </a:lnTo>
                  <a:lnTo>
                    <a:pt x="284106" y="239284"/>
                  </a:lnTo>
                  <a:lnTo>
                    <a:pt x="295944" y="239284"/>
                  </a:lnTo>
                  <a:lnTo>
                    <a:pt x="307782" y="239284"/>
                  </a:lnTo>
                  <a:lnTo>
                    <a:pt x="319619" y="239284"/>
                  </a:lnTo>
                  <a:lnTo>
                    <a:pt x="331457" y="239284"/>
                  </a:lnTo>
                  <a:lnTo>
                    <a:pt x="343295" y="239284"/>
                  </a:lnTo>
                  <a:lnTo>
                    <a:pt x="355133" y="239284"/>
                  </a:lnTo>
                  <a:lnTo>
                    <a:pt x="366970" y="239284"/>
                  </a:lnTo>
                  <a:lnTo>
                    <a:pt x="378808" y="239284"/>
                  </a:lnTo>
                  <a:lnTo>
                    <a:pt x="390646" y="239284"/>
                  </a:lnTo>
                  <a:lnTo>
                    <a:pt x="402484" y="239284"/>
                  </a:lnTo>
                  <a:lnTo>
                    <a:pt x="414321" y="239284"/>
                  </a:lnTo>
                  <a:lnTo>
                    <a:pt x="426159" y="239284"/>
                  </a:lnTo>
                  <a:lnTo>
                    <a:pt x="437997" y="239284"/>
                  </a:lnTo>
                  <a:lnTo>
                    <a:pt x="449835" y="239284"/>
                  </a:lnTo>
                  <a:lnTo>
                    <a:pt x="461673" y="239284"/>
                  </a:lnTo>
                  <a:lnTo>
                    <a:pt x="473510" y="239284"/>
                  </a:lnTo>
                  <a:lnTo>
                    <a:pt x="485348" y="239284"/>
                  </a:lnTo>
                  <a:lnTo>
                    <a:pt x="497186" y="239284"/>
                  </a:lnTo>
                  <a:lnTo>
                    <a:pt x="509024" y="239284"/>
                  </a:lnTo>
                  <a:lnTo>
                    <a:pt x="520861" y="239284"/>
                  </a:lnTo>
                  <a:lnTo>
                    <a:pt x="532699" y="239284"/>
                  </a:lnTo>
                  <a:lnTo>
                    <a:pt x="544537" y="239284"/>
                  </a:lnTo>
                  <a:lnTo>
                    <a:pt x="556375" y="239284"/>
                  </a:lnTo>
                  <a:lnTo>
                    <a:pt x="568213" y="239284"/>
                  </a:lnTo>
                  <a:lnTo>
                    <a:pt x="580050" y="239284"/>
                  </a:lnTo>
                  <a:lnTo>
                    <a:pt x="591888" y="239284"/>
                  </a:lnTo>
                  <a:lnTo>
                    <a:pt x="603726" y="239284"/>
                  </a:lnTo>
                  <a:lnTo>
                    <a:pt x="615564" y="239284"/>
                  </a:lnTo>
                  <a:lnTo>
                    <a:pt x="627401" y="239284"/>
                  </a:lnTo>
                  <a:lnTo>
                    <a:pt x="639239" y="239284"/>
                  </a:lnTo>
                  <a:lnTo>
                    <a:pt x="651077" y="239284"/>
                  </a:lnTo>
                  <a:lnTo>
                    <a:pt x="662915" y="239284"/>
                  </a:lnTo>
                  <a:lnTo>
                    <a:pt x="674752" y="239284"/>
                  </a:lnTo>
                  <a:lnTo>
                    <a:pt x="686590" y="239284"/>
                  </a:lnTo>
                  <a:lnTo>
                    <a:pt x="698428" y="239284"/>
                  </a:lnTo>
                  <a:lnTo>
                    <a:pt x="710266" y="239284"/>
                  </a:lnTo>
                  <a:lnTo>
                    <a:pt x="722104" y="239284"/>
                  </a:lnTo>
                  <a:lnTo>
                    <a:pt x="733941" y="239284"/>
                  </a:lnTo>
                  <a:lnTo>
                    <a:pt x="745779" y="239284"/>
                  </a:lnTo>
                  <a:lnTo>
                    <a:pt x="757617" y="239284"/>
                  </a:lnTo>
                  <a:lnTo>
                    <a:pt x="769455" y="239284"/>
                  </a:lnTo>
                  <a:lnTo>
                    <a:pt x="781292" y="239284"/>
                  </a:lnTo>
                  <a:lnTo>
                    <a:pt x="793130" y="239284"/>
                  </a:lnTo>
                  <a:lnTo>
                    <a:pt x="804968" y="239284"/>
                  </a:lnTo>
                  <a:lnTo>
                    <a:pt x="816806" y="239284"/>
                  </a:lnTo>
                  <a:lnTo>
                    <a:pt x="828643" y="239284"/>
                  </a:lnTo>
                  <a:lnTo>
                    <a:pt x="840481" y="239284"/>
                  </a:lnTo>
                  <a:lnTo>
                    <a:pt x="852319" y="239284"/>
                  </a:lnTo>
                  <a:lnTo>
                    <a:pt x="864157" y="239284"/>
                  </a:lnTo>
                  <a:lnTo>
                    <a:pt x="875995" y="239284"/>
                  </a:lnTo>
                  <a:lnTo>
                    <a:pt x="887832" y="239284"/>
                  </a:lnTo>
                  <a:lnTo>
                    <a:pt x="899670" y="239284"/>
                  </a:lnTo>
                  <a:lnTo>
                    <a:pt x="911508" y="239284"/>
                  </a:lnTo>
                  <a:lnTo>
                    <a:pt x="923346" y="239284"/>
                  </a:lnTo>
                  <a:lnTo>
                    <a:pt x="935183" y="239284"/>
                  </a:lnTo>
                  <a:lnTo>
                    <a:pt x="947021" y="239284"/>
                  </a:lnTo>
                  <a:lnTo>
                    <a:pt x="958859" y="239284"/>
                  </a:lnTo>
                  <a:lnTo>
                    <a:pt x="970697" y="239284"/>
                  </a:lnTo>
                  <a:lnTo>
                    <a:pt x="982534" y="239284"/>
                  </a:lnTo>
                  <a:lnTo>
                    <a:pt x="994372" y="239284"/>
                  </a:lnTo>
                  <a:lnTo>
                    <a:pt x="1006210" y="239284"/>
                  </a:lnTo>
                  <a:lnTo>
                    <a:pt x="1018048" y="239284"/>
                  </a:lnTo>
                  <a:lnTo>
                    <a:pt x="1029886" y="239284"/>
                  </a:lnTo>
                  <a:lnTo>
                    <a:pt x="1041723" y="239284"/>
                  </a:lnTo>
                  <a:lnTo>
                    <a:pt x="1053561" y="239284"/>
                  </a:lnTo>
                  <a:lnTo>
                    <a:pt x="1065399" y="239284"/>
                  </a:lnTo>
                  <a:lnTo>
                    <a:pt x="1077237" y="239284"/>
                  </a:lnTo>
                  <a:lnTo>
                    <a:pt x="1089074" y="239284"/>
                  </a:lnTo>
                  <a:lnTo>
                    <a:pt x="1100912" y="239284"/>
                  </a:lnTo>
                  <a:lnTo>
                    <a:pt x="1112750" y="239284"/>
                  </a:lnTo>
                  <a:lnTo>
                    <a:pt x="1124588" y="239284"/>
                  </a:lnTo>
                  <a:lnTo>
                    <a:pt x="1136426" y="239284"/>
                  </a:lnTo>
                  <a:lnTo>
                    <a:pt x="1148263" y="239284"/>
                  </a:lnTo>
                  <a:lnTo>
                    <a:pt x="1160101" y="239284"/>
                  </a:lnTo>
                  <a:lnTo>
                    <a:pt x="1171939" y="239284"/>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568"/>
                  </a:lnTo>
                  <a:lnTo>
                    <a:pt x="3527655" y="478554"/>
                  </a:lnTo>
                  <a:lnTo>
                    <a:pt x="3539493" y="478537"/>
                  </a:lnTo>
                  <a:lnTo>
                    <a:pt x="3551331" y="478518"/>
                  </a:lnTo>
                  <a:lnTo>
                    <a:pt x="3563169" y="478495"/>
                  </a:lnTo>
                  <a:lnTo>
                    <a:pt x="3575006" y="478468"/>
                  </a:lnTo>
                  <a:lnTo>
                    <a:pt x="3586844" y="478437"/>
                  </a:lnTo>
                  <a:lnTo>
                    <a:pt x="3598682" y="478400"/>
                  </a:lnTo>
                  <a:lnTo>
                    <a:pt x="3610520" y="478356"/>
                  </a:lnTo>
                  <a:lnTo>
                    <a:pt x="3622357" y="478305"/>
                  </a:lnTo>
                  <a:lnTo>
                    <a:pt x="3634195" y="478245"/>
                  </a:lnTo>
                  <a:lnTo>
                    <a:pt x="3646033" y="478174"/>
                  </a:lnTo>
                  <a:lnTo>
                    <a:pt x="3657871" y="478091"/>
                  </a:lnTo>
                  <a:lnTo>
                    <a:pt x="3669709" y="477994"/>
                  </a:lnTo>
                  <a:lnTo>
                    <a:pt x="3681546" y="477879"/>
                  </a:lnTo>
                  <a:lnTo>
                    <a:pt x="3693384" y="477745"/>
                  </a:lnTo>
                  <a:lnTo>
                    <a:pt x="3705222" y="477587"/>
                  </a:lnTo>
                  <a:lnTo>
                    <a:pt x="3717060" y="477402"/>
                  </a:lnTo>
                  <a:lnTo>
                    <a:pt x="3728897" y="477184"/>
                  </a:lnTo>
                  <a:lnTo>
                    <a:pt x="3740735" y="476930"/>
                  </a:lnTo>
                  <a:lnTo>
                    <a:pt x="3752573" y="476631"/>
                  </a:lnTo>
                  <a:lnTo>
                    <a:pt x="3764411" y="476280"/>
                  </a:lnTo>
                  <a:lnTo>
                    <a:pt x="3776248" y="475870"/>
                  </a:lnTo>
                  <a:lnTo>
                    <a:pt x="3788086" y="475389"/>
                  </a:lnTo>
                  <a:lnTo>
                    <a:pt x="3799924" y="474827"/>
                  </a:lnTo>
                  <a:lnTo>
                    <a:pt x="3811762" y="474169"/>
                  </a:lnTo>
                  <a:lnTo>
                    <a:pt x="3823600" y="473400"/>
                  </a:lnTo>
                  <a:lnTo>
                    <a:pt x="3835437" y="472503"/>
                  </a:lnTo>
                  <a:lnTo>
                    <a:pt x="3847275" y="471458"/>
                  </a:lnTo>
                  <a:lnTo>
                    <a:pt x="3859113" y="470241"/>
                  </a:lnTo>
                  <a:lnTo>
                    <a:pt x="3870951" y="468827"/>
                  </a:lnTo>
                  <a:lnTo>
                    <a:pt x="3882788" y="467186"/>
                  </a:lnTo>
                  <a:lnTo>
                    <a:pt x="3894626" y="465288"/>
                  </a:lnTo>
                  <a:lnTo>
                    <a:pt x="3906464" y="463097"/>
                  </a:lnTo>
                  <a:lnTo>
                    <a:pt x="3918302" y="460575"/>
                  </a:lnTo>
                  <a:lnTo>
                    <a:pt x="3930139" y="457682"/>
                  </a:lnTo>
                  <a:lnTo>
                    <a:pt x="3941977" y="454378"/>
                  </a:lnTo>
                  <a:lnTo>
                    <a:pt x="3953815" y="450619"/>
                  </a:lnTo>
                  <a:lnTo>
                    <a:pt x="3965653" y="446366"/>
                  </a:lnTo>
                  <a:lnTo>
                    <a:pt x="3977491" y="441580"/>
                  </a:lnTo>
                  <a:lnTo>
                    <a:pt x="3989328" y="436230"/>
                  </a:lnTo>
                  <a:lnTo>
                    <a:pt x="4001166" y="430293"/>
                  </a:lnTo>
                  <a:lnTo>
                    <a:pt x="4013004" y="423756"/>
                  </a:lnTo>
                  <a:lnTo>
                    <a:pt x="4024842" y="416622"/>
                  </a:lnTo>
                  <a:lnTo>
                    <a:pt x="4036679" y="408912"/>
                  </a:lnTo>
                  <a:lnTo>
                    <a:pt x="4048517" y="400665"/>
                  </a:lnTo>
                  <a:lnTo>
                    <a:pt x="4060355" y="391941"/>
                  </a:lnTo>
                  <a:lnTo>
                    <a:pt x="4072193" y="382821"/>
                  </a:lnTo>
                  <a:lnTo>
                    <a:pt x="4084031" y="373402"/>
                  </a:lnTo>
                  <a:lnTo>
                    <a:pt x="4095868" y="363799"/>
                  </a:lnTo>
                  <a:lnTo>
                    <a:pt x="4107706" y="354133"/>
                  </a:lnTo>
                  <a:lnTo>
                    <a:pt x="4119544" y="344530"/>
                  </a:lnTo>
                  <a:lnTo>
                    <a:pt x="4131382" y="335111"/>
                  </a:lnTo>
                  <a:lnTo>
                    <a:pt x="4143219" y="325991"/>
                  </a:lnTo>
                  <a:lnTo>
                    <a:pt x="4155057" y="317267"/>
                  </a:lnTo>
                  <a:lnTo>
                    <a:pt x="4166895" y="309020"/>
                  </a:lnTo>
                  <a:lnTo>
                    <a:pt x="4178733" y="301310"/>
                  </a:lnTo>
                  <a:lnTo>
                    <a:pt x="4190570" y="294176"/>
                  </a:lnTo>
                  <a:lnTo>
                    <a:pt x="4202408" y="287639"/>
                  </a:lnTo>
                  <a:lnTo>
                    <a:pt x="4214246" y="281702"/>
                  </a:lnTo>
                  <a:lnTo>
                    <a:pt x="4226084" y="276352"/>
                  </a:lnTo>
                  <a:lnTo>
                    <a:pt x="4237922" y="271566"/>
                  </a:lnTo>
                  <a:lnTo>
                    <a:pt x="4249759" y="267313"/>
                  </a:lnTo>
                  <a:lnTo>
                    <a:pt x="4261597" y="263554"/>
                  </a:lnTo>
                  <a:lnTo>
                    <a:pt x="4273435" y="260249"/>
                  </a:lnTo>
                  <a:lnTo>
                    <a:pt x="4285273" y="257357"/>
                  </a:lnTo>
                  <a:lnTo>
                    <a:pt x="4297110" y="254835"/>
                  </a:lnTo>
                  <a:lnTo>
                    <a:pt x="4308948" y="252644"/>
                  </a:lnTo>
                  <a:lnTo>
                    <a:pt x="4320786" y="250745"/>
                  </a:lnTo>
                  <a:lnTo>
                    <a:pt x="4332624" y="249105"/>
                  </a:lnTo>
                  <a:lnTo>
                    <a:pt x="4344461" y="247691"/>
                  </a:lnTo>
                  <a:lnTo>
                    <a:pt x="4356299" y="246474"/>
                  </a:lnTo>
                  <a:lnTo>
                    <a:pt x="4368137" y="245429"/>
                  </a:lnTo>
                  <a:lnTo>
                    <a:pt x="4379975" y="244532"/>
                  </a:lnTo>
                  <a:lnTo>
                    <a:pt x="4391813" y="243763"/>
                  </a:lnTo>
                  <a:lnTo>
                    <a:pt x="4403650" y="243105"/>
                  </a:lnTo>
                  <a:lnTo>
                    <a:pt x="4415488" y="242543"/>
                  </a:lnTo>
                  <a:lnTo>
                    <a:pt x="4427326" y="242062"/>
                  </a:lnTo>
                  <a:lnTo>
                    <a:pt x="4439164" y="241652"/>
                  </a:lnTo>
                  <a:lnTo>
                    <a:pt x="4451001" y="241301"/>
                  </a:lnTo>
                  <a:lnTo>
                    <a:pt x="4462839" y="241002"/>
                  </a:lnTo>
                  <a:lnTo>
                    <a:pt x="4474677" y="240747"/>
                  </a:lnTo>
                  <a:lnTo>
                    <a:pt x="4486515" y="240530"/>
                  </a:lnTo>
                  <a:lnTo>
                    <a:pt x="4498352" y="240345"/>
                  </a:lnTo>
                  <a:lnTo>
                    <a:pt x="4510190" y="240187"/>
                  </a:lnTo>
                  <a:lnTo>
                    <a:pt x="4522028" y="240053"/>
                  </a:lnTo>
                  <a:lnTo>
                    <a:pt x="4533866" y="239938"/>
                  </a:lnTo>
                  <a:lnTo>
                    <a:pt x="4545704" y="239841"/>
                  </a:lnTo>
                  <a:lnTo>
                    <a:pt x="4557541" y="239758"/>
                  </a:lnTo>
                  <a:lnTo>
                    <a:pt x="4569379" y="239687"/>
                  </a:lnTo>
                  <a:lnTo>
                    <a:pt x="4581217" y="239627"/>
                  </a:lnTo>
                  <a:lnTo>
                    <a:pt x="4593055" y="239576"/>
                  </a:lnTo>
                  <a:lnTo>
                    <a:pt x="4604892" y="239532"/>
                  </a:lnTo>
                  <a:lnTo>
                    <a:pt x="4616730" y="239495"/>
                  </a:lnTo>
                  <a:lnTo>
                    <a:pt x="4628568" y="239464"/>
                  </a:lnTo>
                  <a:lnTo>
                    <a:pt x="4640406" y="239437"/>
                  </a:lnTo>
                  <a:lnTo>
                    <a:pt x="4652244" y="239414"/>
                  </a:lnTo>
                  <a:lnTo>
                    <a:pt x="4664081" y="239395"/>
                  </a:lnTo>
                  <a:lnTo>
                    <a:pt x="4675919" y="239378"/>
                  </a:lnTo>
                  <a:lnTo>
                    <a:pt x="4687757" y="239364"/>
                  </a:lnTo>
                </a:path>
              </a:pathLst>
            </a:custGeom>
            <a:ln w="40651" cap="flat">
              <a:solidFill>
                <a:srgbClr val="DA8F00">
                  <a:alpha val="100000"/>
                </a:srgbClr>
              </a:solidFill>
              <a:prstDash val="solid"/>
              <a:round/>
            </a:ln>
          </p:spPr>
          <p:txBody>
            <a:bodyPr/>
            <a:lstStyle/>
            <a:p>
              <a:endParaRPr/>
            </a:p>
          </p:txBody>
        </p:sp>
        <p:sp>
          <p:nvSpPr>
            <p:cNvPr id="28" name="pl28"/>
            <p:cNvSpPr/>
            <p:nvPr/>
          </p:nvSpPr>
          <p:spPr>
            <a:xfrm>
              <a:off x="2482252" y="4490129"/>
              <a:ext cx="4687757" cy="478568"/>
            </a:xfrm>
            <a:custGeom>
              <a:avLst/>
              <a:gdLst/>
              <a:ahLst/>
              <a:cxnLst/>
              <a:rect l="0" t="0" r="0" b="0"/>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C49A00">
                  <a:alpha val="100000"/>
                </a:srgbClr>
              </a:solidFill>
              <a:prstDash val="solid"/>
              <a:round/>
            </a:ln>
          </p:spPr>
          <p:txBody>
            <a:bodyPr/>
            <a:lstStyle/>
            <a:p>
              <a:endParaRPr/>
            </a:p>
          </p:txBody>
        </p:sp>
        <p:sp>
          <p:nvSpPr>
            <p:cNvPr id="29" name="pl29"/>
            <p:cNvSpPr/>
            <p:nvPr/>
          </p:nvSpPr>
          <p:spPr>
            <a:xfrm>
              <a:off x="2482252" y="3293226"/>
              <a:ext cx="4687757" cy="239284"/>
            </a:xfrm>
            <a:custGeom>
              <a:avLst/>
              <a:gdLst/>
              <a:ahLst/>
              <a:cxnLst/>
              <a:rect l="0" t="0" r="0" b="0"/>
              <a:pathLst>
                <a:path w="4687757" h="239284">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A9A400">
                  <a:alpha val="100000"/>
                </a:srgbClr>
              </a:solidFill>
              <a:prstDash val="solid"/>
              <a:round/>
            </a:ln>
          </p:spPr>
          <p:txBody>
            <a:bodyPr/>
            <a:lstStyle/>
            <a:p>
              <a:endParaRPr/>
            </a:p>
          </p:txBody>
        </p:sp>
        <p:sp>
          <p:nvSpPr>
            <p:cNvPr id="30" name="pl30"/>
            <p:cNvSpPr/>
            <p:nvPr/>
          </p:nvSpPr>
          <p:spPr>
            <a:xfrm>
              <a:off x="2482252" y="3053862"/>
              <a:ext cx="4687757" cy="717932"/>
            </a:xfrm>
            <a:custGeom>
              <a:avLst/>
              <a:gdLst/>
              <a:ahLst/>
              <a:cxnLst/>
              <a:rect l="0" t="0" r="0" b="0"/>
              <a:pathLst>
                <a:path w="4687757" h="71793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648"/>
                  </a:lnTo>
                  <a:lnTo>
                    <a:pt x="2355716" y="478634"/>
                  </a:lnTo>
                  <a:lnTo>
                    <a:pt x="2367554" y="478618"/>
                  </a:lnTo>
                  <a:lnTo>
                    <a:pt x="2379391" y="478598"/>
                  </a:lnTo>
                  <a:lnTo>
                    <a:pt x="2391229" y="478575"/>
                  </a:lnTo>
                  <a:lnTo>
                    <a:pt x="2403067" y="478548"/>
                  </a:lnTo>
                  <a:lnTo>
                    <a:pt x="2414905" y="478517"/>
                  </a:lnTo>
                  <a:lnTo>
                    <a:pt x="2426743" y="478480"/>
                  </a:lnTo>
                  <a:lnTo>
                    <a:pt x="2438580" y="478436"/>
                  </a:lnTo>
                  <a:lnTo>
                    <a:pt x="2450418" y="478385"/>
                  </a:lnTo>
                  <a:lnTo>
                    <a:pt x="2462256" y="478325"/>
                  </a:lnTo>
                  <a:lnTo>
                    <a:pt x="2474094" y="478254"/>
                  </a:lnTo>
                  <a:lnTo>
                    <a:pt x="2485931" y="478171"/>
                  </a:lnTo>
                  <a:lnTo>
                    <a:pt x="2497769" y="478074"/>
                  </a:lnTo>
                  <a:lnTo>
                    <a:pt x="2509607" y="477959"/>
                  </a:lnTo>
                  <a:lnTo>
                    <a:pt x="2521445" y="477825"/>
                  </a:lnTo>
                  <a:lnTo>
                    <a:pt x="2533283" y="477667"/>
                  </a:lnTo>
                  <a:lnTo>
                    <a:pt x="2545120" y="477482"/>
                  </a:lnTo>
                  <a:lnTo>
                    <a:pt x="2556958" y="477265"/>
                  </a:lnTo>
                  <a:lnTo>
                    <a:pt x="2568796" y="477010"/>
                  </a:lnTo>
                  <a:lnTo>
                    <a:pt x="2580634" y="476711"/>
                  </a:lnTo>
                  <a:lnTo>
                    <a:pt x="2592471" y="476361"/>
                  </a:lnTo>
                  <a:lnTo>
                    <a:pt x="2604309" y="475950"/>
                  </a:lnTo>
                  <a:lnTo>
                    <a:pt x="2616147" y="475469"/>
                  </a:lnTo>
                  <a:lnTo>
                    <a:pt x="2627985" y="474907"/>
                  </a:lnTo>
                  <a:lnTo>
                    <a:pt x="2639822" y="474249"/>
                  </a:lnTo>
                  <a:lnTo>
                    <a:pt x="2651660" y="473480"/>
                  </a:lnTo>
                  <a:lnTo>
                    <a:pt x="2663498" y="472584"/>
                  </a:lnTo>
                  <a:lnTo>
                    <a:pt x="2675336" y="471538"/>
                  </a:lnTo>
                  <a:lnTo>
                    <a:pt x="2687174" y="470321"/>
                  </a:lnTo>
                  <a:lnTo>
                    <a:pt x="2699011" y="468907"/>
                  </a:lnTo>
                  <a:lnTo>
                    <a:pt x="2710849" y="467267"/>
                  </a:lnTo>
                  <a:lnTo>
                    <a:pt x="2722687" y="465368"/>
                  </a:lnTo>
                  <a:lnTo>
                    <a:pt x="2734525" y="463177"/>
                  </a:lnTo>
                  <a:lnTo>
                    <a:pt x="2746362" y="460655"/>
                  </a:lnTo>
                  <a:lnTo>
                    <a:pt x="2758200" y="457763"/>
                  </a:lnTo>
                  <a:lnTo>
                    <a:pt x="2770038" y="454458"/>
                  </a:lnTo>
                  <a:lnTo>
                    <a:pt x="2781876" y="450699"/>
                  </a:lnTo>
                  <a:lnTo>
                    <a:pt x="2793713" y="446446"/>
                  </a:lnTo>
                  <a:lnTo>
                    <a:pt x="2805551" y="441660"/>
                  </a:lnTo>
                  <a:lnTo>
                    <a:pt x="2817389" y="436310"/>
                  </a:lnTo>
                  <a:lnTo>
                    <a:pt x="2829227" y="430373"/>
                  </a:lnTo>
                  <a:lnTo>
                    <a:pt x="2841065" y="423836"/>
                  </a:lnTo>
                  <a:lnTo>
                    <a:pt x="2852902" y="416702"/>
                  </a:lnTo>
                  <a:lnTo>
                    <a:pt x="2864740" y="408992"/>
                  </a:lnTo>
                  <a:lnTo>
                    <a:pt x="2876578" y="400745"/>
                  </a:lnTo>
                  <a:lnTo>
                    <a:pt x="2888416" y="392021"/>
                  </a:lnTo>
                  <a:lnTo>
                    <a:pt x="2900253" y="382901"/>
                  </a:lnTo>
                  <a:lnTo>
                    <a:pt x="2912091" y="373482"/>
                  </a:lnTo>
                  <a:lnTo>
                    <a:pt x="2923929" y="363879"/>
                  </a:lnTo>
                  <a:lnTo>
                    <a:pt x="2935767" y="354213"/>
                  </a:lnTo>
                  <a:lnTo>
                    <a:pt x="2947604" y="344610"/>
                  </a:lnTo>
                  <a:lnTo>
                    <a:pt x="2959442" y="335192"/>
                  </a:lnTo>
                  <a:lnTo>
                    <a:pt x="2971280" y="326071"/>
                  </a:lnTo>
                  <a:lnTo>
                    <a:pt x="2983118" y="317347"/>
                  </a:lnTo>
                  <a:lnTo>
                    <a:pt x="2994956" y="309100"/>
                  </a:lnTo>
                  <a:lnTo>
                    <a:pt x="3006793" y="301390"/>
                  </a:lnTo>
                  <a:lnTo>
                    <a:pt x="3018631" y="294256"/>
                  </a:lnTo>
                  <a:lnTo>
                    <a:pt x="3030469" y="287720"/>
                  </a:lnTo>
                  <a:lnTo>
                    <a:pt x="3042307" y="281782"/>
                  </a:lnTo>
                  <a:lnTo>
                    <a:pt x="3054144" y="276432"/>
                  </a:lnTo>
                  <a:lnTo>
                    <a:pt x="3065982" y="271647"/>
                  </a:lnTo>
                  <a:lnTo>
                    <a:pt x="3077820" y="267393"/>
                  </a:lnTo>
                  <a:lnTo>
                    <a:pt x="3089658" y="263634"/>
                  </a:lnTo>
                  <a:lnTo>
                    <a:pt x="3101496" y="260330"/>
                  </a:lnTo>
                  <a:lnTo>
                    <a:pt x="3113333" y="257437"/>
                  </a:lnTo>
                  <a:lnTo>
                    <a:pt x="3125171" y="254915"/>
                  </a:lnTo>
                  <a:lnTo>
                    <a:pt x="3137009" y="252724"/>
                  </a:lnTo>
                  <a:lnTo>
                    <a:pt x="3148847" y="250826"/>
                  </a:lnTo>
                  <a:lnTo>
                    <a:pt x="3160684" y="249185"/>
                  </a:lnTo>
                  <a:lnTo>
                    <a:pt x="3172522" y="247771"/>
                  </a:lnTo>
                  <a:lnTo>
                    <a:pt x="3184360" y="246554"/>
                  </a:lnTo>
                  <a:lnTo>
                    <a:pt x="3196198" y="245509"/>
                  </a:lnTo>
                  <a:lnTo>
                    <a:pt x="3208035" y="244612"/>
                  </a:lnTo>
                  <a:lnTo>
                    <a:pt x="3219873" y="243843"/>
                  </a:lnTo>
                  <a:lnTo>
                    <a:pt x="3231711" y="243186"/>
                  </a:lnTo>
                  <a:lnTo>
                    <a:pt x="3243549" y="242623"/>
                  </a:lnTo>
                  <a:lnTo>
                    <a:pt x="3255387" y="242142"/>
                  </a:lnTo>
                  <a:lnTo>
                    <a:pt x="3267224" y="241732"/>
                  </a:lnTo>
                  <a:lnTo>
                    <a:pt x="3279062" y="241381"/>
                  </a:lnTo>
                  <a:lnTo>
                    <a:pt x="3290900" y="241083"/>
                  </a:lnTo>
                  <a:lnTo>
                    <a:pt x="3302738" y="240828"/>
                  </a:lnTo>
                  <a:lnTo>
                    <a:pt x="3314575" y="240610"/>
                  </a:lnTo>
                  <a:lnTo>
                    <a:pt x="3326413" y="240425"/>
                  </a:lnTo>
                  <a:lnTo>
                    <a:pt x="3338251" y="240267"/>
                  </a:lnTo>
                  <a:lnTo>
                    <a:pt x="3350089" y="240133"/>
                  </a:lnTo>
                  <a:lnTo>
                    <a:pt x="3361926" y="240019"/>
                  </a:lnTo>
                  <a:lnTo>
                    <a:pt x="3373764" y="239921"/>
                  </a:lnTo>
                  <a:lnTo>
                    <a:pt x="3385602" y="239838"/>
                  </a:lnTo>
                  <a:lnTo>
                    <a:pt x="3397440" y="239767"/>
                  </a:lnTo>
                  <a:lnTo>
                    <a:pt x="3409278" y="239707"/>
                  </a:lnTo>
                  <a:lnTo>
                    <a:pt x="3421115" y="239656"/>
                  </a:lnTo>
                  <a:lnTo>
                    <a:pt x="3432953" y="239613"/>
                  </a:lnTo>
                  <a:lnTo>
                    <a:pt x="3444791" y="239576"/>
                  </a:lnTo>
                  <a:lnTo>
                    <a:pt x="3456629" y="239544"/>
                  </a:lnTo>
                  <a:lnTo>
                    <a:pt x="3468466" y="239517"/>
                  </a:lnTo>
                  <a:lnTo>
                    <a:pt x="3480304" y="239494"/>
                  </a:lnTo>
                  <a:lnTo>
                    <a:pt x="3492142" y="239475"/>
                  </a:lnTo>
                  <a:lnTo>
                    <a:pt x="3503980" y="239458"/>
                  </a:lnTo>
                  <a:lnTo>
                    <a:pt x="3515818" y="239444"/>
                  </a:lnTo>
                  <a:lnTo>
                    <a:pt x="3515818" y="239525"/>
                  </a:lnTo>
                  <a:lnTo>
                    <a:pt x="3527655" y="239553"/>
                  </a:lnTo>
                  <a:lnTo>
                    <a:pt x="3539493" y="239586"/>
                  </a:lnTo>
                  <a:lnTo>
                    <a:pt x="3551331" y="239625"/>
                  </a:lnTo>
                  <a:lnTo>
                    <a:pt x="3563169" y="239670"/>
                  </a:lnTo>
                  <a:lnTo>
                    <a:pt x="3575006" y="239724"/>
                  </a:lnTo>
                  <a:lnTo>
                    <a:pt x="3586844" y="239787"/>
                  </a:lnTo>
                  <a:lnTo>
                    <a:pt x="3598682" y="239861"/>
                  </a:lnTo>
                  <a:lnTo>
                    <a:pt x="3610520" y="239948"/>
                  </a:lnTo>
                  <a:lnTo>
                    <a:pt x="3622357" y="240051"/>
                  </a:lnTo>
                  <a:lnTo>
                    <a:pt x="3634195" y="240171"/>
                  </a:lnTo>
                  <a:lnTo>
                    <a:pt x="3646033" y="240312"/>
                  </a:lnTo>
                  <a:lnTo>
                    <a:pt x="3657871" y="240478"/>
                  </a:lnTo>
                  <a:lnTo>
                    <a:pt x="3669709" y="240673"/>
                  </a:lnTo>
                  <a:lnTo>
                    <a:pt x="3681546" y="240902"/>
                  </a:lnTo>
                  <a:lnTo>
                    <a:pt x="3693384" y="241171"/>
                  </a:lnTo>
                  <a:lnTo>
                    <a:pt x="3705222" y="241486"/>
                  </a:lnTo>
                  <a:lnTo>
                    <a:pt x="3717060" y="241857"/>
                  </a:lnTo>
                  <a:lnTo>
                    <a:pt x="3728897" y="242291"/>
                  </a:lnTo>
                  <a:lnTo>
                    <a:pt x="3740735" y="242801"/>
                  </a:lnTo>
                  <a:lnTo>
                    <a:pt x="3752573" y="243399"/>
                  </a:lnTo>
                  <a:lnTo>
                    <a:pt x="3764411" y="244100"/>
                  </a:lnTo>
                  <a:lnTo>
                    <a:pt x="3776248" y="244921"/>
                  </a:lnTo>
                  <a:lnTo>
                    <a:pt x="3788086" y="245882"/>
                  </a:lnTo>
                  <a:lnTo>
                    <a:pt x="3799924" y="247007"/>
                  </a:lnTo>
                  <a:lnTo>
                    <a:pt x="3811762" y="248323"/>
                  </a:lnTo>
                  <a:lnTo>
                    <a:pt x="3823600" y="249860"/>
                  </a:lnTo>
                  <a:lnTo>
                    <a:pt x="3835437" y="251654"/>
                  </a:lnTo>
                  <a:lnTo>
                    <a:pt x="3847275" y="253745"/>
                  </a:lnTo>
                  <a:lnTo>
                    <a:pt x="3859113" y="256179"/>
                  </a:lnTo>
                  <a:lnTo>
                    <a:pt x="3870951" y="259007"/>
                  </a:lnTo>
                  <a:lnTo>
                    <a:pt x="3882788" y="262288"/>
                  </a:lnTo>
                  <a:lnTo>
                    <a:pt x="3894626" y="266084"/>
                  </a:lnTo>
                  <a:lnTo>
                    <a:pt x="3906464" y="270467"/>
                  </a:lnTo>
                  <a:lnTo>
                    <a:pt x="3918302" y="275510"/>
                  </a:lnTo>
                  <a:lnTo>
                    <a:pt x="3930139" y="281295"/>
                  </a:lnTo>
                  <a:lnTo>
                    <a:pt x="3941977" y="287905"/>
                  </a:lnTo>
                  <a:lnTo>
                    <a:pt x="3953815" y="295422"/>
                  </a:lnTo>
                  <a:lnTo>
                    <a:pt x="3965653" y="303929"/>
                  </a:lnTo>
                  <a:lnTo>
                    <a:pt x="3977491" y="313501"/>
                  </a:lnTo>
                  <a:lnTo>
                    <a:pt x="3989328" y="324200"/>
                  </a:lnTo>
                  <a:lnTo>
                    <a:pt x="4001166" y="336075"/>
                  </a:lnTo>
                  <a:lnTo>
                    <a:pt x="4013004" y="349149"/>
                  </a:lnTo>
                  <a:lnTo>
                    <a:pt x="4024842" y="363416"/>
                  </a:lnTo>
                  <a:lnTo>
                    <a:pt x="4036679" y="378836"/>
                  </a:lnTo>
                  <a:lnTo>
                    <a:pt x="4048517" y="395331"/>
                  </a:lnTo>
                  <a:lnTo>
                    <a:pt x="4060355" y="412779"/>
                  </a:lnTo>
                  <a:lnTo>
                    <a:pt x="4072193" y="431019"/>
                  </a:lnTo>
                  <a:lnTo>
                    <a:pt x="4084031" y="449856"/>
                  </a:lnTo>
                  <a:lnTo>
                    <a:pt x="4095868" y="469062"/>
                  </a:lnTo>
                  <a:lnTo>
                    <a:pt x="4107706" y="488394"/>
                  </a:lnTo>
                  <a:lnTo>
                    <a:pt x="4119544" y="507601"/>
                  </a:lnTo>
                  <a:lnTo>
                    <a:pt x="4131382" y="526438"/>
                  </a:lnTo>
                  <a:lnTo>
                    <a:pt x="4143219" y="544678"/>
                  </a:lnTo>
                  <a:lnTo>
                    <a:pt x="4155057" y="562126"/>
                  </a:lnTo>
                  <a:lnTo>
                    <a:pt x="4166895" y="578620"/>
                  </a:lnTo>
                  <a:lnTo>
                    <a:pt x="4178733" y="594041"/>
                  </a:lnTo>
                  <a:lnTo>
                    <a:pt x="4190570" y="608308"/>
                  </a:lnTo>
                  <a:lnTo>
                    <a:pt x="4202408" y="621382"/>
                  </a:lnTo>
                  <a:lnTo>
                    <a:pt x="4214246" y="633256"/>
                  </a:lnTo>
                  <a:lnTo>
                    <a:pt x="4226084" y="643956"/>
                  </a:lnTo>
                  <a:lnTo>
                    <a:pt x="4237922" y="653528"/>
                  </a:lnTo>
                  <a:lnTo>
                    <a:pt x="4249759" y="662035"/>
                  </a:lnTo>
                  <a:lnTo>
                    <a:pt x="4261597" y="669552"/>
                  </a:lnTo>
                  <a:lnTo>
                    <a:pt x="4273435" y="676161"/>
                  </a:lnTo>
                  <a:lnTo>
                    <a:pt x="4285273" y="681947"/>
                  </a:lnTo>
                  <a:lnTo>
                    <a:pt x="4297110" y="686990"/>
                  </a:lnTo>
                  <a:lnTo>
                    <a:pt x="4308948" y="691373"/>
                  </a:lnTo>
                  <a:lnTo>
                    <a:pt x="4320786" y="695169"/>
                  </a:lnTo>
                  <a:lnTo>
                    <a:pt x="4332624" y="698450"/>
                  </a:lnTo>
                  <a:lnTo>
                    <a:pt x="4344461" y="701278"/>
                  </a:lnTo>
                  <a:lnTo>
                    <a:pt x="4356299" y="703712"/>
                  </a:lnTo>
                  <a:lnTo>
                    <a:pt x="4368137" y="705803"/>
                  </a:lnTo>
                  <a:lnTo>
                    <a:pt x="4379975" y="707597"/>
                  </a:lnTo>
                  <a:lnTo>
                    <a:pt x="4391813" y="709134"/>
                  </a:lnTo>
                  <a:lnTo>
                    <a:pt x="4403650" y="710450"/>
                  </a:lnTo>
                  <a:lnTo>
                    <a:pt x="4415488" y="711575"/>
                  </a:lnTo>
                  <a:lnTo>
                    <a:pt x="4427326" y="712536"/>
                  </a:lnTo>
                  <a:lnTo>
                    <a:pt x="4439164" y="713357"/>
                  </a:lnTo>
                  <a:lnTo>
                    <a:pt x="4451001" y="714058"/>
                  </a:lnTo>
                  <a:lnTo>
                    <a:pt x="4462839" y="714656"/>
                  </a:lnTo>
                  <a:lnTo>
                    <a:pt x="4474677" y="715166"/>
                  </a:lnTo>
                  <a:lnTo>
                    <a:pt x="4486515" y="715600"/>
                  </a:lnTo>
                  <a:lnTo>
                    <a:pt x="4498352" y="715970"/>
                  </a:lnTo>
                  <a:lnTo>
                    <a:pt x="4510190" y="716286"/>
                  </a:lnTo>
                  <a:lnTo>
                    <a:pt x="4522028" y="716555"/>
                  </a:lnTo>
                  <a:lnTo>
                    <a:pt x="4533866" y="716784"/>
                  </a:lnTo>
                  <a:lnTo>
                    <a:pt x="4545704" y="716979"/>
                  </a:lnTo>
                  <a:lnTo>
                    <a:pt x="4557541" y="717145"/>
                  </a:lnTo>
                  <a:lnTo>
                    <a:pt x="4569379" y="717286"/>
                  </a:lnTo>
                  <a:lnTo>
                    <a:pt x="4581217" y="717406"/>
                  </a:lnTo>
                  <a:lnTo>
                    <a:pt x="4593055" y="717508"/>
                  </a:lnTo>
                  <a:lnTo>
                    <a:pt x="4604892" y="717596"/>
                  </a:lnTo>
                  <a:lnTo>
                    <a:pt x="4616730" y="717670"/>
                  </a:lnTo>
                  <a:lnTo>
                    <a:pt x="4628568" y="717733"/>
                  </a:lnTo>
                  <a:lnTo>
                    <a:pt x="4640406" y="717787"/>
                  </a:lnTo>
                  <a:lnTo>
                    <a:pt x="4652244" y="717832"/>
                  </a:lnTo>
                  <a:lnTo>
                    <a:pt x="4664081" y="717871"/>
                  </a:lnTo>
                  <a:lnTo>
                    <a:pt x="4675919" y="717904"/>
                  </a:lnTo>
                  <a:lnTo>
                    <a:pt x="4687757" y="717932"/>
                  </a:lnTo>
                </a:path>
              </a:pathLst>
            </a:custGeom>
            <a:ln w="40651" cap="flat">
              <a:solidFill>
                <a:srgbClr val="86AC00">
                  <a:alpha val="100000"/>
                </a:srgbClr>
              </a:solidFill>
              <a:prstDash val="solid"/>
              <a:round/>
            </a:ln>
          </p:spPr>
          <p:txBody>
            <a:bodyPr/>
            <a:lstStyle/>
            <a:p>
              <a:endParaRPr/>
            </a:p>
          </p:txBody>
        </p:sp>
        <p:sp>
          <p:nvSpPr>
            <p:cNvPr id="31" name="pl31"/>
            <p:cNvSpPr/>
            <p:nvPr/>
          </p:nvSpPr>
          <p:spPr>
            <a:xfrm>
              <a:off x="2482252" y="3532751"/>
              <a:ext cx="4687757" cy="478568"/>
            </a:xfrm>
            <a:custGeom>
              <a:avLst/>
              <a:gdLst/>
              <a:ahLst/>
              <a:cxnLst/>
              <a:rect l="0" t="0" r="0" b="0"/>
              <a:pathLst>
                <a:path w="4687757" h="478568">
                  <a:moveTo>
                    <a:pt x="0" y="239284"/>
                  </a:moveTo>
                  <a:lnTo>
                    <a:pt x="11837" y="239298"/>
                  </a:lnTo>
                  <a:lnTo>
                    <a:pt x="23675" y="239314"/>
                  </a:lnTo>
                  <a:lnTo>
                    <a:pt x="35513" y="239334"/>
                  </a:lnTo>
                  <a:lnTo>
                    <a:pt x="47351" y="239357"/>
                  </a:lnTo>
                  <a:lnTo>
                    <a:pt x="59188" y="239383"/>
                  </a:lnTo>
                  <a:lnTo>
                    <a:pt x="71026" y="239415"/>
                  </a:lnTo>
                  <a:lnTo>
                    <a:pt x="82864" y="239452"/>
                  </a:lnTo>
                  <a:lnTo>
                    <a:pt x="94702" y="239496"/>
                  </a:lnTo>
                  <a:lnTo>
                    <a:pt x="106539" y="239547"/>
                  </a:lnTo>
                  <a:lnTo>
                    <a:pt x="118377" y="239607"/>
                  </a:lnTo>
                  <a:lnTo>
                    <a:pt x="130215" y="239678"/>
                  </a:lnTo>
                  <a:lnTo>
                    <a:pt x="142053" y="239761"/>
                  </a:lnTo>
                  <a:lnTo>
                    <a:pt x="153891" y="239858"/>
                  </a:lnTo>
                  <a:lnTo>
                    <a:pt x="165728" y="239972"/>
                  </a:lnTo>
                  <a:lnTo>
                    <a:pt x="177566" y="240107"/>
                  </a:lnTo>
                  <a:lnTo>
                    <a:pt x="189404" y="240265"/>
                  </a:lnTo>
                  <a:lnTo>
                    <a:pt x="201242" y="240450"/>
                  </a:lnTo>
                  <a:lnTo>
                    <a:pt x="213079" y="240667"/>
                  </a:lnTo>
                  <a:lnTo>
                    <a:pt x="224917" y="240922"/>
                  </a:lnTo>
                  <a:lnTo>
                    <a:pt x="236755" y="241221"/>
                  </a:lnTo>
                  <a:lnTo>
                    <a:pt x="248593" y="241571"/>
                  </a:lnTo>
                  <a:lnTo>
                    <a:pt x="260430" y="241982"/>
                  </a:lnTo>
                  <a:lnTo>
                    <a:pt x="272268" y="242463"/>
                  </a:lnTo>
                  <a:lnTo>
                    <a:pt x="284106" y="243025"/>
                  </a:lnTo>
                  <a:lnTo>
                    <a:pt x="295944" y="243683"/>
                  </a:lnTo>
                  <a:lnTo>
                    <a:pt x="307782" y="244451"/>
                  </a:lnTo>
                  <a:lnTo>
                    <a:pt x="319619" y="245348"/>
                  </a:lnTo>
                  <a:lnTo>
                    <a:pt x="331457" y="246394"/>
                  </a:lnTo>
                  <a:lnTo>
                    <a:pt x="343295" y="247611"/>
                  </a:lnTo>
                  <a:lnTo>
                    <a:pt x="355133" y="249025"/>
                  </a:lnTo>
                  <a:lnTo>
                    <a:pt x="366970" y="250665"/>
                  </a:lnTo>
                  <a:lnTo>
                    <a:pt x="378808" y="252564"/>
                  </a:lnTo>
                  <a:lnTo>
                    <a:pt x="390646" y="254755"/>
                  </a:lnTo>
                  <a:lnTo>
                    <a:pt x="402484" y="257277"/>
                  </a:lnTo>
                  <a:lnTo>
                    <a:pt x="414321" y="260169"/>
                  </a:lnTo>
                  <a:lnTo>
                    <a:pt x="426159" y="263474"/>
                  </a:lnTo>
                  <a:lnTo>
                    <a:pt x="437997" y="267233"/>
                  </a:lnTo>
                  <a:lnTo>
                    <a:pt x="449835" y="271486"/>
                  </a:lnTo>
                  <a:lnTo>
                    <a:pt x="461673" y="276272"/>
                  </a:lnTo>
                  <a:lnTo>
                    <a:pt x="473510" y="281622"/>
                  </a:lnTo>
                  <a:lnTo>
                    <a:pt x="485348" y="287559"/>
                  </a:lnTo>
                  <a:lnTo>
                    <a:pt x="497186" y="294096"/>
                  </a:lnTo>
                  <a:lnTo>
                    <a:pt x="509024" y="301229"/>
                  </a:lnTo>
                  <a:lnTo>
                    <a:pt x="520861" y="308940"/>
                  </a:lnTo>
                  <a:lnTo>
                    <a:pt x="532699" y="317187"/>
                  </a:lnTo>
                  <a:lnTo>
                    <a:pt x="544537" y="325911"/>
                  </a:lnTo>
                  <a:lnTo>
                    <a:pt x="556375" y="335031"/>
                  </a:lnTo>
                  <a:lnTo>
                    <a:pt x="568213" y="344449"/>
                  </a:lnTo>
                  <a:lnTo>
                    <a:pt x="580050" y="354053"/>
                  </a:lnTo>
                  <a:lnTo>
                    <a:pt x="591888" y="363719"/>
                  </a:lnTo>
                  <a:lnTo>
                    <a:pt x="603726" y="373322"/>
                  </a:lnTo>
                  <a:lnTo>
                    <a:pt x="615564" y="382740"/>
                  </a:lnTo>
                  <a:lnTo>
                    <a:pt x="627401" y="391861"/>
                  </a:lnTo>
                  <a:lnTo>
                    <a:pt x="639239" y="400584"/>
                  </a:lnTo>
                  <a:lnTo>
                    <a:pt x="651077" y="408832"/>
                  </a:lnTo>
                  <a:lnTo>
                    <a:pt x="662915" y="416542"/>
                  </a:lnTo>
                  <a:lnTo>
                    <a:pt x="674752" y="423675"/>
                  </a:lnTo>
                  <a:lnTo>
                    <a:pt x="686590" y="430212"/>
                  </a:lnTo>
                  <a:lnTo>
                    <a:pt x="698428" y="436150"/>
                  </a:lnTo>
                  <a:lnTo>
                    <a:pt x="710266" y="441500"/>
                  </a:lnTo>
                  <a:lnTo>
                    <a:pt x="722104" y="446285"/>
                  </a:lnTo>
                  <a:lnTo>
                    <a:pt x="733941" y="450539"/>
                  </a:lnTo>
                  <a:lnTo>
                    <a:pt x="745779" y="454297"/>
                  </a:lnTo>
                  <a:lnTo>
                    <a:pt x="757617" y="457602"/>
                  </a:lnTo>
                  <a:lnTo>
                    <a:pt x="769455" y="460495"/>
                  </a:lnTo>
                  <a:lnTo>
                    <a:pt x="781292" y="463017"/>
                  </a:lnTo>
                  <a:lnTo>
                    <a:pt x="793130" y="465208"/>
                  </a:lnTo>
                  <a:lnTo>
                    <a:pt x="804968" y="467106"/>
                  </a:lnTo>
                  <a:lnTo>
                    <a:pt x="816806" y="468746"/>
                  </a:lnTo>
                  <a:lnTo>
                    <a:pt x="828643" y="470161"/>
                  </a:lnTo>
                  <a:lnTo>
                    <a:pt x="840481" y="471378"/>
                  </a:lnTo>
                  <a:lnTo>
                    <a:pt x="852319" y="472423"/>
                  </a:lnTo>
                  <a:lnTo>
                    <a:pt x="864157" y="473320"/>
                  </a:lnTo>
                  <a:lnTo>
                    <a:pt x="875995" y="474088"/>
                  </a:lnTo>
                  <a:lnTo>
                    <a:pt x="887832" y="474746"/>
                  </a:lnTo>
                  <a:lnTo>
                    <a:pt x="899670" y="475309"/>
                  </a:lnTo>
                  <a:lnTo>
                    <a:pt x="911508" y="475790"/>
                  </a:lnTo>
                  <a:lnTo>
                    <a:pt x="923346" y="476200"/>
                  </a:lnTo>
                  <a:lnTo>
                    <a:pt x="935183" y="476550"/>
                  </a:lnTo>
                  <a:lnTo>
                    <a:pt x="947021" y="476849"/>
                  </a:lnTo>
                  <a:lnTo>
                    <a:pt x="958859" y="477104"/>
                  </a:lnTo>
                  <a:lnTo>
                    <a:pt x="970697" y="477322"/>
                  </a:lnTo>
                  <a:lnTo>
                    <a:pt x="982534" y="477507"/>
                  </a:lnTo>
                  <a:lnTo>
                    <a:pt x="994372" y="477664"/>
                  </a:lnTo>
                  <a:lnTo>
                    <a:pt x="1006210" y="477799"/>
                  </a:lnTo>
                  <a:lnTo>
                    <a:pt x="1018048" y="477913"/>
                  </a:lnTo>
                  <a:lnTo>
                    <a:pt x="1029886" y="478011"/>
                  </a:lnTo>
                  <a:lnTo>
                    <a:pt x="1041723" y="478094"/>
                  </a:lnTo>
                  <a:lnTo>
                    <a:pt x="1053561" y="478164"/>
                  </a:lnTo>
                  <a:lnTo>
                    <a:pt x="1065399" y="478224"/>
                  </a:lnTo>
                  <a:lnTo>
                    <a:pt x="1077237" y="478276"/>
                  </a:lnTo>
                  <a:lnTo>
                    <a:pt x="1089074" y="478319"/>
                  </a:lnTo>
                  <a:lnTo>
                    <a:pt x="1100912" y="478356"/>
                  </a:lnTo>
                  <a:lnTo>
                    <a:pt x="1112750" y="478388"/>
                  </a:lnTo>
                  <a:lnTo>
                    <a:pt x="1124588" y="478415"/>
                  </a:lnTo>
                  <a:lnTo>
                    <a:pt x="1136426" y="478438"/>
                  </a:lnTo>
                  <a:lnTo>
                    <a:pt x="1148263" y="478457"/>
                  </a:lnTo>
                  <a:lnTo>
                    <a:pt x="1160101" y="478474"/>
                  </a:lnTo>
                  <a:lnTo>
                    <a:pt x="1171939" y="478488"/>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53B400">
                  <a:alpha val="100000"/>
                </a:srgbClr>
              </a:solidFill>
              <a:prstDash val="solid"/>
              <a:round/>
            </a:ln>
          </p:spPr>
          <p:txBody>
            <a:bodyPr/>
            <a:lstStyle/>
            <a:p>
              <a:endParaRPr/>
            </a:p>
          </p:txBody>
        </p:sp>
        <p:sp>
          <p:nvSpPr>
            <p:cNvPr id="32" name="pl32"/>
            <p:cNvSpPr/>
            <p:nvPr/>
          </p:nvSpPr>
          <p:spPr>
            <a:xfrm>
              <a:off x="2482252" y="3771955"/>
              <a:ext cx="4687757" cy="957136"/>
            </a:xfrm>
            <a:custGeom>
              <a:avLst/>
              <a:gdLst/>
              <a:ahLst/>
              <a:cxnLst/>
              <a:rect l="0" t="0" r="0" b="0"/>
              <a:pathLst>
                <a:path w="4687757" h="957136">
                  <a:moveTo>
                    <a:pt x="0" y="957136"/>
                  </a:moveTo>
                  <a:lnTo>
                    <a:pt x="11837" y="957080"/>
                  </a:lnTo>
                  <a:lnTo>
                    <a:pt x="23675" y="957014"/>
                  </a:lnTo>
                  <a:lnTo>
                    <a:pt x="35513" y="956936"/>
                  </a:lnTo>
                  <a:lnTo>
                    <a:pt x="47351" y="956845"/>
                  </a:lnTo>
                  <a:lnTo>
                    <a:pt x="59188" y="956737"/>
                  </a:lnTo>
                  <a:lnTo>
                    <a:pt x="71026" y="956611"/>
                  </a:lnTo>
                  <a:lnTo>
                    <a:pt x="82864" y="956463"/>
                  </a:lnTo>
                  <a:lnTo>
                    <a:pt x="94702" y="956289"/>
                  </a:lnTo>
                  <a:lnTo>
                    <a:pt x="106539" y="956084"/>
                  </a:lnTo>
                  <a:lnTo>
                    <a:pt x="118377" y="955843"/>
                  </a:lnTo>
                  <a:lnTo>
                    <a:pt x="130215" y="955561"/>
                  </a:lnTo>
                  <a:lnTo>
                    <a:pt x="142053" y="955229"/>
                  </a:lnTo>
                  <a:lnTo>
                    <a:pt x="153891" y="954839"/>
                  </a:lnTo>
                  <a:lnTo>
                    <a:pt x="165728" y="954381"/>
                  </a:lnTo>
                  <a:lnTo>
                    <a:pt x="177566" y="953844"/>
                  </a:lnTo>
                  <a:lnTo>
                    <a:pt x="189404" y="953213"/>
                  </a:lnTo>
                  <a:lnTo>
                    <a:pt x="201242" y="952472"/>
                  </a:lnTo>
                  <a:lnTo>
                    <a:pt x="213079" y="951603"/>
                  </a:lnTo>
                  <a:lnTo>
                    <a:pt x="224917" y="950583"/>
                  </a:lnTo>
                  <a:lnTo>
                    <a:pt x="236755" y="949387"/>
                  </a:lnTo>
                  <a:lnTo>
                    <a:pt x="248593" y="947986"/>
                  </a:lnTo>
                  <a:lnTo>
                    <a:pt x="260430" y="946344"/>
                  </a:lnTo>
                  <a:lnTo>
                    <a:pt x="272268" y="944421"/>
                  </a:lnTo>
                  <a:lnTo>
                    <a:pt x="284106" y="942171"/>
                  </a:lnTo>
                  <a:lnTo>
                    <a:pt x="295944" y="939540"/>
                  </a:lnTo>
                  <a:lnTo>
                    <a:pt x="307782" y="936466"/>
                  </a:lnTo>
                  <a:lnTo>
                    <a:pt x="319619" y="932878"/>
                  </a:lnTo>
                  <a:lnTo>
                    <a:pt x="331457" y="928696"/>
                  </a:lnTo>
                  <a:lnTo>
                    <a:pt x="343295" y="923828"/>
                  </a:lnTo>
                  <a:lnTo>
                    <a:pt x="355133" y="918171"/>
                  </a:lnTo>
                  <a:lnTo>
                    <a:pt x="366970" y="911610"/>
                  </a:lnTo>
                  <a:lnTo>
                    <a:pt x="378808" y="904017"/>
                  </a:lnTo>
                  <a:lnTo>
                    <a:pt x="390646" y="895252"/>
                  </a:lnTo>
                  <a:lnTo>
                    <a:pt x="402484" y="885165"/>
                  </a:lnTo>
                  <a:lnTo>
                    <a:pt x="414321" y="873595"/>
                  </a:lnTo>
                  <a:lnTo>
                    <a:pt x="426159" y="860376"/>
                  </a:lnTo>
                  <a:lnTo>
                    <a:pt x="437997" y="845341"/>
                  </a:lnTo>
                  <a:lnTo>
                    <a:pt x="449835" y="828327"/>
                  </a:lnTo>
                  <a:lnTo>
                    <a:pt x="461673" y="809184"/>
                  </a:lnTo>
                  <a:lnTo>
                    <a:pt x="473510" y="787785"/>
                  </a:lnTo>
                  <a:lnTo>
                    <a:pt x="485348" y="764035"/>
                  </a:lnTo>
                  <a:lnTo>
                    <a:pt x="497186" y="737887"/>
                  </a:lnTo>
                  <a:lnTo>
                    <a:pt x="509024" y="709353"/>
                  </a:lnTo>
                  <a:lnTo>
                    <a:pt x="520861" y="678512"/>
                  </a:lnTo>
                  <a:lnTo>
                    <a:pt x="532699" y="645524"/>
                  </a:lnTo>
                  <a:lnTo>
                    <a:pt x="544537" y="610628"/>
                  </a:lnTo>
                  <a:lnTo>
                    <a:pt x="556375" y="574147"/>
                  </a:lnTo>
                  <a:lnTo>
                    <a:pt x="568213" y="536474"/>
                  </a:lnTo>
                  <a:lnTo>
                    <a:pt x="580050" y="498060"/>
                  </a:lnTo>
                  <a:lnTo>
                    <a:pt x="591888" y="459396"/>
                  </a:lnTo>
                  <a:lnTo>
                    <a:pt x="603726" y="420983"/>
                  </a:lnTo>
                  <a:lnTo>
                    <a:pt x="615564" y="383310"/>
                  </a:lnTo>
                  <a:lnTo>
                    <a:pt x="627401" y="346829"/>
                  </a:lnTo>
                  <a:lnTo>
                    <a:pt x="639239" y="311933"/>
                  </a:lnTo>
                  <a:lnTo>
                    <a:pt x="651077" y="278944"/>
                  </a:lnTo>
                  <a:lnTo>
                    <a:pt x="662915" y="248104"/>
                  </a:lnTo>
                  <a:lnTo>
                    <a:pt x="674752" y="219569"/>
                  </a:lnTo>
                  <a:lnTo>
                    <a:pt x="686590" y="193422"/>
                  </a:lnTo>
                  <a:lnTo>
                    <a:pt x="698428" y="169672"/>
                  </a:lnTo>
                  <a:lnTo>
                    <a:pt x="710266" y="148273"/>
                  </a:lnTo>
                  <a:lnTo>
                    <a:pt x="722104" y="129130"/>
                  </a:lnTo>
                  <a:lnTo>
                    <a:pt x="733941" y="112116"/>
                  </a:lnTo>
                  <a:lnTo>
                    <a:pt x="745779" y="97081"/>
                  </a:lnTo>
                  <a:lnTo>
                    <a:pt x="757617" y="83862"/>
                  </a:lnTo>
                  <a:lnTo>
                    <a:pt x="769455" y="72292"/>
                  </a:lnTo>
                  <a:lnTo>
                    <a:pt x="781292" y="62205"/>
                  </a:lnTo>
                  <a:lnTo>
                    <a:pt x="793130" y="53440"/>
                  </a:lnTo>
                  <a:lnTo>
                    <a:pt x="804968" y="45847"/>
                  </a:lnTo>
                  <a:lnTo>
                    <a:pt x="816806" y="39286"/>
                  </a:lnTo>
                  <a:lnTo>
                    <a:pt x="828643" y="33629"/>
                  </a:lnTo>
                  <a:lnTo>
                    <a:pt x="840481" y="28761"/>
                  </a:lnTo>
                  <a:lnTo>
                    <a:pt x="852319" y="24579"/>
                  </a:lnTo>
                  <a:lnTo>
                    <a:pt x="864157" y="20991"/>
                  </a:lnTo>
                  <a:lnTo>
                    <a:pt x="875995" y="17917"/>
                  </a:lnTo>
                  <a:lnTo>
                    <a:pt x="887832" y="15286"/>
                  </a:lnTo>
                  <a:lnTo>
                    <a:pt x="899670" y="13036"/>
                  </a:lnTo>
                  <a:lnTo>
                    <a:pt x="911508" y="11113"/>
                  </a:lnTo>
                  <a:lnTo>
                    <a:pt x="923346" y="9471"/>
                  </a:lnTo>
                  <a:lnTo>
                    <a:pt x="935183" y="8069"/>
                  </a:lnTo>
                  <a:lnTo>
                    <a:pt x="947021" y="6874"/>
                  </a:lnTo>
                  <a:lnTo>
                    <a:pt x="958859" y="5854"/>
                  </a:lnTo>
                  <a:lnTo>
                    <a:pt x="970697" y="4985"/>
                  </a:lnTo>
                  <a:lnTo>
                    <a:pt x="982534" y="4244"/>
                  </a:lnTo>
                  <a:lnTo>
                    <a:pt x="994372" y="3613"/>
                  </a:lnTo>
                  <a:lnTo>
                    <a:pt x="1006210" y="3076"/>
                  </a:lnTo>
                  <a:lnTo>
                    <a:pt x="1018048" y="2618"/>
                  </a:lnTo>
                  <a:lnTo>
                    <a:pt x="1029886" y="2228"/>
                  </a:lnTo>
                  <a:lnTo>
                    <a:pt x="1041723" y="1896"/>
                  </a:lnTo>
                  <a:lnTo>
                    <a:pt x="1053561" y="1614"/>
                  </a:lnTo>
                  <a:lnTo>
                    <a:pt x="1065399" y="1373"/>
                  </a:lnTo>
                  <a:lnTo>
                    <a:pt x="1077237" y="1168"/>
                  </a:lnTo>
                  <a:lnTo>
                    <a:pt x="1089074" y="994"/>
                  </a:lnTo>
                  <a:lnTo>
                    <a:pt x="1100912" y="846"/>
                  </a:lnTo>
                  <a:lnTo>
                    <a:pt x="1112750" y="720"/>
                  </a:lnTo>
                  <a:lnTo>
                    <a:pt x="1124588" y="612"/>
                  </a:lnTo>
                  <a:lnTo>
                    <a:pt x="1136426" y="521"/>
                  </a:lnTo>
                  <a:lnTo>
                    <a:pt x="1148263" y="443"/>
                  </a:lnTo>
                  <a:lnTo>
                    <a:pt x="1160101" y="377"/>
                  </a:lnTo>
                  <a:lnTo>
                    <a:pt x="1171939" y="32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1"/>
                  </a:lnTo>
                  <a:lnTo>
                    <a:pt x="3527655" y="377"/>
                  </a:lnTo>
                  <a:lnTo>
                    <a:pt x="3539493" y="443"/>
                  </a:lnTo>
                  <a:lnTo>
                    <a:pt x="3551331" y="521"/>
                  </a:lnTo>
                  <a:lnTo>
                    <a:pt x="3563169" y="612"/>
                  </a:lnTo>
                  <a:lnTo>
                    <a:pt x="3575006" y="720"/>
                  </a:lnTo>
                  <a:lnTo>
                    <a:pt x="3586844" y="846"/>
                  </a:lnTo>
                  <a:lnTo>
                    <a:pt x="3598682" y="994"/>
                  </a:lnTo>
                  <a:lnTo>
                    <a:pt x="3610520" y="1168"/>
                  </a:lnTo>
                  <a:lnTo>
                    <a:pt x="3622357" y="1373"/>
                  </a:lnTo>
                  <a:lnTo>
                    <a:pt x="3634195" y="1614"/>
                  </a:lnTo>
                  <a:lnTo>
                    <a:pt x="3646033" y="1896"/>
                  </a:lnTo>
                  <a:lnTo>
                    <a:pt x="3657871" y="2228"/>
                  </a:lnTo>
                  <a:lnTo>
                    <a:pt x="3669709" y="2618"/>
                  </a:lnTo>
                  <a:lnTo>
                    <a:pt x="3681546" y="3076"/>
                  </a:lnTo>
                  <a:lnTo>
                    <a:pt x="3693384" y="3613"/>
                  </a:lnTo>
                  <a:lnTo>
                    <a:pt x="3705222" y="4244"/>
                  </a:lnTo>
                  <a:lnTo>
                    <a:pt x="3717060" y="4985"/>
                  </a:lnTo>
                  <a:lnTo>
                    <a:pt x="3728897" y="5854"/>
                  </a:lnTo>
                  <a:lnTo>
                    <a:pt x="3740735" y="6874"/>
                  </a:lnTo>
                  <a:lnTo>
                    <a:pt x="3752573" y="8069"/>
                  </a:lnTo>
                  <a:lnTo>
                    <a:pt x="3764411" y="9471"/>
                  </a:lnTo>
                  <a:lnTo>
                    <a:pt x="3776248" y="11113"/>
                  </a:lnTo>
                  <a:lnTo>
                    <a:pt x="3788086" y="13036"/>
                  </a:lnTo>
                  <a:lnTo>
                    <a:pt x="3799924" y="15286"/>
                  </a:lnTo>
                  <a:lnTo>
                    <a:pt x="3811762" y="17917"/>
                  </a:lnTo>
                  <a:lnTo>
                    <a:pt x="3823600" y="20991"/>
                  </a:lnTo>
                  <a:lnTo>
                    <a:pt x="3835437" y="24579"/>
                  </a:lnTo>
                  <a:lnTo>
                    <a:pt x="3847275" y="28761"/>
                  </a:lnTo>
                  <a:lnTo>
                    <a:pt x="3859113" y="33629"/>
                  </a:lnTo>
                  <a:lnTo>
                    <a:pt x="3870951" y="39286"/>
                  </a:lnTo>
                  <a:lnTo>
                    <a:pt x="3882788" y="45847"/>
                  </a:lnTo>
                  <a:lnTo>
                    <a:pt x="3894626" y="53440"/>
                  </a:lnTo>
                  <a:lnTo>
                    <a:pt x="3906464" y="62205"/>
                  </a:lnTo>
                  <a:lnTo>
                    <a:pt x="3918302" y="72292"/>
                  </a:lnTo>
                  <a:lnTo>
                    <a:pt x="3930139" y="83862"/>
                  </a:lnTo>
                  <a:lnTo>
                    <a:pt x="3941977" y="97081"/>
                  </a:lnTo>
                  <a:lnTo>
                    <a:pt x="3953815" y="112116"/>
                  </a:lnTo>
                  <a:lnTo>
                    <a:pt x="3965653" y="129130"/>
                  </a:lnTo>
                  <a:lnTo>
                    <a:pt x="3977491" y="148273"/>
                  </a:lnTo>
                  <a:lnTo>
                    <a:pt x="3989328" y="169672"/>
                  </a:lnTo>
                  <a:lnTo>
                    <a:pt x="4001166" y="193422"/>
                  </a:lnTo>
                  <a:lnTo>
                    <a:pt x="4013004" y="219569"/>
                  </a:lnTo>
                  <a:lnTo>
                    <a:pt x="4024842" y="248104"/>
                  </a:lnTo>
                  <a:lnTo>
                    <a:pt x="4036679" y="278944"/>
                  </a:lnTo>
                  <a:lnTo>
                    <a:pt x="4048517" y="311933"/>
                  </a:lnTo>
                  <a:lnTo>
                    <a:pt x="4060355" y="346829"/>
                  </a:lnTo>
                  <a:lnTo>
                    <a:pt x="4072193" y="383310"/>
                  </a:lnTo>
                  <a:lnTo>
                    <a:pt x="4084031" y="420983"/>
                  </a:lnTo>
                  <a:lnTo>
                    <a:pt x="4095868" y="459396"/>
                  </a:lnTo>
                  <a:lnTo>
                    <a:pt x="4107706" y="498060"/>
                  </a:lnTo>
                  <a:lnTo>
                    <a:pt x="4119544" y="536474"/>
                  </a:lnTo>
                  <a:lnTo>
                    <a:pt x="4131382" y="574147"/>
                  </a:lnTo>
                  <a:lnTo>
                    <a:pt x="4143219" y="610628"/>
                  </a:lnTo>
                  <a:lnTo>
                    <a:pt x="4155057" y="645524"/>
                  </a:lnTo>
                  <a:lnTo>
                    <a:pt x="4166895" y="678512"/>
                  </a:lnTo>
                  <a:lnTo>
                    <a:pt x="4178733" y="709353"/>
                  </a:lnTo>
                  <a:lnTo>
                    <a:pt x="4190570" y="737887"/>
                  </a:lnTo>
                  <a:lnTo>
                    <a:pt x="4202408" y="764035"/>
                  </a:lnTo>
                  <a:lnTo>
                    <a:pt x="4214246" y="787785"/>
                  </a:lnTo>
                  <a:lnTo>
                    <a:pt x="4226084" y="809184"/>
                  </a:lnTo>
                  <a:lnTo>
                    <a:pt x="4237922" y="828327"/>
                  </a:lnTo>
                  <a:lnTo>
                    <a:pt x="4249759" y="845341"/>
                  </a:lnTo>
                  <a:lnTo>
                    <a:pt x="4261597" y="860376"/>
                  </a:lnTo>
                  <a:lnTo>
                    <a:pt x="4273435" y="873595"/>
                  </a:lnTo>
                  <a:lnTo>
                    <a:pt x="4285273" y="885165"/>
                  </a:lnTo>
                  <a:lnTo>
                    <a:pt x="4297110" y="895252"/>
                  </a:lnTo>
                  <a:lnTo>
                    <a:pt x="4308948" y="904017"/>
                  </a:lnTo>
                  <a:lnTo>
                    <a:pt x="4320786" y="911610"/>
                  </a:lnTo>
                  <a:lnTo>
                    <a:pt x="4332624" y="918171"/>
                  </a:lnTo>
                  <a:lnTo>
                    <a:pt x="4344461" y="923828"/>
                  </a:lnTo>
                  <a:lnTo>
                    <a:pt x="4356299" y="928696"/>
                  </a:lnTo>
                  <a:lnTo>
                    <a:pt x="4368137" y="932878"/>
                  </a:lnTo>
                  <a:lnTo>
                    <a:pt x="4379975" y="936466"/>
                  </a:lnTo>
                  <a:lnTo>
                    <a:pt x="4391813" y="939540"/>
                  </a:lnTo>
                  <a:lnTo>
                    <a:pt x="4403650" y="942171"/>
                  </a:lnTo>
                  <a:lnTo>
                    <a:pt x="4415488" y="944421"/>
                  </a:lnTo>
                  <a:lnTo>
                    <a:pt x="4427326" y="946344"/>
                  </a:lnTo>
                  <a:lnTo>
                    <a:pt x="4439164" y="947986"/>
                  </a:lnTo>
                  <a:lnTo>
                    <a:pt x="4451001" y="949387"/>
                  </a:lnTo>
                  <a:lnTo>
                    <a:pt x="4462839" y="950583"/>
                  </a:lnTo>
                  <a:lnTo>
                    <a:pt x="4474677" y="951603"/>
                  </a:lnTo>
                  <a:lnTo>
                    <a:pt x="4486515" y="952472"/>
                  </a:lnTo>
                  <a:lnTo>
                    <a:pt x="4498352" y="953213"/>
                  </a:lnTo>
                  <a:lnTo>
                    <a:pt x="4510190" y="953844"/>
                  </a:lnTo>
                  <a:lnTo>
                    <a:pt x="4522028" y="954381"/>
                  </a:lnTo>
                  <a:lnTo>
                    <a:pt x="4533866" y="954839"/>
                  </a:lnTo>
                  <a:lnTo>
                    <a:pt x="4545704" y="955229"/>
                  </a:lnTo>
                  <a:lnTo>
                    <a:pt x="4557541" y="955561"/>
                  </a:lnTo>
                  <a:lnTo>
                    <a:pt x="4569379" y="955843"/>
                  </a:lnTo>
                  <a:lnTo>
                    <a:pt x="4581217" y="956084"/>
                  </a:lnTo>
                  <a:lnTo>
                    <a:pt x="4593055" y="956289"/>
                  </a:lnTo>
                  <a:lnTo>
                    <a:pt x="4604892" y="956463"/>
                  </a:lnTo>
                  <a:lnTo>
                    <a:pt x="4616730" y="956611"/>
                  </a:lnTo>
                  <a:lnTo>
                    <a:pt x="4628568" y="956737"/>
                  </a:lnTo>
                  <a:lnTo>
                    <a:pt x="4640406" y="956845"/>
                  </a:lnTo>
                  <a:lnTo>
                    <a:pt x="4652244" y="956936"/>
                  </a:lnTo>
                  <a:lnTo>
                    <a:pt x="4664081" y="957014"/>
                  </a:lnTo>
                  <a:lnTo>
                    <a:pt x="4675919" y="957080"/>
                  </a:lnTo>
                  <a:lnTo>
                    <a:pt x="4687757" y="957136"/>
                  </a:lnTo>
                </a:path>
              </a:pathLst>
            </a:custGeom>
            <a:ln w="40651" cap="flat">
              <a:solidFill>
                <a:srgbClr val="00BA38">
                  <a:alpha val="100000"/>
                </a:srgbClr>
              </a:solidFill>
              <a:prstDash val="solid"/>
              <a:round/>
            </a:ln>
          </p:spPr>
          <p:txBody>
            <a:bodyPr/>
            <a:lstStyle/>
            <a:p>
              <a:endParaRPr/>
            </a:p>
          </p:txBody>
        </p:sp>
        <p:sp>
          <p:nvSpPr>
            <p:cNvPr id="33" name="pl33"/>
            <p:cNvSpPr/>
            <p:nvPr/>
          </p:nvSpPr>
          <p:spPr>
            <a:xfrm>
              <a:off x="2482252" y="4490049"/>
              <a:ext cx="4687757" cy="718093"/>
            </a:xfrm>
            <a:custGeom>
              <a:avLst/>
              <a:gdLst/>
              <a:ahLst/>
              <a:cxnLst/>
              <a:rect l="0" t="0" r="0" b="0"/>
              <a:pathLst>
                <a:path w="4687757" h="718093">
                  <a:moveTo>
                    <a:pt x="0" y="718093"/>
                  </a:moveTo>
                  <a:lnTo>
                    <a:pt x="11837" y="718093"/>
                  </a:lnTo>
                  <a:lnTo>
                    <a:pt x="23675" y="718093"/>
                  </a:lnTo>
                  <a:lnTo>
                    <a:pt x="35513" y="718093"/>
                  </a:lnTo>
                  <a:lnTo>
                    <a:pt x="47351" y="718093"/>
                  </a:lnTo>
                  <a:lnTo>
                    <a:pt x="59188" y="718093"/>
                  </a:lnTo>
                  <a:lnTo>
                    <a:pt x="71026" y="718093"/>
                  </a:lnTo>
                  <a:lnTo>
                    <a:pt x="82864" y="718093"/>
                  </a:lnTo>
                  <a:lnTo>
                    <a:pt x="94702" y="718093"/>
                  </a:lnTo>
                  <a:lnTo>
                    <a:pt x="106539" y="718093"/>
                  </a:lnTo>
                  <a:lnTo>
                    <a:pt x="118377" y="718093"/>
                  </a:lnTo>
                  <a:lnTo>
                    <a:pt x="130215" y="718093"/>
                  </a:lnTo>
                  <a:lnTo>
                    <a:pt x="142053" y="718093"/>
                  </a:lnTo>
                  <a:lnTo>
                    <a:pt x="153891" y="718093"/>
                  </a:lnTo>
                  <a:lnTo>
                    <a:pt x="165728" y="718093"/>
                  </a:lnTo>
                  <a:lnTo>
                    <a:pt x="177566" y="718093"/>
                  </a:lnTo>
                  <a:lnTo>
                    <a:pt x="189404" y="718093"/>
                  </a:lnTo>
                  <a:lnTo>
                    <a:pt x="201242" y="718093"/>
                  </a:lnTo>
                  <a:lnTo>
                    <a:pt x="213079" y="718093"/>
                  </a:lnTo>
                  <a:lnTo>
                    <a:pt x="224917" y="718093"/>
                  </a:lnTo>
                  <a:lnTo>
                    <a:pt x="236755" y="718093"/>
                  </a:lnTo>
                  <a:lnTo>
                    <a:pt x="248593" y="718093"/>
                  </a:lnTo>
                  <a:lnTo>
                    <a:pt x="260430" y="718093"/>
                  </a:lnTo>
                  <a:lnTo>
                    <a:pt x="272268" y="718093"/>
                  </a:lnTo>
                  <a:lnTo>
                    <a:pt x="284106" y="718093"/>
                  </a:lnTo>
                  <a:lnTo>
                    <a:pt x="295944" y="718093"/>
                  </a:lnTo>
                  <a:lnTo>
                    <a:pt x="307782" y="718093"/>
                  </a:lnTo>
                  <a:lnTo>
                    <a:pt x="319619" y="718093"/>
                  </a:lnTo>
                  <a:lnTo>
                    <a:pt x="331457" y="718093"/>
                  </a:lnTo>
                  <a:lnTo>
                    <a:pt x="343295" y="718093"/>
                  </a:lnTo>
                  <a:lnTo>
                    <a:pt x="355133" y="718093"/>
                  </a:lnTo>
                  <a:lnTo>
                    <a:pt x="366970" y="718093"/>
                  </a:lnTo>
                  <a:lnTo>
                    <a:pt x="378808" y="718093"/>
                  </a:lnTo>
                  <a:lnTo>
                    <a:pt x="390646" y="718093"/>
                  </a:lnTo>
                  <a:lnTo>
                    <a:pt x="402484" y="718093"/>
                  </a:lnTo>
                  <a:lnTo>
                    <a:pt x="414321" y="718093"/>
                  </a:lnTo>
                  <a:lnTo>
                    <a:pt x="426159" y="718093"/>
                  </a:lnTo>
                  <a:lnTo>
                    <a:pt x="437997" y="718093"/>
                  </a:lnTo>
                  <a:lnTo>
                    <a:pt x="449835" y="718093"/>
                  </a:lnTo>
                  <a:lnTo>
                    <a:pt x="461673" y="718093"/>
                  </a:lnTo>
                  <a:lnTo>
                    <a:pt x="473510" y="718093"/>
                  </a:lnTo>
                  <a:lnTo>
                    <a:pt x="485348" y="718093"/>
                  </a:lnTo>
                  <a:lnTo>
                    <a:pt x="497186" y="718093"/>
                  </a:lnTo>
                  <a:lnTo>
                    <a:pt x="509024" y="718093"/>
                  </a:lnTo>
                  <a:lnTo>
                    <a:pt x="520861" y="718093"/>
                  </a:lnTo>
                  <a:lnTo>
                    <a:pt x="532699" y="718093"/>
                  </a:lnTo>
                  <a:lnTo>
                    <a:pt x="544537" y="718093"/>
                  </a:lnTo>
                  <a:lnTo>
                    <a:pt x="556375" y="718093"/>
                  </a:lnTo>
                  <a:lnTo>
                    <a:pt x="568213" y="718093"/>
                  </a:lnTo>
                  <a:lnTo>
                    <a:pt x="580050" y="718093"/>
                  </a:lnTo>
                  <a:lnTo>
                    <a:pt x="591888" y="718093"/>
                  </a:lnTo>
                  <a:lnTo>
                    <a:pt x="603726" y="718093"/>
                  </a:lnTo>
                  <a:lnTo>
                    <a:pt x="615564" y="718093"/>
                  </a:lnTo>
                  <a:lnTo>
                    <a:pt x="627401" y="718093"/>
                  </a:lnTo>
                  <a:lnTo>
                    <a:pt x="639239" y="718093"/>
                  </a:lnTo>
                  <a:lnTo>
                    <a:pt x="651077" y="718093"/>
                  </a:lnTo>
                  <a:lnTo>
                    <a:pt x="662915" y="718093"/>
                  </a:lnTo>
                  <a:lnTo>
                    <a:pt x="674752" y="718093"/>
                  </a:lnTo>
                  <a:lnTo>
                    <a:pt x="686590" y="718093"/>
                  </a:lnTo>
                  <a:lnTo>
                    <a:pt x="698428" y="718093"/>
                  </a:lnTo>
                  <a:lnTo>
                    <a:pt x="710266" y="718093"/>
                  </a:lnTo>
                  <a:lnTo>
                    <a:pt x="722104" y="718093"/>
                  </a:lnTo>
                  <a:lnTo>
                    <a:pt x="733941" y="718093"/>
                  </a:lnTo>
                  <a:lnTo>
                    <a:pt x="745779" y="718093"/>
                  </a:lnTo>
                  <a:lnTo>
                    <a:pt x="757617" y="718093"/>
                  </a:lnTo>
                  <a:lnTo>
                    <a:pt x="769455" y="718093"/>
                  </a:lnTo>
                  <a:lnTo>
                    <a:pt x="781292" y="718093"/>
                  </a:lnTo>
                  <a:lnTo>
                    <a:pt x="793130" y="718093"/>
                  </a:lnTo>
                  <a:lnTo>
                    <a:pt x="804968" y="718093"/>
                  </a:lnTo>
                  <a:lnTo>
                    <a:pt x="816806" y="718093"/>
                  </a:lnTo>
                  <a:lnTo>
                    <a:pt x="828643" y="718093"/>
                  </a:lnTo>
                  <a:lnTo>
                    <a:pt x="840481" y="718093"/>
                  </a:lnTo>
                  <a:lnTo>
                    <a:pt x="852319" y="718093"/>
                  </a:lnTo>
                  <a:lnTo>
                    <a:pt x="864157" y="718093"/>
                  </a:lnTo>
                  <a:lnTo>
                    <a:pt x="875995" y="718093"/>
                  </a:lnTo>
                  <a:lnTo>
                    <a:pt x="887832" y="718093"/>
                  </a:lnTo>
                  <a:lnTo>
                    <a:pt x="899670" y="718093"/>
                  </a:lnTo>
                  <a:lnTo>
                    <a:pt x="911508" y="718093"/>
                  </a:lnTo>
                  <a:lnTo>
                    <a:pt x="923346" y="718093"/>
                  </a:lnTo>
                  <a:lnTo>
                    <a:pt x="935183" y="718093"/>
                  </a:lnTo>
                  <a:lnTo>
                    <a:pt x="947021" y="718093"/>
                  </a:lnTo>
                  <a:lnTo>
                    <a:pt x="958859" y="718093"/>
                  </a:lnTo>
                  <a:lnTo>
                    <a:pt x="970697" y="718093"/>
                  </a:lnTo>
                  <a:lnTo>
                    <a:pt x="982534" y="718093"/>
                  </a:lnTo>
                  <a:lnTo>
                    <a:pt x="994372" y="718093"/>
                  </a:lnTo>
                  <a:lnTo>
                    <a:pt x="1006210" y="718093"/>
                  </a:lnTo>
                  <a:lnTo>
                    <a:pt x="1018048" y="718093"/>
                  </a:lnTo>
                  <a:lnTo>
                    <a:pt x="1029886" y="718093"/>
                  </a:lnTo>
                  <a:lnTo>
                    <a:pt x="1041723" y="718093"/>
                  </a:lnTo>
                  <a:lnTo>
                    <a:pt x="1053561" y="718093"/>
                  </a:lnTo>
                  <a:lnTo>
                    <a:pt x="1065399" y="718093"/>
                  </a:lnTo>
                  <a:lnTo>
                    <a:pt x="1077237" y="718093"/>
                  </a:lnTo>
                  <a:lnTo>
                    <a:pt x="1089074" y="718093"/>
                  </a:lnTo>
                  <a:lnTo>
                    <a:pt x="1100912" y="718093"/>
                  </a:lnTo>
                  <a:lnTo>
                    <a:pt x="1112750" y="718093"/>
                  </a:lnTo>
                  <a:lnTo>
                    <a:pt x="1124588" y="718093"/>
                  </a:lnTo>
                  <a:lnTo>
                    <a:pt x="1136426" y="718093"/>
                  </a:lnTo>
                  <a:lnTo>
                    <a:pt x="1148263" y="718093"/>
                  </a:lnTo>
                  <a:lnTo>
                    <a:pt x="1160101" y="718093"/>
                  </a:lnTo>
                  <a:lnTo>
                    <a:pt x="1171939" y="718093"/>
                  </a:lnTo>
                  <a:lnTo>
                    <a:pt x="1171939" y="718093"/>
                  </a:lnTo>
                  <a:lnTo>
                    <a:pt x="1183777" y="718093"/>
                  </a:lnTo>
                  <a:lnTo>
                    <a:pt x="1195614" y="718093"/>
                  </a:lnTo>
                  <a:lnTo>
                    <a:pt x="1207452" y="718093"/>
                  </a:lnTo>
                  <a:lnTo>
                    <a:pt x="1219290" y="718093"/>
                  </a:lnTo>
                  <a:lnTo>
                    <a:pt x="1231128" y="718093"/>
                  </a:lnTo>
                  <a:lnTo>
                    <a:pt x="1242965" y="718093"/>
                  </a:lnTo>
                  <a:lnTo>
                    <a:pt x="1254803" y="718093"/>
                  </a:lnTo>
                  <a:lnTo>
                    <a:pt x="1266641" y="718093"/>
                  </a:lnTo>
                  <a:lnTo>
                    <a:pt x="1278479" y="718093"/>
                  </a:lnTo>
                  <a:lnTo>
                    <a:pt x="1290317" y="718093"/>
                  </a:lnTo>
                  <a:lnTo>
                    <a:pt x="1302154" y="718093"/>
                  </a:lnTo>
                  <a:lnTo>
                    <a:pt x="1313992" y="718093"/>
                  </a:lnTo>
                  <a:lnTo>
                    <a:pt x="1325830" y="718093"/>
                  </a:lnTo>
                  <a:lnTo>
                    <a:pt x="1337668" y="718093"/>
                  </a:lnTo>
                  <a:lnTo>
                    <a:pt x="1349505" y="718093"/>
                  </a:lnTo>
                  <a:lnTo>
                    <a:pt x="1361343" y="718093"/>
                  </a:lnTo>
                  <a:lnTo>
                    <a:pt x="1373181" y="718093"/>
                  </a:lnTo>
                  <a:lnTo>
                    <a:pt x="1385019" y="718093"/>
                  </a:lnTo>
                  <a:lnTo>
                    <a:pt x="1396856" y="718093"/>
                  </a:lnTo>
                  <a:lnTo>
                    <a:pt x="1408694" y="718093"/>
                  </a:lnTo>
                  <a:lnTo>
                    <a:pt x="1420532" y="718093"/>
                  </a:lnTo>
                  <a:lnTo>
                    <a:pt x="1432370" y="718093"/>
                  </a:lnTo>
                  <a:lnTo>
                    <a:pt x="1444208" y="718093"/>
                  </a:lnTo>
                  <a:lnTo>
                    <a:pt x="1456045" y="718093"/>
                  </a:lnTo>
                  <a:lnTo>
                    <a:pt x="1467883" y="718093"/>
                  </a:lnTo>
                  <a:lnTo>
                    <a:pt x="1479721" y="718093"/>
                  </a:lnTo>
                  <a:lnTo>
                    <a:pt x="1491559" y="718093"/>
                  </a:lnTo>
                  <a:lnTo>
                    <a:pt x="1503396" y="718093"/>
                  </a:lnTo>
                  <a:lnTo>
                    <a:pt x="1515234" y="718093"/>
                  </a:lnTo>
                  <a:lnTo>
                    <a:pt x="1527072" y="718093"/>
                  </a:lnTo>
                  <a:lnTo>
                    <a:pt x="1538910" y="718093"/>
                  </a:lnTo>
                  <a:lnTo>
                    <a:pt x="1550748" y="718093"/>
                  </a:lnTo>
                  <a:lnTo>
                    <a:pt x="1562585" y="718093"/>
                  </a:lnTo>
                  <a:lnTo>
                    <a:pt x="1574423" y="718093"/>
                  </a:lnTo>
                  <a:lnTo>
                    <a:pt x="1586261" y="718093"/>
                  </a:lnTo>
                  <a:lnTo>
                    <a:pt x="1598099" y="718093"/>
                  </a:lnTo>
                  <a:lnTo>
                    <a:pt x="1609936" y="718093"/>
                  </a:lnTo>
                  <a:lnTo>
                    <a:pt x="1621774" y="718093"/>
                  </a:lnTo>
                  <a:lnTo>
                    <a:pt x="1633612" y="718093"/>
                  </a:lnTo>
                  <a:lnTo>
                    <a:pt x="1645450" y="718093"/>
                  </a:lnTo>
                  <a:lnTo>
                    <a:pt x="1657287" y="718093"/>
                  </a:lnTo>
                  <a:lnTo>
                    <a:pt x="1669125" y="718093"/>
                  </a:lnTo>
                  <a:lnTo>
                    <a:pt x="1680963" y="718093"/>
                  </a:lnTo>
                  <a:lnTo>
                    <a:pt x="1692801" y="718093"/>
                  </a:lnTo>
                  <a:lnTo>
                    <a:pt x="1704639" y="718093"/>
                  </a:lnTo>
                  <a:lnTo>
                    <a:pt x="1716476" y="718093"/>
                  </a:lnTo>
                  <a:lnTo>
                    <a:pt x="1728314" y="718093"/>
                  </a:lnTo>
                  <a:lnTo>
                    <a:pt x="1740152" y="718093"/>
                  </a:lnTo>
                  <a:lnTo>
                    <a:pt x="1751990" y="718093"/>
                  </a:lnTo>
                  <a:lnTo>
                    <a:pt x="1763827" y="718093"/>
                  </a:lnTo>
                  <a:lnTo>
                    <a:pt x="1775665" y="718093"/>
                  </a:lnTo>
                  <a:lnTo>
                    <a:pt x="1787503" y="718093"/>
                  </a:lnTo>
                  <a:lnTo>
                    <a:pt x="1799341" y="718093"/>
                  </a:lnTo>
                  <a:lnTo>
                    <a:pt x="1811178" y="718093"/>
                  </a:lnTo>
                  <a:lnTo>
                    <a:pt x="1823016" y="718093"/>
                  </a:lnTo>
                  <a:lnTo>
                    <a:pt x="1834854" y="718093"/>
                  </a:lnTo>
                  <a:lnTo>
                    <a:pt x="1846692" y="718093"/>
                  </a:lnTo>
                  <a:lnTo>
                    <a:pt x="1858530" y="718093"/>
                  </a:lnTo>
                  <a:lnTo>
                    <a:pt x="1870367" y="718093"/>
                  </a:lnTo>
                  <a:lnTo>
                    <a:pt x="1882205" y="718093"/>
                  </a:lnTo>
                  <a:lnTo>
                    <a:pt x="1894043" y="718093"/>
                  </a:lnTo>
                  <a:lnTo>
                    <a:pt x="1905881" y="718093"/>
                  </a:lnTo>
                  <a:lnTo>
                    <a:pt x="1917718" y="718093"/>
                  </a:lnTo>
                  <a:lnTo>
                    <a:pt x="1929556" y="718093"/>
                  </a:lnTo>
                  <a:lnTo>
                    <a:pt x="1941394" y="718093"/>
                  </a:lnTo>
                  <a:lnTo>
                    <a:pt x="1953232" y="718093"/>
                  </a:lnTo>
                  <a:lnTo>
                    <a:pt x="1965069" y="718093"/>
                  </a:lnTo>
                  <a:lnTo>
                    <a:pt x="1976907" y="718093"/>
                  </a:lnTo>
                  <a:lnTo>
                    <a:pt x="1988745" y="718093"/>
                  </a:lnTo>
                  <a:lnTo>
                    <a:pt x="2000583" y="718093"/>
                  </a:lnTo>
                  <a:lnTo>
                    <a:pt x="2012421" y="718093"/>
                  </a:lnTo>
                  <a:lnTo>
                    <a:pt x="2024258" y="718093"/>
                  </a:lnTo>
                  <a:lnTo>
                    <a:pt x="2036096" y="718093"/>
                  </a:lnTo>
                  <a:lnTo>
                    <a:pt x="2047934" y="718093"/>
                  </a:lnTo>
                  <a:lnTo>
                    <a:pt x="2059772" y="718093"/>
                  </a:lnTo>
                  <a:lnTo>
                    <a:pt x="2071609" y="718093"/>
                  </a:lnTo>
                  <a:lnTo>
                    <a:pt x="2083447" y="718093"/>
                  </a:lnTo>
                  <a:lnTo>
                    <a:pt x="2095285" y="718093"/>
                  </a:lnTo>
                  <a:lnTo>
                    <a:pt x="2107123" y="718093"/>
                  </a:lnTo>
                  <a:lnTo>
                    <a:pt x="2118961" y="718093"/>
                  </a:lnTo>
                  <a:lnTo>
                    <a:pt x="2130798" y="718093"/>
                  </a:lnTo>
                  <a:lnTo>
                    <a:pt x="2142636" y="718093"/>
                  </a:lnTo>
                  <a:lnTo>
                    <a:pt x="2154474" y="718093"/>
                  </a:lnTo>
                  <a:lnTo>
                    <a:pt x="2166312" y="718093"/>
                  </a:lnTo>
                  <a:lnTo>
                    <a:pt x="2178149" y="718093"/>
                  </a:lnTo>
                  <a:lnTo>
                    <a:pt x="2189987" y="718093"/>
                  </a:lnTo>
                  <a:lnTo>
                    <a:pt x="2201825" y="718093"/>
                  </a:lnTo>
                  <a:lnTo>
                    <a:pt x="2213663" y="718093"/>
                  </a:lnTo>
                  <a:lnTo>
                    <a:pt x="2225500" y="718093"/>
                  </a:lnTo>
                  <a:lnTo>
                    <a:pt x="2237338" y="718093"/>
                  </a:lnTo>
                  <a:lnTo>
                    <a:pt x="2249176" y="718093"/>
                  </a:lnTo>
                  <a:lnTo>
                    <a:pt x="2261014" y="718093"/>
                  </a:lnTo>
                  <a:lnTo>
                    <a:pt x="2272852" y="718093"/>
                  </a:lnTo>
                  <a:lnTo>
                    <a:pt x="2284689" y="718093"/>
                  </a:lnTo>
                  <a:lnTo>
                    <a:pt x="2296527" y="718093"/>
                  </a:lnTo>
                  <a:lnTo>
                    <a:pt x="2308365" y="718093"/>
                  </a:lnTo>
                  <a:lnTo>
                    <a:pt x="2320203" y="718093"/>
                  </a:lnTo>
                  <a:lnTo>
                    <a:pt x="2332040" y="718093"/>
                  </a:lnTo>
                  <a:lnTo>
                    <a:pt x="2343878" y="718093"/>
                  </a:lnTo>
                  <a:lnTo>
                    <a:pt x="2343878" y="717852"/>
                  </a:lnTo>
                  <a:lnTo>
                    <a:pt x="2355716" y="717810"/>
                  </a:lnTo>
                  <a:lnTo>
                    <a:pt x="2367554" y="717760"/>
                  </a:lnTo>
                  <a:lnTo>
                    <a:pt x="2379391" y="717702"/>
                  </a:lnTo>
                  <a:lnTo>
                    <a:pt x="2391229" y="717633"/>
                  </a:lnTo>
                  <a:lnTo>
                    <a:pt x="2403067" y="717553"/>
                  </a:lnTo>
                  <a:lnTo>
                    <a:pt x="2414905" y="717458"/>
                  </a:lnTo>
                  <a:lnTo>
                    <a:pt x="2426743" y="717347"/>
                  </a:lnTo>
                  <a:lnTo>
                    <a:pt x="2438580" y="717216"/>
                  </a:lnTo>
                  <a:lnTo>
                    <a:pt x="2450418" y="717063"/>
                  </a:lnTo>
                  <a:lnTo>
                    <a:pt x="2462256" y="716882"/>
                  </a:lnTo>
                  <a:lnTo>
                    <a:pt x="2474094" y="716670"/>
                  </a:lnTo>
                  <a:lnTo>
                    <a:pt x="2485931" y="716421"/>
                  </a:lnTo>
                  <a:lnTo>
                    <a:pt x="2497769" y="716129"/>
                  </a:lnTo>
                  <a:lnTo>
                    <a:pt x="2509607" y="715786"/>
                  </a:lnTo>
                  <a:lnTo>
                    <a:pt x="2521445" y="715383"/>
                  </a:lnTo>
                  <a:lnTo>
                    <a:pt x="2533283" y="714909"/>
                  </a:lnTo>
                  <a:lnTo>
                    <a:pt x="2545120" y="714354"/>
                  </a:lnTo>
                  <a:lnTo>
                    <a:pt x="2556958" y="713702"/>
                  </a:lnTo>
                  <a:lnTo>
                    <a:pt x="2568796" y="712937"/>
                  </a:lnTo>
                  <a:lnTo>
                    <a:pt x="2580634" y="712040"/>
                  </a:lnTo>
                  <a:lnTo>
                    <a:pt x="2592471" y="710989"/>
                  </a:lnTo>
                  <a:lnTo>
                    <a:pt x="2604309" y="709758"/>
                  </a:lnTo>
                  <a:lnTo>
                    <a:pt x="2616147" y="708316"/>
                  </a:lnTo>
                  <a:lnTo>
                    <a:pt x="2627985" y="706628"/>
                  </a:lnTo>
                  <a:lnTo>
                    <a:pt x="2639822" y="704655"/>
                  </a:lnTo>
                  <a:lnTo>
                    <a:pt x="2651660" y="702349"/>
                  </a:lnTo>
                  <a:lnTo>
                    <a:pt x="2663498" y="699658"/>
                  </a:lnTo>
                  <a:lnTo>
                    <a:pt x="2675336" y="696522"/>
                  </a:lnTo>
                  <a:lnTo>
                    <a:pt x="2687174" y="692871"/>
                  </a:lnTo>
                  <a:lnTo>
                    <a:pt x="2699011" y="688628"/>
                  </a:lnTo>
                  <a:lnTo>
                    <a:pt x="2710849" y="683707"/>
                  </a:lnTo>
                  <a:lnTo>
                    <a:pt x="2722687" y="678013"/>
                  </a:lnTo>
                  <a:lnTo>
                    <a:pt x="2734525" y="671439"/>
                  </a:lnTo>
                  <a:lnTo>
                    <a:pt x="2746362" y="663873"/>
                  </a:lnTo>
                  <a:lnTo>
                    <a:pt x="2758200" y="655196"/>
                  </a:lnTo>
                  <a:lnTo>
                    <a:pt x="2770038" y="645282"/>
                  </a:lnTo>
                  <a:lnTo>
                    <a:pt x="2781876" y="634006"/>
                  </a:lnTo>
                  <a:lnTo>
                    <a:pt x="2793713" y="621245"/>
                  </a:lnTo>
                  <a:lnTo>
                    <a:pt x="2805551" y="606888"/>
                  </a:lnTo>
                  <a:lnTo>
                    <a:pt x="2817389" y="590838"/>
                  </a:lnTo>
                  <a:lnTo>
                    <a:pt x="2829227" y="573026"/>
                  </a:lnTo>
                  <a:lnTo>
                    <a:pt x="2841065" y="553415"/>
                  </a:lnTo>
                  <a:lnTo>
                    <a:pt x="2852902" y="532015"/>
                  </a:lnTo>
                  <a:lnTo>
                    <a:pt x="2864740" y="508884"/>
                  </a:lnTo>
                  <a:lnTo>
                    <a:pt x="2876578" y="484143"/>
                  </a:lnTo>
                  <a:lnTo>
                    <a:pt x="2888416" y="457971"/>
                  </a:lnTo>
                  <a:lnTo>
                    <a:pt x="2900253" y="430610"/>
                  </a:lnTo>
                  <a:lnTo>
                    <a:pt x="2912091" y="402355"/>
                  </a:lnTo>
                  <a:lnTo>
                    <a:pt x="2923929" y="373545"/>
                  </a:lnTo>
                  <a:lnTo>
                    <a:pt x="2935767" y="344547"/>
                  </a:lnTo>
                  <a:lnTo>
                    <a:pt x="2947604" y="315737"/>
                  </a:lnTo>
                  <a:lnTo>
                    <a:pt x="2959442" y="287482"/>
                  </a:lnTo>
                  <a:lnTo>
                    <a:pt x="2971280" y="260121"/>
                  </a:lnTo>
                  <a:lnTo>
                    <a:pt x="2983118" y="233950"/>
                  </a:lnTo>
                  <a:lnTo>
                    <a:pt x="2994956" y="209208"/>
                  </a:lnTo>
                  <a:lnTo>
                    <a:pt x="3006793" y="186078"/>
                  </a:lnTo>
                  <a:lnTo>
                    <a:pt x="3018631" y="164677"/>
                  </a:lnTo>
                  <a:lnTo>
                    <a:pt x="3030469" y="145066"/>
                  </a:lnTo>
                  <a:lnTo>
                    <a:pt x="3042307" y="127254"/>
                  </a:lnTo>
                  <a:lnTo>
                    <a:pt x="3054144" y="111204"/>
                  </a:lnTo>
                  <a:lnTo>
                    <a:pt x="3065982" y="96847"/>
                  </a:lnTo>
                  <a:lnTo>
                    <a:pt x="3077820" y="84087"/>
                  </a:lnTo>
                  <a:lnTo>
                    <a:pt x="3089658" y="72811"/>
                  </a:lnTo>
                  <a:lnTo>
                    <a:pt x="3101496" y="62897"/>
                  </a:lnTo>
                  <a:lnTo>
                    <a:pt x="3113333" y="54219"/>
                  </a:lnTo>
                  <a:lnTo>
                    <a:pt x="3125171" y="46653"/>
                  </a:lnTo>
                  <a:lnTo>
                    <a:pt x="3137009" y="40080"/>
                  </a:lnTo>
                  <a:lnTo>
                    <a:pt x="3148847" y="34385"/>
                  </a:lnTo>
                  <a:lnTo>
                    <a:pt x="3160684" y="29464"/>
                  </a:lnTo>
                  <a:lnTo>
                    <a:pt x="3172522" y="25221"/>
                  </a:lnTo>
                  <a:lnTo>
                    <a:pt x="3184360" y="21571"/>
                  </a:lnTo>
                  <a:lnTo>
                    <a:pt x="3196198" y="18434"/>
                  </a:lnTo>
                  <a:lnTo>
                    <a:pt x="3208035" y="15743"/>
                  </a:lnTo>
                  <a:lnTo>
                    <a:pt x="3219873" y="13438"/>
                  </a:lnTo>
                  <a:lnTo>
                    <a:pt x="3231711" y="11464"/>
                  </a:lnTo>
                  <a:lnTo>
                    <a:pt x="3243549" y="9777"/>
                  </a:lnTo>
                  <a:lnTo>
                    <a:pt x="3255387" y="8335"/>
                  </a:lnTo>
                  <a:lnTo>
                    <a:pt x="3267224" y="7103"/>
                  </a:lnTo>
                  <a:lnTo>
                    <a:pt x="3279062" y="6052"/>
                  </a:lnTo>
                  <a:lnTo>
                    <a:pt x="3290900" y="5155"/>
                  </a:lnTo>
                  <a:lnTo>
                    <a:pt x="3302738" y="4390"/>
                  </a:lnTo>
                  <a:lnTo>
                    <a:pt x="3314575" y="3739"/>
                  </a:lnTo>
                  <a:lnTo>
                    <a:pt x="3326413" y="3183"/>
                  </a:lnTo>
                  <a:lnTo>
                    <a:pt x="3338251" y="2710"/>
                  </a:lnTo>
                  <a:lnTo>
                    <a:pt x="3350089" y="2307"/>
                  </a:lnTo>
                  <a:lnTo>
                    <a:pt x="3361926" y="1963"/>
                  </a:lnTo>
                  <a:lnTo>
                    <a:pt x="3373764" y="1671"/>
                  </a:lnTo>
                  <a:lnTo>
                    <a:pt x="3385602" y="1422"/>
                  </a:lnTo>
                  <a:lnTo>
                    <a:pt x="3397440" y="1210"/>
                  </a:lnTo>
                  <a:lnTo>
                    <a:pt x="3409278" y="1030"/>
                  </a:lnTo>
                  <a:lnTo>
                    <a:pt x="3421115" y="876"/>
                  </a:lnTo>
                  <a:lnTo>
                    <a:pt x="3432953" y="745"/>
                  </a:lnTo>
                  <a:lnTo>
                    <a:pt x="3444791" y="634"/>
                  </a:lnTo>
                  <a:lnTo>
                    <a:pt x="3456629" y="540"/>
                  </a:lnTo>
                  <a:lnTo>
                    <a:pt x="3468466" y="459"/>
                  </a:lnTo>
                  <a:lnTo>
                    <a:pt x="3480304" y="390"/>
                  </a:lnTo>
                  <a:lnTo>
                    <a:pt x="3492142" y="332"/>
                  </a:lnTo>
                  <a:lnTo>
                    <a:pt x="3503980" y="283"/>
                  </a:lnTo>
                  <a:lnTo>
                    <a:pt x="3515818" y="24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E6D">
                  <a:alpha val="100000"/>
                </a:srgbClr>
              </a:solidFill>
              <a:prstDash val="solid"/>
              <a:round/>
            </a:ln>
          </p:spPr>
          <p:txBody>
            <a:bodyPr/>
            <a:lstStyle/>
            <a:p>
              <a:endParaRPr/>
            </a:p>
          </p:txBody>
        </p:sp>
        <p:sp>
          <p:nvSpPr>
            <p:cNvPr id="34" name="pl3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C094">
                  <a:alpha val="100000"/>
                </a:srgbClr>
              </a:solidFill>
              <a:prstDash val="solid"/>
              <a:round/>
            </a:ln>
          </p:spPr>
          <p:txBody>
            <a:bodyPr/>
            <a:lstStyle/>
            <a:p>
              <a:endParaRPr/>
            </a:p>
          </p:txBody>
        </p:sp>
        <p:sp>
          <p:nvSpPr>
            <p:cNvPr id="35" name="pl35"/>
            <p:cNvSpPr/>
            <p:nvPr/>
          </p:nvSpPr>
          <p:spPr>
            <a:xfrm>
              <a:off x="2482252" y="2096404"/>
              <a:ext cx="4687757" cy="239284"/>
            </a:xfrm>
            <a:custGeom>
              <a:avLst/>
              <a:gdLst/>
              <a:ahLst/>
              <a:cxnLst/>
              <a:rect l="0" t="0" r="0" b="0"/>
              <a:pathLst>
                <a:path w="4687757" h="239284">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00C0B5">
                  <a:alpha val="100000"/>
                </a:srgbClr>
              </a:solidFill>
              <a:prstDash val="solid"/>
              <a:round/>
            </a:ln>
          </p:spPr>
          <p:txBody>
            <a:bodyPr/>
            <a:lstStyle/>
            <a:p>
              <a:endParaRPr/>
            </a:p>
          </p:txBody>
        </p:sp>
        <p:sp>
          <p:nvSpPr>
            <p:cNvPr id="36" name="pl36"/>
            <p:cNvSpPr/>
            <p:nvPr/>
          </p:nvSpPr>
          <p:spPr>
            <a:xfrm>
              <a:off x="2482252" y="2814498"/>
              <a:ext cx="4687757" cy="718013"/>
            </a:xfrm>
            <a:custGeom>
              <a:avLst/>
              <a:gdLst/>
              <a:ahLst/>
              <a:cxnLst/>
              <a:rect l="0" t="0" r="0" b="0"/>
              <a:pathLst>
                <a:path w="4687757" h="718013">
                  <a:moveTo>
                    <a:pt x="0" y="478809"/>
                  </a:moveTo>
                  <a:lnTo>
                    <a:pt x="11837" y="478823"/>
                  </a:lnTo>
                  <a:lnTo>
                    <a:pt x="23675" y="478839"/>
                  </a:lnTo>
                  <a:lnTo>
                    <a:pt x="35513" y="478859"/>
                  </a:lnTo>
                  <a:lnTo>
                    <a:pt x="47351" y="478882"/>
                  </a:lnTo>
                  <a:lnTo>
                    <a:pt x="59188" y="478908"/>
                  </a:lnTo>
                  <a:lnTo>
                    <a:pt x="71026" y="478940"/>
                  </a:lnTo>
                  <a:lnTo>
                    <a:pt x="82864" y="478977"/>
                  </a:lnTo>
                  <a:lnTo>
                    <a:pt x="94702" y="479021"/>
                  </a:lnTo>
                  <a:lnTo>
                    <a:pt x="106539" y="479072"/>
                  </a:lnTo>
                  <a:lnTo>
                    <a:pt x="118377" y="479132"/>
                  </a:lnTo>
                  <a:lnTo>
                    <a:pt x="130215" y="479203"/>
                  </a:lnTo>
                  <a:lnTo>
                    <a:pt x="142053" y="479286"/>
                  </a:lnTo>
                  <a:lnTo>
                    <a:pt x="153891" y="479383"/>
                  </a:lnTo>
                  <a:lnTo>
                    <a:pt x="165728" y="479497"/>
                  </a:lnTo>
                  <a:lnTo>
                    <a:pt x="177566" y="479632"/>
                  </a:lnTo>
                  <a:lnTo>
                    <a:pt x="189404" y="479790"/>
                  </a:lnTo>
                  <a:lnTo>
                    <a:pt x="201242" y="479975"/>
                  </a:lnTo>
                  <a:lnTo>
                    <a:pt x="213079" y="480192"/>
                  </a:lnTo>
                  <a:lnTo>
                    <a:pt x="224917" y="480447"/>
                  </a:lnTo>
                  <a:lnTo>
                    <a:pt x="236755" y="480746"/>
                  </a:lnTo>
                  <a:lnTo>
                    <a:pt x="248593" y="481096"/>
                  </a:lnTo>
                  <a:lnTo>
                    <a:pt x="260430" y="481507"/>
                  </a:lnTo>
                  <a:lnTo>
                    <a:pt x="272268" y="481988"/>
                  </a:lnTo>
                  <a:lnTo>
                    <a:pt x="284106" y="482550"/>
                  </a:lnTo>
                  <a:lnTo>
                    <a:pt x="295944" y="483208"/>
                  </a:lnTo>
                  <a:lnTo>
                    <a:pt x="307782" y="483976"/>
                  </a:lnTo>
                  <a:lnTo>
                    <a:pt x="319619" y="484873"/>
                  </a:lnTo>
                  <a:lnTo>
                    <a:pt x="331457" y="485919"/>
                  </a:lnTo>
                  <a:lnTo>
                    <a:pt x="343295" y="487136"/>
                  </a:lnTo>
                  <a:lnTo>
                    <a:pt x="355133" y="488550"/>
                  </a:lnTo>
                  <a:lnTo>
                    <a:pt x="366970" y="490190"/>
                  </a:lnTo>
                  <a:lnTo>
                    <a:pt x="378808" y="492089"/>
                  </a:lnTo>
                  <a:lnTo>
                    <a:pt x="390646" y="494280"/>
                  </a:lnTo>
                  <a:lnTo>
                    <a:pt x="402484" y="496802"/>
                  </a:lnTo>
                  <a:lnTo>
                    <a:pt x="414321" y="499694"/>
                  </a:lnTo>
                  <a:lnTo>
                    <a:pt x="426159" y="502999"/>
                  </a:lnTo>
                  <a:lnTo>
                    <a:pt x="437997" y="506758"/>
                  </a:lnTo>
                  <a:lnTo>
                    <a:pt x="449835" y="511011"/>
                  </a:lnTo>
                  <a:lnTo>
                    <a:pt x="461673" y="515797"/>
                  </a:lnTo>
                  <a:lnTo>
                    <a:pt x="473510" y="521147"/>
                  </a:lnTo>
                  <a:lnTo>
                    <a:pt x="485348" y="527084"/>
                  </a:lnTo>
                  <a:lnTo>
                    <a:pt x="497186" y="533621"/>
                  </a:lnTo>
                  <a:lnTo>
                    <a:pt x="509024" y="540754"/>
                  </a:lnTo>
                  <a:lnTo>
                    <a:pt x="520861" y="548465"/>
                  </a:lnTo>
                  <a:lnTo>
                    <a:pt x="532699" y="556712"/>
                  </a:lnTo>
                  <a:lnTo>
                    <a:pt x="544537" y="565436"/>
                  </a:lnTo>
                  <a:lnTo>
                    <a:pt x="556375" y="574556"/>
                  </a:lnTo>
                  <a:lnTo>
                    <a:pt x="568213" y="583974"/>
                  </a:lnTo>
                  <a:lnTo>
                    <a:pt x="580050" y="593578"/>
                  </a:lnTo>
                  <a:lnTo>
                    <a:pt x="591888" y="603244"/>
                  </a:lnTo>
                  <a:lnTo>
                    <a:pt x="603726" y="612847"/>
                  </a:lnTo>
                  <a:lnTo>
                    <a:pt x="615564" y="622265"/>
                  </a:lnTo>
                  <a:lnTo>
                    <a:pt x="627401" y="631386"/>
                  </a:lnTo>
                  <a:lnTo>
                    <a:pt x="639239" y="640110"/>
                  </a:lnTo>
                  <a:lnTo>
                    <a:pt x="651077" y="648357"/>
                  </a:lnTo>
                  <a:lnTo>
                    <a:pt x="662915" y="656067"/>
                  </a:lnTo>
                  <a:lnTo>
                    <a:pt x="674752" y="663200"/>
                  </a:lnTo>
                  <a:lnTo>
                    <a:pt x="686590" y="669737"/>
                  </a:lnTo>
                  <a:lnTo>
                    <a:pt x="698428" y="675675"/>
                  </a:lnTo>
                  <a:lnTo>
                    <a:pt x="710266" y="681025"/>
                  </a:lnTo>
                  <a:lnTo>
                    <a:pt x="722104" y="685810"/>
                  </a:lnTo>
                  <a:lnTo>
                    <a:pt x="733941" y="690064"/>
                  </a:lnTo>
                  <a:lnTo>
                    <a:pt x="745779" y="693822"/>
                  </a:lnTo>
                  <a:lnTo>
                    <a:pt x="757617" y="697127"/>
                  </a:lnTo>
                  <a:lnTo>
                    <a:pt x="769455" y="700020"/>
                  </a:lnTo>
                  <a:lnTo>
                    <a:pt x="781292" y="702542"/>
                  </a:lnTo>
                  <a:lnTo>
                    <a:pt x="793130" y="704733"/>
                  </a:lnTo>
                  <a:lnTo>
                    <a:pt x="804968" y="706631"/>
                  </a:lnTo>
                  <a:lnTo>
                    <a:pt x="816806" y="708271"/>
                  </a:lnTo>
                  <a:lnTo>
                    <a:pt x="828643" y="709686"/>
                  </a:lnTo>
                  <a:lnTo>
                    <a:pt x="840481" y="710903"/>
                  </a:lnTo>
                  <a:lnTo>
                    <a:pt x="852319" y="711948"/>
                  </a:lnTo>
                  <a:lnTo>
                    <a:pt x="864157" y="712845"/>
                  </a:lnTo>
                  <a:lnTo>
                    <a:pt x="875995" y="713613"/>
                  </a:lnTo>
                  <a:lnTo>
                    <a:pt x="887832" y="714271"/>
                  </a:lnTo>
                  <a:lnTo>
                    <a:pt x="899670" y="714834"/>
                  </a:lnTo>
                  <a:lnTo>
                    <a:pt x="911508" y="715315"/>
                  </a:lnTo>
                  <a:lnTo>
                    <a:pt x="923346" y="715725"/>
                  </a:lnTo>
                  <a:lnTo>
                    <a:pt x="935183" y="716075"/>
                  </a:lnTo>
                  <a:lnTo>
                    <a:pt x="947021" y="716374"/>
                  </a:lnTo>
                  <a:lnTo>
                    <a:pt x="958859" y="716629"/>
                  </a:lnTo>
                  <a:lnTo>
                    <a:pt x="970697" y="716847"/>
                  </a:lnTo>
                  <a:lnTo>
                    <a:pt x="982534" y="717032"/>
                  </a:lnTo>
                  <a:lnTo>
                    <a:pt x="994372" y="717189"/>
                  </a:lnTo>
                  <a:lnTo>
                    <a:pt x="1006210" y="717324"/>
                  </a:lnTo>
                  <a:lnTo>
                    <a:pt x="1018048" y="717438"/>
                  </a:lnTo>
                  <a:lnTo>
                    <a:pt x="1029886" y="717536"/>
                  </a:lnTo>
                  <a:lnTo>
                    <a:pt x="1041723" y="717619"/>
                  </a:lnTo>
                  <a:lnTo>
                    <a:pt x="1053561" y="717689"/>
                  </a:lnTo>
                  <a:lnTo>
                    <a:pt x="1065399" y="717750"/>
                  </a:lnTo>
                  <a:lnTo>
                    <a:pt x="1077237" y="717801"/>
                  </a:lnTo>
                  <a:lnTo>
                    <a:pt x="1089074" y="717844"/>
                  </a:lnTo>
                  <a:lnTo>
                    <a:pt x="1100912" y="717881"/>
                  </a:lnTo>
                  <a:lnTo>
                    <a:pt x="1112750" y="717913"/>
                  </a:lnTo>
                  <a:lnTo>
                    <a:pt x="1124588" y="717940"/>
                  </a:lnTo>
                  <a:lnTo>
                    <a:pt x="1136426" y="717963"/>
                  </a:lnTo>
                  <a:lnTo>
                    <a:pt x="1148263" y="717982"/>
                  </a:lnTo>
                  <a:lnTo>
                    <a:pt x="1160101" y="717999"/>
                  </a:lnTo>
                  <a:lnTo>
                    <a:pt x="1171939" y="718013"/>
                  </a:lnTo>
                  <a:lnTo>
                    <a:pt x="1171939" y="717852"/>
                  </a:lnTo>
                  <a:lnTo>
                    <a:pt x="1183777" y="717810"/>
                  </a:lnTo>
                  <a:lnTo>
                    <a:pt x="1195614" y="717760"/>
                  </a:lnTo>
                  <a:lnTo>
                    <a:pt x="1207452" y="717702"/>
                  </a:lnTo>
                  <a:lnTo>
                    <a:pt x="1219290" y="717633"/>
                  </a:lnTo>
                  <a:lnTo>
                    <a:pt x="1231128" y="717553"/>
                  </a:lnTo>
                  <a:lnTo>
                    <a:pt x="1242965" y="717458"/>
                  </a:lnTo>
                  <a:lnTo>
                    <a:pt x="1254803" y="717347"/>
                  </a:lnTo>
                  <a:lnTo>
                    <a:pt x="1266641" y="717216"/>
                  </a:lnTo>
                  <a:lnTo>
                    <a:pt x="1278479" y="717063"/>
                  </a:lnTo>
                  <a:lnTo>
                    <a:pt x="1290317" y="716882"/>
                  </a:lnTo>
                  <a:lnTo>
                    <a:pt x="1302154" y="716670"/>
                  </a:lnTo>
                  <a:lnTo>
                    <a:pt x="1313992" y="716421"/>
                  </a:lnTo>
                  <a:lnTo>
                    <a:pt x="1325830" y="716129"/>
                  </a:lnTo>
                  <a:lnTo>
                    <a:pt x="1337668" y="715786"/>
                  </a:lnTo>
                  <a:lnTo>
                    <a:pt x="1349505" y="715383"/>
                  </a:lnTo>
                  <a:lnTo>
                    <a:pt x="1361343" y="714909"/>
                  </a:lnTo>
                  <a:lnTo>
                    <a:pt x="1373181" y="714354"/>
                  </a:lnTo>
                  <a:lnTo>
                    <a:pt x="1385019" y="713702"/>
                  </a:lnTo>
                  <a:lnTo>
                    <a:pt x="1396856" y="712937"/>
                  </a:lnTo>
                  <a:lnTo>
                    <a:pt x="1408694" y="712040"/>
                  </a:lnTo>
                  <a:lnTo>
                    <a:pt x="1420532" y="710989"/>
                  </a:lnTo>
                  <a:lnTo>
                    <a:pt x="1432370" y="709758"/>
                  </a:lnTo>
                  <a:lnTo>
                    <a:pt x="1444208" y="708316"/>
                  </a:lnTo>
                  <a:lnTo>
                    <a:pt x="1456045" y="706628"/>
                  </a:lnTo>
                  <a:lnTo>
                    <a:pt x="1467883" y="704655"/>
                  </a:lnTo>
                  <a:lnTo>
                    <a:pt x="1479721" y="702349"/>
                  </a:lnTo>
                  <a:lnTo>
                    <a:pt x="1491559" y="699658"/>
                  </a:lnTo>
                  <a:lnTo>
                    <a:pt x="1503396" y="696522"/>
                  </a:lnTo>
                  <a:lnTo>
                    <a:pt x="1515234" y="692871"/>
                  </a:lnTo>
                  <a:lnTo>
                    <a:pt x="1527072" y="688628"/>
                  </a:lnTo>
                  <a:lnTo>
                    <a:pt x="1538910" y="683707"/>
                  </a:lnTo>
                  <a:lnTo>
                    <a:pt x="1550748" y="678013"/>
                  </a:lnTo>
                  <a:lnTo>
                    <a:pt x="1562585" y="671439"/>
                  </a:lnTo>
                  <a:lnTo>
                    <a:pt x="1574423" y="663873"/>
                  </a:lnTo>
                  <a:lnTo>
                    <a:pt x="1586261" y="655196"/>
                  </a:lnTo>
                  <a:lnTo>
                    <a:pt x="1598099" y="645282"/>
                  </a:lnTo>
                  <a:lnTo>
                    <a:pt x="1609936" y="634006"/>
                  </a:lnTo>
                  <a:lnTo>
                    <a:pt x="1621774" y="621245"/>
                  </a:lnTo>
                  <a:lnTo>
                    <a:pt x="1633612" y="606888"/>
                  </a:lnTo>
                  <a:lnTo>
                    <a:pt x="1645450" y="590838"/>
                  </a:lnTo>
                  <a:lnTo>
                    <a:pt x="1657287" y="573026"/>
                  </a:lnTo>
                  <a:lnTo>
                    <a:pt x="1669125" y="553415"/>
                  </a:lnTo>
                  <a:lnTo>
                    <a:pt x="1680963" y="532015"/>
                  </a:lnTo>
                  <a:lnTo>
                    <a:pt x="1692801" y="508884"/>
                  </a:lnTo>
                  <a:lnTo>
                    <a:pt x="1704639" y="484143"/>
                  </a:lnTo>
                  <a:lnTo>
                    <a:pt x="1716476" y="457971"/>
                  </a:lnTo>
                  <a:lnTo>
                    <a:pt x="1728314" y="430610"/>
                  </a:lnTo>
                  <a:lnTo>
                    <a:pt x="1740152" y="402355"/>
                  </a:lnTo>
                  <a:lnTo>
                    <a:pt x="1751990" y="373545"/>
                  </a:lnTo>
                  <a:lnTo>
                    <a:pt x="1763827" y="344547"/>
                  </a:lnTo>
                  <a:lnTo>
                    <a:pt x="1775665" y="315737"/>
                  </a:lnTo>
                  <a:lnTo>
                    <a:pt x="1787503" y="287482"/>
                  </a:lnTo>
                  <a:lnTo>
                    <a:pt x="1799341" y="260121"/>
                  </a:lnTo>
                  <a:lnTo>
                    <a:pt x="1811178" y="233950"/>
                  </a:lnTo>
                  <a:lnTo>
                    <a:pt x="1823016" y="209208"/>
                  </a:lnTo>
                  <a:lnTo>
                    <a:pt x="1834854" y="186078"/>
                  </a:lnTo>
                  <a:lnTo>
                    <a:pt x="1846692" y="164677"/>
                  </a:lnTo>
                  <a:lnTo>
                    <a:pt x="1858530" y="145066"/>
                  </a:lnTo>
                  <a:lnTo>
                    <a:pt x="1870367" y="127254"/>
                  </a:lnTo>
                  <a:lnTo>
                    <a:pt x="1882205" y="111204"/>
                  </a:lnTo>
                  <a:lnTo>
                    <a:pt x="1894043" y="96847"/>
                  </a:lnTo>
                  <a:lnTo>
                    <a:pt x="1905881" y="84087"/>
                  </a:lnTo>
                  <a:lnTo>
                    <a:pt x="1917718" y="72811"/>
                  </a:lnTo>
                  <a:lnTo>
                    <a:pt x="1929556" y="62897"/>
                  </a:lnTo>
                  <a:lnTo>
                    <a:pt x="1941394" y="54219"/>
                  </a:lnTo>
                  <a:lnTo>
                    <a:pt x="1953232" y="46653"/>
                  </a:lnTo>
                  <a:lnTo>
                    <a:pt x="1965069" y="40080"/>
                  </a:lnTo>
                  <a:lnTo>
                    <a:pt x="1976907" y="34385"/>
                  </a:lnTo>
                  <a:lnTo>
                    <a:pt x="1988745" y="29464"/>
                  </a:lnTo>
                  <a:lnTo>
                    <a:pt x="2000583" y="25221"/>
                  </a:lnTo>
                  <a:lnTo>
                    <a:pt x="2012421" y="21571"/>
                  </a:lnTo>
                  <a:lnTo>
                    <a:pt x="2024258" y="18434"/>
                  </a:lnTo>
                  <a:lnTo>
                    <a:pt x="2036096" y="15743"/>
                  </a:lnTo>
                  <a:lnTo>
                    <a:pt x="2047934" y="13438"/>
                  </a:lnTo>
                  <a:lnTo>
                    <a:pt x="2059772" y="11464"/>
                  </a:lnTo>
                  <a:lnTo>
                    <a:pt x="2071609" y="9777"/>
                  </a:lnTo>
                  <a:lnTo>
                    <a:pt x="2083447" y="8335"/>
                  </a:lnTo>
                  <a:lnTo>
                    <a:pt x="2095285" y="7103"/>
                  </a:lnTo>
                  <a:lnTo>
                    <a:pt x="2107123" y="6052"/>
                  </a:lnTo>
                  <a:lnTo>
                    <a:pt x="2118961" y="5155"/>
                  </a:lnTo>
                  <a:lnTo>
                    <a:pt x="2130798" y="4390"/>
                  </a:lnTo>
                  <a:lnTo>
                    <a:pt x="2142636" y="3739"/>
                  </a:lnTo>
                  <a:lnTo>
                    <a:pt x="2154474" y="3183"/>
                  </a:lnTo>
                  <a:lnTo>
                    <a:pt x="2166312" y="2710"/>
                  </a:lnTo>
                  <a:lnTo>
                    <a:pt x="2178149" y="2307"/>
                  </a:lnTo>
                  <a:lnTo>
                    <a:pt x="2189987" y="1963"/>
                  </a:lnTo>
                  <a:lnTo>
                    <a:pt x="2201825" y="1671"/>
                  </a:lnTo>
                  <a:lnTo>
                    <a:pt x="2213663" y="1422"/>
                  </a:lnTo>
                  <a:lnTo>
                    <a:pt x="2225500" y="1210"/>
                  </a:lnTo>
                  <a:lnTo>
                    <a:pt x="2237338" y="1030"/>
                  </a:lnTo>
                  <a:lnTo>
                    <a:pt x="2249176" y="876"/>
                  </a:lnTo>
                  <a:lnTo>
                    <a:pt x="2261014" y="745"/>
                  </a:lnTo>
                  <a:lnTo>
                    <a:pt x="2272852" y="634"/>
                  </a:lnTo>
                  <a:lnTo>
                    <a:pt x="2284689" y="540"/>
                  </a:lnTo>
                  <a:lnTo>
                    <a:pt x="2296527" y="459"/>
                  </a:lnTo>
                  <a:lnTo>
                    <a:pt x="2308365" y="390"/>
                  </a:lnTo>
                  <a:lnTo>
                    <a:pt x="2320203" y="332"/>
                  </a:lnTo>
                  <a:lnTo>
                    <a:pt x="2332040" y="283"/>
                  </a:lnTo>
                  <a:lnTo>
                    <a:pt x="2343878" y="24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DD2">
                  <a:alpha val="100000"/>
                </a:srgbClr>
              </a:solidFill>
              <a:prstDash val="solid"/>
              <a:round/>
            </a:ln>
          </p:spPr>
          <p:txBody>
            <a:bodyPr/>
            <a:lstStyle/>
            <a:p>
              <a:endParaRPr/>
            </a:p>
          </p:txBody>
        </p:sp>
        <p:sp>
          <p:nvSpPr>
            <p:cNvPr id="37" name="pl37"/>
            <p:cNvSpPr/>
            <p:nvPr/>
          </p:nvSpPr>
          <p:spPr>
            <a:xfrm>
              <a:off x="2482252" y="5208222"/>
              <a:ext cx="4687757" cy="478648"/>
            </a:xfrm>
            <a:custGeom>
              <a:avLst/>
              <a:gdLst/>
              <a:ahLst/>
              <a:cxnLst/>
              <a:rect l="0" t="0" r="0" b="0"/>
              <a:pathLst>
                <a:path w="4687757" h="478648">
                  <a:moveTo>
                    <a:pt x="0" y="478648"/>
                  </a:moveTo>
                  <a:lnTo>
                    <a:pt x="11837" y="478648"/>
                  </a:lnTo>
                  <a:lnTo>
                    <a:pt x="23675" y="478648"/>
                  </a:lnTo>
                  <a:lnTo>
                    <a:pt x="35513" y="478648"/>
                  </a:lnTo>
                  <a:lnTo>
                    <a:pt x="47351" y="478648"/>
                  </a:lnTo>
                  <a:lnTo>
                    <a:pt x="59188" y="478648"/>
                  </a:lnTo>
                  <a:lnTo>
                    <a:pt x="71026" y="478648"/>
                  </a:lnTo>
                  <a:lnTo>
                    <a:pt x="82864" y="478648"/>
                  </a:lnTo>
                  <a:lnTo>
                    <a:pt x="94702" y="478648"/>
                  </a:lnTo>
                  <a:lnTo>
                    <a:pt x="106539" y="478648"/>
                  </a:lnTo>
                  <a:lnTo>
                    <a:pt x="118377" y="478648"/>
                  </a:lnTo>
                  <a:lnTo>
                    <a:pt x="130215" y="478648"/>
                  </a:lnTo>
                  <a:lnTo>
                    <a:pt x="142053" y="478648"/>
                  </a:lnTo>
                  <a:lnTo>
                    <a:pt x="153891" y="478648"/>
                  </a:lnTo>
                  <a:lnTo>
                    <a:pt x="165728" y="478648"/>
                  </a:lnTo>
                  <a:lnTo>
                    <a:pt x="177566" y="478648"/>
                  </a:lnTo>
                  <a:lnTo>
                    <a:pt x="189404" y="478648"/>
                  </a:lnTo>
                  <a:lnTo>
                    <a:pt x="201242" y="478648"/>
                  </a:lnTo>
                  <a:lnTo>
                    <a:pt x="213079" y="478648"/>
                  </a:lnTo>
                  <a:lnTo>
                    <a:pt x="224917" y="478648"/>
                  </a:lnTo>
                  <a:lnTo>
                    <a:pt x="236755" y="478648"/>
                  </a:lnTo>
                  <a:lnTo>
                    <a:pt x="248593" y="478648"/>
                  </a:lnTo>
                  <a:lnTo>
                    <a:pt x="260430" y="478648"/>
                  </a:lnTo>
                  <a:lnTo>
                    <a:pt x="272268" y="478648"/>
                  </a:lnTo>
                  <a:lnTo>
                    <a:pt x="284106" y="478648"/>
                  </a:lnTo>
                  <a:lnTo>
                    <a:pt x="295944" y="478648"/>
                  </a:lnTo>
                  <a:lnTo>
                    <a:pt x="307782" y="478648"/>
                  </a:lnTo>
                  <a:lnTo>
                    <a:pt x="319619" y="478648"/>
                  </a:lnTo>
                  <a:lnTo>
                    <a:pt x="331457" y="478648"/>
                  </a:lnTo>
                  <a:lnTo>
                    <a:pt x="343295" y="478648"/>
                  </a:lnTo>
                  <a:lnTo>
                    <a:pt x="355133" y="478648"/>
                  </a:lnTo>
                  <a:lnTo>
                    <a:pt x="366970" y="478648"/>
                  </a:lnTo>
                  <a:lnTo>
                    <a:pt x="378808" y="478648"/>
                  </a:lnTo>
                  <a:lnTo>
                    <a:pt x="390646" y="478648"/>
                  </a:lnTo>
                  <a:lnTo>
                    <a:pt x="402484" y="478648"/>
                  </a:lnTo>
                  <a:lnTo>
                    <a:pt x="414321" y="478648"/>
                  </a:lnTo>
                  <a:lnTo>
                    <a:pt x="426159" y="478648"/>
                  </a:lnTo>
                  <a:lnTo>
                    <a:pt x="437997" y="478648"/>
                  </a:lnTo>
                  <a:lnTo>
                    <a:pt x="449835" y="478648"/>
                  </a:lnTo>
                  <a:lnTo>
                    <a:pt x="461673" y="478648"/>
                  </a:lnTo>
                  <a:lnTo>
                    <a:pt x="473510" y="478648"/>
                  </a:lnTo>
                  <a:lnTo>
                    <a:pt x="485348" y="478648"/>
                  </a:lnTo>
                  <a:lnTo>
                    <a:pt x="497186" y="478648"/>
                  </a:lnTo>
                  <a:lnTo>
                    <a:pt x="509024" y="478648"/>
                  </a:lnTo>
                  <a:lnTo>
                    <a:pt x="520861" y="478648"/>
                  </a:lnTo>
                  <a:lnTo>
                    <a:pt x="532699" y="478648"/>
                  </a:lnTo>
                  <a:lnTo>
                    <a:pt x="544537" y="478648"/>
                  </a:lnTo>
                  <a:lnTo>
                    <a:pt x="556375" y="478648"/>
                  </a:lnTo>
                  <a:lnTo>
                    <a:pt x="568213" y="478648"/>
                  </a:lnTo>
                  <a:lnTo>
                    <a:pt x="580050" y="478648"/>
                  </a:lnTo>
                  <a:lnTo>
                    <a:pt x="591888" y="478648"/>
                  </a:lnTo>
                  <a:lnTo>
                    <a:pt x="603726" y="478648"/>
                  </a:lnTo>
                  <a:lnTo>
                    <a:pt x="615564" y="478648"/>
                  </a:lnTo>
                  <a:lnTo>
                    <a:pt x="627401" y="478648"/>
                  </a:lnTo>
                  <a:lnTo>
                    <a:pt x="639239" y="478648"/>
                  </a:lnTo>
                  <a:lnTo>
                    <a:pt x="651077" y="478648"/>
                  </a:lnTo>
                  <a:lnTo>
                    <a:pt x="662915" y="478648"/>
                  </a:lnTo>
                  <a:lnTo>
                    <a:pt x="674752" y="478648"/>
                  </a:lnTo>
                  <a:lnTo>
                    <a:pt x="686590" y="478648"/>
                  </a:lnTo>
                  <a:lnTo>
                    <a:pt x="698428" y="478648"/>
                  </a:lnTo>
                  <a:lnTo>
                    <a:pt x="710266" y="478648"/>
                  </a:lnTo>
                  <a:lnTo>
                    <a:pt x="722104" y="478648"/>
                  </a:lnTo>
                  <a:lnTo>
                    <a:pt x="733941" y="478648"/>
                  </a:lnTo>
                  <a:lnTo>
                    <a:pt x="745779" y="478648"/>
                  </a:lnTo>
                  <a:lnTo>
                    <a:pt x="757617" y="478648"/>
                  </a:lnTo>
                  <a:lnTo>
                    <a:pt x="769455" y="478648"/>
                  </a:lnTo>
                  <a:lnTo>
                    <a:pt x="781292" y="478648"/>
                  </a:lnTo>
                  <a:lnTo>
                    <a:pt x="793130" y="478648"/>
                  </a:lnTo>
                  <a:lnTo>
                    <a:pt x="804968" y="478648"/>
                  </a:lnTo>
                  <a:lnTo>
                    <a:pt x="816806" y="478648"/>
                  </a:lnTo>
                  <a:lnTo>
                    <a:pt x="828643" y="478648"/>
                  </a:lnTo>
                  <a:lnTo>
                    <a:pt x="840481" y="478648"/>
                  </a:lnTo>
                  <a:lnTo>
                    <a:pt x="852319" y="478648"/>
                  </a:lnTo>
                  <a:lnTo>
                    <a:pt x="864157" y="478648"/>
                  </a:lnTo>
                  <a:lnTo>
                    <a:pt x="875995" y="478648"/>
                  </a:lnTo>
                  <a:lnTo>
                    <a:pt x="887832" y="478648"/>
                  </a:lnTo>
                  <a:lnTo>
                    <a:pt x="899670" y="478648"/>
                  </a:lnTo>
                  <a:lnTo>
                    <a:pt x="911508" y="478648"/>
                  </a:lnTo>
                  <a:lnTo>
                    <a:pt x="923346" y="478648"/>
                  </a:lnTo>
                  <a:lnTo>
                    <a:pt x="935183" y="478648"/>
                  </a:lnTo>
                  <a:lnTo>
                    <a:pt x="947021" y="478648"/>
                  </a:lnTo>
                  <a:lnTo>
                    <a:pt x="958859" y="478648"/>
                  </a:lnTo>
                  <a:lnTo>
                    <a:pt x="970697" y="478648"/>
                  </a:lnTo>
                  <a:lnTo>
                    <a:pt x="982534" y="478648"/>
                  </a:lnTo>
                  <a:lnTo>
                    <a:pt x="994372" y="478648"/>
                  </a:lnTo>
                  <a:lnTo>
                    <a:pt x="1006210" y="478648"/>
                  </a:lnTo>
                  <a:lnTo>
                    <a:pt x="1018048" y="478648"/>
                  </a:lnTo>
                  <a:lnTo>
                    <a:pt x="1029886" y="478648"/>
                  </a:lnTo>
                  <a:lnTo>
                    <a:pt x="1041723" y="478648"/>
                  </a:lnTo>
                  <a:lnTo>
                    <a:pt x="1053561" y="478648"/>
                  </a:lnTo>
                  <a:lnTo>
                    <a:pt x="1065399" y="478648"/>
                  </a:lnTo>
                  <a:lnTo>
                    <a:pt x="1077237" y="478648"/>
                  </a:lnTo>
                  <a:lnTo>
                    <a:pt x="1089074" y="478648"/>
                  </a:lnTo>
                  <a:lnTo>
                    <a:pt x="1100912" y="478648"/>
                  </a:lnTo>
                  <a:lnTo>
                    <a:pt x="1112750" y="478648"/>
                  </a:lnTo>
                  <a:lnTo>
                    <a:pt x="1124588" y="478648"/>
                  </a:lnTo>
                  <a:lnTo>
                    <a:pt x="1136426" y="478648"/>
                  </a:lnTo>
                  <a:lnTo>
                    <a:pt x="1148263" y="478648"/>
                  </a:lnTo>
                  <a:lnTo>
                    <a:pt x="1160101" y="478648"/>
                  </a:lnTo>
                  <a:lnTo>
                    <a:pt x="1171939" y="478648"/>
                  </a:lnTo>
                  <a:lnTo>
                    <a:pt x="1171939" y="478648"/>
                  </a:lnTo>
                  <a:lnTo>
                    <a:pt x="1183777" y="478648"/>
                  </a:lnTo>
                  <a:lnTo>
                    <a:pt x="1195614" y="478648"/>
                  </a:lnTo>
                  <a:lnTo>
                    <a:pt x="1207452" y="478648"/>
                  </a:lnTo>
                  <a:lnTo>
                    <a:pt x="1219290" y="478648"/>
                  </a:lnTo>
                  <a:lnTo>
                    <a:pt x="1231128" y="478648"/>
                  </a:lnTo>
                  <a:lnTo>
                    <a:pt x="1242965" y="478648"/>
                  </a:lnTo>
                  <a:lnTo>
                    <a:pt x="1254803" y="478648"/>
                  </a:lnTo>
                  <a:lnTo>
                    <a:pt x="1266641" y="478648"/>
                  </a:lnTo>
                  <a:lnTo>
                    <a:pt x="1278479" y="478648"/>
                  </a:lnTo>
                  <a:lnTo>
                    <a:pt x="1290317" y="478648"/>
                  </a:lnTo>
                  <a:lnTo>
                    <a:pt x="1302154" y="478648"/>
                  </a:lnTo>
                  <a:lnTo>
                    <a:pt x="1313992" y="478648"/>
                  </a:lnTo>
                  <a:lnTo>
                    <a:pt x="1325830" y="478648"/>
                  </a:lnTo>
                  <a:lnTo>
                    <a:pt x="1337668" y="478648"/>
                  </a:lnTo>
                  <a:lnTo>
                    <a:pt x="1349505" y="478648"/>
                  </a:lnTo>
                  <a:lnTo>
                    <a:pt x="1361343" y="478648"/>
                  </a:lnTo>
                  <a:lnTo>
                    <a:pt x="1373181" y="478648"/>
                  </a:lnTo>
                  <a:lnTo>
                    <a:pt x="1385019" y="478648"/>
                  </a:lnTo>
                  <a:lnTo>
                    <a:pt x="1396856" y="478648"/>
                  </a:lnTo>
                  <a:lnTo>
                    <a:pt x="1408694" y="478648"/>
                  </a:lnTo>
                  <a:lnTo>
                    <a:pt x="1420532" y="478648"/>
                  </a:lnTo>
                  <a:lnTo>
                    <a:pt x="1432370" y="478648"/>
                  </a:lnTo>
                  <a:lnTo>
                    <a:pt x="1444208" y="478648"/>
                  </a:lnTo>
                  <a:lnTo>
                    <a:pt x="1456045" y="478648"/>
                  </a:lnTo>
                  <a:lnTo>
                    <a:pt x="1467883" y="478648"/>
                  </a:lnTo>
                  <a:lnTo>
                    <a:pt x="1479721" y="478648"/>
                  </a:lnTo>
                  <a:lnTo>
                    <a:pt x="1491559" y="478648"/>
                  </a:lnTo>
                  <a:lnTo>
                    <a:pt x="1503396" y="478648"/>
                  </a:lnTo>
                  <a:lnTo>
                    <a:pt x="1515234" y="478648"/>
                  </a:lnTo>
                  <a:lnTo>
                    <a:pt x="1527072" y="478648"/>
                  </a:lnTo>
                  <a:lnTo>
                    <a:pt x="1538910" y="478648"/>
                  </a:lnTo>
                  <a:lnTo>
                    <a:pt x="1550748" y="478648"/>
                  </a:lnTo>
                  <a:lnTo>
                    <a:pt x="1562585" y="478648"/>
                  </a:lnTo>
                  <a:lnTo>
                    <a:pt x="1574423" y="478648"/>
                  </a:lnTo>
                  <a:lnTo>
                    <a:pt x="1586261" y="478648"/>
                  </a:lnTo>
                  <a:lnTo>
                    <a:pt x="1598099" y="478648"/>
                  </a:lnTo>
                  <a:lnTo>
                    <a:pt x="1609936" y="478648"/>
                  </a:lnTo>
                  <a:lnTo>
                    <a:pt x="1621774" y="478648"/>
                  </a:lnTo>
                  <a:lnTo>
                    <a:pt x="1633612" y="478648"/>
                  </a:lnTo>
                  <a:lnTo>
                    <a:pt x="1645450" y="478648"/>
                  </a:lnTo>
                  <a:lnTo>
                    <a:pt x="1657287" y="478648"/>
                  </a:lnTo>
                  <a:lnTo>
                    <a:pt x="1669125" y="478648"/>
                  </a:lnTo>
                  <a:lnTo>
                    <a:pt x="1680963" y="478648"/>
                  </a:lnTo>
                  <a:lnTo>
                    <a:pt x="1692801" y="478648"/>
                  </a:lnTo>
                  <a:lnTo>
                    <a:pt x="1704639" y="478648"/>
                  </a:lnTo>
                  <a:lnTo>
                    <a:pt x="1716476" y="478648"/>
                  </a:lnTo>
                  <a:lnTo>
                    <a:pt x="1728314" y="478648"/>
                  </a:lnTo>
                  <a:lnTo>
                    <a:pt x="1740152" y="478648"/>
                  </a:lnTo>
                  <a:lnTo>
                    <a:pt x="1751990" y="478648"/>
                  </a:lnTo>
                  <a:lnTo>
                    <a:pt x="1763827" y="478648"/>
                  </a:lnTo>
                  <a:lnTo>
                    <a:pt x="1775665" y="478648"/>
                  </a:lnTo>
                  <a:lnTo>
                    <a:pt x="1787503" y="478648"/>
                  </a:lnTo>
                  <a:lnTo>
                    <a:pt x="1799341" y="478648"/>
                  </a:lnTo>
                  <a:lnTo>
                    <a:pt x="1811178" y="478648"/>
                  </a:lnTo>
                  <a:lnTo>
                    <a:pt x="1823016" y="478648"/>
                  </a:lnTo>
                  <a:lnTo>
                    <a:pt x="1834854" y="478648"/>
                  </a:lnTo>
                  <a:lnTo>
                    <a:pt x="1846692" y="478648"/>
                  </a:lnTo>
                  <a:lnTo>
                    <a:pt x="1858530" y="478648"/>
                  </a:lnTo>
                  <a:lnTo>
                    <a:pt x="1870367" y="478648"/>
                  </a:lnTo>
                  <a:lnTo>
                    <a:pt x="1882205" y="478648"/>
                  </a:lnTo>
                  <a:lnTo>
                    <a:pt x="1894043" y="478648"/>
                  </a:lnTo>
                  <a:lnTo>
                    <a:pt x="1905881" y="478648"/>
                  </a:lnTo>
                  <a:lnTo>
                    <a:pt x="1917718" y="478648"/>
                  </a:lnTo>
                  <a:lnTo>
                    <a:pt x="1929556" y="478648"/>
                  </a:lnTo>
                  <a:lnTo>
                    <a:pt x="1941394" y="478648"/>
                  </a:lnTo>
                  <a:lnTo>
                    <a:pt x="1953232" y="478648"/>
                  </a:lnTo>
                  <a:lnTo>
                    <a:pt x="1965069" y="478648"/>
                  </a:lnTo>
                  <a:lnTo>
                    <a:pt x="1976907" y="478648"/>
                  </a:lnTo>
                  <a:lnTo>
                    <a:pt x="1988745" y="478648"/>
                  </a:lnTo>
                  <a:lnTo>
                    <a:pt x="2000583" y="478648"/>
                  </a:lnTo>
                  <a:lnTo>
                    <a:pt x="2012421" y="478648"/>
                  </a:lnTo>
                  <a:lnTo>
                    <a:pt x="2024258" y="478648"/>
                  </a:lnTo>
                  <a:lnTo>
                    <a:pt x="2036096" y="478648"/>
                  </a:lnTo>
                  <a:lnTo>
                    <a:pt x="2047934" y="478648"/>
                  </a:lnTo>
                  <a:lnTo>
                    <a:pt x="2059772" y="478648"/>
                  </a:lnTo>
                  <a:lnTo>
                    <a:pt x="2071609" y="478648"/>
                  </a:lnTo>
                  <a:lnTo>
                    <a:pt x="2083447" y="478648"/>
                  </a:lnTo>
                  <a:lnTo>
                    <a:pt x="2095285" y="478648"/>
                  </a:lnTo>
                  <a:lnTo>
                    <a:pt x="2107123" y="478648"/>
                  </a:lnTo>
                  <a:lnTo>
                    <a:pt x="2118961" y="478648"/>
                  </a:lnTo>
                  <a:lnTo>
                    <a:pt x="2130798" y="478648"/>
                  </a:lnTo>
                  <a:lnTo>
                    <a:pt x="2142636" y="478648"/>
                  </a:lnTo>
                  <a:lnTo>
                    <a:pt x="2154474" y="478648"/>
                  </a:lnTo>
                  <a:lnTo>
                    <a:pt x="2166312" y="478648"/>
                  </a:lnTo>
                  <a:lnTo>
                    <a:pt x="2178149" y="478648"/>
                  </a:lnTo>
                  <a:lnTo>
                    <a:pt x="2189987" y="478648"/>
                  </a:lnTo>
                  <a:lnTo>
                    <a:pt x="2201825" y="478648"/>
                  </a:lnTo>
                  <a:lnTo>
                    <a:pt x="2213663" y="478648"/>
                  </a:lnTo>
                  <a:lnTo>
                    <a:pt x="2225500" y="478648"/>
                  </a:lnTo>
                  <a:lnTo>
                    <a:pt x="2237338" y="478648"/>
                  </a:lnTo>
                  <a:lnTo>
                    <a:pt x="2249176" y="478648"/>
                  </a:lnTo>
                  <a:lnTo>
                    <a:pt x="2261014" y="478648"/>
                  </a:lnTo>
                  <a:lnTo>
                    <a:pt x="2272852" y="478648"/>
                  </a:lnTo>
                  <a:lnTo>
                    <a:pt x="2284689" y="478648"/>
                  </a:lnTo>
                  <a:lnTo>
                    <a:pt x="2296527" y="478648"/>
                  </a:lnTo>
                  <a:lnTo>
                    <a:pt x="2308365" y="478648"/>
                  </a:lnTo>
                  <a:lnTo>
                    <a:pt x="2320203" y="478648"/>
                  </a:lnTo>
                  <a:lnTo>
                    <a:pt x="2332040" y="478648"/>
                  </a:lnTo>
                  <a:lnTo>
                    <a:pt x="2343878" y="47864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00B6EB">
                  <a:alpha val="100000"/>
                </a:srgbClr>
              </a:solidFill>
              <a:prstDash val="solid"/>
              <a:round/>
            </a:ln>
          </p:spPr>
          <p:txBody>
            <a:bodyPr/>
            <a:lstStyle/>
            <a:p>
              <a:endParaRPr/>
            </a:p>
          </p:txBody>
        </p:sp>
        <p:sp>
          <p:nvSpPr>
            <p:cNvPr id="38" name="pl38"/>
            <p:cNvSpPr/>
            <p:nvPr/>
          </p:nvSpPr>
          <p:spPr>
            <a:xfrm>
              <a:off x="2482252" y="4011480"/>
              <a:ext cx="4687757" cy="957217"/>
            </a:xfrm>
            <a:custGeom>
              <a:avLst/>
              <a:gdLst/>
              <a:ahLst/>
              <a:cxnLst/>
              <a:rect l="0" t="0" r="0" b="0"/>
              <a:pathLst>
                <a:path w="4687757" h="957217">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648"/>
                  </a:lnTo>
                  <a:lnTo>
                    <a:pt x="1183777" y="478662"/>
                  </a:lnTo>
                  <a:lnTo>
                    <a:pt x="1195614" y="478679"/>
                  </a:lnTo>
                  <a:lnTo>
                    <a:pt x="1207452" y="478698"/>
                  </a:lnTo>
                  <a:lnTo>
                    <a:pt x="1219290" y="478721"/>
                  </a:lnTo>
                  <a:lnTo>
                    <a:pt x="1231128" y="478748"/>
                  </a:lnTo>
                  <a:lnTo>
                    <a:pt x="1242965" y="478779"/>
                  </a:lnTo>
                  <a:lnTo>
                    <a:pt x="1254803" y="478817"/>
                  </a:lnTo>
                  <a:lnTo>
                    <a:pt x="1266641" y="478860"/>
                  </a:lnTo>
                  <a:lnTo>
                    <a:pt x="1278479" y="478911"/>
                  </a:lnTo>
                  <a:lnTo>
                    <a:pt x="1290317" y="478971"/>
                  </a:lnTo>
                  <a:lnTo>
                    <a:pt x="1302154" y="479042"/>
                  </a:lnTo>
                  <a:lnTo>
                    <a:pt x="1313992" y="479125"/>
                  </a:lnTo>
                  <a:lnTo>
                    <a:pt x="1325830" y="479222"/>
                  </a:lnTo>
                  <a:lnTo>
                    <a:pt x="1337668" y="479337"/>
                  </a:lnTo>
                  <a:lnTo>
                    <a:pt x="1349505" y="479471"/>
                  </a:lnTo>
                  <a:lnTo>
                    <a:pt x="1361343" y="479629"/>
                  </a:lnTo>
                  <a:lnTo>
                    <a:pt x="1373181" y="479814"/>
                  </a:lnTo>
                  <a:lnTo>
                    <a:pt x="1385019" y="480032"/>
                  </a:lnTo>
                  <a:lnTo>
                    <a:pt x="1396856" y="480286"/>
                  </a:lnTo>
                  <a:lnTo>
                    <a:pt x="1408694" y="480585"/>
                  </a:lnTo>
                  <a:lnTo>
                    <a:pt x="1420532" y="480936"/>
                  </a:lnTo>
                  <a:lnTo>
                    <a:pt x="1432370" y="481346"/>
                  </a:lnTo>
                  <a:lnTo>
                    <a:pt x="1444208" y="481827"/>
                  </a:lnTo>
                  <a:lnTo>
                    <a:pt x="1456045" y="482390"/>
                  </a:lnTo>
                  <a:lnTo>
                    <a:pt x="1467883" y="483047"/>
                  </a:lnTo>
                  <a:lnTo>
                    <a:pt x="1479721" y="483816"/>
                  </a:lnTo>
                  <a:lnTo>
                    <a:pt x="1491559" y="484713"/>
                  </a:lnTo>
                  <a:lnTo>
                    <a:pt x="1503396" y="485758"/>
                  </a:lnTo>
                  <a:lnTo>
                    <a:pt x="1515234" y="486975"/>
                  </a:lnTo>
                  <a:lnTo>
                    <a:pt x="1527072" y="488389"/>
                  </a:lnTo>
                  <a:lnTo>
                    <a:pt x="1538910" y="490030"/>
                  </a:lnTo>
                  <a:lnTo>
                    <a:pt x="1550748" y="491928"/>
                  </a:lnTo>
                  <a:lnTo>
                    <a:pt x="1562585" y="494119"/>
                  </a:lnTo>
                  <a:lnTo>
                    <a:pt x="1574423" y="496641"/>
                  </a:lnTo>
                  <a:lnTo>
                    <a:pt x="1586261" y="499534"/>
                  </a:lnTo>
                  <a:lnTo>
                    <a:pt x="1598099" y="502838"/>
                  </a:lnTo>
                  <a:lnTo>
                    <a:pt x="1609936" y="506597"/>
                  </a:lnTo>
                  <a:lnTo>
                    <a:pt x="1621774" y="510850"/>
                  </a:lnTo>
                  <a:lnTo>
                    <a:pt x="1633612" y="515636"/>
                  </a:lnTo>
                  <a:lnTo>
                    <a:pt x="1645450" y="520986"/>
                  </a:lnTo>
                  <a:lnTo>
                    <a:pt x="1657287" y="526923"/>
                  </a:lnTo>
                  <a:lnTo>
                    <a:pt x="1669125" y="533460"/>
                  </a:lnTo>
                  <a:lnTo>
                    <a:pt x="1680963" y="540594"/>
                  </a:lnTo>
                  <a:lnTo>
                    <a:pt x="1692801" y="548304"/>
                  </a:lnTo>
                  <a:lnTo>
                    <a:pt x="1704639" y="556551"/>
                  </a:lnTo>
                  <a:lnTo>
                    <a:pt x="1716476" y="565275"/>
                  </a:lnTo>
                  <a:lnTo>
                    <a:pt x="1728314" y="574396"/>
                  </a:lnTo>
                  <a:lnTo>
                    <a:pt x="1740152" y="583814"/>
                  </a:lnTo>
                  <a:lnTo>
                    <a:pt x="1751990" y="593417"/>
                  </a:lnTo>
                  <a:lnTo>
                    <a:pt x="1763827" y="603083"/>
                  </a:lnTo>
                  <a:lnTo>
                    <a:pt x="1775665" y="612686"/>
                  </a:lnTo>
                  <a:lnTo>
                    <a:pt x="1787503" y="622105"/>
                  </a:lnTo>
                  <a:lnTo>
                    <a:pt x="1799341" y="631225"/>
                  </a:lnTo>
                  <a:lnTo>
                    <a:pt x="1811178" y="639949"/>
                  </a:lnTo>
                  <a:lnTo>
                    <a:pt x="1823016" y="648196"/>
                  </a:lnTo>
                  <a:lnTo>
                    <a:pt x="1834854" y="655906"/>
                  </a:lnTo>
                  <a:lnTo>
                    <a:pt x="1846692" y="663040"/>
                  </a:lnTo>
                  <a:lnTo>
                    <a:pt x="1858530" y="669577"/>
                  </a:lnTo>
                  <a:lnTo>
                    <a:pt x="1870367" y="675514"/>
                  </a:lnTo>
                  <a:lnTo>
                    <a:pt x="1882205" y="680864"/>
                  </a:lnTo>
                  <a:lnTo>
                    <a:pt x="1894043" y="685650"/>
                  </a:lnTo>
                  <a:lnTo>
                    <a:pt x="1905881" y="689903"/>
                  </a:lnTo>
                  <a:lnTo>
                    <a:pt x="1917718" y="693662"/>
                  </a:lnTo>
                  <a:lnTo>
                    <a:pt x="1929556" y="696967"/>
                  </a:lnTo>
                  <a:lnTo>
                    <a:pt x="1941394" y="699859"/>
                  </a:lnTo>
                  <a:lnTo>
                    <a:pt x="1953232" y="702381"/>
                  </a:lnTo>
                  <a:lnTo>
                    <a:pt x="1965069" y="704572"/>
                  </a:lnTo>
                  <a:lnTo>
                    <a:pt x="1976907" y="706471"/>
                  </a:lnTo>
                  <a:lnTo>
                    <a:pt x="1988745" y="708111"/>
                  </a:lnTo>
                  <a:lnTo>
                    <a:pt x="2000583" y="709525"/>
                  </a:lnTo>
                  <a:lnTo>
                    <a:pt x="2012421" y="710742"/>
                  </a:lnTo>
                  <a:lnTo>
                    <a:pt x="2024258" y="711787"/>
                  </a:lnTo>
                  <a:lnTo>
                    <a:pt x="2036096" y="712684"/>
                  </a:lnTo>
                  <a:lnTo>
                    <a:pt x="2047934" y="713453"/>
                  </a:lnTo>
                  <a:lnTo>
                    <a:pt x="2059772" y="714111"/>
                  </a:lnTo>
                  <a:lnTo>
                    <a:pt x="2071609" y="714673"/>
                  </a:lnTo>
                  <a:lnTo>
                    <a:pt x="2083447" y="715154"/>
                  </a:lnTo>
                  <a:lnTo>
                    <a:pt x="2095285" y="715564"/>
                  </a:lnTo>
                  <a:lnTo>
                    <a:pt x="2107123" y="715915"/>
                  </a:lnTo>
                  <a:lnTo>
                    <a:pt x="2118961" y="716214"/>
                  </a:lnTo>
                  <a:lnTo>
                    <a:pt x="2130798" y="716469"/>
                  </a:lnTo>
                  <a:lnTo>
                    <a:pt x="2142636" y="716686"/>
                  </a:lnTo>
                  <a:lnTo>
                    <a:pt x="2154474" y="716871"/>
                  </a:lnTo>
                  <a:lnTo>
                    <a:pt x="2166312" y="717029"/>
                  </a:lnTo>
                  <a:lnTo>
                    <a:pt x="2178149" y="717163"/>
                  </a:lnTo>
                  <a:lnTo>
                    <a:pt x="2189987" y="717278"/>
                  </a:lnTo>
                  <a:lnTo>
                    <a:pt x="2201825" y="717375"/>
                  </a:lnTo>
                  <a:lnTo>
                    <a:pt x="2213663" y="717458"/>
                  </a:lnTo>
                  <a:lnTo>
                    <a:pt x="2225500" y="717529"/>
                  </a:lnTo>
                  <a:lnTo>
                    <a:pt x="2237338" y="717589"/>
                  </a:lnTo>
                  <a:lnTo>
                    <a:pt x="2249176" y="717640"/>
                  </a:lnTo>
                  <a:lnTo>
                    <a:pt x="2261014" y="717684"/>
                  </a:lnTo>
                  <a:lnTo>
                    <a:pt x="2272852" y="717721"/>
                  </a:lnTo>
                  <a:lnTo>
                    <a:pt x="2284689" y="717752"/>
                  </a:lnTo>
                  <a:lnTo>
                    <a:pt x="2296527" y="717779"/>
                  </a:lnTo>
                  <a:lnTo>
                    <a:pt x="2308365" y="717802"/>
                  </a:lnTo>
                  <a:lnTo>
                    <a:pt x="2320203" y="717821"/>
                  </a:lnTo>
                  <a:lnTo>
                    <a:pt x="2332040" y="717838"/>
                  </a:lnTo>
                  <a:lnTo>
                    <a:pt x="2343878" y="717852"/>
                  </a:lnTo>
                  <a:lnTo>
                    <a:pt x="2343878" y="718013"/>
                  </a:lnTo>
                  <a:lnTo>
                    <a:pt x="2355716" y="718027"/>
                  </a:lnTo>
                  <a:lnTo>
                    <a:pt x="2367554" y="718043"/>
                  </a:lnTo>
                  <a:lnTo>
                    <a:pt x="2379391" y="718063"/>
                  </a:lnTo>
                  <a:lnTo>
                    <a:pt x="2391229" y="718086"/>
                  </a:lnTo>
                  <a:lnTo>
                    <a:pt x="2403067" y="718112"/>
                  </a:lnTo>
                  <a:lnTo>
                    <a:pt x="2414905" y="718144"/>
                  </a:lnTo>
                  <a:lnTo>
                    <a:pt x="2426743" y="718181"/>
                  </a:lnTo>
                  <a:lnTo>
                    <a:pt x="2438580" y="718225"/>
                  </a:lnTo>
                  <a:lnTo>
                    <a:pt x="2450418" y="718276"/>
                  </a:lnTo>
                  <a:lnTo>
                    <a:pt x="2462256" y="718336"/>
                  </a:lnTo>
                  <a:lnTo>
                    <a:pt x="2474094" y="718407"/>
                  </a:lnTo>
                  <a:lnTo>
                    <a:pt x="2485931" y="718489"/>
                  </a:lnTo>
                  <a:lnTo>
                    <a:pt x="2497769" y="718587"/>
                  </a:lnTo>
                  <a:lnTo>
                    <a:pt x="2509607" y="718701"/>
                  </a:lnTo>
                  <a:lnTo>
                    <a:pt x="2521445" y="718836"/>
                  </a:lnTo>
                  <a:lnTo>
                    <a:pt x="2533283" y="718994"/>
                  </a:lnTo>
                  <a:lnTo>
                    <a:pt x="2545120" y="719179"/>
                  </a:lnTo>
                  <a:lnTo>
                    <a:pt x="2556958" y="719396"/>
                  </a:lnTo>
                  <a:lnTo>
                    <a:pt x="2568796" y="719651"/>
                  </a:lnTo>
                  <a:lnTo>
                    <a:pt x="2580634" y="719950"/>
                  </a:lnTo>
                  <a:lnTo>
                    <a:pt x="2592471" y="720300"/>
                  </a:lnTo>
                  <a:lnTo>
                    <a:pt x="2604309" y="720711"/>
                  </a:lnTo>
                  <a:lnTo>
                    <a:pt x="2616147" y="721191"/>
                  </a:lnTo>
                  <a:lnTo>
                    <a:pt x="2627985" y="721754"/>
                  </a:lnTo>
                  <a:lnTo>
                    <a:pt x="2639822" y="722412"/>
                  </a:lnTo>
                  <a:lnTo>
                    <a:pt x="2651660" y="723180"/>
                  </a:lnTo>
                  <a:lnTo>
                    <a:pt x="2663498" y="724077"/>
                  </a:lnTo>
                  <a:lnTo>
                    <a:pt x="2675336" y="725123"/>
                  </a:lnTo>
                  <a:lnTo>
                    <a:pt x="2687174" y="726340"/>
                  </a:lnTo>
                  <a:lnTo>
                    <a:pt x="2699011" y="727754"/>
                  </a:lnTo>
                  <a:lnTo>
                    <a:pt x="2710849" y="729394"/>
                  </a:lnTo>
                  <a:lnTo>
                    <a:pt x="2722687" y="731292"/>
                  </a:lnTo>
                  <a:lnTo>
                    <a:pt x="2734525" y="733484"/>
                  </a:lnTo>
                  <a:lnTo>
                    <a:pt x="2746362" y="736006"/>
                  </a:lnTo>
                  <a:lnTo>
                    <a:pt x="2758200" y="738898"/>
                  </a:lnTo>
                  <a:lnTo>
                    <a:pt x="2770038" y="742203"/>
                  </a:lnTo>
                  <a:lnTo>
                    <a:pt x="2781876" y="745961"/>
                  </a:lnTo>
                  <a:lnTo>
                    <a:pt x="2793713" y="750215"/>
                  </a:lnTo>
                  <a:lnTo>
                    <a:pt x="2805551" y="755001"/>
                  </a:lnTo>
                  <a:lnTo>
                    <a:pt x="2817389" y="760351"/>
                  </a:lnTo>
                  <a:lnTo>
                    <a:pt x="2829227" y="766288"/>
                  </a:lnTo>
                  <a:lnTo>
                    <a:pt x="2841065" y="772825"/>
                  </a:lnTo>
                  <a:lnTo>
                    <a:pt x="2852902" y="779958"/>
                  </a:lnTo>
                  <a:lnTo>
                    <a:pt x="2864740" y="787669"/>
                  </a:lnTo>
                  <a:lnTo>
                    <a:pt x="2876578" y="795916"/>
                  </a:lnTo>
                  <a:lnTo>
                    <a:pt x="2888416" y="804640"/>
                  </a:lnTo>
                  <a:lnTo>
                    <a:pt x="2900253" y="813760"/>
                  </a:lnTo>
                  <a:lnTo>
                    <a:pt x="2912091" y="823178"/>
                  </a:lnTo>
                  <a:lnTo>
                    <a:pt x="2923929" y="832782"/>
                  </a:lnTo>
                  <a:lnTo>
                    <a:pt x="2935767" y="842448"/>
                  </a:lnTo>
                  <a:lnTo>
                    <a:pt x="2947604" y="852051"/>
                  </a:lnTo>
                  <a:lnTo>
                    <a:pt x="2959442" y="861469"/>
                  </a:lnTo>
                  <a:lnTo>
                    <a:pt x="2971280" y="870590"/>
                  </a:lnTo>
                  <a:lnTo>
                    <a:pt x="2983118" y="879313"/>
                  </a:lnTo>
                  <a:lnTo>
                    <a:pt x="2994956" y="887561"/>
                  </a:lnTo>
                  <a:lnTo>
                    <a:pt x="3006793" y="895271"/>
                  </a:lnTo>
                  <a:lnTo>
                    <a:pt x="3018631" y="902404"/>
                  </a:lnTo>
                  <a:lnTo>
                    <a:pt x="3030469" y="908941"/>
                  </a:lnTo>
                  <a:lnTo>
                    <a:pt x="3042307" y="914879"/>
                  </a:lnTo>
                  <a:lnTo>
                    <a:pt x="3054144" y="920228"/>
                  </a:lnTo>
                  <a:lnTo>
                    <a:pt x="3065982" y="925014"/>
                  </a:lnTo>
                  <a:lnTo>
                    <a:pt x="3077820" y="929268"/>
                  </a:lnTo>
                  <a:lnTo>
                    <a:pt x="3089658" y="933026"/>
                  </a:lnTo>
                  <a:lnTo>
                    <a:pt x="3101496" y="936331"/>
                  </a:lnTo>
                  <a:lnTo>
                    <a:pt x="3113333" y="939224"/>
                  </a:lnTo>
                  <a:lnTo>
                    <a:pt x="3125171" y="941745"/>
                  </a:lnTo>
                  <a:lnTo>
                    <a:pt x="3137009" y="943937"/>
                  </a:lnTo>
                  <a:lnTo>
                    <a:pt x="3148847" y="945835"/>
                  </a:lnTo>
                  <a:lnTo>
                    <a:pt x="3160684" y="947475"/>
                  </a:lnTo>
                  <a:lnTo>
                    <a:pt x="3172522" y="948890"/>
                  </a:lnTo>
                  <a:lnTo>
                    <a:pt x="3184360" y="950106"/>
                  </a:lnTo>
                  <a:lnTo>
                    <a:pt x="3196198" y="951152"/>
                  </a:lnTo>
                  <a:lnTo>
                    <a:pt x="3208035" y="952049"/>
                  </a:lnTo>
                  <a:lnTo>
                    <a:pt x="3219873" y="952817"/>
                  </a:lnTo>
                  <a:lnTo>
                    <a:pt x="3231711" y="953475"/>
                  </a:lnTo>
                  <a:lnTo>
                    <a:pt x="3243549" y="954038"/>
                  </a:lnTo>
                  <a:lnTo>
                    <a:pt x="3255387" y="954518"/>
                  </a:lnTo>
                  <a:lnTo>
                    <a:pt x="3267224" y="954929"/>
                  </a:lnTo>
                  <a:lnTo>
                    <a:pt x="3279062" y="955279"/>
                  </a:lnTo>
                  <a:lnTo>
                    <a:pt x="3290900" y="955578"/>
                  </a:lnTo>
                  <a:lnTo>
                    <a:pt x="3302738" y="955833"/>
                  </a:lnTo>
                  <a:lnTo>
                    <a:pt x="3314575" y="956050"/>
                  </a:lnTo>
                  <a:lnTo>
                    <a:pt x="3326413" y="956236"/>
                  </a:lnTo>
                  <a:lnTo>
                    <a:pt x="3338251" y="956393"/>
                  </a:lnTo>
                  <a:lnTo>
                    <a:pt x="3350089" y="956528"/>
                  </a:lnTo>
                  <a:lnTo>
                    <a:pt x="3361926" y="956642"/>
                  </a:lnTo>
                  <a:lnTo>
                    <a:pt x="3373764" y="956740"/>
                  </a:lnTo>
                  <a:lnTo>
                    <a:pt x="3385602" y="956823"/>
                  </a:lnTo>
                  <a:lnTo>
                    <a:pt x="3397440" y="956893"/>
                  </a:lnTo>
                  <a:lnTo>
                    <a:pt x="3409278" y="956953"/>
                  </a:lnTo>
                  <a:lnTo>
                    <a:pt x="3421115" y="957005"/>
                  </a:lnTo>
                  <a:lnTo>
                    <a:pt x="3432953" y="957048"/>
                  </a:lnTo>
                  <a:lnTo>
                    <a:pt x="3444791" y="957085"/>
                  </a:lnTo>
                  <a:lnTo>
                    <a:pt x="3456629" y="957117"/>
                  </a:lnTo>
                  <a:lnTo>
                    <a:pt x="3468466" y="957144"/>
                  </a:lnTo>
                  <a:lnTo>
                    <a:pt x="3480304" y="957166"/>
                  </a:lnTo>
                  <a:lnTo>
                    <a:pt x="3492142" y="957186"/>
                  </a:lnTo>
                  <a:lnTo>
                    <a:pt x="3503980" y="957202"/>
                  </a:lnTo>
                  <a:lnTo>
                    <a:pt x="3515818" y="957217"/>
                  </a:lnTo>
                  <a:lnTo>
                    <a:pt x="3515818" y="956976"/>
                  </a:lnTo>
                  <a:lnTo>
                    <a:pt x="3527655" y="956919"/>
                  </a:lnTo>
                  <a:lnTo>
                    <a:pt x="3539493" y="956853"/>
                  </a:lnTo>
                  <a:lnTo>
                    <a:pt x="3551331" y="956775"/>
                  </a:lnTo>
                  <a:lnTo>
                    <a:pt x="3563169" y="956684"/>
                  </a:lnTo>
                  <a:lnTo>
                    <a:pt x="3575006" y="956577"/>
                  </a:lnTo>
                  <a:lnTo>
                    <a:pt x="3586844" y="956451"/>
                  </a:lnTo>
                  <a:lnTo>
                    <a:pt x="3598682" y="956302"/>
                  </a:lnTo>
                  <a:lnTo>
                    <a:pt x="3610520" y="956128"/>
                  </a:lnTo>
                  <a:lnTo>
                    <a:pt x="3622357" y="955923"/>
                  </a:lnTo>
                  <a:lnTo>
                    <a:pt x="3634195" y="955683"/>
                  </a:lnTo>
                  <a:lnTo>
                    <a:pt x="3646033" y="955400"/>
                  </a:lnTo>
                  <a:lnTo>
                    <a:pt x="3657871" y="955068"/>
                  </a:lnTo>
                  <a:lnTo>
                    <a:pt x="3669709" y="954678"/>
                  </a:lnTo>
                  <a:lnTo>
                    <a:pt x="3681546" y="954221"/>
                  </a:lnTo>
                  <a:lnTo>
                    <a:pt x="3693384" y="953683"/>
                  </a:lnTo>
                  <a:lnTo>
                    <a:pt x="3705222" y="953052"/>
                  </a:lnTo>
                  <a:lnTo>
                    <a:pt x="3717060" y="952311"/>
                  </a:lnTo>
                  <a:lnTo>
                    <a:pt x="3728897" y="951442"/>
                  </a:lnTo>
                  <a:lnTo>
                    <a:pt x="3740735" y="950423"/>
                  </a:lnTo>
                  <a:lnTo>
                    <a:pt x="3752573" y="949227"/>
                  </a:lnTo>
                  <a:lnTo>
                    <a:pt x="3764411" y="947825"/>
                  </a:lnTo>
                  <a:lnTo>
                    <a:pt x="3776248" y="946183"/>
                  </a:lnTo>
                  <a:lnTo>
                    <a:pt x="3788086" y="944260"/>
                  </a:lnTo>
                  <a:lnTo>
                    <a:pt x="3799924" y="942010"/>
                  </a:lnTo>
                  <a:lnTo>
                    <a:pt x="3811762" y="939379"/>
                  </a:lnTo>
                  <a:lnTo>
                    <a:pt x="3823600" y="936305"/>
                  </a:lnTo>
                  <a:lnTo>
                    <a:pt x="3835437" y="932717"/>
                  </a:lnTo>
                  <a:lnTo>
                    <a:pt x="3847275" y="928535"/>
                  </a:lnTo>
                  <a:lnTo>
                    <a:pt x="3859113" y="923668"/>
                  </a:lnTo>
                  <a:lnTo>
                    <a:pt x="3870951" y="918011"/>
                  </a:lnTo>
                  <a:lnTo>
                    <a:pt x="3882788" y="911450"/>
                  </a:lnTo>
                  <a:lnTo>
                    <a:pt x="3894626" y="903856"/>
                  </a:lnTo>
                  <a:lnTo>
                    <a:pt x="3906464" y="895092"/>
                  </a:lnTo>
                  <a:lnTo>
                    <a:pt x="3918302" y="885004"/>
                  </a:lnTo>
                  <a:lnTo>
                    <a:pt x="3930139" y="873434"/>
                  </a:lnTo>
                  <a:lnTo>
                    <a:pt x="3941977" y="860215"/>
                  </a:lnTo>
                  <a:lnTo>
                    <a:pt x="3953815" y="845180"/>
                  </a:lnTo>
                  <a:lnTo>
                    <a:pt x="3965653" y="828166"/>
                  </a:lnTo>
                  <a:lnTo>
                    <a:pt x="3977491" y="809023"/>
                  </a:lnTo>
                  <a:lnTo>
                    <a:pt x="3989328" y="787624"/>
                  </a:lnTo>
                  <a:lnTo>
                    <a:pt x="4001166" y="763874"/>
                  </a:lnTo>
                  <a:lnTo>
                    <a:pt x="4013004" y="737727"/>
                  </a:lnTo>
                  <a:lnTo>
                    <a:pt x="4024842" y="709193"/>
                  </a:lnTo>
                  <a:lnTo>
                    <a:pt x="4036679" y="678352"/>
                  </a:lnTo>
                  <a:lnTo>
                    <a:pt x="4048517" y="645363"/>
                  </a:lnTo>
                  <a:lnTo>
                    <a:pt x="4060355" y="610468"/>
                  </a:lnTo>
                  <a:lnTo>
                    <a:pt x="4072193" y="573986"/>
                  </a:lnTo>
                  <a:lnTo>
                    <a:pt x="4084031" y="536313"/>
                  </a:lnTo>
                  <a:lnTo>
                    <a:pt x="4095868" y="497900"/>
                  </a:lnTo>
                  <a:lnTo>
                    <a:pt x="4107706" y="459236"/>
                  </a:lnTo>
                  <a:lnTo>
                    <a:pt x="4119544" y="420823"/>
                  </a:lnTo>
                  <a:lnTo>
                    <a:pt x="4131382" y="383150"/>
                  </a:lnTo>
                  <a:lnTo>
                    <a:pt x="4143219" y="346668"/>
                  </a:lnTo>
                  <a:lnTo>
                    <a:pt x="4155057" y="311772"/>
                  </a:lnTo>
                  <a:lnTo>
                    <a:pt x="4166895" y="278784"/>
                  </a:lnTo>
                  <a:lnTo>
                    <a:pt x="4178733" y="247943"/>
                  </a:lnTo>
                  <a:lnTo>
                    <a:pt x="4190570" y="219409"/>
                  </a:lnTo>
                  <a:lnTo>
                    <a:pt x="4202408" y="193261"/>
                  </a:lnTo>
                  <a:lnTo>
                    <a:pt x="4214246" y="169512"/>
                  </a:lnTo>
                  <a:lnTo>
                    <a:pt x="4226084" y="148112"/>
                  </a:lnTo>
                  <a:lnTo>
                    <a:pt x="4237922" y="128969"/>
                  </a:lnTo>
                  <a:lnTo>
                    <a:pt x="4249759" y="111955"/>
                  </a:lnTo>
                  <a:lnTo>
                    <a:pt x="4261597" y="96921"/>
                  </a:lnTo>
                  <a:lnTo>
                    <a:pt x="4273435" y="83702"/>
                  </a:lnTo>
                  <a:lnTo>
                    <a:pt x="4285273" y="72132"/>
                  </a:lnTo>
                  <a:lnTo>
                    <a:pt x="4297110" y="62044"/>
                  </a:lnTo>
                  <a:lnTo>
                    <a:pt x="4308948" y="53279"/>
                  </a:lnTo>
                  <a:lnTo>
                    <a:pt x="4320786" y="45686"/>
                  </a:lnTo>
                  <a:lnTo>
                    <a:pt x="4332624" y="39125"/>
                  </a:lnTo>
                  <a:lnTo>
                    <a:pt x="4344461" y="33468"/>
                  </a:lnTo>
                  <a:lnTo>
                    <a:pt x="4356299" y="28600"/>
                  </a:lnTo>
                  <a:lnTo>
                    <a:pt x="4368137" y="24418"/>
                  </a:lnTo>
                  <a:lnTo>
                    <a:pt x="4379975" y="20831"/>
                  </a:lnTo>
                  <a:lnTo>
                    <a:pt x="4391813" y="17757"/>
                  </a:lnTo>
                  <a:lnTo>
                    <a:pt x="4403650" y="15126"/>
                  </a:lnTo>
                  <a:lnTo>
                    <a:pt x="4415488" y="12875"/>
                  </a:lnTo>
                  <a:lnTo>
                    <a:pt x="4427326" y="10952"/>
                  </a:lnTo>
                  <a:lnTo>
                    <a:pt x="4439164" y="9310"/>
                  </a:lnTo>
                  <a:lnTo>
                    <a:pt x="4451001" y="7909"/>
                  </a:lnTo>
                  <a:lnTo>
                    <a:pt x="4462839" y="6713"/>
                  </a:lnTo>
                  <a:lnTo>
                    <a:pt x="4474677" y="5694"/>
                  </a:lnTo>
                  <a:lnTo>
                    <a:pt x="4486515" y="4824"/>
                  </a:lnTo>
                  <a:lnTo>
                    <a:pt x="4498352" y="4084"/>
                  </a:lnTo>
                  <a:lnTo>
                    <a:pt x="4510190" y="3453"/>
                  </a:lnTo>
                  <a:lnTo>
                    <a:pt x="4522028" y="2915"/>
                  </a:lnTo>
                  <a:lnTo>
                    <a:pt x="4533866" y="2457"/>
                  </a:lnTo>
                  <a:lnTo>
                    <a:pt x="4545704" y="2067"/>
                  </a:lnTo>
                  <a:lnTo>
                    <a:pt x="4557541" y="1736"/>
                  </a:lnTo>
                  <a:lnTo>
                    <a:pt x="4569379" y="1453"/>
                  </a:lnTo>
                  <a:lnTo>
                    <a:pt x="4581217" y="1212"/>
                  </a:lnTo>
                  <a:lnTo>
                    <a:pt x="4593055" y="1008"/>
                  </a:lnTo>
                  <a:lnTo>
                    <a:pt x="4604892" y="834"/>
                  </a:lnTo>
                  <a:lnTo>
                    <a:pt x="4616730" y="685"/>
                  </a:lnTo>
                  <a:lnTo>
                    <a:pt x="4628568" y="559"/>
                  </a:lnTo>
                  <a:lnTo>
                    <a:pt x="4640406" y="452"/>
                  </a:lnTo>
                  <a:lnTo>
                    <a:pt x="4652244" y="360"/>
                  </a:lnTo>
                  <a:lnTo>
                    <a:pt x="4664081" y="283"/>
                  </a:lnTo>
                  <a:lnTo>
                    <a:pt x="4675919" y="216"/>
                  </a:lnTo>
                  <a:lnTo>
                    <a:pt x="4687757" y="160"/>
                  </a:lnTo>
                </a:path>
              </a:pathLst>
            </a:custGeom>
            <a:ln w="40651" cap="flat">
              <a:solidFill>
                <a:srgbClr val="00ABFD">
                  <a:alpha val="100000"/>
                </a:srgbClr>
              </a:solidFill>
              <a:prstDash val="solid"/>
              <a:round/>
            </a:ln>
          </p:spPr>
          <p:txBody>
            <a:bodyPr/>
            <a:lstStyle/>
            <a:p>
              <a:endParaRPr/>
            </a:p>
          </p:txBody>
        </p:sp>
        <p:sp>
          <p:nvSpPr>
            <p:cNvPr id="39" name="pl39"/>
            <p:cNvSpPr/>
            <p:nvPr/>
          </p:nvSpPr>
          <p:spPr>
            <a:xfrm>
              <a:off x="2482252" y="1617756"/>
              <a:ext cx="4687757" cy="1196420"/>
            </a:xfrm>
            <a:custGeom>
              <a:avLst/>
              <a:gdLst/>
              <a:ahLst/>
              <a:cxnLst/>
              <a:rect l="0" t="0" r="0" b="0"/>
              <a:pathLst>
                <a:path w="4687757" h="1196420">
                  <a:moveTo>
                    <a:pt x="0" y="1196420"/>
                  </a:moveTo>
                  <a:lnTo>
                    <a:pt x="11837" y="1196364"/>
                  </a:lnTo>
                  <a:lnTo>
                    <a:pt x="23675" y="1196298"/>
                  </a:lnTo>
                  <a:lnTo>
                    <a:pt x="35513" y="1196220"/>
                  </a:lnTo>
                  <a:lnTo>
                    <a:pt x="47351" y="1196129"/>
                  </a:lnTo>
                  <a:lnTo>
                    <a:pt x="59188" y="1196021"/>
                  </a:lnTo>
                  <a:lnTo>
                    <a:pt x="71026" y="1195895"/>
                  </a:lnTo>
                  <a:lnTo>
                    <a:pt x="82864" y="1195747"/>
                  </a:lnTo>
                  <a:lnTo>
                    <a:pt x="94702" y="1195573"/>
                  </a:lnTo>
                  <a:lnTo>
                    <a:pt x="106539" y="1195368"/>
                  </a:lnTo>
                  <a:lnTo>
                    <a:pt x="118377" y="1195127"/>
                  </a:lnTo>
                  <a:lnTo>
                    <a:pt x="130215" y="1194845"/>
                  </a:lnTo>
                  <a:lnTo>
                    <a:pt x="142053" y="1194513"/>
                  </a:lnTo>
                  <a:lnTo>
                    <a:pt x="153891" y="1194123"/>
                  </a:lnTo>
                  <a:lnTo>
                    <a:pt x="165728" y="1193665"/>
                  </a:lnTo>
                  <a:lnTo>
                    <a:pt x="177566" y="1193128"/>
                  </a:lnTo>
                  <a:lnTo>
                    <a:pt x="189404" y="1192497"/>
                  </a:lnTo>
                  <a:lnTo>
                    <a:pt x="201242" y="1191756"/>
                  </a:lnTo>
                  <a:lnTo>
                    <a:pt x="213079" y="1190887"/>
                  </a:lnTo>
                  <a:lnTo>
                    <a:pt x="224917" y="1189867"/>
                  </a:lnTo>
                  <a:lnTo>
                    <a:pt x="236755" y="1188672"/>
                  </a:lnTo>
                  <a:lnTo>
                    <a:pt x="248593" y="1187270"/>
                  </a:lnTo>
                  <a:lnTo>
                    <a:pt x="260430" y="1185628"/>
                  </a:lnTo>
                  <a:lnTo>
                    <a:pt x="272268" y="1183705"/>
                  </a:lnTo>
                  <a:lnTo>
                    <a:pt x="284106" y="1181455"/>
                  </a:lnTo>
                  <a:lnTo>
                    <a:pt x="295944" y="1178824"/>
                  </a:lnTo>
                  <a:lnTo>
                    <a:pt x="307782" y="1175750"/>
                  </a:lnTo>
                  <a:lnTo>
                    <a:pt x="319619" y="1172162"/>
                  </a:lnTo>
                  <a:lnTo>
                    <a:pt x="331457" y="1167980"/>
                  </a:lnTo>
                  <a:lnTo>
                    <a:pt x="343295" y="1163112"/>
                  </a:lnTo>
                  <a:lnTo>
                    <a:pt x="355133" y="1157455"/>
                  </a:lnTo>
                  <a:lnTo>
                    <a:pt x="366970" y="1150894"/>
                  </a:lnTo>
                  <a:lnTo>
                    <a:pt x="378808" y="1143301"/>
                  </a:lnTo>
                  <a:lnTo>
                    <a:pt x="390646" y="1134536"/>
                  </a:lnTo>
                  <a:lnTo>
                    <a:pt x="402484" y="1124449"/>
                  </a:lnTo>
                  <a:lnTo>
                    <a:pt x="414321" y="1112879"/>
                  </a:lnTo>
                  <a:lnTo>
                    <a:pt x="426159" y="1099660"/>
                  </a:lnTo>
                  <a:lnTo>
                    <a:pt x="437997" y="1084625"/>
                  </a:lnTo>
                  <a:lnTo>
                    <a:pt x="449835" y="1067611"/>
                  </a:lnTo>
                  <a:lnTo>
                    <a:pt x="461673" y="1048468"/>
                  </a:lnTo>
                  <a:lnTo>
                    <a:pt x="473510" y="1027069"/>
                  </a:lnTo>
                  <a:lnTo>
                    <a:pt x="485348" y="1003319"/>
                  </a:lnTo>
                  <a:lnTo>
                    <a:pt x="497186" y="977172"/>
                  </a:lnTo>
                  <a:lnTo>
                    <a:pt x="509024" y="948637"/>
                  </a:lnTo>
                  <a:lnTo>
                    <a:pt x="520861" y="917797"/>
                  </a:lnTo>
                  <a:lnTo>
                    <a:pt x="532699" y="884808"/>
                  </a:lnTo>
                  <a:lnTo>
                    <a:pt x="544537" y="849912"/>
                  </a:lnTo>
                  <a:lnTo>
                    <a:pt x="556375" y="813431"/>
                  </a:lnTo>
                  <a:lnTo>
                    <a:pt x="568213" y="775758"/>
                  </a:lnTo>
                  <a:lnTo>
                    <a:pt x="580050" y="737345"/>
                  </a:lnTo>
                  <a:lnTo>
                    <a:pt x="591888" y="698681"/>
                  </a:lnTo>
                  <a:lnTo>
                    <a:pt x="603726" y="660267"/>
                  </a:lnTo>
                  <a:lnTo>
                    <a:pt x="615564" y="622594"/>
                  </a:lnTo>
                  <a:lnTo>
                    <a:pt x="627401" y="586113"/>
                  </a:lnTo>
                  <a:lnTo>
                    <a:pt x="639239" y="551217"/>
                  </a:lnTo>
                  <a:lnTo>
                    <a:pt x="651077" y="518229"/>
                  </a:lnTo>
                  <a:lnTo>
                    <a:pt x="662915" y="487388"/>
                  </a:lnTo>
                  <a:lnTo>
                    <a:pt x="674752" y="458854"/>
                  </a:lnTo>
                  <a:lnTo>
                    <a:pt x="686590" y="432706"/>
                  </a:lnTo>
                  <a:lnTo>
                    <a:pt x="698428" y="408956"/>
                  </a:lnTo>
                  <a:lnTo>
                    <a:pt x="710266" y="387557"/>
                  </a:lnTo>
                  <a:lnTo>
                    <a:pt x="722104" y="368414"/>
                  </a:lnTo>
                  <a:lnTo>
                    <a:pt x="733941" y="351400"/>
                  </a:lnTo>
                  <a:lnTo>
                    <a:pt x="745779" y="336365"/>
                  </a:lnTo>
                  <a:lnTo>
                    <a:pt x="757617" y="323147"/>
                  </a:lnTo>
                  <a:lnTo>
                    <a:pt x="769455" y="311576"/>
                  </a:lnTo>
                  <a:lnTo>
                    <a:pt x="781292" y="301489"/>
                  </a:lnTo>
                  <a:lnTo>
                    <a:pt x="793130" y="292724"/>
                  </a:lnTo>
                  <a:lnTo>
                    <a:pt x="804968" y="285131"/>
                  </a:lnTo>
                  <a:lnTo>
                    <a:pt x="816806" y="278570"/>
                  </a:lnTo>
                  <a:lnTo>
                    <a:pt x="828643" y="272913"/>
                  </a:lnTo>
                  <a:lnTo>
                    <a:pt x="840481" y="268045"/>
                  </a:lnTo>
                  <a:lnTo>
                    <a:pt x="852319" y="263863"/>
                  </a:lnTo>
                  <a:lnTo>
                    <a:pt x="864157" y="260276"/>
                  </a:lnTo>
                  <a:lnTo>
                    <a:pt x="875995" y="257201"/>
                  </a:lnTo>
                  <a:lnTo>
                    <a:pt x="887832" y="254570"/>
                  </a:lnTo>
                  <a:lnTo>
                    <a:pt x="899670" y="252320"/>
                  </a:lnTo>
                  <a:lnTo>
                    <a:pt x="911508" y="250397"/>
                  </a:lnTo>
                  <a:lnTo>
                    <a:pt x="923346" y="248755"/>
                  </a:lnTo>
                  <a:lnTo>
                    <a:pt x="935183" y="247354"/>
                  </a:lnTo>
                  <a:lnTo>
                    <a:pt x="947021" y="246158"/>
                  </a:lnTo>
                  <a:lnTo>
                    <a:pt x="958859" y="245138"/>
                  </a:lnTo>
                  <a:lnTo>
                    <a:pt x="970697" y="244269"/>
                  </a:lnTo>
                  <a:lnTo>
                    <a:pt x="982534" y="243529"/>
                  </a:lnTo>
                  <a:lnTo>
                    <a:pt x="994372" y="242897"/>
                  </a:lnTo>
                  <a:lnTo>
                    <a:pt x="1006210" y="242360"/>
                  </a:lnTo>
                  <a:lnTo>
                    <a:pt x="1018048" y="241902"/>
                  </a:lnTo>
                  <a:lnTo>
                    <a:pt x="1029886" y="241512"/>
                  </a:lnTo>
                  <a:lnTo>
                    <a:pt x="1041723" y="241180"/>
                  </a:lnTo>
                  <a:lnTo>
                    <a:pt x="1053561" y="240898"/>
                  </a:lnTo>
                  <a:lnTo>
                    <a:pt x="1065399" y="240657"/>
                  </a:lnTo>
                  <a:lnTo>
                    <a:pt x="1077237" y="240453"/>
                  </a:lnTo>
                  <a:lnTo>
                    <a:pt x="1089074" y="240278"/>
                  </a:lnTo>
                  <a:lnTo>
                    <a:pt x="1100912" y="240130"/>
                  </a:lnTo>
                  <a:lnTo>
                    <a:pt x="1112750" y="240004"/>
                  </a:lnTo>
                  <a:lnTo>
                    <a:pt x="1124588" y="239896"/>
                  </a:lnTo>
                  <a:lnTo>
                    <a:pt x="1136426" y="239805"/>
                  </a:lnTo>
                  <a:lnTo>
                    <a:pt x="1148263" y="239727"/>
                  </a:lnTo>
                  <a:lnTo>
                    <a:pt x="1160101" y="239661"/>
                  </a:lnTo>
                  <a:lnTo>
                    <a:pt x="1171939" y="239605"/>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488"/>
                  </a:lnTo>
                  <a:lnTo>
                    <a:pt x="3527655" y="478459"/>
                  </a:lnTo>
                  <a:lnTo>
                    <a:pt x="3539493" y="478426"/>
                  </a:lnTo>
                  <a:lnTo>
                    <a:pt x="3551331" y="478387"/>
                  </a:lnTo>
                  <a:lnTo>
                    <a:pt x="3563169" y="478342"/>
                  </a:lnTo>
                  <a:lnTo>
                    <a:pt x="3575006" y="478288"/>
                  </a:lnTo>
                  <a:lnTo>
                    <a:pt x="3586844" y="478225"/>
                  </a:lnTo>
                  <a:lnTo>
                    <a:pt x="3598682" y="478151"/>
                  </a:lnTo>
                  <a:lnTo>
                    <a:pt x="3610520" y="478064"/>
                  </a:lnTo>
                  <a:lnTo>
                    <a:pt x="3622357" y="477961"/>
                  </a:lnTo>
                  <a:lnTo>
                    <a:pt x="3634195" y="477841"/>
                  </a:lnTo>
                  <a:lnTo>
                    <a:pt x="3646033" y="477700"/>
                  </a:lnTo>
                  <a:lnTo>
                    <a:pt x="3657871" y="477534"/>
                  </a:lnTo>
                  <a:lnTo>
                    <a:pt x="3669709" y="477339"/>
                  </a:lnTo>
                  <a:lnTo>
                    <a:pt x="3681546" y="477110"/>
                  </a:lnTo>
                  <a:lnTo>
                    <a:pt x="3693384" y="476841"/>
                  </a:lnTo>
                  <a:lnTo>
                    <a:pt x="3705222" y="476526"/>
                  </a:lnTo>
                  <a:lnTo>
                    <a:pt x="3717060" y="476155"/>
                  </a:lnTo>
                  <a:lnTo>
                    <a:pt x="3728897" y="475721"/>
                  </a:lnTo>
                  <a:lnTo>
                    <a:pt x="3740735" y="475211"/>
                  </a:lnTo>
                  <a:lnTo>
                    <a:pt x="3752573" y="474613"/>
                  </a:lnTo>
                  <a:lnTo>
                    <a:pt x="3764411" y="473912"/>
                  </a:lnTo>
                  <a:lnTo>
                    <a:pt x="3776248" y="473091"/>
                  </a:lnTo>
                  <a:lnTo>
                    <a:pt x="3788086" y="472130"/>
                  </a:lnTo>
                  <a:lnTo>
                    <a:pt x="3799924" y="471005"/>
                  </a:lnTo>
                  <a:lnTo>
                    <a:pt x="3811762" y="469689"/>
                  </a:lnTo>
                  <a:lnTo>
                    <a:pt x="3823600" y="468152"/>
                  </a:lnTo>
                  <a:lnTo>
                    <a:pt x="3835437" y="466358"/>
                  </a:lnTo>
                  <a:lnTo>
                    <a:pt x="3847275" y="464267"/>
                  </a:lnTo>
                  <a:lnTo>
                    <a:pt x="3859113" y="461834"/>
                  </a:lnTo>
                  <a:lnTo>
                    <a:pt x="3870951" y="459005"/>
                  </a:lnTo>
                  <a:lnTo>
                    <a:pt x="3882788" y="455725"/>
                  </a:lnTo>
                  <a:lnTo>
                    <a:pt x="3894626" y="451928"/>
                  </a:lnTo>
                  <a:lnTo>
                    <a:pt x="3906464" y="447546"/>
                  </a:lnTo>
                  <a:lnTo>
                    <a:pt x="3918302" y="442502"/>
                  </a:lnTo>
                  <a:lnTo>
                    <a:pt x="3930139" y="436717"/>
                  </a:lnTo>
                  <a:lnTo>
                    <a:pt x="3941977" y="430107"/>
                  </a:lnTo>
                  <a:lnTo>
                    <a:pt x="3953815" y="422590"/>
                  </a:lnTo>
                  <a:lnTo>
                    <a:pt x="3965653" y="414083"/>
                  </a:lnTo>
                  <a:lnTo>
                    <a:pt x="3977491" y="404511"/>
                  </a:lnTo>
                  <a:lnTo>
                    <a:pt x="3989328" y="393812"/>
                  </a:lnTo>
                  <a:lnTo>
                    <a:pt x="4001166" y="381937"/>
                  </a:lnTo>
                  <a:lnTo>
                    <a:pt x="4013004" y="368863"/>
                  </a:lnTo>
                  <a:lnTo>
                    <a:pt x="4024842" y="354596"/>
                  </a:lnTo>
                  <a:lnTo>
                    <a:pt x="4036679" y="339176"/>
                  </a:lnTo>
                  <a:lnTo>
                    <a:pt x="4048517" y="322681"/>
                  </a:lnTo>
                  <a:lnTo>
                    <a:pt x="4060355" y="305234"/>
                  </a:lnTo>
                  <a:lnTo>
                    <a:pt x="4072193" y="286993"/>
                  </a:lnTo>
                  <a:lnTo>
                    <a:pt x="4084031" y="268156"/>
                  </a:lnTo>
                  <a:lnTo>
                    <a:pt x="4095868" y="248950"/>
                  </a:lnTo>
                  <a:lnTo>
                    <a:pt x="4107706" y="229618"/>
                  </a:lnTo>
                  <a:lnTo>
                    <a:pt x="4119544" y="210411"/>
                  </a:lnTo>
                  <a:lnTo>
                    <a:pt x="4131382" y="191575"/>
                  </a:lnTo>
                  <a:lnTo>
                    <a:pt x="4143219" y="173334"/>
                  </a:lnTo>
                  <a:lnTo>
                    <a:pt x="4155057" y="155886"/>
                  </a:lnTo>
                  <a:lnTo>
                    <a:pt x="4166895" y="139392"/>
                  </a:lnTo>
                  <a:lnTo>
                    <a:pt x="4178733" y="123971"/>
                  </a:lnTo>
                  <a:lnTo>
                    <a:pt x="4190570" y="109704"/>
                  </a:lnTo>
                  <a:lnTo>
                    <a:pt x="4202408" y="96630"/>
                  </a:lnTo>
                  <a:lnTo>
                    <a:pt x="4214246" y="84756"/>
                  </a:lnTo>
                  <a:lnTo>
                    <a:pt x="4226084" y="74056"/>
                  </a:lnTo>
                  <a:lnTo>
                    <a:pt x="4237922" y="64484"/>
                  </a:lnTo>
                  <a:lnTo>
                    <a:pt x="4249759" y="55977"/>
                  </a:lnTo>
                  <a:lnTo>
                    <a:pt x="4261597" y="48460"/>
                  </a:lnTo>
                  <a:lnTo>
                    <a:pt x="4273435" y="41851"/>
                  </a:lnTo>
                  <a:lnTo>
                    <a:pt x="4285273" y="36066"/>
                  </a:lnTo>
                  <a:lnTo>
                    <a:pt x="4297110" y="31022"/>
                  </a:lnTo>
                  <a:lnTo>
                    <a:pt x="4308948" y="26639"/>
                  </a:lnTo>
                  <a:lnTo>
                    <a:pt x="4320786" y="22843"/>
                  </a:lnTo>
                  <a:lnTo>
                    <a:pt x="4332624" y="19562"/>
                  </a:lnTo>
                  <a:lnTo>
                    <a:pt x="4344461" y="16734"/>
                  </a:lnTo>
                  <a:lnTo>
                    <a:pt x="4356299" y="14300"/>
                  </a:lnTo>
                  <a:lnTo>
                    <a:pt x="4368137" y="12209"/>
                  </a:lnTo>
                  <a:lnTo>
                    <a:pt x="4379975" y="10415"/>
                  </a:lnTo>
                  <a:lnTo>
                    <a:pt x="4391813" y="8878"/>
                  </a:lnTo>
                  <a:lnTo>
                    <a:pt x="4403650" y="7563"/>
                  </a:lnTo>
                  <a:lnTo>
                    <a:pt x="4415488" y="6437"/>
                  </a:lnTo>
                  <a:lnTo>
                    <a:pt x="4427326" y="5476"/>
                  </a:lnTo>
                  <a:lnTo>
                    <a:pt x="4439164" y="4655"/>
                  </a:lnTo>
                  <a:lnTo>
                    <a:pt x="4451001" y="3954"/>
                  </a:lnTo>
                  <a:lnTo>
                    <a:pt x="4462839" y="3356"/>
                  </a:lnTo>
                  <a:lnTo>
                    <a:pt x="4474677" y="2847"/>
                  </a:lnTo>
                  <a:lnTo>
                    <a:pt x="4486515" y="2412"/>
                  </a:lnTo>
                  <a:lnTo>
                    <a:pt x="4498352" y="2042"/>
                  </a:lnTo>
                  <a:lnTo>
                    <a:pt x="4510190" y="1726"/>
                  </a:lnTo>
                  <a:lnTo>
                    <a:pt x="4522028" y="1457"/>
                  </a:lnTo>
                  <a:lnTo>
                    <a:pt x="4533866" y="1228"/>
                  </a:lnTo>
                  <a:lnTo>
                    <a:pt x="4545704" y="1033"/>
                  </a:lnTo>
                  <a:lnTo>
                    <a:pt x="4557541" y="868"/>
                  </a:lnTo>
                  <a:lnTo>
                    <a:pt x="4569379" y="726"/>
                  </a:lnTo>
                  <a:lnTo>
                    <a:pt x="4581217" y="606"/>
                  </a:lnTo>
                  <a:lnTo>
                    <a:pt x="4593055" y="504"/>
                  </a:lnTo>
                  <a:lnTo>
                    <a:pt x="4604892" y="417"/>
                  </a:lnTo>
                  <a:lnTo>
                    <a:pt x="4616730" y="342"/>
                  </a:lnTo>
                  <a:lnTo>
                    <a:pt x="4628568" y="279"/>
                  </a:lnTo>
                  <a:lnTo>
                    <a:pt x="4640406" y="226"/>
                  </a:lnTo>
                  <a:lnTo>
                    <a:pt x="4652244" y="180"/>
                  </a:lnTo>
                  <a:lnTo>
                    <a:pt x="4664081" y="141"/>
                  </a:lnTo>
                  <a:lnTo>
                    <a:pt x="4675919" y="108"/>
                  </a:lnTo>
                  <a:lnTo>
                    <a:pt x="4687757" y="80"/>
                  </a:lnTo>
                </a:path>
              </a:pathLst>
            </a:custGeom>
            <a:ln w="40651" cap="flat">
              <a:solidFill>
                <a:srgbClr val="619CFF">
                  <a:alpha val="100000"/>
                </a:srgbClr>
              </a:solidFill>
              <a:prstDash val="solid"/>
              <a:round/>
            </a:ln>
          </p:spPr>
          <p:txBody>
            <a:bodyPr/>
            <a:lstStyle/>
            <a:p>
              <a:endParaRPr/>
            </a:p>
          </p:txBody>
        </p:sp>
        <p:sp>
          <p:nvSpPr>
            <p:cNvPr id="40" name="pl40"/>
            <p:cNvSpPr/>
            <p:nvPr/>
          </p:nvSpPr>
          <p:spPr>
            <a:xfrm>
              <a:off x="2482252" y="2575213"/>
              <a:ext cx="4687757" cy="478648"/>
            </a:xfrm>
            <a:custGeom>
              <a:avLst/>
              <a:gdLst/>
              <a:ahLst/>
              <a:cxnLst/>
              <a:rect l="0" t="0" r="0" b="0"/>
              <a:pathLst>
                <a:path w="4687757" h="47864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648"/>
                  </a:lnTo>
                  <a:lnTo>
                    <a:pt x="2355716" y="478648"/>
                  </a:lnTo>
                  <a:lnTo>
                    <a:pt x="2367554" y="478648"/>
                  </a:lnTo>
                  <a:lnTo>
                    <a:pt x="2379391" y="478648"/>
                  </a:lnTo>
                  <a:lnTo>
                    <a:pt x="2391229" y="478648"/>
                  </a:lnTo>
                  <a:lnTo>
                    <a:pt x="2403067" y="478648"/>
                  </a:lnTo>
                  <a:lnTo>
                    <a:pt x="2414905" y="478648"/>
                  </a:lnTo>
                  <a:lnTo>
                    <a:pt x="2426743" y="478648"/>
                  </a:lnTo>
                  <a:lnTo>
                    <a:pt x="2438580" y="478648"/>
                  </a:lnTo>
                  <a:lnTo>
                    <a:pt x="2450418" y="478648"/>
                  </a:lnTo>
                  <a:lnTo>
                    <a:pt x="2462256" y="478648"/>
                  </a:lnTo>
                  <a:lnTo>
                    <a:pt x="2474094" y="478648"/>
                  </a:lnTo>
                  <a:lnTo>
                    <a:pt x="2485931" y="478648"/>
                  </a:lnTo>
                  <a:lnTo>
                    <a:pt x="2497769" y="478648"/>
                  </a:lnTo>
                  <a:lnTo>
                    <a:pt x="2509607" y="478648"/>
                  </a:lnTo>
                  <a:lnTo>
                    <a:pt x="2521445" y="478648"/>
                  </a:lnTo>
                  <a:lnTo>
                    <a:pt x="2533283" y="478648"/>
                  </a:lnTo>
                  <a:lnTo>
                    <a:pt x="2545120" y="478648"/>
                  </a:lnTo>
                  <a:lnTo>
                    <a:pt x="2556958" y="478648"/>
                  </a:lnTo>
                  <a:lnTo>
                    <a:pt x="2568796" y="478648"/>
                  </a:lnTo>
                  <a:lnTo>
                    <a:pt x="2580634" y="478648"/>
                  </a:lnTo>
                  <a:lnTo>
                    <a:pt x="2592471" y="478648"/>
                  </a:lnTo>
                  <a:lnTo>
                    <a:pt x="2604309" y="478648"/>
                  </a:lnTo>
                  <a:lnTo>
                    <a:pt x="2616147" y="478648"/>
                  </a:lnTo>
                  <a:lnTo>
                    <a:pt x="2627985" y="478648"/>
                  </a:lnTo>
                  <a:lnTo>
                    <a:pt x="2639822" y="478648"/>
                  </a:lnTo>
                  <a:lnTo>
                    <a:pt x="2651660" y="478648"/>
                  </a:lnTo>
                  <a:lnTo>
                    <a:pt x="2663498" y="478648"/>
                  </a:lnTo>
                  <a:lnTo>
                    <a:pt x="2675336" y="478648"/>
                  </a:lnTo>
                  <a:lnTo>
                    <a:pt x="2687174" y="478648"/>
                  </a:lnTo>
                  <a:lnTo>
                    <a:pt x="2699011" y="478648"/>
                  </a:lnTo>
                  <a:lnTo>
                    <a:pt x="2710849" y="478648"/>
                  </a:lnTo>
                  <a:lnTo>
                    <a:pt x="2722687" y="478648"/>
                  </a:lnTo>
                  <a:lnTo>
                    <a:pt x="2734525" y="478648"/>
                  </a:lnTo>
                  <a:lnTo>
                    <a:pt x="2746362" y="478648"/>
                  </a:lnTo>
                  <a:lnTo>
                    <a:pt x="2758200" y="478648"/>
                  </a:lnTo>
                  <a:lnTo>
                    <a:pt x="2770038" y="478648"/>
                  </a:lnTo>
                  <a:lnTo>
                    <a:pt x="2781876" y="478648"/>
                  </a:lnTo>
                  <a:lnTo>
                    <a:pt x="2793713" y="478648"/>
                  </a:lnTo>
                  <a:lnTo>
                    <a:pt x="2805551" y="478648"/>
                  </a:lnTo>
                  <a:lnTo>
                    <a:pt x="2817389" y="478648"/>
                  </a:lnTo>
                  <a:lnTo>
                    <a:pt x="2829227" y="478648"/>
                  </a:lnTo>
                  <a:lnTo>
                    <a:pt x="2841065" y="478648"/>
                  </a:lnTo>
                  <a:lnTo>
                    <a:pt x="2852902" y="478648"/>
                  </a:lnTo>
                  <a:lnTo>
                    <a:pt x="2864740" y="478648"/>
                  </a:lnTo>
                  <a:lnTo>
                    <a:pt x="2876578" y="478648"/>
                  </a:lnTo>
                  <a:lnTo>
                    <a:pt x="2888416" y="478648"/>
                  </a:lnTo>
                  <a:lnTo>
                    <a:pt x="2900253" y="478648"/>
                  </a:lnTo>
                  <a:lnTo>
                    <a:pt x="2912091" y="478648"/>
                  </a:lnTo>
                  <a:lnTo>
                    <a:pt x="2923929" y="478648"/>
                  </a:lnTo>
                  <a:lnTo>
                    <a:pt x="2935767" y="478648"/>
                  </a:lnTo>
                  <a:lnTo>
                    <a:pt x="2947604" y="478648"/>
                  </a:lnTo>
                  <a:lnTo>
                    <a:pt x="2959442" y="478648"/>
                  </a:lnTo>
                  <a:lnTo>
                    <a:pt x="2971280" y="478648"/>
                  </a:lnTo>
                  <a:lnTo>
                    <a:pt x="2983118" y="478648"/>
                  </a:lnTo>
                  <a:lnTo>
                    <a:pt x="2994956" y="478648"/>
                  </a:lnTo>
                  <a:lnTo>
                    <a:pt x="3006793" y="478648"/>
                  </a:lnTo>
                  <a:lnTo>
                    <a:pt x="3018631" y="478648"/>
                  </a:lnTo>
                  <a:lnTo>
                    <a:pt x="3030469" y="478648"/>
                  </a:lnTo>
                  <a:lnTo>
                    <a:pt x="3042307" y="478648"/>
                  </a:lnTo>
                  <a:lnTo>
                    <a:pt x="3054144" y="478648"/>
                  </a:lnTo>
                  <a:lnTo>
                    <a:pt x="3065982" y="478648"/>
                  </a:lnTo>
                  <a:lnTo>
                    <a:pt x="3077820" y="478648"/>
                  </a:lnTo>
                  <a:lnTo>
                    <a:pt x="3089658" y="478648"/>
                  </a:lnTo>
                  <a:lnTo>
                    <a:pt x="3101496" y="478648"/>
                  </a:lnTo>
                  <a:lnTo>
                    <a:pt x="3113333" y="478648"/>
                  </a:lnTo>
                  <a:lnTo>
                    <a:pt x="3125171" y="478648"/>
                  </a:lnTo>
                  <a:lnTo>
                    <a:pt x="3137009" y="478648"/>
                  </a:lnTo>
                  <a:lnTo>
                    <a:pt x="3148847" y="478648"/>
                  </a:lnTo>
                  <a:lnTo>
                    <a:pt x="3160684" y="478648"/>
                  </a:lnTo>
                  <a:lnTo>
                    <a:pt x="3172522" y="478648"/>
                  </a:lnTo>
                  <a:lnTo>
                    <a:pt x="3184360" y="478648"/>
                  </a:lnTo>
                  <a:lnTo>
                    <a:pt x="3196198" y="478648"/>
                  </a:lnTo>
                  <a:lnTo>
                    <a:pt x="3208035" y="478648"/>
                  </a:lnTo>
                  <a:lnTo>
                    <a:pt x="3219873" y="478648"/>
                  </a:lnTo>
                  <a:lnTo>
                    <a:pt x="3231711" y="478648"/>
                  </a:lnTo>
                  <a:lnTo>
                    <a:pt x="3243549" y="478648"/>
                  </a:lnTo>
                  <a:lnTo>
                    <a:pt x="3255387" y="478648"/>
                  </a:lnTo>
                  <a:lnTo>
                    <a:pt x="3267224" y="478648"/>
                  </a:lnTo>
                  <a:lnTo>
                    <a:pt x="3279062" y="478648"/>
                  </a:lnTo>
                  <a:lnTo>
                    <a:pt x="3290900" y="478648"/>
                  </a:lnTo>
                  <a:lnTo>
                    <a:pt x="3302738" y="478648"/>
                  </a:lnTo>
                  <a:lnTo>
                    <a:pt x="3314575" y="478648"/>
                  </a:lnTo>
                  <a:lnTo>
                    <a:pt x="3326413" y="478648"/>
                  </a:lnTo>
                  <a:lnTo>
                    <a:pt x="3338251" y="478648"/>
                  </a:lnTo>
                  <a:lnTo>
                    <a:pt x="3350089" y="478648"/>
                  </a:lnTo>
                  <a:lnTo>
                    <a:pt x="3361926" y="478648"/>
                  </a:lnTo>
                  <a:lnTo>
                    <a:pt x="3373764" y="478648"/>
                  </a:lnTo>
                  <a:lnTo>
                    <a:pt x="3385602" y="478648"/>
                  </a:lnTo>
                  <a:lnTo>
                    <a:pt x="3397440" y="478648"/>
                  </a:lnTo>
                  <a:lnTo>
                    <a:pt x="3409278" y="478648"/>
                  </a:lnTo>
                  <a:lnTo>
                    <a:pt x="3421115" y="478648"/>
                  </a:lnTo>
                  <a:lnTo>
                    <a:pt x="3432953" y="478648"/>
                  </a:lnTo>
                  <a:lnTo>
                    <a:pt x="3444791" y="478648"/>
                  </a:lnTo>
                  <a:lnTo>
                    <a:pt x="3456629" y="478648"/>
                  </a:lnTo>
                  <a:lnTo>
                    <a:pt x="3468466" y="478648"/>
                  </a:lnTo>
                  <a:lnTo>
                    <a:pt x="3480304" y="478648"/>
                  </a:lnTo>
                  <a:lnTo>
                    <a:pt x="3492142" y="478648"/>
                  </a:lnTo>
                  <a:lnTo>
                    <a:pt x="3503980" y="478648"/>
                  </a:lnTo>
                  <a:lnTo>
                    <a:pt x="3515818" y="478648"/>
                  </a:lnTo>
                  <a:lnTo>
                    <a:pt x="3515818" y="478648"/>
                  </a:lnTo>
                  <a:lnTo>
                    <a:pt x="3527655" y="478648"/>
                  </a:lnTo>
                  <a:lnTo>
                    <a:pt x="3539493" y="478648"/>
                  </a:lnTo>
                  <a:lnTo>
                    <a:pt x="3551331" y="478648"/>
                  </a:lnTo>
                  <a:lnTo>
                    <a:pt x="3563169" y="478648"/>
                  </a:lnTo>
                  <a:lnTo>
                    <a:pt x="3575006" y="478648"/>
                  </a:lnTo>
                  <a:lnTo>
                    <a:pt x="3586844" y="478648"/>
                  </a:lnTo>
                  <a:lnTo>
                    <a:pt x="3598682" y="478648"/>
                  </a:lnTo>
                  <a:lnTo>
                    <a:pt x="3610520" y="478648"/>
                  </a:lnTo>
                  <a:lnTo>
                    <a:pt x="3622357" y="478648"/>
                  </a:lnTo>
                  <a:lnTo>
                    <a:pt x="3634195" y="478648"/>
                  </a:lnTo>
                  <a:lnTo>
                    <a:pt x="3646033" y="478648"/>
                  </a:lnTo>
                  <a:lnTo>
                    <a:pt x="3657871" y="478648"/>
                  </a:lnTo>
                  <a:lnTo>
                    <a:pt x="3669709" y="478648"/>
                  </a:lnTo>
                  <a:lnTo>
                    <a:pt x="3681546" y="478648"/>
                  </a:lnTo>
                  <a:lnTo>
                    <a:pt x="3693384" y="478648"/>
                  </a:lnTo>
                  <a:lnTo>
                    <a:pt x="3705222" y="478648"/>
                  </a:lnTo>
                  <a:lnTo>
                    <a:pt x="3717060" y="478648"/>
                  </a:lnTo>
                  <a:lnTo>
                    <a:pt x="3728897" y="478648"/>
                  </a:lnTo>
                  <a:lnTo>
                    <a:pt x="3740735" y="478648"/>
                  </a:lnTo>
                  <a:lnTo>
                    <a:pt x="3752573" y="478648"/>
                  </a:lnTo>
                  <a:lnTo>
                    <a:pt x="3764411" y="478648"/>
                  </a:lnTo>
                  <a:lnTo>
                    <a:pt x="3776248" y="478648"/>
                  </a:lnTo>
                  <a:lnTo>
                    <a:pt x="3788086" y="478648"/>
                  </a:lnTo>
                  <a:lnTo>
                    <a:pt x="3799924" y="478648"/>
                  </a:lnTo>
                  <a:lnTo>
                    <a:pt x="3811762" y="478648"/>
                  </a:lnTo>
                  <a:lnTo>
                    <a:pt x="3823600" y="478648"/>
                  </a:lnTo>
                  <a:lnTo>
                    <a:pt x="3835437" y="478648"/>
                  </a:lnTo>
                  <a:lnTo>
                    <a:pt x="3847275" y="478648"/>
                  </a:lnTo>
                  <a:lnTo>
                    <a:pt x="3859113" y="478648"/>
                  </a:lnTo>
                  <a:lnTo>
                    <a:pt x="3870951" y="478648"/>
                  </a:lnTo>
                  <a:lnTo>
                    <a:pt x="3882788" y="478648"/>
                  </a:lnTo>
                  <a:lnTo>
                    <a:pt x="3894626" y="478648"/>
                  </a:lnTo>
                  <a:lnTo>
                    <a:pt x="3906464" y="478648"/>
                  </a:lnTo>
                  <a:lnTo>
                    <a:pt x="3918302" y="478648"/>
                  </a:lnTo>
                  <a:lnTo>
                    <a:pt x="3930139" y="478648"/>
                  </a:lnTo>
                  <a:lnTo>
                    <a:pt x="3941977" y="478648"/>
                  </a:lnTo>
                  <a:lnTo>
                    <a:pt x="3953815" y="478648"/>
                  </a:lnTo>
                  <a:lnTo>
                    <a:pt x="3965653" y="478648"/>
                  </a:lnTo>
                  <a:lnTo>
                    <a:pt x="3977491" y="478648"/>
                  </a:lnTo>
                  <a:lnTo>
                    <a:pt x="3989328" y="478648"/>
                  </a:lnTo>
                  <a:lnTo>
                    <a:pt x="4001166" y="478648"/>
                  </a:lnTo>
                  <a:lnTo>
                    <a:pt x="4013004" y="478648"/>
                  </a:lnTo>
                  <a:lnTo>
                    <a:pt x="4024842" y="478648"/>
                  </a:lnTo>
                  <a:lnTo>
                    <a:pt x="4036679" y="478648"/>
                  </a:lnTo>
                  <a:lnTo>
                    <a:pt x="4048517" y="478648"/>
                  </a:lnTo>
                  <a:lnTo>
                    <a:pt x="4060355" y="478648"/>
                  </a:lnTo>
                  <a:lnTo>
                    <a:pt x="4072193" y="478648"/>
                  </a:lnTo>
                  <a:lnTo>
                    <a:pt x="4084031" y="478648"/>
                  </a:lnTo>
                  <a:lnTo>
                    <a:pt x="4095868" y="478648"/>
                  </a:lnTo>
                  <a:lnTo>
                    <a:pt x="4107706" y="478648"/>
                  </a:lnTo>
                  <a:lnTo>
                    <a:pt x="4119544" y="478648"/>
                  </a:lnTo>
                  <a:lnTo>
                    <a:pt x="4131382" y="478648"/>
                  </a:lnTo>
                  <a:lnTo>
                    <a:pt x="4143219" y="478648"/>
                  </a:lnTo>
                  <a:lnTo>
                    <a:pt x="4155057" y="478648"/>
                  </a:lnTo>
                  <a:lnTo>
                    <a:pt x="4166895" y="478648"/>
                  </a:lnTo>
                  <a:lnTo>
                    <a:pt x="4178733" y="478648"/>
                  </a:lnTo>
                  <a:lnTo>
                    <a:pt x="4190570" y="478648"/>
                  </a:lnTo>
                  <a:lnTo>
                    <a:pt x="4202408" y="478648"/>
                  </a:lnTo>
                  <a:lnTo>
                    <a:pt x="4214246" y="478648"/>
                  </a:lnTo>
                  <a:lnTo>
                    <a:pt x="4226084" y="478648"/>
                  </a:lnTo>
                  <a:lnTo>
                    <a:pt x="4237922" y="478648"/>
                  </a:lnTo>
                  <a:lnTo>
                    <a:pt x="4249759" y="478648"/>
                  </a:lnTo>
                  <a:lnTo>
                    <a:pt x="4261597" y="478648"/>
                  </a:lnTo>
                  <a:lnTo>
                    <a:pt x="4273435" y="478648"/>
                  </a:lnTo>
                  <a:lnTo>
                    <a:pt x="4285273" y="478648"/>
                  </a:lnTo>
                  <a:lnTo>
                    <a:pt x="4297110" y="478648"/>
                  </a:lnTo>
                  <a:lnTo>
                    <a:pt x="4308948" y="478648"/>
                  </a:lnTo>
                  <a:lnTo>
                    <a:pt x="4320786" y="478648"/>
                  </a:lnTo>
                  <a:lnTo>
                    <a:pt x="4332624" y="478648"/>
                  </a:lnTo>
                  <a:lnTo>
                    <a:pt x="4344461" y="478648"/>
                  </a:lnTo>
                  <a:lnTo>
                    <a:pt x="4356299" y="478648"/>
                  </a:lnTo>
                  <a:lnTo>
                    <a:pt x="4368137" y="478648"/>
                  </a:lnTo>
                  <a:lnTo>
                    <a:pt x="4379975" y="478648"/>
                  </a:lnTo>
                  <a:lnTo>
                    <a:pt x="4391813" y="478648"/>
                  </a:lnTo>
                  <a:lnTo>
                    <a:pt x="4403650" y="478648"/>
                  </a:lnTo>
                  <a:lnTo>
                    <a:pt x="4415488" y="478648"/>
                  </a:lnTo>
                  <a:lnTo>
                    <a:pt x="4427326" y="478648"/>
                  </a:lnTo>
                  <a:lnTo>
                    <a:pt x="4439164" y="478648"/>
                  </a:lnTo>
                  <a:lnTo>
                    <a:pt x="4451001" y="478648"/>
                  </a:lnTo>
                  <a:lnTo>
                    <a:pt x="4462839" y="478648"/>
                  </a:lnTo>
                  <a:lnTo>
                    <a:pt x="4474677" y="478648"/>
                  </a:lnTo>
                  <a:lnTo>
                    <a:pt x="4486515" y="478648"/>
                  </a:lnTo>
                  <a:lnTo>
                    <a:pt x="4498352" y="478648"/>
                  </a:lnTo>
                  <a:lnTo>
                    <a:pt x="4510190" y="478648"/>
                  </a:lnTo>
                  <a:lnTo>
                    <a:pt x="4522028" y="478648"/>
                  </a:lnTo>
                  <a:lnTo>
                    <a:pt x="4533866" y="478648"/>
                  </a:lnTo>
                  <a:lnTo>
                    <a:pt x="4545704" y="478648"/>
                  </a:lnTo>
                  <a:lnTo>
                    <a:pt x="4557541" y="478648"/>
                  </a:lnTo>
                  <a:lnTo>
                    <a:pt x="4569379" y="478648"/>
                  </a:lnTo>
                  <a:lnTo>
                    <a:pt x="4581217" y="478648"/>
                  </a:lnTo>
                  <a:lnTo>
                    <a:pt x="4593055" y="478648"/>
                  </a:lnTo>
                  <a:lnTo>
                    <a:pt x="4604892" y="478648"/>
                  </a:lnTo>
                  <a:lnTo>
                    <a:pt x="4616730" y="478648"/>
                  </a:lnTo>
                  <a:lnTo>
                    <a:pt x="4628568" y="478648"/>
                  </a:lnTo>
                  <a:lnTo>
                    <a:pt x="4640406" y="478648"/>
                  </a:lnTo>
                  <a:lnTo>
                    <a:pt x="4652244" y="478648"/>
                  </a:lnTo>
                  <a:lnTo>
                    <a:pt x="4664081" y="478648"/>
                  </a:lnTo>
                  <a:lnTo>
                    <a:pt x="4675919" y="478648"/>
                  </a:lnTo>
                  <a:lnTo>
                    <a:pt x="4687757" y="478648"/>
                  </a:lnTo>
                </a:path>
              </a:pathLst>
            </a:custGeom>
            <a:ln w="40651" cap="flat">
              <a:solidFill>
                <a:srgbClr val="A58AFF">
                  <a:alpha val="100000"/>
                </a:srgbClr>
              </a:solidFill>
              <a:prstDash val="solid"/>
              <a:round/>
            </a:ln>
          </p:spPr>
          <p:txBody>
            <a:bodyPr/>
            <a:lstStyle/>
            <a:p>
              <a:endParaRPr/>
            </a:p>
          </p:txBody>
        </p:sp>
        <p:sp>
          <p:nvSpPr>
            <p:cNvPr id="41" name="pl41"/>
            <p:cNvSpPr/>
            <p:nvPr/>
          </p:nvSpPr>
          <p:spPr>
            <a:xfrm>
              <a:off x="2482252" y="1378391"/>
              <a:ext cx="4687757" cy="478648"/>
            </a:xfrm>
            <a:custGeom>
              <a:avLst/>
              <a:gdLst/>
              <a:ahLst/>
              <a:cxnLst/>
              <a:rect l="0" t="0" r="0" b="0"/>
              <a:pathLst>
                <a:path w="4687757" h="478648">
                  <a:moveTo>
                    <a:pt x="0" y="239284"/>
                  </a:moveTo>
                  <a:lnTo>
                    <a:pt x="11837" y="239284"/>
                  </a:lnTo>
                  <a:lnTo>
                    <a:pt x="23675" y="239284"/>
                  </a:lnTo>
                  <a:lnTo>
                    <a:pt x="35513" y="239284"/>
                  </a:lnTo>
                  <a:lnTo>
                    <a:pt x="47351" y="239284"/>
                  </a:lnTo>
                  <a:lnTo>
                    <a:pt x="59188" y="239284"/>
                  </a:lnTo>
                  <a:lnTo>
                    <a:pt x="71026" y="239284"/>
                  </a:lnTo>
                  <a:lnTo>
                    <a:pt x="82864" y="239284"/>
                  </a:lnTo>
                  <a:lnTo>
                    <a:pt x="94702" y="239284"/>
                  </a:lnTo>
                  <a:lnTo>
                    <a:pt x="106539" y="239284"/>
                  </a:lnTo>
                  <a:lnTo>
                    <a:pt x="118377" y="239284"/>
                  </a:lnTo>
                  <a:lnTo>
                    <a:pt x="130215" y="239284"/>
                  </a:lnTo>
                  <a:lnTo>
                    <a:pt x="142053" y="239284"/>
                  </a:lnTo>
                  <a:lnTo>
                    <a:pt x="153891" y="239284"/>
                  </a:lnTo>
                  <a:lnTo>
                    <a:pt x="165728" y="239284"/>
                  </a:lnTo>
                  <a:lnTo>
                    <a:pt x="177566" y="239284"/>
                  </a:lnTo>
                  <a:lnTo>
                    <a:pt x="189404" y="239284"/>
                  </a:lnTo>
                  <a:lnTo>
                    <a:pt x="201242" y="239284"/>
                  </a:lnTo>
                  <a:lnTo>
                    <a:pt x="213079" y="239284"/>
                  </a:lnTo>
                  <a:lnTo>
                    <a:pt x="224917" y="239284"/>
                  </a:lnTo>
                  <a:lnTo>
                    <a:pt x="236755" y="239284"/>
                  </a:lnTo>
                  <a:lnTo>
                    <a:pt x="248593" y="239284"/>
                  </a:lnTo>
                  <a:lnTo>
                    <a:pt x="260430" y="239284"/>
                  </a:lnTo>
                  <a:lnTo>
                    <a:pt x="272268" y="239284"/>
                  </a:lnTo>
                  <a:lnTo>
                    <a:pt x="284106" y="239284"/>
                  </a:lnTo>
                  <a:lnTo>
                    <a:pt x="295944" y="239284"/>
                  </a:lnTo>
                  <a:lnTo>
                    <a:pt x="307782" y="239284"/>
                  </a:lnTo>
                  <a:lnTo>
                    <a:pt x="319619" y="239284"/>
                  </a:lnTo>
                  <a:lnTo>
                    <a:pt x="331457" y="239284"/>
                  </a:lnTo>
                  <a:lnTo>
                    <a:pt x="343295" y="239284"/>
                  </a:lnTo>
                  <a:lnTo>
                    <a:pt x="355133" y="239284"/>
                  </a:lnTo>
                  <a:lnTo>
                    <a:pt x="366970" y="239284"/>
                  </a:lnTo>
                  <a:lnTo>
                    <a:pt x="378808" y="239284"/>
                  </a:lnTo>
                  <a:lnTo>
                    <a:pt x="390646" y="239284"/>
                  </a:lnTo>
                  <a:lnTo>
                    <a:pt x="402484" y="239284"/>
                  </a:lnTo>
                  <a:lnTo>
                    <a:pt x="414321" y="239284"/>
                  </a:lnTo>
                  <a:lnTo>
                    <a:pt x="426159" y="239284"/>
                  </a:lnTo>
                  <a:lnTo>
                    <a:pt x="437997" y="239284"/>
                  </a:lnTo>
                  <a:lnTo>
                    <a:pt x="449835" y="239284"/>
                  </a:lnTo>
                  <a:lnTo>
                    <a:pt x="461673" y="239284"/>
                  </a:lnTo>
                  <a:lnTo>
                    <a:pt x="473510" y="239284"/>
                  </a:lnTo>
                  <a:lnTo>
                    <a:pt x="485348" y="239284"/>
                  </a:lnTo>
                  <a:lnTo>
                    <a:pt x="497186" y="239284"/>
                  </a:lnTo>
                  <a:lnTo>
                    <a:pt x="509024" y="239284"/>
                  </a:lnTo>
                  <a:lnTo>
                    <a:pt x="520861" y="239284"/>
                  </a:lnTo>
                  <a:lnTo>
                    <a:pt x="532699" y="239284"/>
                  </a:lnTo>
                  <a:lnTo>
                    <a:pt x="544537" y="239284"/>
                  </a:lnTo>
                  <a:lnTo>
                    <a:pt x="556375" y="239284"/>
                  </a:lnTo>
                  <a:lnTo>
                    <a:pt x="568213" y="239284"/>
                  </a:lnTo>
                  <a:lnTo>
                    <a:pt x="580050" y="239284"/>
                  </a:lnTo>
                  <a:lnTo>
                    <a:pt x="591888" y="239284"/>
                  </a:lnTo>
                  <a:lnTo>
                    <a:pt x="603726" y="239284"/>
                  </a:lnTo>
                  <a:lnTo>
                    <a:pt x="615564" y="239284"/>
                  </a:lnTo>
                  <a:lnTo>
                    <a:pt x="627401" y="239284"/>
                  </a:lnTo>
                  <a:lnTo>
                    <a:pt x="639239" y="239284"/>
                  </a:lnTo>
                  <a:lnTo>
                    <a:pt x="651077" y="239284"/>
                  </a:lnTo>
                  <a:lnTo>
                    <a:pt x="662915" y="239284"/>
                  </a:lnTo>
                  <a:lnTo>
                    <a:pt x="674752" y="239284"/>
                  </a:lnTo>
                  <a:lnTo>
                    <a:pt x="686590" y="239284"/>
                  </a:lnTo>
                  <a:lnTo>
                    <a:pt x="698428" y="239284"/>
                  </a:lnTo>
                  <a:lnTo>
                    <a:pt x="710266" y="239284"/>
                  </a:lnTo>
                  <a:lnTo>
                    <a:pt x="722104" y="239284"/>
                  </a:lnTo>
                  <a:lnTo>
                    <a:pt x="733941" y="239284"/>
                  </a:lnTo>
                  <a:lnTo>
                    <a:pt x="745779" y="239284"/>
                  </a:lnTo>
                  <a:lnTo>
                    <a:pt x="757617" y="239284"/>
                  </a:lnTo>
                  <a:lnTo>
                    <a:pt x="769455" y="239284"/>
                  </a:lnTo>
                  <a:lnTo>
                    <a:pt x="781292" y="239284"/>
                  </a:lnTo>
                  <a:lnTo>
                    <a:pt x="793130" y="239284"/>
                  </a:lnTo>
                  <a:lnTo>
                    <a:pt x="804968" y="239284"/>
                  </a:lnTo>
                  <a:lnTo>
                    <a:pt x="816806" y="239284"/>
                  </a:lnTo>
                  <a:lnTo>
                    <a:pt x="828643" y="239284"/>
                  </a:lnTo>
                  <a:lnTo>
                    <a:pt x="840481" y="239284"/>
                  </a:lnTo>
                  <a:lnTo>
                    <a:pt x="852319" y="239284"/>
                  </a:lnTo>
                  <a:lnTo>
                    <a:pt x="864157" y="239284"/>
                  </a:lnTo>
                  <a:lnTo>
                    <a:pt x="875995" y="239284"/>
                  </a:lnTo>
                  <a:lnTo>
                    <a:pt x="887832" y="239284"/>
                  </a:lnTo>
                  <a:lnTo>
                    <a:pt x="899670" y="239284"/>
                  </a:lnTo>
                  <a:lnTo>
                    <a:pt x="911508" y="239284"/>
                  </a:lnTo>
                  <a:lnTo>
                    <a:pt x="923346" y="239284"/>
                  </a:lnTo>
                  <a:lnTo>
                    <a:pt x="935183" y="239284"/>
                  </a:lnTo>
                  <a:lnTo>
                    <a:pt x="947021" y="239284"/>
                  </a:lnTo>
                  <a:lnTo>
                    <a:pt x="958859" y="239284"/>
                  </a:lnTo>
                  <a:lnTo>
                    <a:pt x="970697" y="239284"/>
                  </a:lnTo>
                  <a:lnTo>
                    <a:pt x="982534" y="239284"/>
                  </a:lnTo>
                  <a:lnTo>
                    <a:pt x="994372" y="239284"/>
                  </a:lnTo>
                  <a:lnTo>
                    <a:pt x="1006210" y="239284"/>
                  </a:lnTo>
                  <a:lnTo>
                    <a:pt x="1018048" y="239284"/>
                  </a:lnTo>
                  <a:lnTo>
                    <a:pt x="1029886" y="239284"/>
                  </a:lnTo>
                  <a:lnTo>
                    <a:pt x="1041723" y="239284"/>
                  </a:lnTo>
                  <a:lnTo>
                    <a:pt x="1053561" y="239284"/>
                  </a:lnTo>
                  <a:lnTo>
                    <a:pt x="1065399" y="239284"/>
                  </a:lnTo>
                  <a:lnTo>
                    <a:pt x="1077237" y="239284"/>
                  </a:lnTo>
                  <a:lnTo>
                    <a:pt x="1089074" y="239284"/>
                  </a:lnTo>
                  <a:lnTo>
                    <a:pt x="1100912" y="239284"/>
                  </a:lnTo>
                  <a:lnTo>
                    <a:pt x="1112750" y="239284"/>
                  </a:lnTo>
                  <a:lnTo>
                    <a:pt x="1124588" y="239284"/>
                  </a:lnTo>
                  <a:lnTo>
                    <a:pt x="1136426" y="239284"/>
                  </a:lnTo>
                  <a:lnTo>
                    <a:pt x="1148263" y="239284"/>
                  </a:lnTo>
                  <a:lnTo>
                    <a:pt x="1160101" y="239284"/>
                  </a:lnTo>
                  <a:lnTo>
                    <a:pt x="1171939" y="239284"/>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648"/>
                  </a:lnTo>
                  <a:lnTo>
                    <a:pt x="3527655" y="478648"/>
                  </a:lnTo>
                  <a:lnTo>
                    <a:pt x="3539493" y="478648"/>
                  </a:lnTo>
                  <a:lnTo>
                    <a:pt x="3551331" y="478648"/>
                  </a:lnTo>
                  <a:lnTo>
                    <a:pt x="3563169" y="478648"/>
                  </a:lnTo>
                  <a:lnTo>
                    <a:pt x="3575006" y="478648"/>
                  </a:lnTo>
                  <a:lnTo>
                    <a:pt x="3586844" y="478648"/>
                  </a:lnTo>
                  <a:lnTo>
                    <a:pt x="3598682" y="478648"/>
                  </a:lnTo>
                  <a:lnTo>
                    <a:pt x="3610520" y="478648"/>
                  </a:lnTo>
                  <a:lnTo>
                    <a:pt x="3622357" y="478648"/>
                  </a:lnTo>
                  <a:lnTo>
                    <a:pt x="3634195" y="478648"/>
                  </a:lnTo>
                  <a:lnTo>
                    <a:pt x="3646033" y="478648"/>
                  </a:lnTo>
                  <a:lnTo>
                    <a:pt x="3657871" y="478648"/>
                  </a:lnTo>
                  <a:lnTo>
                    <a:pt x="3669709" y="478648"/>
                  </a:lnTo>
                  <a:lnTo>
                    <a:pt x="3681546" y="478648"/>
                  </a:lnTo>
                  <a:lnTo>
                    <a:pt x="3693384" y="478648"/>
                  </a:lnTo>
                  <a:lnTo>
                    <a:pt x="3705222" y="478648"/>
                  </a:lnTo>
                  <a:lnTo>
                    <a:pt x="3717060" y="478648"/>
                  </a:lnTo>
                  <a:lnTo>
                    <a:pt x="3728897" y="478648"/>
                  </a:lnTo>
                  <a:lnTo>
                    <a:pt x="3740735" y="478648"/>
                  </a:lnTo>
                  <a:lnTo>
                    <a:pt x="3752573" y="478648"/>
                  </a:lnTo>
                  <a:lnTo>
                    <a:pt x="3764411" y="478648"/>
                  </a:lnTo>
                  <a:lnTo>
                    <a:pt x="3776248" y="478648"/>
                  </a:lnTo>
                  <a:lnTo>
                    <a:pt x="3788086" y="478648"/>
                  </a:lnTo>
                  <a:lnTo>
                    <a:pt x="3799924" y="478648"/>
                  </a:lnTo>
                  <a:lnTo>
                    <a:pt x="3811762" y="478648"/>
                  </a:lnTo>
                  <a:lnTo>
                    <a:pt x="3823600" y="478648"/>
                  </a:lnTo>
                  <a:lnTo>
                    <a:pt x="3835437" y="478648"/>
                  </a:lnTo>
                  <a:lnTo>
                    <a:pt x="3847275" y="478648"/>
                  </a:lnTo>
                  <a:lnTo>
                    <a:pt x="3859113" y="478648"/>
                  </a:lnTo>
                  <a:lnTo>
                    <a:pt x="3870951" y="478648"/>
                  </a:lnTo>
                  <a:lnTo>
                    <a:pt x="3882788" y="478648"/>
                  </a:lnTo>
                  <a:lnTo>
                    <a:pt x="3894626" y="478648"/>
                  </a:lnTo>
                  <a:lnTo>
                    <a:pt x="3906464" y="478648"/>
                  </a:lnTo>
                  <a:lnTo>
                    <a:pt x="3918302" y="478648"/>
                  </a:lnTo>
                  <a:lnTo>
                    <a:pt x="3930139" y="478648"/>
                  </a:lnTo>
                  <a:lnTo>
                    <a:pt x="3941977" y="478648"/>
                  </a:lnTo>
                  <a:lnTo>
                    <a:pt x="3953815" y="478648"/>
                  </a:lnTo>
                  <a:lnTo>
                    <a:pt x="3965653" y="478648"/>
                  </a:lnTo>
                  <a:lnTo>
                    <a:pt x="3977491" y="478648"/>
                  </a:lnTo>
                  <a:lnTo>
                    <a:pt x="3989328" y="478648"/>
                  </a:lnTo>
                  <a:lnTo>
                    <a:pt x="4001166" y="478648"/>
                  </a:lnTo>
                  <a:lnTo>
                    <a:pt x="4013004" y="478648"/>
                  </a:lnTo>
                  <a:lnTo>
                    <a:pt x="4024842" y="478648"/>
                  </a:lnTo>
                  <a:lnTo>
                    <a:pt x="4036679" y="478648"/>
                  </a:lnTo>
                  <a:lnTo>
                    <a:pt x="4048517" y="478648"/>
                  </a:lnTo>
                  <a:lnTo>
                    <a:pt x="4060355" y="478648"/>
                  </a:lnTo>
                  <a:lnTo>
                    <a:pt x="4072193" y="478648"/>
                  </a:lnTo>
                  <a:lnTo>
                    <a:pt x="4084031" y="478648"/>
                  </a:lnTo>
                  <a:lnTo>
                    <a:pt x="4095868" y="478648"/>
                  </a:lnTo>
                  <a:lnTo>
                    <a:pt x="4107706" y="478648"/>
                  </a:lnTo>
                  <a:lnTo>
                    <a:pt x="4119544" y="478648"/>
                  </a:lnTo>
                  <a:lnTo>
                    <a:pt x="4131382" y="478648"/>
                  </a:lnTo>
                  <a:lnTo>
                    <a:pt x="4143219" y="478648"/>
                  </a:lnTo>
                  <a:lnTo>
                    <a:pt x="4155057" y="478648"/>
                  </a:lnTo>
                  <a:lnTo>
                    <a:pt x="4166895" y="478648"/>
                  </a:lnTo>
                  <a:lnTo>
                    <a:pt x="4178733" y="478648"/>
                  </a:lnTo>
                  <a:lnTo>
                    <a:pt x="4190570" y="478648"/>
                  </a:lnTo>
                  <a:lnTo>
                    <a:pt x="4202408" y="478648"/>
                  </a:lnTo>
                  <a:lnTo>
                    <a:pt x="4214246" y="478648"/>
                  </a:lnTo>
                  <a:lnTo>
                    <a:pt x="4226084" y="478648"/>
                  </a:lnTo>
                  <a:lnTo>
                    <a:pt x="4237922" y="478648"/>
                  </a:lnTo>
                  <a:lnTo>
                    <a:pt x="4249759" y="478648"/>
                  </a:lnTo>
                  <a:lnTo>
                    <a:pt x="4261597" y="478648"/>
                  </a:lnTo>
                  <a:lnTo>
                    <a:pt x="4273435" y="478648"/>
                  </a:lnTo>
                  <a:lnTo>
                    <a:pt x="4285273" y="478648"/>
                  </a:lnTo>
                  <a:lnTo>
                    <a:pt x="4297110" y="478648"/>
                  </a:lnTo>
                  <a:lnTo>
                    <a:pt x="4308948" y="478648"/>
                  </a:lnTo>
                  <a:lnTo>
                    <a:pt x="4320786" y="478648"/>
                  </a:lnTo>
                  <a:lnTo>
                    <a:pt x="4332624" y="478648"/>
                  </a:lnTo>
                  <a:lnTo>
                    <a:pt x="4344461" y="478648"/>
                  </a:lnTo>
                  <a:lnTo>
                    <a:pt x="4356299" y="478648"/>
                  </a:lnTo>
                  <a:lnTo>
                    <a:pt x="4368137" y="478648"/>
                  </a:lnTo>
                  <a:lnTo>
                    <a:pt x="4379975" y="478648"/>
                  </a:lnTo>
                  <a:lnTo>
                    <a:pt x="4391813" y="478648"/>
                  </a:lnTo>
                  <a:lnTo>
                    <a:pt x="4403650" y="478648"/>
                  </a:lnTo>
                  <a:lnTo>
                    <a:pt x="4415488" y="478648"/>
                  </a:lnTo>
                  <a:lnTo>
                    <a:pt x="4427326" y="478648"/>
                  </a:lnTo>
                  <a:lnTo>
                    <a:pt x="4439164" y="478648"/>
                  </a:lnTo>
                  <a:lnTo>
                    <a:pt x="4451001" y="478648"/>
                  </a:lnTo>
                  <a:lnTo>
                    <a:pt x="4462839" y="478648"/>
                  </a:lnTo>
                  <a:lnTo>
                    <a:pt x="4474677" y="478648"/>
                  </a:lnTo>
                  <a:lnTo>
                    <a:pt x="4486515" y="478648"/>
                  </a:lnTo>
                  <a:lnTo>
                    <a:pt x="4498352" y="478648"/>
                  </a:lnTo>
                  <a:lnTo>
                    <a:pt x="4510190" y="478648"/>
                  </a:lnTo>
                  <a:lnTo>
                    <a:pt x="4522028" y="478648"/>
                  </a:lnTo>
                  <a:lnTo>
                    <a:pt x="4533866" y="478648"/>
                  </a:lnTo>
                  <a:lnTo>
                    <a:pt x="4545704" y="478648"/>
                  </a:lnTo>
                  <a:lnTo>
                    <a:pt x="4557541" y="478648"/>
                  </a:lnTo>
                  <a:lnTo>
                    <a:pt x="4569379" y="478648"/>
                  </a:lnTo>
                  <a:lnTo>
                    <a:pt x="4581217" y="478648"/>
                  </a:lnTo>
                  <a:lnTo>
                    <a:pt x="4593055" y="478648"/>
                  </a:lnTo>
                  <a:lnTo>
                    <a:pt x="4604892" y="478648"/>
                  </a:lnTo>
                  <a:lnTo>
                    <a:pt x="4616730" y="478648"/>
                  </a:lnTo>
                  <a:lnTo>
                    <a:pt x="4628568" y="478648"/>
                  </a:lnTo>
                  <a:lnTo>
                    <a:pt x="4640406" y="478648"/>
                  </a:lnTo>
                  <a:lnTo>
                    <a:pt x="4652244" y="478648"/>
                  </a:lnTo>
                  <a:lnTo>
                    <a:pt x="4664081" y="478648"/>
                  </a:lnTo>
                  <a:lnTo>
                    <a:pt x="4675919" y="478648"/>
                  </a:lnTo>
                  <a:lnTo>
                    <a:pt x="4687757" y="478648"/>
                  </a:lnTo>
                </a:path>
              </a:pathLst>
            </a:custGeom>
            <a:ln w="40651" cap="flat">
              <a:solidFill>
                <a:srgbClr val="D078FF">
                  <a:alpha val="100000"/>
                </a:srgbClr>
              </a:solidFill>
              <a:prstDash val="solid"/>
              <a:round/>
            </a:ln>
          </p:spPr>
          <p:txBody>
            <a:bodyPr/>
            <a:lstStyle/>
            <a:p>
              <a:endParaRPr/>
            </a:p>
          </p:txBody>
        </p:sp>
        <p:sp>
          <p:nvSpPr>
            <p:cNvPr id="42" name="pl42"/>
            <p:cNvSpPr/>
            <p:nvPr/>
          </p:nvSpPr>
          <p:spPr>
            <a:xfrm>
              <a:off x="2482252" y="1139027"/>
              <a:ext cx="4687757" cy="1196742"/>
            </a:xfrm>
            <a:custGeom>
              <a:avLst/>
              <a:gdLst/>
              <a:ahLst/>
              <a:cxnLst/>
              <a:rect l="0" t="0" r="0" b="0"/>
              <a:pathLst>
                <a:path w="4687757" h="1196742">
                  <a:moveTo>
                    <a:pt x="0" y="321"/>
                  </a:moveTo>
                  <a:lnTo>
                    <a:pt x="11837" y="391"/>
                  </a:lnTo>
                  <a:lnTo>
                    <a:pt x="23675" y="474"/>
                  </a:lnTo>
                  <a:lnTo>
                    <a:pt x="35513" y="571"/>
                  </a:lnTo>
                  <a:lnTo>
                    <a:pt x="47351" y="685"/>
                  </a:lnTo>
                  <a:lnTo>
                    <a:pt x="59188" y="819"/>
                  </a:lnTo>
                  <a:lnTo>
                    <a:pt x="71026" y="977"/>
                  </a:lnTo>
                  <a:lnTo>
                    <a:pt x="82864" y="1162"/>
                  </a:lnTo>
                  <a:lnTo>
                    <a:pt x="94702" y="1380"/>
                  </a:lnTo>
                  <a:lnTo>
                    <a:pt x="106539" y="1636"/>
                  </a:lnTo>
                  <a:lnTo>
                    <a:pt x="118377" y="1937"/>
                  </a:lnTo>
                  <a:lnTo>
                    <a:pt x="130215" y="2290"/>
                  </a:lnTo>
                  <a:lnTo>
                    <a:pt x="142053" y="2705"/>
                  </a:lnTo>
                  <a:lnTo>
                    <a:pt x="153891" y="3192"/>
                  </a:lnTo>
                  <a:lnTo>
                    <a:pt x="165728" y="3764"/>
                  </a:lnTo>
                  <a:lnTo>
                    <a:pt x="177566" y="4436"/>
                  </a:lnTo>
                  <a:lnTo>
                    <a:pt x="189404" y="5225"/>
                  </a:lnTo>
                  <a:lnTo>
                    <a:pt x="201242" y="6151"/>
                  </a:lnTo>
                  <a:lnTo>
                    <a:pt x="213079" y="7238"/>
                  </a:lnTo>
                  <a:lnTo>
                    <a:pt x="224917" y="8512"/>
                  </a:lnTo>
                  <a:lnTo>
                    <a:pt x="236755" y="10007"/>
                  </a:lnTo>
                  <a:lnTo>
                    <a:pt x="248593" y="11759"/>
                  </a:lnTo>
                  <a:lnTo>
                    <a:pt x="260430" y="13811"/>
                  </a:lnTo>
                  <a:lnTo>
                    <a:pt x="272268" y="16215"/>
                  </a:lnTo>
                  <a:lnTo>
                    <a:pt x="284106" y="19027"/>
                  </a:lnTo>
                  <a:lnTo>
                    <a:pt x="295944" y="22316"/>
                  </a:lnTo>
                  <a:lnTo>
                    <a:pt x="307782" y="26159"/>
                  </a:lnTo>
                  <a:lnTo>
                    <a:pt x="319619" y="30644"/>
                  </a:lnTo>
                  <a:lnTo>
                    <a:pt x="331457" y="35871"/>
                  </a:lnTo>
                  <a:lnTo>
                    <a:pt x="343295" y="41956"/>
                  </a:lnTo>
                  <a:lnTo>
                    <a:pt x="355133" y="49027"/>
                  </a:lnTo>
                  <a:lnTo>
                    <a:pt x="366970" y="57228"/>
                  </a:lnTo>
                  <a:lnTo>
                    <a:pt x="378808" y="66720"/>
                  </a:lnTo>
                  <a:lnTo>
                    <a:pt x="390646" y="77676"/>
                  </a:lnTo>
                  <a:lnTo>
                    <a:pt x="402484" y="90285"/>
                  </a:lnTo>
                  <a:lnTo>
                    <a:pt x="414321" y="104748"/>
                  </a:lnTo>
                  <a:lnTo>
                    <a:pt x="426159" y="121271"/>
                  </a:lnTo>
                  <a:lnTo>
                    <a:pt x="437997" y="140065"/>
                  </a:lnTo>
                  <a:lnTo>
                    <a:pt x="449835" y="161332"/>
                  </a:lnTo>
                  <a:lnTo>
                    <a:pt x="461673" y="185261"/>
                  </a:lnTo>
                  <a:lnTo>
                    <a:pt x="473510" y="212010"/>
                  </a:lnTo>
                  <a:lnTo>
                    <a:pt x="485348" y="241697"/>
                  </a:lnTo>
                  <a:lnTo>
                    <a:pt x="497186" y="274382"/>
                  </a:lnTo>
                  <a:lnTo>
                    <a:pt x="509024" y="310050"/>
                  </a:lnTo>
                  <a:lnTo>
                    <a:pt x="520861" y="348600"/>
                  </a:lnTo>
                  <a:lnTo>
                    <a:pt x="532699" y="389836"/>
                  </a:lnTo>
                  <a:lnTo>
                    <a:pt x="544537" y="433456"/>
                  </a:lnTo>
                  <a:lnTo>
                    <a:pt x="556375" y="479057"/>
                  </a:lnTo>
                  <a:lnTo>
                    <a:pt x="568213" y="526149"/>
                  </a:lnTo>
                  <a:lnTo>
                    <a:pt x="580050" y="574165"/>
                  </a:lnTo>
                  <a:lnTo>
                    <a:pt x="591888" y="622495"/>
                  </a:lnTo>
                  <a:lnTo>
                    <a:pt x="603726" y="670512"/>
                  </a:lnTo>
                  <a:lnTo>
                    <a:pt x="615564" y="717603"/>
                  </a:lnTo>
                  <a:lnTo>
                    <a:pt x="627401" y="763205"/>
                  </a:lnTo>
                  <a:lnTo>
                    <a:pt x="639239" y="806825"/>
                  </a:lnTo>
                  <a:lnTo>
                    <a:pt x="651077" y="848060"/>
                  </a:lnTo>
                  <a:lnTo>
                    <a:pt x="662915" y="886611"/>
                  </a:lnTo>
                  <a:lnTo>
                    <a:pt x="674752" y="922279"/>
                  </a:lnTo>
                  <a:lnTo>
                    <a:pt x="686590" y="954963"/>
                  </a:lnTo>
                  <a:lnTo>
                    <a:pt x="698428" y="984651"/>
                  </a:lnTo>
                  <a:lnTo>
                    <a:pt x="710266" y="1011400"/>
                  </a:lnTo>
                  <a:lnTo>
                    <a:pt x="722104" y="1035329"/>
                  </a:lnTo>
                  <a:lnTo>
                    <a:pt x="733941" y="1056596"/>
                  </a:lnTo>
                  <a:lnTo>
                    <a:pt x="745779" y="1075390"/>
                  </a:lnTo>
                  <a:lnTo>
                    <a:pt x="757617" y="1091913"/>
                  </a:lnTo>
                  <a:lnTo>
                    <a:pt x="769455" y="1106376"/>
                  </a:lnTo>
                  <a:lnTo>
                    <a:pt x="781292" y="1118985"/>
                  </a:lnTo>
                  <a:lnTo>
                    <a:pt x="793130" y="1129941"/>
                  </a:lnTo>
                  <a:lnTo>
                    <a:pt x="804968" y="1139433"/>
                  </a:lnTo>
                  <a:lnTo>
                    <a:pt x="816806" y="1147634"/>
                  </a:lnTo>
                  <a:lnTo>
                    <a:pt x="828643" y="1154705"/>
                  </a:lnTo>
                  <a:lnTo>
                    <a:pt x="840481" y="1160790"/>
                  </a:lnTo>
                  <a:lnTo>
                    <a:pt x="852319" y="1166017"/>
                  </a:lnTo>
                  <a:lnTo>
                    <a:pt x="864157" y="1170502"/>
                  </a:lnTo>
                  <a:lnTo>
                    <a:pt x="875995" y="1174344"/>
                  </a:lnTo>
                  <a:lnTo>
                    <a:pt x="887832" y="1177633"/>
                  </a:lnTo>
                  <a:lnTo>
                    <a:pt x="899670" y="1180446"/>
                  </a:lnTo>
                  <a:lnTo>
                    <a:pt x="911508" y="1182850"/>
                  </a:lnTo>
                  <a:lnTo>
                    <a:pt x="923346" y="1184902"/>
                  </a:lnTo>
                  <a:lnTo>
                    <a:pt x="935183" y="1186654"/>
                  </a:lnTo>
                  <a:lnTo>
                    <a:pt x="947021" y="1188149"/>
                  </a:lnTo>
                  <a:lnTo>
                    <a:pt x="958859" y="1189423"/>
                  </a:lnTo>
                  <a:lnTo>
                    <a:pt x="970697" y="1190510"/>
                  </a:lnTo>
                  <a:lnTo>
                    <a:pt x="982534" y="1191436"/>
                  </a:lnTo>
                  <a:lnTo>
                    <a:pt x="994372" y="1192224"/>
                  </a:lnTo>
                  <a:lnTo>
                    <a:pt x="1006210" y="1192896"/>
                  </a:lnTo>
                  <a:lnTo>
                    <a:pt x="1018048" y="1193469"/>
                  </a:lnTo>
                  <a:lnTo>
                    <a:pt x="1029886" y="1193956"/>
                  </a:lnTo>
                  <a:lnTo>
                    <a:pt x="1041723" y="1194371"/>
                  </a:lnTo>
                  <a:lnTo>
                    <a:pt x="1053561" y="1194724"/>
                  </a:lnTo>
                  <a:lnTo>
                    <a:pt x="1065399" y="1195025"/>
                  </a:lnTo>
                  <a:lnTo>
                    <a:pt x="1077237" y="1195281"/>
                  </a:lnTo>
                  <a:lnTo>
                    <a:pt x="1089074" y="1195498"/>
                  </a:lnTo>
                  <a:lnTo>
                    <a:pt x="1100912" y="1195684"/>
                  </a:lnTo>
                  <a:lnTo>
                    <a:pt x="1112750" y="1195841"/>
                  </a:lnTo>
                  <a:lnTo>
                    <a:pt x="1124588" y="1195976"/>
                  </a:lnTo>
                  <a:lnTo>
                    <a:pt x="1136426" y="1196090"/>
                  </a:lnTo>
                  <a:lnTo>
                    <a:pt x="1148263" y="1196187"/>
                  </a:lnTo>
                  <a:lnTo>
                    <a:pt x="1160101" y="1196270"/>
                  </a:lnTo>
                  <a:lnTo>
                    <a:pt x="1171939" y="1196340"/>
                  </a:lnTo>
                  <a:lnTo>
                    <a:pt x="1171939" y="1196742"/>
                  </a:lnTo>
                  <a:lnTo>
                    <a:pt x="1183777" y="1196742"/>
                  </a:lnTo>
                  <a:lnTo>
                    <a:pt x="1195614" y="1196742"/>
                  </a:lnTo>
                  <a:lnTo>
                    <a:pt x="1207452" y="1196742"/>
                  </a:lnTo>
                  <a:lnTo>
                    <a:pt x="1219290" y="1196742"/>
                  </a:lnTo>
                  <a:lnTo>
                    <a:pt x="1231128" y="1196742"/>
                  </a:lnTo>
                  <a:lnTo>
                    <a:pt x="1242965" y="1196742"/>
                  </a:lnTo>
                  <a:lnTo>
                    <a:pt x="1254803" y="1196742"/>
                  </a:lnTo>
                  <a:lnTo>
                    <a:pt x="1266641" y="1196742"/>
                  </a:lnTo>
                  <a:lnTo>
                    <a:pt x="1278479" y="1196742"/>
                  </a:lnTo>
                  <a:lnTo>
                    <a:pt x="1290317" y="1196742"/>
                  </a:lnTo>
                  <a:lnTo>
                    <a:pt x="1302154" y="1196742"/>
                  </a:lnTo>
                  <a:lnTo>
                    <a:pt x="1313992" y="1196742"/>
                  </a:lnTo>
                  <a:lnTo>
                    <a:pt x="1325830" y="1196742"/>
                  </a:lnTo>
                  <a:lnTo>
                    <a:pt x="1337668" y="1196742"/>
                  </a:lnTo>
                  <a:lnTo>
                    <a:pt x="1349505" y="1196742"/>
                  </a:lnTo>
                  <a:lnTo>
                    <a:pt x="1361343" y="1196742"/>
                  </a:lnTo>
                  <a:lnTo>
                    <a:pt x="1373181" y="1196742"/>
                  </a:lnTo>
                  <a:lnTo>
                    <a:pt x="1385019" y="1196742"/>
                  </a:lnTo>
                  <a:lnTo>
                    <a:pt x="1396856" y="1196742"/>
                  </a:lnTo>
                  <a:lnTo>
                    <a:pt x="1408694" y="1196742"/>
                  </a:lnTo>
                  <a:lnTo>
                    <a:pt x="1420532" y="1196742"/>
                  </a:lnTo>
                  <a:lnTo>
                    <a:pt x="1432370" y="1196742"/>
                  </a:lnTo>
                  <a:lnTo>
                    <a:pt x="1444208" y="1196742"/>
                  </a:lnTo>
                  <a:lnTo>
                    <a:pt x="1456045" y="1196742"/>
                  </a:lnTo>
                  <a:lnTo>
                    <a:pt x="1467883" y="1196742"/>
                  </a:lnTo>
                  <a:lnTo>
                    <a:pt x="1479721" y="1196742"/>
                  </a:lnTo>
                  <a:lnTo>
                    <a:pt x="1491559" y="1196742"/>
                  </a:lnTo>
                  <a:lnTo>
                    <a:pt x="1503396" y="1196742"/>
                  </a:lnTo>
                  <a:lnTo>
                    <a:pt x="1515234" y="1196742"/>
                  </a:lnTo>
                  <a:lnTo>
                    <a:pt x="1527072" y="1196742"/>
                  </a:lnTo>
                  <a:lnTo>
                    <a:pt x="1538910" y="1196742"/>
                  </a:lnTo>
                  <a:lnTo>
                    <a:pt x="1550748" y="1196742"/>
                  </a:lnTo>
                  <a:lnTo>
                    <a:pt x="1562585" y="1196742"/>
                  </a:lnTo>
                  <a:lnTo>
                    <a:pt x="1574423" y="1196742"/>
                  </a:lnTo>
                  <a:lnTo>
                    <a:pt x="1586261" y="1196742"/>
                  </a:lnTo>
                  <a:lnTo>
                    <a:pt x="1598099" y="1196742"/>
                  </a:lnTo>
                  <a:lnTo>
                    <a:pt x="1609936" y="1196742"/>
                  </a:lnTo>
                  <a:lnTo>
                    <a:pt x="1621774" y="1196742"/>
                  </a:lnTo>
                  <a:lnTo>
                    <a:pt x="1633612" y="1196742"/>
                  </a:lnTo>
                  <a:lnTo>
                    <a:pt x="1645450" y="1196742"/>
                  </a:lnTo>
                  <a:lnTo>
                    <a:pt x="1657287" y="1196742"/>
                  </a:lnTo>
                  <a:lnTo>
                    <a:pt x="1669125" y="1196742"/>
                  </a:lnTo>
                  <a:lnTo>
                    <a:pt x="1680963" y="1196742"/>
                  </a:lnTo>
                  <a:lnTo>
                    <a:pt x="1692801" y="1196742"/>
                  </a:lnTo>
                  <a:lnTo>
                    <a:pt x="1704639" y="1196742"/>
                  </a:lnTo>
                  <a:lnTo>
                    <a:pt x="1716476" y="1196742"/>
                  </a:lnTo>
                  <a:lnTo>
                    <a:pt x="1728314" y="1196742"/>
                  </a:lnTo>
                  <a:lnTo>
                    <a:pt x="1740152" y="1196742"/>
                  </a:lnTo>
                  <a:lnTo>
                    <a:pt x="1751990" y="1196742"/>
                  </a:lnTo>
                  <a:lnTo>
                    <a:pt x="1763827" y="1196742"/>
                  </a:lnTo>
                  <a:lnTo>
                    <a:pt x="1775665" y="1196742"/>
                  </a:lnTo>
                  <a:lnTo>
                    <a:pt x="1787503" y="1196742"/>
                  </a:lnTo>
                  <a:lnTo>
                    <a:pt x="1799341" y="1196742"/>
                  </a:lnTo>
                  <a:lnTo>
                    <a:pt x="1811178" y="1196742"/>
                  </a:lnTo>
                  <a:lnTo>
                    <a:pt x="1823016" y="1196742"/>
                  </a:lnTo>
                  <a:lnTo>
                    <a:pt x="1834854" y="1196742"/>
                  </a:lnTo>
                  <a:lnTo>
                    <a:pt x="1846692" y="1196742"/>
                  </a:lnTo>
                  <a:lnTo>
                    <a:pt x="1858530" y="1196742"/>
                  </a:lnTo>
                  <a:lnTo>
                    <a:pt x="1870367" y="1196742"/>
                  </a:lnTo>
                  <a:lnTo>
                    <a:pt x="1882205" y="1196742"/>
                  </a:lnTo>
                  <a:lnTo>
                    <a:pt x="1894043" y="1196742"/>
                  </a:lnTo>
                  <a:lnTo>
                    <a:pt x="1905881" y="1196742"/>
                  </a:lnTo>
                  <a:lnTo>
                    <a:pt x="1917718" y="1196742"/>
                  </a:lnTo>
                  <a:lnTo>
                    <a:pt x="1929556" y="1196742"/>
                  </a:lnTo>
                  <a:lnTo>
                    <a:pt x="1941394" y="1196742"/>
                  </a:lnTo>
                  <a:lnTo>
                    <a:pt x="1953232" y="1196742"/>
                  </a:lnTo>
                  <a:lnTo>
                    <a:pt x="1965069" y="1196742"/>
                  </a:lnTo>
                  <a:lnTo>
                    <a:pt x="1976907" y="1196742"/>
                  </a:lnTo>
                  <a:lnTo>
                    <a:pt x="1988745" y="1196742"/>
                  </a:lnTo>
                  <a:lnTo>
                    <a:pt x="2000583" y="1196742"/>
                  </a:lnTo>
                  <a:lnTo>
                    <a:pt x="2012421" y="1196742"/>
                  </a:lnTo>
                  <a:lnTo>
                    <a:pt x="2024258" y="1196742"/>
                  </a:lnTo>
                  <a:lnTo>
                    <a:pt x="2036096" y="1196742"/>
                  </a:lnTo>
                  <a:lnTo>
                    <a:pt x="2047934" y="1196742"/>
                  </a:lnTo>
                  <a:lnTo>
                    <a:pt x="2059772" y="1196742"/>
                  </a:lnTo>
                  <a:lnTo>
                    <a:pt x="2071609" y="1196742"/>
                  </a:lnTo>
                  <a:lnTo>
                    <a:pt x="2083447" y="1196742"/>
                  </a:lnTo>
                  <a:lnTo>
                    <a:pt x="2095285" y="1196742"/>
                  </a:lnTo>
                  <a:lnTo>
                    <a:pt x="2107123" y="1196742"/>
                  </a:lnTo>
                  <a:lnTo>
                    <a:pt x="2118961" y="1196742"/>
                  </a:lnTo>
                  <a:lnTo>
                    <a:pt x="2130798" y="1196742"/>
                  </a:lnTo>
                  <a:lnTo>
                    <a:pt x="2142636" y="1196742"/>
                  </a:lnTo>
                  <a:lnTo>
                    <a:pt x="2154474" y="1196742"/>
                  </a:lnTo>
                  <a:lnTo>
                    <a:pt x="2166312" y="1196742"/>
                  </a:lnTo>
                  <a:lnTo>
                    <a:pt x="2178149" y="1196742"/>
                  </a:lnTo>
                  <a:lnTo>
                    <a:pt x="2189987" y="1196742"/>
                  </a:lnTo>
                  <a:lnTo>
                    <a:pt x="2201825" y="1196742"/>
                  </a:lnTo>
                  <a:lnTo>
                    <a:pt x="2213663" y="1196742"/>
                  </a:lnTo>
                  <a:lnTo>
                    <a:pt x="2225500" y="1196742"/>
                  </a:lnTo>
                  <a:lnTo>
                    <a:pt x="2237338" y="1196742"/>
                  </a:lnTo>
                  <a:lnTo>
                    <a:pt x="2249176" y="1196742"/>
                  </a:lnTo>
                  <a:lnTo>
                    <a:pt x="2261014" y="1196742"/>
                  </a:lnTo>
                  <a:lnTo>
                    <a:pt x="2272852" y="1196742"/>
                  </a:lnTo>
                  <a:lnTo>
                    <a:pt x="2284689" y="1196742"/>
                  </a:lnTo>
                  <a:lnTo>
                    <a:pt x="2296527" y="1196742"/>
                  </a:lnTo>
                  <a:lnTo>
                    <a:pt x="2308365" y="1196742"/>
                  </a:lnTo>
                  <a:lnTo>
                    <a:pt x="2320203" y="1196742"/>
                  </a:lnTo>
                  <a:lnTo>
                    <a:pt x="2332040" y="1196742"/>
                  </a:lnTo>
                  <a:lnTo>
                    <a:pt x="2343878" y="1196742"/>
                  </a:lnTo>
                  <a:lnTo>
                    <a:pt x="2343878" y="1196420"/>
                  </a:lnTo>
                  <a:lnTo>
                    <a:pt x="2355716" y="1196364"/>
                  </a:lnTo>
                  <a:lnTo>
                    <a:pt x="2367554" y="1196298"/>
                  </a:lnTo>
                  <a:lnTo>
                    <a:pt x="2379391" y="1196220"/>
                  </a:lnTo>
                  <a:lnTo>
                    <a:pt x="2391229" y="1196129"/>
                  </a:lnTo>
                  <a:lnTo>
                    <a:pt x="2403067" y="1196021"/>
                  </a:lnTo>
                  <a:lnTo>
                    <a:pt x="2414905" y="1195895"/>
                  </a:lnTo>
                  <a:lnTo>
                    <a:pt x="2426743" y="1195747"/>
                  </a:lnTo>
                  <a:lnTo>
                    <a:pt x="2438580" y="1195573"/>
                  </a:lnTo>
                  <a:lnTo>
                    <a:pt x="2450418" y="1195368"/>
                  </a:lnTo>
                  <a:lnTo>
                    <a:pt x="2462256" y="1195127"/>
                  </a:lnTo>
                  <a:lnTo>
                    <a:pt x="2474094" y="1194845"/>
                  </a:lnTo>
                  <a:lnTo>
                    <a:pt x="2485931" y="1194513"/>
                  </a:lnTo>
                  <a:lnTo>
                    <a:pt x="2497769" y="1194123"/>
                  </a:lnTo>
                  <a:lnTo>
                    <a:pt x="2509607" y="1193665"/>
                  </a:lnTo>
                  <a:lnTo>
                    <a:pt x="2521445" y="1193128"/>
                  </a:lnTo>
                  <a:lnTo>
                    <a:pt x="2533283" y="1192497"/>
                  </a:lnTo>
                  <a:lnTo>
                    <a:pt x="2545120" y="1191756"/>
                  </a:lnTo>
                  <a:lnTo>
                    <a:pt x="2556958" y="1190887"/>
                  </a:lnTo>
                  <a:lnTo>
                    <a:pt x="2568796" y="1189867"/>
                  </a:lnTo>
                  <a:lnTo>
                    <a:pt x="2580634" y="1188672"/>
                  </a:lnTo>
                  <a:lnTo>
                    <a:pt x="2592471" y="1187270"/>
                  </a:lnTo>
                  <a:lnTo>
                    <a:pt x="2604309" y="1185628"/>
                  </a:lnTo>
                  <a:lnTo>
                    <a:pt x="2616147" y="1183705"/>
                  </a:lnTo>
                  <a:lnTo>
                    <a:pt x="2627985" y="1181455"/>
                  </a:lnTo>
                  <a:lnTo>
                    <a:pt x="2639822" y="1178824"/>
                  </a:lnTo>
                  <a:lnTo>
                    <a:pt x="2651660" y="1175750"/>
                  </a:lnTo>
                  <a:lnTo>
                    <a:pt x="2663498" y="1172162"/>
                  </a:lnTo>
                  <a:lnTo>
                    <a:pt x="2675336" y="1167980"/>
                  </a:lnTo>
                  <a:lnTo>
                    <a:pt x="2687174" y="1163112"/>
                  </a:lnTo>
                  <a:lnTo>
                    <a:pt x="2699011" y="1157455"/>
                  </a:lnTo>
                  <a:lnTo>
                    <a:pt x="2710849" y="1150894"/>
                  </a:lnTo>
                  <a:lnTo>
                    <a:pt x="2722687" y="1143301"/>
                  </a:lnTo>
                  <a:lnTo>
                    <a:pt x="2734525" y="1134536"/>
                  </a:lnTo>
                  <a:lnTo>
                    <a:pt x="2746362" y="1124449"/>
                  </a:lnTo>
                  <a:lnTo>
                    <a:pt x="2758200" y="1112879"/>
                  </a:lnTo>
                  <a:lnTo>
                    <a:pt x="2770038" y="1099660"/>
                  </a:lnTo>
                  <a:lnTo>
                    <a:pt x="2781876" y="1084625"/>
                  </a:lnTo>
                  <a:lnTo>
                    <a:pt x="2793713" y="1067611"/>
                  </a:lnTo>
                  <a:lnTo>
                    <a:pt x="2805551" y="1048468"/>
                  </a:lnTo>
                  <a:lnTo>
                    <a:pt x="2817389" y="1027069"/>
                  </a:lnTo>
                  <a:lnTo>
                    <a:pt x="2829227" y="1003319"/>
                  </a:lnTo>
                  <a:lnTo>
                    <a:pt x="2841065" y="977172"/>
                  </a:lnTo>
                  <a:lnTo>
                    <a:pt x="2852902" y="948637"/>
                  </a:lnTo>
                  <a:lnTo>
                    <a:pt x="2864740" y="917797"/>
                  </a:lnTo>
                  <a:lnTo>
                    <a:pt x="2876578" y="884808"/>
                  </a:lnTo>
                  <a:lnTo>
                    <a:pt x="2888416" y="849912"/>
                  </a:lnTo>
                  <a:lnTo>
                    <a:pt x="2900253" y="813431"/>
                  </a:lnTo>
                  <a:lnTo>
                    <a:pt x="2912091" y="775758"/>
                  </a:lnTo>
                  <a:lnTo>
                    <a:pt x="2923929" y="737345"/>
                  </a:lnTo>
                  <a:lnTo>
                    <a:pt x="2935767" y="698681"/>
                  </a:lnTo>
                  <a:lnTo>
                    <a:pt x="2947604" y="660267"/>
                  </a:lnTo>
                  <a:lnTo>
                    <a:pt x="2959442" y="622594"/>
                  </a:lnTo>
                  <a:lnTo>
                    <a:pt x="2971280" y="586113"/>
                  </a:lnTo>
                  <a:lnTo>
                    <a:pt x="2983118" y="551217"/>
                  </a:lnTo>
                  <a:lnTo>
                    <a:pt x="2994956" y="518229"/>
                  </a:lnTo>
                  <a:lnTo>
                    <a:pt x="3006793" y="487388"/>
                  </a:lnTo>
                  <a:lnTo>
                    <a:pt x="3018631" y="458854"/>
                  </a:lnTo>
                  <a:lnTo>
                    <a:pt x="3030469" y="432706"/>
                  </a:lnTo>
                  <a:lnTo>
                    <a:pt x="3042307" y="408956"/>
                  </a:lnTo>
                  <a:lnTo>
                    <a:pt x="3054144" y="387557"/>
                  </a:lnTo>
                  <a:lnTo>
                    <a:pt x="3065982" y="368414"/>
                  </a:lnTo>
                  <a:lnTo>
                    <a:pt x="3077820" y="351400"/>
                  </a:lnTo>
                  <a:lnTo>
                    <a:pt x="3089658" y="336365"/>
                  </a:lnTo>
                  <a:lnTo>
                    <a:pt x="3101496" y="323147"/>
                  </a:lnTo>
                  <a:lnTo>
                    <a:pt x="3113333" y="311576"/>
                  </a:lnTo>
                  <a:lnTo>
                    <a:pt x="3125171" y="301489"/>
                  </a:lnTo>
                  <a:lnTo>
                    <a:pt x="3137009" y="292724"/>
                  </a:lnTo>
                  <a:lnTo>
                    <a:pt x="3148847" y="285131"/>
                  </a:lnTo>
                  <a:lnTo>
                    <a:pt x="3160684" y="278570"/>
                  </a:lnTo>
                  <a:lnTo>
                    <a:pt x="3172522" y="272913"/>
                  </a:lnTo>
                  <a:lnTo>
                    <a:pt x="3184360" y="268045"/>
                  </a:lnTo>
                  <a:lnTo>
                    <a:pt x="3196198" y="263863"/>
                  </a:lnTo>
                  <a:lnTo>
                    <a:pt x="3208035" y="260276"/>
                  </a:lnTo>
                  <a:lnTo>
                    <a:pt x="3219873" y="257201"/>
                  </a:lnTo>
                  <a:lnTo>
                    <a:pt x="3231711" y="254570"/>
                  </a:lnTo>
                  <a:lnTo>
                    <a:pt x="3243549" y="252320"/>
                  </a:lnTo>
                  <a:lnTo>
                    <a:pt x="3255387" y="250397"/>
                  </a:lnTo>
                  <a:lnTo>
                    <a:pt x="3267224" y="248755"/>
                  </a:lnTo>
                  <a:lnTo>
                    <a:pt x="3279062" y="247354"/>
                  </a:lnTo>
                  <a:lnTo>
                    <a:pt x="3290900" y="246158"/>
                  </a:lnTo>
                  <a:lnTo>
                    <a:pt x="3302738" y="245138"/>
                  </a:lnTo>
                  <a:lnTo>
                    <a:pt x="3314575" y="244269"/>
                  </a:lnTo>
                  <a:lnTo>
                    <a:pt x="3326413" y="243529"/>
                  </a:lnTo>
                  <a:lnTo>
                    <a:pt x="3338251" y="242897"/>
                  </a:lnTo>
                  <a:lnTo>
                    <a:pt x="3350089" y="242360"/>
                  </a:lnTo>
                  <a:lnTo>
                    <a:pt x="3361926" y="241902"/>
                  </a:lnTo>
                  <a:lnTo>
                    <a:pt x="3373764" y="241512"/>
                  </a:lnTo>
                  <a:lnTo>
                    <a:pt x="3385602" y="241180"/>
                  </a:lnTo>
                  <a:lnTo>
                    <a:pt x="3397440" y="240898"/>
                  </a:lnTo>
                  <a:lnTo>
                    <a:pt x="3409278" y="240657"/>
                  </a:lnTo>
                  <a:lnTo>
                    <a:pt x="3421115" y="240453"/>
                  </a:lnTo>
                  <a:lnTo>
                    <a:pt x="3432953" y="240278"/>
                  </a:lnTo>
                  <a:lnTo>
                    <a:pt x="3444791" y="240130"/>
                  </a:lnTo>
                  <a:lnTo>
                    <a:pt x="3456629" y="240004"/>
                  </a:lnTo>
                  <a:lnTo>
                    <a:pt x="3468466" y="239896"/>
                  </a:lnTo>
                  <a:lnTo>
                    <a:pt x="3480304" y="239805"/>
                  </a:lnTo>
                  <a:lnTo>
                    <a:pt x="3492142" y="239727"/>
                  </a:lnTo>
                  <a:lnTo>
                    <a:pt x="3503980" y="239661"/>
                  </a:lnTo>
                  <a:lnTo>
                    <a:pt x="3515818" y="23960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C69EF">
                  <a:alpha val="100000"/>
                </a:srgbClr>
              </a:solidFill>
              <a:prstDash val="solid"/>
              <a:round/>
            </a:ln>
          </p:spPr>
          <p:txBody>
            <a:bodyPr/>
            <a:lstStyle/>
            <a:p>
              <a:endParaRPr/>
            </a:p>
          </p:txBody>
        </p:sp>
        <p:sp>
          <p:nvSpPr>
            <p:cNvPr id="43" name="pl43"/>
            <p:cNvSpPr/>
            <p:nvPr/>
          </p:nvSpPr>
          <p:spPr>
            <a:xfrm>
              <a:off x="2482252" y="4250684"/>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B61D7">
                  <a:alpha val="100000"/>
                </a:srgbClr>
              </a:solidFill>
              <a:prstDash val="solid"/>
              <a:round/>
            </a:ln>
          </p:spPr>
          <p:txBody>
            <a:bodyPr/>
            <a:lstStyle/>
            <a:p>
              <a:endParaRPr/>
            </a:p>
          </p:txBody>
        </p:sp>
        <p:sp>
          <p:nvSpPr>
            <p:cNvPr id="44" name="pl44"/>
            <p:cNvSpPr/>
            <p:nvPr/>
          </p:nvSpPr>
          <p:spPr>
            <a:xfrm>
              <a:off x="2482252" y="1139187"/>
              <a:ext cx="4687757" cy="1435945"/>
            </a:xfrm>
            <a:custGeom>
              <a:avLst/>
              <a:gdLst/>
              <a:ahLst/>
              <a:cxnLst/>
              <a:rect l="0" t="0" r="0" b="0"/>
              <a:pathLst>
                <a:path w="4687757" h="1435945">
                  <a:moveTo>
                    <a:pt x="0" y="717611"/>
                  </a:moveTo>
                  <a:lnTo>
                    <a:pt x="11837" y="717569"/>
                  </a:lnTo>
                  <a:lnTo>
                    <a:pt x="23675" y="717519"/>
                  </a:lnTo>
                  <a:lnTo>
                    <a:pt x="35513" y="717461"/>
                  </a:lnTo>
                  <a:lnTo>
                    <a:pt x="47351" y="717393"/>
                  </a:lnTo>
                  <a:lnTo>
                    <a:pt x="59188" y="717312"/>
                  </a:lnTo>
                  <a:lnTo>
                    <a:pt x="71026" y="717217"/>
                  </a:lnTo>
                  <a:lnTo>
                    <a:pt x="82864" y="717106"/>
                  </a:lnTo>
                  <a:lnTo>
                    <a:pt x="94702" y="716975"/>
                  </a:lnTo>
                  <a:lnTo>
                    <a:pt x="106539" y="716822"/>
                  </a:lnTo>
                  <a:lnTo>
                    <a:pt x="118377" y="716642"/>
                  </a:lnTo>
                  <a:lnTo>
                    <a:pt x="130215" y="716430"/>
                  </a:lnTo>
                  <a:lnTo>
                    <a:pt x="142053" y="716181"/>
                  </a:lnTo>
                  <a:lnTo>
                    <a:pt x="153891" y="715888"/>
                  </a:lnTo>
                  <a:lnTo>
                    <a:pt x="165728" y="715545"/>
                  </a:lnTo>
                  <a:lnTo>
                    <a:pt x="177566" y="715142"/>
                  </a:lnTo>
                  <a:lnTo>
                    <a:pt x="189404" y="714668"/>
                  </a:lnTo>
                  <a:lnTo>
                    <a:pt x="201242" y="714113"/>
                  </a:lnTo>
                  <a:lnTo>
                    <a:pt x="213079" y="713461"/>
                  </a:lnTo>
                  <a:lnTo>
                    <a:pt x="224917" y="712696"/>
                  </a:lnTo>
                  <a:lnTo>
                    <a:pt x="236755" y="711800"/>
                  </a:lnTo>
                  <a:lnTo>
                    <a:pt x="248593" y="710749"/>
                  </a:lnTo>
                  <a:lnTo>
                    <a:pt x="260430" y="709517"/>
                  </a:lnTo>
                  <a:lnTo>
                    <a:pt x="272268" y="708075"/>
                  </a:lnTo>
                  <a:lnTo>
                    <a:pt x="284106" y="706387"/>
                  </a:lnTo>
                  <a:lnTo>
                    <a:pt x="295944" y="704414"/>
                  </a:lnTo>
                  <a:lnTo>
                    <a:pt x="307782" y="702108"/>
                  </a:lnTo>
                  <a:lnTo>
                    <a:pt x="319619" y="699417"/>
                  </a:lnTo>
                  <a:lnTo>
                    <a:pt x="331457" y="696281"/>
                  </a:lnTo>
                  <a:lnTo>
                    <a:pt x="343295" y="692630"/>
                  </a:lnTo>
                  <a:lnTo>
                    <a:pt x="355133" y="688388"/>
                  </a:lnTo>
                  <a:lnTo>
                    <a:pt x="366970" y="683467"/>
                  </a:lnTo>
                  <a:lnTo>
                    <a:pt x="378808" y="677772"/>
                  </a:lnTo>
                  <a:lnTo>
                    <a:pt x="390646" y="671198"/>
                  </a:lnTo>
                  <a:lnTo>
                    <a:pt x="402484" y="663633"/>
                  </a:lnTo>
                  <a:lnTo>
                    <a:pt x="414321" y="654955"/>
                  </a:lnTo>
                  <a:lnTo>
                    <a:pt x="426159" y="645041"/>
                  </a:lnTo>
                  <a:lnTo>
                    <a:pt x="437997" y="633765"/>
                  </a:lnTo>
                  <a:lnTo>
                    <a:pt x="449835" y="621004"/>
                  </a:lnTo>
                  <a:lnTo>
                    <a:pt x="461673" y="606647"/>
                  </a:lnTo>
                  <a:lnTo>
                    <a:pt x="473510" y="590597"/>
                  </a:lnTo>
                  <a:lnTo>
                    <a:pt x="485348" y="572785"/>
                  </a:lnTo>
                  <a:lnTo>
                    <a:pt x="497186" y="553175"/>
                  </a:lnTo>
                  <a:lnTo>
                    <a:pt x="509024" y="531774"/>
                  </a:lnTo>
                  <a:lnTo>
                    <a:pt x="520861" y="508643"/>
                  </a:lnTo>
                  <a:lnTo>
                    <a:pt x="532699" y="483902"/>
                  </a:lnTo>
                  <a:lnTo>
                    <a:pt x="544537" y="457730"/>
                  </a:lnTo>
                  <a:lnTo>
                    <a:pt x="556375" y="430369"/>
                  </a:lnTo>
                  <a:lnTo>
                    <a:pt x="568213" y="402114"/>
                  </a:lnTo>
                  <a:lnTo>
                    <a:pt x="580050" y="373304"/>
                  </a:lnTo>
                  <a:lnTo>
                    <a:pt x="591888" y="344306"/>
                  </a:lnTo>
                  <a:lnTo>
                    <a:pt x="603726" y="315496"/>
                  </a:lnTo>
                  <a:lnTo>
                    <a:pt x="615564" y="287242"/>
                  </a:lnTo>
                  <a:lnTo>
                    <a:pt x="627401" y="259881"/>
                  </a:lnTo>
                  <a:lnTo>
                    <a:pt x="639239" y="233709"/>
                  </a:lnTo>
                  <a:lnTo>
                    <a:pt x="651077" y="208967"/>
                  </a:lnTo>
                  <a:lnTo>
                    <a:pt x="662915" y="185837"/>
                  </a:lnTo>
                  <a:lnTo>
                    <a:pt x="674752" y="164436"/>
                  </a:lnTo>
                  <a:lnTo>
                    <a:pt x="686590" y="144826"/>
                  </a:lnTo>
                  <a:lnTo>
                    <a:pt x="698428" y="127013"/>
                  </a:lnTo>
                  <a:lnTo>
                    <a:pt x="710266" y="110964"/>
                  </a:lnTo>
                  <a:lnTo>
                    <a:pt x="722104" y="96606"/>
                  </a:lnTo>
                  <a:lnTo>
                    <a:pt x="733941" y="83846"/>
                  </a:lnTo>
                  <a:lnTo>
                    <a:pt x="745779" y="72570"/>
                  </a:lnTo>
                  <a:lnTo>
                    <a:pt x="757617" y="62656"/>
                  </a:lnTo>
                  <a:lnTo>
                    <a:pt x="769455" y="53978"/>
                  </a:lnTo>
                  <a:lnTo>
                    <a:pt x="781292" y="46413"/>
                  </a:lnTo>
                  <a:lnTo>
                    <a:pt x="793130" y="39839"/>
                  </a:lnTo>
                  <a:lnTo>
                    <a:pt x="804968" y="34144"/>
                  </a:lnTo>
                  <a:lnTo>
                    <a:pt x="816806" y="29223"/>
                  </a:lnTo>
                  <a:lnTo>
                    <a:pt x="828643" y="24981"/>
                  </a:lnTo>
                  <a:lnTo>
                    <a:pt x="840481" y="21330"/>
                  </a:lnTo>
                  <a:lnTo>
                    <a:pt x="852319" y="18193"/>
                  </a:lnTo>
                  <a:lnTo>
                    <a:pt x="864157" y="15503"/>
                  </a:lnTo>
                  <a:lnTo>
                    <a:pt x="875995" y="13197"/>
                  </a:lnTo>
                  <a:lnTo>
                    <a:pt x="887832" y="11224"/>
                  </a:lnTo>
                  <a:lnTo>
                    <a:pt x="899670" y="9536"/>
                  </a:lnTo>
                  <a:lnTo>
                    <a:pt x="911508" y="8094"/>
                  </a:lnTo>
                  <a:lnTo>
                    <a:pt x="923346" y="6862"/>
                  </a:lnTo>
                  <a:lnTo>
                    <a:pt x="935183" y="5811"/>
                  </a:lnTo>
                  <a:lnTo>
                    <a:pt x="947021" y="4914"/>
                  </a:lnTo>
                  <a:lnTo>
                    <a:pt x="958859" y="4150"/>
                  </a:lnTo>
                  <a:lnTo>
                    <a:pt x="970697" y="3498"/>
                  </a:lnTo>
                  <a:lnTo>
                    <a:pt x="982534" y="2942"/>
                  </a:lnTo>
                  <a:lnTo>
                    <a:pt x="994372" y="2469"/>
                  </a:lnTo>
                  <a:lnTo>
                    <a:pt x="1006210" y="2066"/>
                  </a:lnTo>
                  <a:lnTo>
                    <a:pt x="1018048" y="1722"/>
                  </a:lnTo>
                  <a:lnTo>
                    <a:pt x="1029886" y="1430"/>
                  </a:lnTo>
                  <a:lnTo>
                    <a:pt x="1041723" y="1181"/>
                  </a:lnTo>
                  <a:lnTo>
                    <a:pt x="1053561" y="969"/>
                  </a:lnTo>
                  <a:lnTo>
                    <a:pt x="1065399" y="789"/>
                  </a:lnTo>
                  <a:lnTo>
                    <a:pt x="1077237" y="635"/>
                  </a:lnTo>
                  <a:lnTo>
                    <a:pt x="1089074" y="505"/>
                  </a:lnTo>
                  <a:lnTo>
                    <a:pt x="1100912" y="393"/>
                  </a:lnTo>
                  <a:lnTo>
                    <a:pt x="1112750" y="299"/>
                  </a:lnTo>
                  <a:lnTo>
                    <a:pt x="1124588" y="218"/>
                  </a:lnTo>
                  <a:lnTo>
                    <a:pt x="1136426" y="150"/>
                  </a:lnTo>
                  <a:lnTo>
                    <a:pt x="1148263" y="91"/>
                  </a:lnTo>
                  <a:lnTo>
                    <a:pt x="1160101" y="42"/>
                  </a:lnTo>
                  <a:lnTo>
                    <a:pt x="1171939" y="0"/>
                  </a:lnTo>
                  <a:lnTo>
                    <a:pt x="1171939" y="0"/>
                  </a:lnTo>
                  <a:lnTo>
                    <a:pt x="1183777" y="42"/>
                  </a:lnTo>
                  <a:lnTo>
                    <a:pt x="1195614" y="91"/>
                  </a:lnTo>
                  <a:lnTo>
                    <a:pt x="1207452" y="150"/>
                  </a:lnTo>
                  <a:lnTo>
                    <a:pt x="1219290" y="218"/>
                  </a:lnTo>
                  <a:lnTo>
                    <a:pt x="1231128" y="299"/>
                  </a:lnTo>
                  <a:lnTo>
                    <a:pt x="1242965" y="393"/>
                  </a:lnTo>
                  <a:lnTo>
                    <a:pt x="1254803" y="505"/>
                  </a:lnTo>
                  <a:lnTo>
                    <a:pt x="1266641" y="635"/>
                  </a:lnTo>
                  <a:lnTo>
                    <a:pt x="1278479" y="789"/>
                  </a:lnTo>
                  <a:lnTo>
                    <a:pt x="1290317" y="969"/>
                  </a:lnTo>
                  <a:lnTo>
                    <a:pt x="1302154" y="1181"/>
                  </a:lnTo>
                  <a:lnTo>
                    <a:pt x="1313992" y="1430"/>
                  </a:lnTo>
                  <a:lnTo>
                    <a:pt x="1325830" y="1722"/>
                  </a:lnTo>
                  <a:lnTo>
                    <a:pt x="1337668" y="2066"/>
                  </a:lnTo>
                  <a:lnTo>
                    <a:pt x="1349505" y="2469"/>
                  </a:lnTo>
                  <a:lnTo>
                    <a:pt x="1361343" y="2942"/>
                  </a:lnTo>
                  <a:lnTo>
                    <a:pt x="1373181" y="3498"/>
                  </a:lnTo>
                  <a:lnTo>
                    <a:pt x="1385019" y="4150"/>
                  </a:lnTo>
                  <a:lnTo>
                    <a:pt x="1396856" y="4914"/>
                  </a:lnTo>
                  <a:lnTo>
                    <a:pt x="1408694" y="5811"/>
                  </a:lnTo>
                  <a:lnTo>
                    <a:pt x="1420532" y="6862"/>
                  </a:lnTo>
                  <a:lnTo>
                    <a:pt x="1432370" y="8094"/>
                  </a:lnTo>
                  <a:lnTo>
                    <a:pt x="1444208" y="9536"/>
                  </a:lnTo>
                  <a:lnTo>
                    <a:pt x="1456045" y="11224"/>
                  </a:lnTo>
                  <a:lnTo>
                    <a:pt x="1467883" y="13197"/>
                  </a:lnTo>
                  <a:lnTo>
                    <a:pt x="1479721" y="15503"/>
                  </a:lnTo>
                  <a:lnTo>
                    <a:pt x="1491559" y="18193"/>
                  </a:lnTo>
                  <a:lnTo>
                    <a:pt x="1503396" y="21330"/>
                  </a:lnTo>
                  <a:lnTo>
                    <a:pt x="1515234" y="24981"/>
                  </a:lnTo>
                  <a:lnTo>
                    <a:pt x="1527072" y="29223"/>
                  </a:lnTo>
                  <a:lnTo>
                    <a:pt x="1538910" y="34144"/>
                  </a:lnTo>
                  <a:lnTo>
                    <a:pt x="1550748" y="39839"/>
                  </a:lnTo>
                  <a:lnTo>
                    <a:pt x="1562585" y="46413"/>
                  </a:lnTo>
                  <a:lnTo>
                    <a:pt x="1574423" y="53978"/>
                  </a:lnTo>
                  <a:lnTo>
                    <a:pt x="1586261" y="62656"/>
                  </a:lnTo>
                  <a:lnTo>
                    <a:pt x="1598099" y="72570"/>
                  </a:lnTo>
                  <a:lnTo>
                    <a:pt x="1609936" y="83846"/>
                  </a:lnTo>
                  <a:lnTo>
                    <a:pt x="1621774" y="96606"/>
                  </a:lnTo>
                  <a:lnTo>
                    <a:pt x="1633612" y="110964"/>
                  </a:lnTo>
                  <a:lnTo>
                    <a:pt x="1645450" y="127013"/>
                  </a:lnTo>
                  <a:lnTo>
                    <a:pt x="1657287" y="144826"/>
                  </a:lnTo>
                  <a:lnTo>
                    <a:pt x="1669125" y="164436"/>
                  </a:lnTo>
                  <a:lnTo>
                    <a:pt x="1680963" y="185837"/>
                  </a:lnTo>
                  <a:lnTo>
                    <a:pt x="1692801" y="208967"/>
                  </a:lnTo>
                  <a:lnTo>
                    <a:pt x="1704639" y="233709"/>
                  </a:lnTo>
                  <a:lnTo>
                    <a:pt x="1716476" y="259881"/>
                  </a:lnTo>
                  <a:lnTo>
                    <a:pt x="1728314" y="287242"/>
                  </a:lnTo>
                  <a:lnTo>
                    <a:pt x="1740152" y="315496"/>
                  </a:lnTo>
                  <a:lnTo>
                    <a:pt x="1751990" y="344306"/>
                  </a:lnTo>
                  <a:lnTo>
                    <a:pt x="1763827" y="373304"/>
                  </a:lnTo>
                  <a:lnTo>
                    <a:pt x="1775665" y="402114"/>
                  </a:lnTo>
                  <a:lnTo>
                    <a:pt x="1787503" y="430369"/>
                  </a:lnTo>
                  <a:lnTo>
                    <a:pt x="1799341" y="457730"/>
                  </a:lnTo>
                  <a:lnTo>
                    <a:pt x="1811178" y="483902"/>
                  </a:lnTo>
                  <a:lnTo>
                    <a:pt x="1823016" y="508643"/>
                  </a:lnTo>
                  <a:lnTo>
                    <a:pt x="1834854" y="531774"/>
                  </a:lnTo>
                  <a:lnTo>
                    <a:pt x="1846692" y="553175"/>
                  </a:lnTo>
                  <a:lnTo>
                    <a:pt x="1858530" y="572785"/>
                  </a:lnTo>
                  <a:lnTo>
                    <a:pt x="1870367" y="590597"/>
                  </a:lnTo>
                  <a:lnTo>
                    <a:pt x="1882205" y="606647"/>
                  </a:lnTo>
                  <a:lnTo>
                    <a:pt x="1894043" y="621004"/>
                  </a:lnTo>
                  <a:lnTo>
                    <a:pt x="1905881" y="633765"/>
                  </a:lnTo>
                  <a:lnTo>
                    <a:pt x="1917718" y="645041"/>
                  </a:lnTo>
                  <a:lnTo>
                    <a:pt x="1929556" y="654955"/>
                  </a:lnTo>
                  <a:lnTo>
                    <a:pt x="1941394" y="663633"/>
                  </a:lnTo>
                  <a:lnTo>
                    <a:pt x="1953232" y="671198"/>
                  </a:lnTo>
                  <a:lnTo>
                    <a:pt x="1965069" y="677772"/>
                  </a:lnTo>
                  <a:lnTo>
                    <a:pt x="1976907" y="683467"/>
                  </a:lnTo>
                  <a:lnTo>
                    <a:pt x="1988745" y="688388"/>
                  </a:lnTo>
                  <a:lnTo>
                    <a:pt x="2000583" y="692630"/>
                  </a:lnTo>
                  <a:lnTo>
                    <a:pt x="2012421" y="696281"/>
                  </a:lnTo>
                  <a:lnTo>
                    <a:pt x="2024258" y="699417"/>
                  </a:lnTo>
                  <a:lnTo>
                    <a:pt x="2036096" y="702108"/>
                  </a:lnTo>
                  <a:lnTo>
                    <a:pt x="2047934" y="704414"/>
                  </a:lnTo>
                  <a:lnTo>
                    <a:pt x="2059772" y="706387"/>
                  </a:lnTo>
                  <a:lnTo>
                    <a:pt x="2071609" y="708075"/>
                  </a:lnTo>
                  <a:lnTo>
                    <a:pt x="2083447" y="709517"/>
                  </a:lnTo>
                  <a:lnTo>
                    <a:pt x="2095285" y="710749"/>
                  </a:lnTo>
                  <a:lnTo>
                    <a:pt x="2107123" y="711800"/>
                  </a:lnTo>
                  <a:lnTo>
                    <a:pt x="2118961" y="712696"/>
                  </a:lnTo>
                  <a:lnTo>
                    <a:pt x="2130798" y="713461"/>
                  </a:lnTo>
                  <a:lnTo>
                    <a:pt x="2142636" y="714113"/>
                  </a:lnTo>
                  <a:lnTo>
                    <a:pt x="2154474" y="714668"/>
                  </a:lnTo>
                  <a:lnTo>
                    <a:pt x="2166312" y="715142"/>
                  </a:lnTo>
                  <a:lnTo>
                    <a:pt x="2178149" y="715545"/>
                  </a:lnTo>
                  <a:lnTo>
                    <a:pt x="2189987" y="715888"/>
                  </a:lnTo>
                  <a:lnTo>
                    <a:pt x="2201825" y="716181"/>
                  </a:lnTo>
                  <a:lnTo>
                    <a:pt x="2213663" y="716430"/>
                  </a:lnTo>
                  <a:lnTo>
                    <a:pt x="2225500" y="716642"/>
                  </a:lnTo>
                  <a:lnTo>
                    <a:pt x="2237338" y="716822"/>
                  </a:lnTo>
                  <a:lnTo>
                    <a:pt x="2249176" y="716975"/>
                  </a:lnTo>
                  <a:lnTo>
                    <a:pt x="2261014" y="717106"/>
                  </a:lnTo>
                  <a:lnTo>
                    <a:pt x="2272852" y="717217"/>
                  </a:lnTo>
                  <a:lnTo>
                    <a:pt x="2284689" y="717312"/>
                  </a:lnTo>
                  <a:lnTo>
                    <a:pt x="2296527" y="717393"/>
                  </a:lnTo>
                  <a:lnTo>
                    <a:pt x="2308365" y="717461"/>
                  </a:lnTo>
                  <a:lnTo>
                    <a:pt x="2320203" y="717519"/>
                  </a:lnTo>
                  <a:lnTo>
                    <a:pt x="2332040" y="717569"/>
                  </a:lnTo>
                  <a:lnTo>
                    <a:pt x="2343878" y="717611"/>
                  </a:lnTo>
                  <a:lnTo>
                    <a:pt x="2343878" y="718093"/>
                  </a:lnTo>
                  <a:lnTo>
                    <a:pt x="2355716" y="718135"/>
                  </a:lnTo>
                  <a:lnTo>
                    <a:pt x="2367554" y="718185"/>
                  </a:lnTo>
                  <a:lnTo>
                    <a:pt x="2379391" y="718243"/>
                  </a:lnTo>
                  <a:lnTo>
                    <a:pt x="2391229" y="718312"/>
                  </a:lnTo>
                  <a:lnTo>
                    <a:pt x="2403067" y="718392"/>
                  </a:lnTo>
                  <a:lnTo>
                    <a:pt x="2414905" y="718487"/>
                  </a:lnTo>
                  <a:lnTo>
                    <a:pt x="2426743" y="718598"/>
                  </a:lnTo>
                  <a:lnTo>
                    <a:pt x="2438580" y="718729"/>
                  </a:lnTo>
                  <a:lnTo>
                    <a:pt x="2450418" y="718882"/>
                  </a:lnTo>
                  <a:lnTo>
                    <a:pt x="2462256" y="719063"/>
                  </a:lnTo>
                  <a:lnTo>
                    <a:pt x="2474094" y="719275"/>
                  </a:lnTo>
                  <a:lnTo>
                    <a:pt x="2485931" y="719523"/>
                  </a:lnTo>
                  <a:lnTo>
                    <a:pt x="2497769" y="719816"/>
                  </a:lnTo>
                  <a:lnTo>
                    <a:pt x="2509607" y="720159"/>
                  </a:lnTo>
                  <a:lnTo>
                    <a:pt x="2521445" y="720562"/>
                  </a:lnTo>
                  <a:lnTo>
                    <a:pt x="2533283" y="721036"/>
                  </a:lnTo>
                  <a:lnTo>
                    <a:pt x="2545120" y="721591"/>
                  </a:lnTo>
                  <a:lnTo>
                    <a:pt x="2556958" y="722243"/>
                  </a:lnTo>
                  <a:lnTo>
                    <a:pt x="2568796" y="723008"/>
                  </a:lnTo>
                  <a:lnTo>
                    <a:pt x="2580634" y="723904"/>
                  </a:lnTo>
                  <a:lnTo>
                    <a:pt x="2592471" y="724956"/>
                  </a:lnTo>
                  <a:lnTo>
                    <a:pt x="2604309" y="726187"/>
                  </a:lnTo>
                  <a:lnTo>
                    <a:pt x="2616147" y="727629"/>
                  </a:lnTo>
                  <a:lnTo>
                    <a:pt x="2627985" y="729317"/>
                  </a:lnTo>
                  <a:lnTo>
                    <a:pt x="2639822" y="731290"/>
                  </a:lnTo>
                  <a:lnTo>
                    <a:pt x="2651660" y="733596"/>
                  </a:lnTo>
                  <a:lnTo>
                    <a:pt x="2663498" y="736287"/>
                  </a:lnTo>
                  <a:lnTo>
                    <a:pt x="2675336" y="739423"/>
                  </a:lnTo>
                  <a:lnTo>
                    <a:pt x="2687174" y="743074"/>
                  </a:lnTo>
                  <a:lnTo>
                    <a:pt x="2699011" y="747317"/>
                  </a:lnTo>
                  <a:lnTo>
                    <a:pt x="2710849" y="752237"/>
                  </a:lnTo>
                  <a:lnTo>
                    <a:pt x="2722687" y="757932"/>
                  </a:lnTo>
                  <a:lnTo>
                    <a:pt x="2734525" y="764506"/>
                  </a:lnTo>
                  <a:lnTo>
                    <a:pt x="2746362" y="772072"/>
                  </a:lnTo>
                  <a:lnTo>
                    <a:pt x="2758200" y="780749"/>
                  </a:lnTo>
                  <a:lnTo>
                    <a:pt x="2770038" y="790663"/>
                  </a:lnTo>
                  <a:lnTo>
                    <a:pt x="2781876" y="801939"/>
                  </a:lnTo>
                  <a:lnTo>
                    <a:pt x="2793713" y="814700"/>
                  </a:lnTo>
                  <a:lnTo>
                    <a:pt x="2805551" y="829057"/>
                  </a:lnTo>
                  <a:lnTo>
                    <a:pt x="2817389" y="845107"/>
                  </a:lnTo>
                  <a:lnTo>
                    <a:pt x="2829227" y="862919"/>
                  </a:lnTo>
                  <a:lnTo>
                    <a:pt x="2841065" y="882530"/>
                  </a:lnTo>
                  <a:lnTo>
                    <a:pt x="2852902" y="903930"/>
                  </a:lnTo>
                  <a:lnTo>
                    <a:pt x="2864740" y="927061"/>
                  </a:lnTo>
                  <a:lnTo>
                    <a:pt x="2876578" y="951802"/>
                  </a:lnTo>
                  <a:lnTo>
                    <a:pt x="2888416" y="977974"/>
                  </a:lnTo>
                  <a:lnTo>
                    <a:pt x="2900253" y="1005335"/>
                  </a:lnTo>
                  <a:lnTo>
                    <a:pt x="2912091" y="1033590"/>
                  </a:lnTo>
                  <a:lnTo>
                    <a:pt x="2923929" y="1062400"/>
                  </a:lnTo>
                  <a:lnTo>
                    <a:pt x="2935767" y="1091398"/>
                  </a:lnTo>
                  <a:lnTo>
                    <a:pt x="2947604" y="1120208"/>
                  </a:lnTo>
                  <a:lnTo>
                    <a:pt x="2959442" y="1148463"/>
                  </a:lnTo>
                  <a:lnTo>
                    <a:pt x="2971280" y="1175824"/>
                  </a:lnTo>
                  <a:lnTo>
                    <a:pt x="2983118" y="1201995"/>
                  </a:lnTo>
                  <a:lnTo>
                    <a:pt x="2994956" y="1226737"/>
                  </a:lnTo>
                  <a:lnTo>
                    <a:pt x="3006793" y="1249867"/>
                  </a:lnTo>
                  <a:lnTo>
                    <a:pt x="3018631" y="1271268"/>
                  </a:lnTo>
                  <a:lnTo>
                    <a:pt x="3030469" y="1290879"/>
                  </a:lnTo>
                  <a:lnTo>
                    <a:pt x="3042307" y="1308691"/>
                  </a:lnTo>
                  <a:lnTo>
                    <a:pt x="3054144" y="1324740"/>
                  </a:lnTo>
                  <a:lnTo>
                    <a:pt x="3065982" y="1339098"/>
                  </a:lnTo>
                  <a:lnTo>
                    <a:pt x="3077820" y="1351858"/>
                  </a:lnTo>
                  <a:lnTo>
                    <a:pt x="3089658" y="1363134"/>
                  </a:lnTo>
                  <a:lnTo>
                    <a:pt x="3101496" y="1373048"/>
                  </a:lnTo>
                  <a:lnTo>
                    <a:pt x="3113333" y="1381726"/>
                  </a:lnTo>
                  <a:lnTo>
                    <a:pt x="3125171" y="1389292"/>
                  </a:lnTo>
                  <a:lnTo>
                    <a:pt x="3137009" y="1395865"/>
                  </a:lnTo>
                  <a:lnTo>
                    <a:pt x="3148847" y="1401560"/>
                  </a:lnTo>
                  <a:lnTo>
                    <a:pt x="3160684" y="1406481"/>
                  </a:lnTo>
                  <a:lnTo>
                    <a:pt x="3172522" y="1410724"/>
                  </a:lnTo>
                  <a:lnTo>
                    <a:pt x="3184360" y="1414374"/>
                  </a:lnTo>
                  <a:lnTo>
                    <a:pt x="3196198" y="1417511"/>
                  </a:lnTo>
                  <a:lnTo>
                    <a:pt x="3208035" y="1420202"/>
                  </a:lnTo>
                  <a:lnTo>
                    <a:pt x="3219873" y="1422507"/>
                  </a:lnTo>
                  <a:lnTo>
                    <a:pt x="3231711" y="1424481"/>
                  </a:lnTo>
                  <a:lnTo>
                    <a:pt x="3243549" y="1426168"/>
                  </a:lnTo>
                  <a:lnTo>
                    <a:pt x="3255387" y="1427610"/>
                  </a:lnTo>
                  <a:lnTo>
                    <a:pt x="3267224" y="1428842"/>
                  </a:lnTo>
                  <a:lnTo>
                    <a:pt x="3279062" y="1429893"/>
                  </a:lnTo>
                  <a:lnTo>
                    <a:pt x="3290900" y="1430790"/>
                  </a:lnTo>
                  <a:lnTo>
                    <a:pt x="3302738" y="1431554"/>
                  </a:lnTo>
                  <a:lnTo>
                    <a:pt x="3314575" y="1432206"/>
                  </a:lnTo>
                  <a:lnTo>
                    <a:pt x="3326413" y="1432762"/>
                  </a:lnTo>
                  <a:lnTo>
                    <a:pt x="3338251" y="1433235"/>
                  </a:lnTo>
                  <a:lnTo>
                    <a:pt x="3350089" y="1433638"/>
                  </a:lnTo>
                  <a:lnTo>
                    <a:pt x="3361926" y="1433982"/>
                  </a:lnTo>
                  <a:lnTo>
                    <a:pt x="3373764" y="1434274"/>
                  </a:lnTo>
                  <a:lnTo>
                    <a:pt x="3385602" y="1434523"/>
                  </a:lnTo>
                  <a:lnTo>
                    <a:pt x="3397440" y="1434735"/>
                  </a:lnTo>
                  <a:lnTo>
                    <a:pt x="3409278" y="1434915"/>
                  </a:lnTo>
                  <a:lnTo>
                    <a:pt x="3421115" y="1435069"/>
                  </a:lnTo>
                  <a:lnTo>
                    <a:pt x="3432953" y="1435200"/>
                  </a:lnTo>
                  <a:lnTo>
                    <a:pt x="3444791" y="1435311"/>
                  </a:lnTo>
                  <a:lnTo>
                    <a:pt x="3456629" y="1435405"/>
                  </a:lnTo>
                  <a:lnTo>
                    <a:pt x="3468466" y="1435486"/>
                  </a:lnTo>
                  <a:lnTo>
                    <a:pt x="3480304" y="1435554"/>
                  </a:lnTo>
                  <a:lnTo>
                    <a:pt x="3492142" y="1435613"/>
                  </a:lnTo>
                  <a:lnTo>
                    <a:pt x="3503980" y="1435662"/>
                  </a:lnTo>
                  <a:lnTo>
                    <a:pt x="3515818" y="1435705"/>
                  </a:lnTo>
                  <a:lnTo>
                    <a:pt x="3515818" y="1435945"/>
                  </a:lnTo>
                  <a:lnTo>
                    <a:pt x="3527655" y="1435945"/>
                  </a:lnTo>
                  <a:lnTo>
                    <a:pt x="3539493" y="1435945"/>
                  </a:lnTo>
                  <a:lnTo>
                    <a:pt x="3551331" y="1435945"/>
                  </a:lnTo>
                  <a:lnTo>
                    <a:pt x="3563169" y="1435945"/>
                  </a:lnTo>
                  <a:lnTo>
                    <a:pt x="3575006" y="1435945"/>
                  </a:lnTo>
                  <a:lnTo>
                    <a:pt x="3586844" y="1435945"/>
                  </a:lnTo>
                  <a:lnTo>
                    <a:pt x="3598682" y="1435945"/>
                  </a:lnTo>
                  <a:lnTo>
                    <a:pt x="3610520" y="1435945"/>
                  </a:lnTo>
                  <a:lnTo>
                    <a:pt x="3622357" y="1435945"/>
                  </a:lnTo>
                  <a:lnTo>
                    <a:pt x="3634195" y="1435945"/>
                  </a:lnTo>
                  <a:lnTo>
                    <a:pt x="3646033" y="1435945"/>
                  </a:lnTo>
                  <a:lnTo>
                    <a:pt x="3657871" y="1435945"/>
                  </a:lnTo>
                  <a:lnTo>
                    <a:pt x="3669709" y="1435945"/>
                  </a:lnTo>
                  <a:lnTo>
                    <a:pt x="3681546" y="1435945"/>
                  </a:lnTo>
                  <a:lnTo>
                    <a:pt x="3693384" y="1435945"/>
                  </a:lnTo>
                  <a:lnTo>
                    <a:pt x="3705222" y="1435945"/>
                  </a:lnTo>
                  <a:lnTo>
                    <a:pt x="3717060" y="1435945"/>
                  </a:lnTo>
                  <a:lnTo>
                    <a:pt x="3728897" y="1435945"/>
                  </a:lnTo>
                  <a:lnTo>
                    <a:pt x="3740735" y="1435945"/>
                  </a:lnTo>
                  <a:lnTo>
                    <a:pt x="3752573" y="1435945"/>
                  </a:lnTo>
                  <a:lnTo>
                    <a:pt x="3764411" y="1435945"/>
                  </a:lnTo>
                  <a:lnTo>
                    <a:pt x="3776248" y="1435945"/>
                  </a:lnTo>
                  <a:lnTo>
                    <a:pt x="3788086" y="1435945"/>
                  </a:lnTo>
                  <a:lnTo>
                    <a:pt x="3799924" y="1435945"/>
                  </a:lnTo>
                  <a:lnTo>
                    <a:pt x="3811762" y="1435945"/>
                  </a:lnTo>
                  <a:lnTo>
                    <a:pt x="3823600" y="1435945"/>
                  </a:lnTo>
                  <a:lnTo>
                    <a:pt x="3835437" y="1435945"/>
                  </a:lnTo>
                  <a:lnTo>
                    <a:pt x="3847275" y="1435945"/>
                  </a:lnTo>
                  <a:lnTo>
                    <a:pt x="3859113" y="1435945"/>
                  </a:lnTo>
                  <a:lnTo>
                    <a:pt x="3870951" y="1435945"/>
                  </a:lnTo>
                  <a:lnTo>
                    <a:pt x="3882788" y="1435945"/>
                  </a:lnTo>
                  <a:lnTo>
                    <a:pt x="3894626" y="1435945"/>
                  </a:lnTo>
                  <a:lnTo>
                    <a:pt x="3906464" y="1435945"/>
                  </a:lnTo>
                  <a:lnTo>
                    <a:pt x="3918302" y="1435945"/>
                  </a:lnTo>
                  <a:lnTo>
                    <a:pt x="3930139" y="1435945"/>
                  </a:lnTo>
                  <a:lnTo>
                    <a:pt x="3941977" y="1435945"/>
                  </a:lnTo>
                  <a:lnTo>
                    <a:pt x="3953815" y="1435945"/>
                  </a:lnTo>
                  <a:lnTo>
                    <a:pt x="3965653" y="1435945"/>
                  </a:lnTo>
                  <a:lnTo>
                    <a:pt x="3977491" y="1435945"/>
                  </a:lnTo>
                  <a:lnTo>
                    <a:pt x="3989328" y="1435945"/>
                  </a:lnTo>
                  <a:lnTo>
                    <a:pt x="4001166" y="1435945"/>
                  </a:lnTo>
                  <a:lnTo>
                    <a:pt x="4013004" y="1435945"/>
                  </a:lnTo>
                  <a:lnTo>
                    <a:pt x="4024842" y="1435945"/>
                  </a:lnTo>
                  <a:lnTo>
                    <a:pt x="4036679" y="1435945"/>
                  </a:lnTo>
                  <a:lnTo>
                    <a:pt x="4048517" y="1435945"/>
                  </a:lnTo>
                  <a:lnTo>
                    <a:pt x="4060355" y="1435945"/>
                  </a:lnTo>
                  <a:lnTo>
                    <a:pt x="4072193" y="1435945"/>
                  </a:lnTo>
                  <a:lnTo>
                    <a:pt x="4084031" y="1435945"/>
                  </a:lnTo>
                  <a:lnTo>
                    <a:pt x="4095868" y="1435945"/>
                  </a:lnTo>
                  <a:lnTo>
                    <a:pt x="4107706" y="1435945"/>
                  </a:lnTo>
                  <a:lnTo>
                    <a:pt x="4119544" y="1435945"/>
                  </a:lnTo>
                  <a:lnTo>
                    <a:pt x="4131382" y="1435945"/>
                  </a:lnTo>
                  <a:lnTo>
                    <a:pt x="4143219" y="1435945"/>
                  </a:lnTo>
                  <a:lnTo>
                    <a:pt x="4155057" y="1435945"/>
                  </a:lnTo>
                  <a:lnTo>
                    <a:pt x="4166895" y="1435945"/>
                  </a:lnTo>
                  <a:lnTo>
                    <a:pt x="4178733" y="1435945"/>
                  </a:lnTo>
                  <a:lnTo>
                    <a:pt x="4190570" y="1435945"/>
                  </a:lnTo>
                  <a:lnTo>
                    <a:pt x="4202408" y="1435945"/>
                  </a:lnTo>
                  <a:lnTo>
                    <a:pt x="4214246" y="1435945"/>
                  </a:lnTo>
                  <a:lnTo>
                    <a:pt x="4226084" y="1435945"/>
                  </a:lnTo>
                  <a:lnTo>
                    <a:pt x="4237922" y="1435945"/>
                  </a:lnTo>
                  <a:lnTo>
                    <a:pt x="4249759" y="1435945"/>
                  </a:lnTo>
                  <a:lnTo>
                    <a:pt x="4261597" y="1435945"/>
                  </a:lnTo>
                  <a:lnTo>
                    <a:pt x="4273435" y="1435945"/>
                  </a:lnTo>
                  <a:lnTo>
                    <a:pt x="4285273" y="1435945"/>
                  </a:lnTo>
                  <a:lnTo>
                    <a:pt x="4297110" y="1435945"/>
                  </a:lnTo>
                  <a:lnTo>
                    <a:pt x="4308948" y="1435945"/>
                  </a:lnTo>
                  <a:lnTo>
                    <a:pt x="4320786" y="1435945"/>
                  </a:lnTo>
                  <a:lnTo>
                    <a:pt x="4332624" y="1435945"/>
                  </a:lnTo>
                  <a:lnTo>
                    <a:pt x="4344461" y="1435945"/>
                  </a:lnTo>
                  <a:lnTo>
                    <a:pt x="4356299" y="1435945"/>
                  </a:lnTo>
                  <a:lnTo>
                    <a:pt x="4368137" y="1435945"/>
                  </a:lnTo>
                  <a:lnTo>
                    <a:pt x="4379975" y="1435945"/>
                  </a:lnTo>
                  <a:lnTo>
                    <a:pt x="4391813" y="1435945"/>
                  </a:lnTo>
                  <a:lnTo>
                    <a:pt x="4403650" y="1435945"/>
                  </a:lnTo>
                  <a:lnTo>
                    <a:pt x="4415488" y="1435945"/>
                  </a:lnTo>
                  <a:lnTo>
                    <a:pt x="4427326" y="1435945"/>
                  </a:lnTo>
                  <a:lnTo>
                    <a:pt x="4439164" y="1435945"/>
                  </a:lnTo>
                  <a:lnTo>
                    <a:pt x="4451001" y="1435945"/>
                  </a:lnTo>
                  <a:lnTo>
                    <a:pt x="4462839" y="1435945"/>
                  </a:lnTo>
                  <a:lnTo>
                    <a:pt x="4474677" y="1435945"/>
                  </a:lnTo>
                  <a:lnTo>
                    <a:pt x="4486515" y="1435945"/>
                  </a:lnTo>
                  <a:lnTo>
                    <a:pt x="4498352" y="1435945"/>
                  </a:lnTo>
                  <a:lnTo>
                    <a:pt x="4510190" y="1435945"/>
                  </a:lnTo>
                  <a:lnTo>
                    <a:pt x="4522028" y="1435945"/>
                  </a:lnTo>
                  <a:lnTo>
                    <a:pt x="4533866" y="1435945"/>
                  </a:lnTo>
                  <a:lnTo>
                    <a:pt x="4545704" y="1435945"/>
                  </a:lnTo>
                  <a:lnTo>
                    <a:pt x="4557541" y="1435945"/>
                  </a:lnTo>
                  <a:lnTo>
                    <a:pt x="4569379" y="1435945"/>
                  </a:lnTo>
                  <a:lnTo>
                    <a:pt x="4581217" y="1435945"/>
                  </a:lnTo>
                  <a:lnTo>
                    <a:pt x="4593055" y="1435945"/>
                  </a:lnTo>
                  <a:lnTo>
                    <a:pt x="4604892" y="1435945"/>
                  </a:lnTo>
                  <a:lnTo>
                    <a:pt x="4616730" y="1435945"/>
                  </a:lnTo>
                  <a:lnTo>
                    <a:pt x="4628568" y="1435945"/>
                  </a:lnTo>
                  <a:lnTo>
                    <a:pt x="4640406" y="1435945"/>
                  </a:lnTo>
                  <a:lnTo>
                    <a:pt x="4652244" y="1435945"/>
                  </a:lnTo>
                  <a:lnTo>
                    <a:pt x="4664081" y="1435945"/>
                  </a:lnTo>
                  <a:lnTo>
                    <a:pt x="4675919" y="1435945"/>
                  </a:lnTo>
                  <a:lnTo>
                    <a:pt x="4687757" y="1435945"/>
                  </a:lnTo>
                </a:path>
              </a:pathLst>
            </a:custGeom>
            <a:ln w="40651" cap="flat">
              <a:solidFill>
                <a:srgbClr val="FF63B9">
                  <a:alpha val="100000"/>
                </a:srgbClr>
              </a:solidFill>
              <a:prstDash val="solid"/>
              <a:round/>
            </a:ln>
          </p:spPr>
          <p:txBody>
            <a:bodyPr/>
            <a:lstStyle/>
            <a:p>
              <a:endParaRPr/>
            </a:p>
          </p:txBody>
        </p:sp>
        <p:sp>
          <p:nvSpPr>
            <p:cNvPr id="45" name="pl45"/>
            <p:cNvSpPr/>
            <p:nvPr/>
          </p:nvSpPr>
          <p:spPr>
            <a:xfrm>
              <a:off x="2482252" y="1139348"/>
              <a:ext cx="4687757" cy="1435785"/>
            </a:xfrm>
            <a:custGeom>
              <a:avLst/>
              <a:gdLst/>
              <a:ahLst/>
              <a:cxnLst/>
              <a:rect l="0" t="0" r="0" b="0"/>
              <a:pathLst>
                <a:path w="4687757" h="1435785">
                  <a:moveTo>
                    <a:pt x="0" y="957217"/>
                  </a:moveTo>
                  <a:lnTo>
                    <a:pt x="11837" y="957245"/>
                  </a:lnTo>
                  <a:lnTo>
                    <a:pt x="23675" y="957278"/>
                  </a:lnTo>
                  <a:lnTo>
                    <a:pt x="35513" y="957317"/>
                  </a:lnTo>
                  <a:lnTo>
                    <a:pt x="47351" y="957362"/>
                  </a:lnTo>
                  <a:lnTo>
                    <a:pt x="59188" y="957416"/>
                  </a:lnTo>
                  <a:lnTo>
                    <a:pt x="71026" y="957479"/>
                  </a:lnTo>
                  <a:lnTo>
                    <a:pt x="82864" y="957553"/>
                  </a:lnTo>
                  <a:lnTo>
                    <a:pt x="94702" y="957640"/>
                  </a:lnTo>
                  <a:lnTo>
                    <a:pt x="106539" y="957743"/>
                  </a:lnTo>
                  <a:lnTo>
                    <a:pt x="118377" y="957863"/>
                  </a:lnTo>
                  <a:lnTo>
                    <a:pt x="130215" y="958004"/>
                  </a:lnTo>
                  <a:lnTo>
                    <a:pt x="142053" y="958170"/>
                  </a:lnTo>
                  <a:lnTo>
                    <a:pt x="153891" y="958365"/>
                  </a:lnTo>
                  <a:lnTo>
                    <a:pt x="165728" y="958594"/>
                  </a:lnTo>
                  <a:lnTo>
                    <a:pt x="177566" y="958863"/>
                  </a:lnTo>
                  <a:lnTo>
                    <a:pt x="189404" y="959178"/>
                  </a:lnTo>
                  <a:lnTo>
                    <a:pt x="201242" y="959549"/>
                  </a:lnTo>
                  <a:lnTo>
                    <a:pt x="213079" y="959983"/>
                  </a:lnTo>
                  <a:lnTo>
                    <a:pt x="224917" y="960493"/>
                  </a:lnTo>
                  <a:lnTo>
                    <a:pt x="236755" y="961091"/>
                  </a:lnTo>
                  <a:lnTo>
                    <a:pt x="248593" y="961792"/>
                  </a:lnTo>
                  <a:lnTo>
                    <a:pt x="260430" y="962613"/>
                  </a:lnTo>
                  <a:lnTo>
                    <a:pt x="272268" y="963574"/>
                  </a:lnTo>
                  <a:lnTo>
                    <a:pt x="284106" y="964699"/>
                  </a:lnTo>
                  <a:lnTo>
                    <a:pt x="295944" y="966015"/>
                  </a:lnTo>
                  <a:lnTo>
                    <a:pt x="307782" y="967552"/>
                  </a:lnTo>
                  <a:lnTo>
                    <a:pt x="319619" y="969346"/>
                  </a:lnTo>
                  <a:lnTo>
                    <a:pt x="331457" y="971437"/>
                  </a:lnTo>
                  <a:lnTo>
                    <a:pt x="343295" y="973871"/>
                  </a:lnTo>
                  <a:lnTo>
                    <a:pt x="355133" y="976699"/>
                  </a:lnTo>
                  <a:lnTo>
                    <a:pt x="366970" y="979980"/>
                  </a:lnTo>
                  <a:lnTo>
                    <a:pt x="378808" y="983776"/>
                  </a:lnTo>
                  <a:lnTo>
                    <a:pt x="390646" y="988159"/>
                  </a:lnTo>
                  <a:lnTo>
                    <a:pt x="402484" y="993202"/>
                  </a:lnTo>
                  <a:lnTo>
                    <a:pt x="414321" y="998987"/>
                  </a:lnTo>
                  <a:lnTo>
                    <a:pt x="426159" y="1005597"/>
                  </a:lnTo>
                  <a:lnTo>
                    <a:pt x="437997" y="1013114"/>
                  </a:lnTo>
                  <a:lnTo>
                    <a:pt x="449835" y="1021621"/>
                  </a:lnTo>
                  <a:lnTo>
                    <a:pt x="461673" y="1031193"/>
                  </a:lnTo>
                  <a:lnTo>
                    <a:pt x="473510" y="1041892"/>
                  </a:lnTo>
                  <a:lnTo>
                    <a:pt x="485348" y="1053767"/>
                  </a:lnTo>
                  <a:lnTo>
                    <a:pt x="497186" y="1066841"/>
                  </a:lnTo>
                  <a:lnTo>
                    <a:pt x="509024" y="1081108"/>
                  </a:lnTo>
                  <a:lnTo>
                    <a:pt x="520861" y="1096528"/>
                  </a:lnTo>
                  <a:lnTo>
                    <a:pt x="532699" y="1113023"/>
                  </a:lnTo>
                  <a:lnTo>
                    <a:pt x="544537" y="1130471"/>
                  </a:lnTo>
                  <a:lnTo>
                    <a:pt x="556375" y="1148711"/>
                  </a:lnTo>
                  <a:lnTo>
                    <a:pt x="568213" y="1167548"/>
                  </a:lnTo>
                  <a:lnTo>
                    <a:pt x="580050" y="1186754"/>
                  </a:lnTo>
                  <a:lnTo>
                    <a:pt x="591888" y="1206086"/>
                  </a:lnTo>
                  <a:lnTo>
                    <a:pt x="603726" y="1225293"/>
                  </a:lnTo>
                  <a:lnTo>
                    <a:pt x="615564" y="1244130"/>
                  </a:lnTo>
                  <a:lnTo>
                    <a:pt x="627401" y="1262370"/>
                  </a:lnTo>
                  <a:lnTo>
                    <a:pt x="639239" y="1279818"/>
                  </a:lnTo>
                  <a:lnTo>
                    <a:pt x="651077" y="1296312"/>
                  </a:lnTo>
                  <a:lnTo>
                    <a:pt x="662915" y="1311733"/>
                  </a:lnTo>
                  <a:lnTo>
                    <a:pt x="674752" y="1326000"/>
                  </a:lnTo>
                  <a:lnTo>
                    <a:pt x="686590" y="1339074"/>
                  </a:lnTo>
                  <a:lnTo>
                    <a:pt x="698428" y="1350949"/>
                  </a:lnTo>
                  <a:lnTo>
                    <a:pt x="710266" y="1361648"/>
                  </a:lnTo>
                  <a:lnTo>
                    <a:pt x="722104" y="1371220"/>
                  </a:lnTo>
                  <a:lnTo>
                    <a:pt x="733941" y="1379727"/>
                  </a:lnTo>
                  <a:lnTo>
                    <a:pt x="745779" y="1387244"/>
                  </a:lnTo>
                  <a:lnTo>
                    <a:pt x="757617" y="1393853"/>
                  </a:lnTo>
                  <a:lnTo>
                    <a:pt x="769455" y="1399639"/>
                  </a:lnTo>
                  <a:lnTo>
                    <a:pt x="781292" y="1404682"/>
                  </a:lnTo>
                  <a:lnTo>
                    <a:pt x="793130" y="1409065"/>
                  </a:lnTo>
                  <a:lnTo>
                    <a:pt x="804968" y="1412861"/>
                  </a:lnTo>
                  <a:lnTo>
                    <a:pt x="816806" y="1416142"/>
                  </a:lnTo>
                  <a:lnTo>
                    <a:pt x="828643" y="1418970"/>
                  </a:lnTo>
                  <a:lnTo>
                    <a:pt x="840481" y="1421404"/>
                  </a:lnTo>
                  <a:lnTo>
                    <a:pt x="852319" y="1423495"/>
                  </a:lnTo>
                  <a:lnTo>
                    <a:pt x="864157" y="1425289"/>
                  </a:lnTo>
                  <a:lnTo>
                    <a:pt x="875995" y="1426826"/>
                  </a:lnTo>
                  <a:lnTo>
                    <a:pt x="887832" y="1428142"/>
                  </a:lnTo>
                  <a:lnTo>
                    <a:pt x="899670" y="1429267"/>
                  </a:lnTo>
                  <a:lnTo>
                    <a:pt x="911508" y="1430228"/>
                  </a:lnTo>
                  <a:lnTo>
                    <a:pt x="923346" y="1431049"/>
                  </a:lnTo>
                  <a:lnTo>
                    <a:pt x="935183" y="1431750"/>
                  </a:lnTo>
                  <a:lnTo>
                    <a:pt x="947021" y="1432348"/>
                  </a:lnTo>
                  <a:lnTo>
                    <a:pt x="958859" y="1432858"/>
                  </a:lnTo>
                  <a:lnTo>
                    <a:pt x="970697" y="1433292"/>
                  </a:lnTo>
                  <a:lnTo>
                    <a:pt x="982534" y="1433663"/>
                  </a:lnTo>
                  <a:lnTo>
                    <a:pt x="994372" y="1433978"/>
                  </a:lnTo>
                  <a:lnTo>
                    <a:pt x="1006210" y="1434247"/>
                  </a:lnTo>
                  <a:lnTo>
                    <a:pt x="1018048" y="1434476"/>
                  </a:lnTo>
                  <a:lnTo>
                    <a:pt x="1029886" y="1434671"/>
                  </a:lnTo>
                  <a:lnTo>
                    <a:pt x="1041723" y="1434837"/>
                  </a:lnTo>
                  <a:lnTo>
                    <a:pt x="1053561" y="1434978"/>
                  </a:lnTo>
                  <a:lnTo>
                    <a:pt x="1065399" y="1435098"/>
                  </a:lnTo>
                  <a:lnTo>
                    <a:pt x="1077237" y="1435201"/>
                  </a:lnTo>
                  <a:lnTo>
                    <a:pt x="1089074" y="1435288"/>
                  </a:lnTo>
                  <a:lnTo>
                    <a:pt x="1100912" y="1435362"/>
                  </a:lnTo>
                  <a:lnTo>
                    <a:pt x="1112750" y="1435425"/>
                  </a:lnTo>
                  <a:lnTo>
                    <a:pt x="1124588" y="1435479"/>
                  </a:lnTo>
                  <a:lnTo>
                    <a:pt x="1136426" y="1435524"/>
                  </a:lnTo>
                  <a:lnTo>
                    <a:pt x="1148263" y="1435563"/>
                  </a:lnTo>
                  <a:lnTo>
                    <a:pt x="1160101" y="1435596"/>
                  </a:lnTo>
                  <a:lnTo>
                    <a:pt x="1171939" y="1435624"/>
                  </a:lnTo>
                  <a:lnTo>
                    <a:pt x="1171939" y="1435785"/>
                  </a:lnTo>
                  <a:lnTo>
                    <a:pt x="1183777" y="1435785"/>
                  </a:lnTo>
                  <a:lnTo>
                    <a:pt x="1195614" y="1435785"/>
                  </a:lnTo>
                  <a:lnTo>
                    <a:pt x="1207452" y="1435785"/>
                  </a:lnTo>
                  <a:lnTo>
                    <a:pt x="1219290" y="1435785"/>
                  </a:lnTo>
                  <a:lnTo>
                    <a:pt x="1231128" y="1435785"/>
                  </a:lnTo>
                  <a:lnTo>
                    <a:pt x="1242965" y="1435785"/>
                  </a:lnTo>
                  <a:lnTo>
                    <a:pt x="1254803" y="1435785"/>
                  </a:lnTo>
                  <a:lnTo>
                    <a:pt x="1266641" y="1435785"/>
                  </a:lnTo>
                  <a:lnTo>
                    <a:pt x="1278479" y="1435785"/>
                  </a:lnTo>
                  <a:lnTo>
                    <a:pt x="1290317" y="1435785"/>
                  </a:lnTo>
                  <a:lnTo>
                    <a:pt x="1302154" y="1435785"/>
                  </a:lnTo>
                  <a:lnTo>
                    <a:pt x="1313992" y="1435785"/>
                  </a:lnTo>
                  <a:lnTo>
                    <a:pt x="1325830" y="1435785"/>
                  </a:lnTo>
                  <a:lnTo>
                    <a:pt x="1337668" y="1435785"/>
                  </a:lnTo>
                  <a:lnTo>
                    <a:pt x="1349505" y="1435785"/>
                  </a:lnTo>
                  <a:lnTo>
                    <a:pt x="1361343" y="1435785"/>
                  </a:lnTo>
                  <a:lnTo>
                    <a:pt x="1373181" y="1435785"/>
                  </a:lnTo>
                  <a:lnTo>
                    <a:pt x="1385019" y="1435785"/>
                  </a:lnTo>
                  <a:lnTo>
                    <a:pt x="1396856" y="1435785"/>
                  </a:lnTo>
                  <a:lnTo>
                    <a:pt x="1408694" y="1435785"/>
                  </a:lnTo>
                  <a:lnTo>
                    <a:pt x="1420532" y="1435785"/>
                  </a:lnTo>
                  <a:lnTo>
                    <a:pt x="1432370" y="1435785"/>
                  </a:lnTo>
                  <a:lnTo>
                    <a:pt x="1444208" y="1435785"/>
                  </a:lnTo>
                  <a:lnTo>
                    <a:pt x="1456045" y="1435785"/>
                  </a:lnTo>
                  <a:lnTo>
                    <a:pt x="1467883" y="1435785"/>
                  </a:lnTo>
                  <a:lnTo>
                    <a:pt x="1479721" y="1435785"/>
                  </a:lnTo>
                  <a:lnTo>
                    <a:pt x="1491559" y="1435785"/>
                  </a:lnTo>
                  <a:lnTo>
                    <a:pt x="1503396" y="1435785"/>
                  </a:lnTo>
                  <a:lnTo>
                    <a:pt x="1515234" y="1435785"/>
                  </a:lnTo>
                  <a:lnTo>
                    <a:pt x="1527072" y="1435785"/>
                  </a:lnTo>
                  <a:lnTo>
                    <a:pt x="1538910" y="1435785"/>
                  </a:lnTo>
                  <a:lnTo>
                    <a:pt x="1550748" y="1435785"/>
                  </a:lnTo>
                  <a:lnTo>
                    <a:pt x="1562585" y="1435785"/>
                  </a:lnTo>
                  <a:lnTo>
                    <a:pt x="1574423" y="1435785"/>
                  </a:lnTo>
                  <a:lnTo>
                    <a:pt x="1586261" y="1435785"/>
                  </a:lnTo>
                  <a:lnTo>
                    <a:pt x="1598099" y="1435785"/>
                  </a:lnTo>
                  <a:lnTo>
                    <a:pt x="1609936" y="1435785"/>
                  </a:lnTo>
                  <a:lnTo>
                    <a:pt x="1621774" y="1435785"/>
                  </a:lnTo>
                  <a:lnTo>
                    <a:pt x="1633612" y="1435785"/>
                  </a:lnTo>
                  <a:lnTo>
                    <a:pt x="1645450" y="1435785"/>
                  </a:lnTo>
                  <a:lnTo>
                    <a:pt x="1657287" y="1435785"/>
                  </a:lnTo>
                  <a:lnTo>
                    <a:pt x="1669125" y="1435785"/>
                  </a:lnTo>
                  <a:lnTo>
                    <a:pt x="1680963" y="1435785"/>
                  </a:lnTo>
                  <a:lnTo>
                    <a:pt x="1692801" y="1435785"/>
                  </a:lnTo>
                  <a:lnTo>
                    <a:pt x="1704639" y="1435785"/>
                  </a:lnTo>
                  <a:lnTo>
                    <a:pt x="1716476" y="1435785"/>
                  </a:lnTo>
                  <a:lnTo>
                    <a:pt x="1728314" y="1435785"/>
                  </a:lnTo>
                  <a:lnTo>
                    <a:pt x="1740152" y="1435785"/>
                  </a:lnTo>
                  <a:lnTo>
                    <a:pt x="1751990" y="1435785"/>
                  </a:lnTo>
                  <a:lnTo>
                    <a:pt x="1763827" y="1435785"/>
                  </a:lnTo>
                  <a:lnTo>
                    <a:pt x="1775665" y="1435785"/>
                  </a:lnTo>
                  <a:lnTo>
                    <a:pt x="1787503" y="1435785"/>
                  </a:lnTo>
                  <a:lnTo>
                    <a:pt x="1799341" y="1435785"/>
                  </a:lnTo>
                  <a:lnTo>
                    <a:pt x="1811178" y="1435785"/>
                  </a:lnTo>
                  <a:lnTo>
                    <a:pt x="1823016" y="1435785"/>
                  </a:lnTo>
                  <a:lnTo>
                    <a:pt x="1834854" y="1435785"/>
                  </a:lnTo>
                  <a:lnTo>
                    <a:pt x="1846692" y="1435785"/>
                  </a:lnTo>
                  <a:lnTo>
                    <a:pt x="1858530" y="1435785"/>
                  </a:lnTo>
                  <a:lnTo>
                    <a:pt x="1870367" y="1435785"/>
                  </a:lnTo>
                  <a:lnTo>
                    <a:pt x="1882205" y="1435785"/>
                  </a:lnTo>
                  <a:lnTo>
                    <a:pt x="1894043" y="1435785"/>
                  </a:lnTo>
                  <a:lnTo>
                    <a:pt x="1905881" y="1435785"/>
                  </a:lnTo>
                  <a:lnTo>
                    <a:pt x="1917718" y="1435785"/>
                  </a:lnTo>
                  <a:lnTo>
                    <a:pt x="1929556" y="1435785"/>
                  </a:lnTo>
                  <a:lnTo>
                    <a:pt x="1941394" y="1435785"/>
                  </a:lnTo>
                  <a:lnTo>
                    <a:pt x="1953232" y="1435785"/>
                  </a:lnTo>
                  <a:lnTo>
                    <a:pt x="1965069" y="1435785"/>
                  </a:lnTo>
                  <a:lnTo>
                    <a:pt x="1976907" y="1435785"/>
                  </a:lnTo>
                  <a:lnTo>
                    <a:pt x="1988745" y="1435785"/>
                  </a:lnTo>
                  <a:lnTo>
                    <a:pt x="2000583" y="1435785"/>
                  </a:lnTo>
                  <a:lnTo>
                    <a:pt x="2012421" y="1435785"/>
                  </a:lnTo>
                  <a:lnTo>
                    <a:pt x="2024258" y="1435785"/>
                  </a:lnTo>
                  <a:lnTo>
                    <a:pt x="2036096" y="1435785"/>
                  </a:lnTo>
                  <a:lnTo>
                    <a:pt x="2047934" y="1435785"/>
                  </a:lnTo>
                  <a:lnTo>
                    <a:pt x="2059772" y="1435785"/>
                  </a:lnTo>
                  <a:lnTo>
                    <a:pt x="2071609" y="1435785"/>
                  </a:lnTo>
                  <a:lnTo>
                    <a:pt x="2083447" y="1435785"/>
                  </a:lnTo>
                  <a:lnTo>
                    <a:pt x="2095285" y="1435785"/>
                  </a:lnTo>
                  <a:lnTo>
                    <a:pt x="2107123" y="1435785"/>
                  </a:lnTo>
                  <a:lnTo>
                    <a:pt x="2118961" y="1435785"/>
                  </a:lnTo>
                  <a:lnTo>
                    <a:pt x="2130798" y="1435785"/>
                  </a:lnTo>
                  <a:lnTo>
                    <a:pt x="2142636" y="1435785"/>
                  </a:lnTo>
                  <a:lnTo>
                    <a:pt x="2154474" y="1435785"/>
                  </a:lnTo>
                  <a:lnTo>
                    <a:pt x="2166312" y="1435785"/>
                  </a:lnTo>
                  <a:lnTo>
                    <a:pt x="2178149" y="1435785"/>
                  </a:lnTo>
                  <a:lnTo>
                    <a:pt x="2189987" y="1435785"/>
                  </a:lnTo>
                  <a:lnTo>
                    <a:pt x="2201825" y="1435785"/>
                  </a:lnTo>
                  <a:lnTo>
                    <a:pt x="2213663" y="1435785"/>
                  </a:lnTo>
                  <a:lnTo>
                    <a:pt x="2225500" y="1435785"/>
                  </a:lnTo>
                  <a:lnTo>
                    <a:pt x="2237338" y="1435785"/>
                  </a:lnTo>
                  <a:lnTo>
                    <a:pt x="2249176" y="1435785"/>
                  </a:lnTo>
                  <a:lnTo>
                    <a:pt x="2261014" y="1435785"/>
                  </a:lnTo>
                  <a:lnTo>
                    <a:pt x="2272852" y="1435785"/>
                  </a:lnTo>
                  <a:lnTo>
                    <a:pt x="2284689" y="1435785"/>
                  </a:lnTo>
                  <a:lnTo>
                    <a:pt x="2296527" y="1435785"/>
                  </a:lnTo>
                  <a:lnTo>
                    <a:pt x="2308365" y="1435785"/>
                  </a:lnTo>
                  <a:lnTo>
                    <a:pt x="2320203" y="1435785"/>
                  </a:lnTo>
                  <a:lnTo>
                    <a:pt x="2332040" y="1435785"/>
                  </a:lnTo>
                  <a:lnTo>
                    <a:pt x="2343878" y="1435785"/>
                  </a:lnTo>
                  <a:lnTo>
                    <a:pt x="2343878" y="1435303"/>
                  </a:lnTo>
                  <a:lnTo>
                    <a:pt x="2355716" y="1435219"/>
                  </a:lnTo>
                  <a:lnTo>
                    <a:pt x="2367554" y="1435120"/>
                  </a:lnTo>
                  <a:lnTo>
                    <a:pt x="2379391" y="1435003"/>
                  </a:lnTo>
                  <a:lnTo>
                    <a:pt x="2391229" y="1434866"/>
                  </a:lnTo>
                  <a:lnTo>
                    <a:pt x="2403067" y="1434705"/>
                  </a:lnTo>
                  <a:lnTo>
                    <a:pt x="2414905" y="1434515"/>
                  </a:lnTo>
                  <a:lnTo>
                    <a:pt x="2426743" y="1434293"/>
                  </a:lnTo>
                  <a:lnTo>
                    <a:pt x="2438580" y="1434032"/>
                  </a:lnTo>
                  <a:lnTo>
                    <a:pt x="2450418" y="1433725"/>
                  </a:lnTo>
                  <a:lnTo>
                    <a:pt x="2462256" y="1433364"/>
                  </a:lnTo>
                  <a:lnTo>
                    <a:pt x="2474094" y="1432940"/>
                  </a:lnTo>
                  <a:lnTo>
                    <a:pt x="2485931" y="1432442"/>
                  </a:lnTo>
                  <a:lnTo>
                    <a:pt x="2497769" y="1431857"/>
                  </a:lnTo>
                  <a:lnTo>
                    <a:pt x="2509607" y="1431171"/>
                  </a:lnTo>
                  <a:lnTo>
                    <a:pt x="2521445" y="1430364"/>
                  </a:lnTo>
                  <a:lnTo>
                    <a:pt x="2533283" y="1429418"/>
                  </a:lnTo>
                  <a:lnTo>
                    <a:pt x="2545120" y="1428307"/>
                  </a:lnTo>
                  <a:lnTo>
                    <a:pt x="2556958" y="1427003"/>
                  </a:lnTo>
                  <a:lnTo>
                    <a:pt x="2568796" y="1425474"/>
                  </a:lnTo>
                  <a:lnTo>
                    <a:pt x="2580634" y="1423680"/>
                  </a:lnTo>
                  <a:lnTo>
                    <a:pt x="2592471" y="1421578"/>
                  </a:lnTo>
                  <a:lnTo>
                    <a:pt x="2604309" y="1419115"/>
                  </a:lnTo>
                  <a:lnTo>
                    <a:pt x="2616147" y="1416230"/>
                  </a:lnTo>
                  <a:lnTo>
                    <a:pt x="2627985" y="1412855"/>
                  </a:lnTo>
                  <a:lnTo>
                    <a:pt x="2639822" y="1408908"/>
                  </a:lnTo>
                  <a:lnTo>
                    <a:pt x="2651660" y="1404297"/>
                  </a:lnTo>
                  <a:lnTo>
                    <a:pt x="2663498" y="1398916"/>
                  </a:lnTo>
                  <a:lnTo>
                    <a:pt x="2675336" y="1392643"/>
                  </a:lnTo>
                  <a:lnTo>
                    <a:pt x="2687174" y="1385341"/>
                  </a:lnTo>
                  <a:lnTo>
                    <a:pt x="2699011" y="1376856"/>
                  </a:lnTo>
                  <a:lnTo>
                    <a:pt x="2710849" y="1367014"/>
                  </a:lnTo>
                  <a:lnTo>
                    <a:pt x="2722687" y="1355624"/>
                  </a:lnTo>
                  <a:lnTo>
                    <a:pt x="2734525" y="1342477"/>
                  </a:lnTo>
                  <a:lnTo>
                    <a:pt x="2746362" y="1327346"/>
                  </a:lnTo>
                  <a:lnTo>
                    <a:pt x="2758200" y="1309991"/>
                  </a:lnTo>
                  <a:lnTo>
                    <a:pt x="2770038" y="1290163"/>
                  </a:lnTo>
                  <a:lnTo>
                    <a:pt x="2781876" y="1267610"/>
                  </a:lnTo>
                  <a:lnTo>
                    <a:pt x="2793713" y="1242089"/>
                  </a:lnTo>
                  <a:lnTo>
                    <a:pt x="2805551" y="1213375"/>
                  </a:lnTo>
                  <a:lnTo>
                    <a:pt x="2817389" y="1181276"/>
                  </a:lnTo>
                  <a:lnTo>
                    <a:pt x="2829227" y="1145651"/>
                  </a:lnTo>
                  <a:lnTo>
                    <a:pt x="2841065" y="1106430"/>
                  </a:lnTo>
                  <a:lnTo>
                    <a:pt x="2852902" y="1063629"/>
                  </a:lnTo>
                  <a:lnTo>
                    <a:pt x="2864740" y="1017367"/>
                  </a:lnTo>
                  <a:lnTo>
                    <a:pt x="2876578" y="967885"/>
                  </a:lnTo>
                  <a:lnTo>
                    <a:pt x="2888416" y="915541"/>
                  </a:lnTo>
                  <a:lnTo>
                    <a:pt x="2900253" y="860819"/>
                  </a:lnTo>
                  <a:lnTo>
                    <a:pt x="2912091" y="804309"/>
                  </a:lnTo>
                  <a:lnTo>
                    <a:pt x="2923929" y="746690"/>
                  </a:lnTo>
                  <a:lnTo>
                    <a:pt x="2935767" y="688693"/>
                  </a:lnTo>
                  <a:lnTo>
                    <a:pt x="2947604" y="631074"/>
                  </a:lnTo>
                  <a:lnTo>
                    <a:pt x="2959442" y="574564"/>
                  </a:lnTo>
                  <a:lnTo>
                    <a:pt x="2971280" y="519842"/>
                  </a:lnTo>
                  <a:lnTo>
                    <a:pt x="2983118" y="467498"/>
                  </a:lnTo>
                  <a:lnTo>
                    <a:pt x="2994956" y="418016"/>
                  </a:lnTo>
                  <a:lnTo>
                    <a:pt x="3006793" y="371755"/>
                  </a:lnTo>
                  <a:lnTo>
                    <a:pt x="3018631" y="328953"/>
                  </a:lnTo>
                  <a:lnTo>
                    <a:pt x="3030469" y="289732"/>
                  </a:lnTo>
                  <a:lnTo>
                    <a:pt x="3042307" y="254107"/>
                  </a:lnTo>
                  <a:lnTo>
                    <a:pt x="3054144" y="222008"/>
                  </a:lnTo>
                  <a:lnTo>
                    <a:pt x="3065982" y="193294"/>
                  </a:lnTo>
                  <a:lnTo>
                    <a:pt x="3077820" y="167773"/>
                  </a:lnTo>
                  <a:lnTo>
                    <a:pt x="3089658" y="145221"/>
                  </a:lnTo>
                  <a:lnTo>
                    <a:pt x="3101496" y="125392"/>
                  </a:lnTo>
                  <a:lnTo>
                    <a:pt x="3113333" y="108037"/>
                  </a:lnTo>
                  <a:lnTo>
                    <a:pt x="3125171" y="92906"/>
                  </a:lnTo>
                  <a:lnTo>
                    <a:pt x="3137009" y="79759"/>
                  </a:lnTo>
                  <a:lnTo>
                    <a:pt x="3148847" y="68369"/>
                  </a:lnTo>
                  <a:lnTo>
                    <a:pt x="3160684" y="58527"/>
                  </a:lnTo>
                  <a:lnTo>
                    <a:pt x="3172522" y="50042"/>
                  </a:lnTo>
                  <a:lnTo>
                    <a:pt x="3184360" y="42740"/>
                  </a:lnTo>
                  <a:lnTo>
                    <a:pt x="3196198" y="36467"/>
                  </a:lnTo>
                  <a:lnTo>
                    <a:pt x="3208035" y="31086"/>
                  </a:lnTo>
                  <a:lnTo>
                    <a:pt x="3219873" y="26475"/>
                  </a:lnTo>
                  <a:lnTo>
                    <a:pt x="3231711" y="22528"/>
                  </a:lnTo>
                  <a:lnTo>
                    <a:pt x="3243549" y="19153"/>
                  </a:lnTo>
                  <a:lnTo>
                    <a:pt x="3255387" y="16268"/>
                  </a:lnTo>
                  <a:lnTo>
                    <a:pt x="3267224" y="13805"/>
                  </a:lnTo>
                  <a:lnTo>
                    <a:pt x="3279062" y="11703"/>
                  </a:lnTo>
                  <a:lnTo>
                    <a:pt x="3290900" y="9910"/>
                  </a:lnTo>
                  <a:lnTo>
                    <a:pt x="3302738" y="8380"/>
                  </a:lnTo>
                  <a:lnTo>
                    <a:pt x="3314575" y="7076"/>
                  </a:lnTo>
                  <a:lnTo>
                    <a:pt x="3326413" y="5965"/>
                  </a:lnTo>
                  <a:lnTo>
                    <a:pt x="3338251" y="5019"/>
                  </a:lnTo>
                  <a:lnTo>
                    <a:pt x="3350089" y="4212"/>
                  </a:lnTo>
                  <a:lnTo>
                    <a:pt x="3361926" y="3526"/>
                  </a:lnTo>
                  <a:lnTo>
                    <a:pt x="3373764" y="2941"/>
                  </a:lnTo>
                  <a:lnTo>
                    <a:pt x="3385602" y="2443"/>
                  </a:lnTo>
                  <a:lnTo>
                    <a:pt x="3397440" y="2019"/>
                  </a:lnTo>
                  <a:lnTo>
                    <a:pt x="3409278" y="1658"/>
                  </a:lnTo>
                  <a:lnTo>
                    <a:pt x="3421115" y="1351"/>
                  </a:lnTo>
                  <a:lnTo>
                    <a:pt x="3432953" y="1090"/>
                  </a:lnTo>
                  <a:lnTo>
                    <a:pt x="3444791" y="868"/>
                  </a:lnTo>
                  <a:lnTo>
                    <a:pt x="3456629" y="678"/>
                  </a:lnTo>
                  <a:lnTo>
                    <a:pt x="3468466" y="517"/>
                  </a:lnTo>
                  <a:lnTo>
                    <a:pt x="3480304" y="380"/>
                  </a:lnTo>
                  <a:lnTo>
                    <a:pt x="3492142" y="263"/>
                  </a:lnTo>
                  <a:lnTo>
                    <a:pt x="3503980" y="164"/>
                  </a:lnTo>
                  <a:lnTo>
                    <a:pt x="3515818" y="80"/>
                  </a:lnTo>
                  <a:lnTo>
                    <a:pt x="3515818" y="0"/>
                  </a:lnTo>
                  <a:lnTo>
                    <a:pt x="3527655" y="70"/>
                  </a:lnTo>
                  <a:lnTo>
                    <a:pt x="3539493" y="153"/>
                  </a:lnTo>
                  <a:lnTo>
                    <a:pt x="3551331" y="250"/>
                  </a:lnTo>
                  <a:lnTo>
                    <a:pt x="3563169" y="364"/>
                  </a:lnTo>
                  <a:lnTo>
                    <a:pt x="3575006" y="498"/>
                  </a:lnTo>
                  <a:lnTo>
                    <a:pt x="3586844" y="656"/>
                  </a:lnTo>
                  <a:lnTo>
                    <a:pt x="3598682" y="841"/>
                  </a:lnTo>
                  <a:lnTo>
                    <a:pt x="3610520" y="1059"/>
                  </a:lnTo>
                  <a:lnTo>
                    <a:pt x="3622357" y="1315"/>
                  </a:lnTo>
                  <a:lnTo>
                    <a:pt x="3634195" y="1616"/>
                  </a:lnTo>
                  <a:lnTo>
                    <a:pt x="3646033" y="1969"/>
                  </a:lnTo>
                  <a:lnTo>
                    <a:pt x="3657871" y="2384"/>
                  </a:lnTo>
                  <a:lnTo>
                    <a:pt x="3669709" y="2871"/>
                  </a:lnTo>
                  <a:lnTo>
                    <a:pt x="3681546" y="3443"/>
                  </a:lnTo>
                  <a:lnTo>
                    <a:pt x="3693384" y="4115"/>
                  </a:lnTo>
                  <a:lnTo>
                    <a:pt x="3705222" y="4904"/>
                  </a:lnTo>
                  <a:lnTo>
                    <a:pt x="3717060" y="5830"/>
                  </a:lnTo>
                  <a:lnTo>
                    <a:pt x="3728897" y="6916"/>
                  </a:lnTo>
                  <a:lnTo>
                    <a:pt x="3740735" y="8191"/>
                  </a:lnTo>
                  <a:lnTo>
                    <a:pt x="3752573" y="9686"/>
                  </a:lnTo>
                  <a:lnTo>
                    <a:pt x="3764411" y="11437"/>
                  </a:lnTo>
                  <a:lnTo>
                    <a:pt x="3776248" y="13490"/>
                  </a:lnTo>
                  <a:lnTo>
                    <a:pt x="3788086" y="15894"/>
                  </a:lnTo>
                  <a:lnTo>
                    <a:pt x="3799924" y="18706"/>
                  </a:lnTo>
                  <a:lnTo>
                    <a:pt x="3811762" y="21995"/>
                  </a:lnTo>
                  <a:lnTo>
                    <a:pt x="3823600" y="25838"/>
                  </a:lnTo>
                  <a:lnTo>
                    <a:pt x="3835437" y="30322"/>
                  </a:lnTo>
                  <a:lnTo>
                    <a:pt x="3847275" y="35550"/>
                  </a:lnTo>
                  <a:lnTo>
                    <a:pt x="3859113" y="41635"/>
                  </a:lnTo>
                  <a:lnTo>
                    <a:pt x="3870951" y="48706"/>
                  </a:lnTo>
                  <a:lnTo>
                    <a:pt x="3882788" y="56907"/>
                  </a:lnTo>
                  <a:lnTo>
                    <a:pt x="3894626" y="66399"/>
                  </a:lnTo>
                  <a:lnTo>
                    <a:pt x="3906464" y="77355"/>
                  </a:lnTo>
                  <a:lnTo>
                    <a:pt x="3918302" y="89964"/>
                  </a:lnTo>
                  <a:lnTo>
                    <a:pt x="3930139" y="104427"/>
                  </a:lnTo>
                  <a:lnTo>
                    <a:pt x="3941977" y="120950"/>
                  </a:lnTo>
                  <a:lnTo>
                    <a:pt x="3953815" y="139744"/>
                  </a:lnTo>
                  <a:lnTo>
                    <a:pt x="3965653" y="161011"/>
                  </a:lnTo>
                  <a:lnTo>
                    <a:pt x="3977491" y="184940"/>
                  </a:lnTo>
                  <a:lnTo>
                    <a:pt x="3989328" y="211689"/>
                  </a:lnTo>
                  <a:lnTo>
                    <a:pt x="4001166" y="241376"/>
                  </a:lnTo>
                  <a:lnTo>
                    <a:pt x="4013004" y="274061"/>
                  </a:lnTo>
                  <a:lnTo>
                    <a:pt x="4024842" y="309728"/>
                  </a:lnTo>
                  <a:lnTo>
                    <a:pt x="4036679" y="348279"/>
                  </a:lnTo>
                  <a:lnTo>
                    <a:pt x="4048517" y="389515"/>
                  </a:lnTo>
                  <a:lnTo>
                    <a:pt x="4060355" y="433135"/>
                  </a:lnTo>
                  <a:lnTo>
                    <a:pt x="4072193" y="478736"/>
                  </a:lnTo>
                  <a:lnTo>
                    <a:pt x="4084031" y="525828"/>
                  </a:lnTo>
                  <a:lnTo>
                    <a:pt x="4095868" y="573844"/>
                  </a:lnTo>
                  <a:lnTo>
                    <a:pt x="4107706" y="622174"/>
                  </a:lnTo>
                  <a:lnTo>
                    <a:pt x="4119544" y="670191"/>
                  </a:lnTo>
                  <a:lnTo>
                    <a:pt x="4131382" y="717282"/>
                  </a:lnTo>
                  <a:lnTo>
                    <a:pt x="4143219" y="762884"/>
                  </a:lnTo>
                  <a:lnTo>
                    <a:pt x="4155057" y="806504"/>
                  </a:lnTo>
                  <a:lnTo>
                    <a:pt x="4166895" y="847739"/>
                  </a:lnTo>
                  <a:lnTo>
                    <a:pt x="4178733" y="886290"/>
                  </a:lnTo>
                  <a:lnTo>
                    <a:pt x="4190570" y="921958"/>
                  </a:lnTo>
                  <a:lnTo>
                    <a:pt x="4202408" y="954642"/>
                  </a:lnTo>
                  <a:lnTo>
                    <a:pt x="4214246" y="984329"/>
                  </a:lnTo>
                  <a:lnTo>
                    <a:pt x="4226084" y="1011079"/>
                  </a:lnTo>
                  <a:lnTo>
                    <a:pt x="4237922" y="1035007"/>
                  </a:lnTo>
                  <a:lnTo>
                    <a:pt x="4249759" y="1056275"/>
                  </a:lnTo>
                  <a:lnTo>
                    <a:pt x="4261597" y="1075068"/>
                  </a:lnTo>
                  <a:lnTo>
                    <a:pt x="4273435" y="1091592"/>
                  </a:lnTo>
                  <a:lnTo>
                    <a:pt x="4285273" y="1106055"/>
                  </a:lnTo>
                  <a:lnTo>
                    <a:pt x="4297110" y="1118664"/>
                  </a:lnTo>
                  <a:lnTo>
                    <a:pt x="4308948" y="1129620"/>
                  </a:lnTo>
                  <a:lnTo>
                    <a:pt x="4320786" y="1139111"/>
                  </a:lnTo>
                  <a:lnTo>
                    <a:pt x="4332624" y="1147313"/>
                  </a:lnTo>
                  <a:lnTo>
                    <a:pt x="4344461" y="1154384"/>
                  </a:lnTo>
                  <a:lnTo>
                    <a:pt x="4356299" y="1160469"/>
                  </a:lnTo>
                  <a:lnTo>
                    <a:pt x="4368137" y="1165696"/>
                  </a:lnTo>
                  <a:lnTo>
                    <a:pt x="4379975" y="1170181"/>
                  </a:lnTo>
                  <a:lnTo>
                    <a:pt x="4391813" y="1174023"/>
                  </a:lnTo>
                  <a:lnTo>
                    <a:pt x="4403650" y="1177312"/>
                  </a:lnTo>
                  <a:lnTo>
                    <a:pt x="4415488" y="1180125"/>
                  </a:lnTo>
                  <a:lnTo>
                    <a:pt x="4427326" y="1182529"/>
                  </a:lnTo>
                  <a:lnTo>
                    <a:pt x="4439164" y="1184581"/>
                  </a:lnTo>
                  <a:lnTo>
                    <a:pt x="4451001" y="1186333"/>
                  </a:lnTo>
                  <a:lnTo>
                    <a:pt x="4462839" y="1187828"/>
                  </a:lnTo>
                  <a:lnTo>
                    <a:pt x="4474677" y="1189102"/>
                  </a:lnTo>
                  <a:lnTo>
                    <a:pt x="4486515" y="1190189"/>
                  </a:lnTo>
                  <a:lnTo>
                    <a:pt x="4498352" y="1191114"/>
                  </a:lnTo>
                  <a:lnTo>
                    <a:pt x="4510190" y="1191903"/>
                  </a:lnTo>
                  <a:lnTo>
                    <a:pt x="4522028" y="1192575"/>
                  </a:lnTo>
                  <a:lnTo>
                    <a:pt x="4533866" y="1193147"/>
                  </a:lnTo>
                  <a:lnTo>
                    <a:pt x="4545704" y="1193635"/>
                  </a:lnTo>
                  <a:lnTo>
                    <a:pt x="4557541" y="1194050"/>
                  </a:lnTo>
                  <a:lnTo>
                    <a:pt x="4569379" y="1194403"/>
                  </a:lnTo>
                  <a:lnTo>
                    <a:pt x="4581217" y="1194704"/>
                  </a:lnTo>
                  <a:lnTo>
                    <a:pt x="4593055" y="1194959"/>
                  </a:lnTo>
                  <a:lnTo>
                    <a:pt x="4604892" y="1195177"/>
                  </a:lnTo>
                  <a:lnTo>
                    <a:pt x="4616730" y="1195363"/>
                  </a:lnTo>
                  <a:lnTo>
                    <a:pt x="4628568" y="1195520"/>
                  </a:lnTo>
                  <a:lnTo>
                    <a:pt x="4640406" y="1195655"/>
                  </a:lnTo>
                  <a:lnTo>
                    <a:pt x="4652244" y="1195769"/>
                  </a:lnTo>
                  <a:lnTo>
                    <a:pt x="4664081" y="1195866"/>
                  </a:lnTo>
                  <a:lnTo>
                    <a:pt x="4675919" y="1195949"/>
                  </a:lnTo>
                  <a:lnTo>
                    <a:pt x="4687757" y="1196019"/>
                  </a:lnTo>
                </a:path>
              </a:pathLst>
            </a:custGeom>
            <a:ln w="40651" cap="flat">
              <a:solidFill>
                <a:srgbClr val="FF6B96">
                  <a:alpha val="100000"/>
                </a:srgbClr>
              </a:solidFill>
              <a:prstDash val="solid"/>
              <a:round/>
            </a:ln>
          </p:spPr>
          <p:txBody>
            <a:bodyPr/>
            <a:lstStyle/>
            <a:p>
              <a:endParaRPr/>
            </a:p>
          </p:txBody>
        </p:sp>
        <p:sp>
          <p:nvSpPr>
            <p:cNvPr id="46" name="pt46"/>
            <p:cNvSpPr/>
            <p:nvPr/>
          </p:nvSpPr>
          <p:spPr>
            <a:xfrm>
              <a:off x="4767428" y="84087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47" name="pt47"/>
            <p:cNvSpPr/>
            <p:nvPr/>
          </p:nvSpPr>
          <p:spPr>
            <a:xfrm>
              <a:off x="7111307" y="84087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48" name="pt48"/>
            <p:cNvSpPr/>
            <p:nvPr/>
          </p:nvSpPr>
          <p:spPr>
            <a:xfrm>
              <a:off x="5939367" y="84087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49" name="pt49"/>
            <p:cNvSpPr/>
            <p:nvPr/>
          </p:nvSpPr>
          <p:spPr>
            <a:xfrm>
              <a:off x="2423549" y="84087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50" name="pt50"/>
            <p:cNvSpPr/>
            <p:nvPr/>
          </p:nvSpPr>
          <p:spPr>
            <a:xfrm>
              <a:off x="3595489" y="84087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a:endParaRPr/>
            </a:p>
          </p:txBody>
        </p:sp>
        <p:sp>
          <p:nvSpPr>
            <p:cNvPr id="51" name="pt51"/>
            <p:cNvSpPr/>
            <p:nvPr/>
          </p:nvSpPr>
          <p:spPr>
            <a:xfrm>
              <a:off x="5939367" y="108024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52" name="pt52"/>
            <p:cNvSpPr/>
            <p:nvPr/>
          </p:nvSpPr>
          <p:spPr>
            <a:xfrm>
              <a:off x="7111307" y="108024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53" name="pt53"/>
            <p:cNvSpPr/>
            <p:nvPr/>
          </p:nvSpPr>
          <p:spPr>
            <a:xfrm>
              <a:off x="2423549" y="108024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54" name="pt54"/>
            <p:cNvSpPr/>
            <p:nvPr/>
          </p:nvSpPr>
          <p:spPr>
            <a:xfrm>
              <a:off x="3595489" y="108024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55" name="pt55"/>
            <p:cNvSpPr/>
            <p:nvPr/>
          </p:nvSpPr>
          <p:spPr>
            <a:xfrm>
              <a:off x="2423549" y="131960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56" name="pt56"/>
            <p:cNvSpPr/>
            <p:nvPr/>
          </p:nvSpPr>
          <p:spPr>
            <a:xfrm>
              <a:off x="3595489" y="131960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57" name="pt57"/>
            <p:cNvSpPr/>
            <p:nvPr/>
          </p:nvSpPr>
          <p:spPr>
            <a:xfrm>
              <a:off x="4767428" y="108024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58" name="pt58"/>
            <p:cNvSpPr/>
            <p:nvPr/>
          </p:nvSpPr>
          <p:spPr>
            <a:xfrm>
              <a:off x="5939367" y="1319608"/>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59" name="pt59"/>
            <p:cNvSpPr/>
            <p:nvPr/>
          </p:nvSpPr>
          <p:spPr>
            <a:xfrm>
              <a:off x="5939367" y="1558973"/>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60" name="pt60"/>
            <p:cNvSpPr/>
            <p:nvPr/>
          </p:nvSpPr>
          <p:spPr>
            <a:xfrm>
              <a:off x="7111307" y="131960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a:endParaRPr/>
            </a:p>
          </p:txBody>
        </p:sp>
        <p:sp>
          <p:nvSpPr>
            <p:cNvPr id="61" name="pt61"/>
            <p:cNvSpPr/>
            <p:nvPr/>
          </p:nvSpPr>
          <p:spPr>
            <a:xfrm>
              <a:off x="2423549" y="1558973"/>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62" name="pt62"/>
            <p:cNvSpPr/>
            <p:nvPr/>
          </p:nvSpPr>
          <p:spPr>
            <a:xfrm>
              <a:off x="3595489" y="1558973"/>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63" name="pt63"/>
            <p:cNvSpPr/>
            <p:nvPr/>
          </p:nvSpPr>
          <p:spPr>
            <a:xfrm>
              <a:off x="4767428" y="1319608"/>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64" name="pt64"/>
            <p:cNvSpPr/>
            <p:nvPr/>
          </p:nvSpPr>
          <p:spPr>
            <a:xfrm>
              <a:off x="5939367" y="1798337"/>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65" name="pt65"/>
            <p:cNvSpPr/>
            <p:nvPr/>
          </p:nvSpPr>
          <p:spPr>
            <a:xfrm>
              <a:off x="2423549" y="179833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66" name="pt66"/>
            <p:cNvSpPr/>
            <p:nvPr/>
          </p:nvSpPr>
          <p:spPr>
            <a:xfrm>
              <a:off x="5939367" y="203770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7" name="pt67"/>
            <p:cNvSpPr/>
            <p:nvPr/>
          </p:nvSpPr>
          <p:spPr>
            <a:xfrm>
              <a:off x="7111307" y="155897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8" name="pt68"/>
            <p:cNvSpPr/>
            <p:nvPr/>
          </p:nvSpPr>
          <p:spPr>
            <a:xfrm>
              <a:off x="7111307" y="1798337"/>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a:endParaRPr/>
            </a:p>
          </p:txBody>
        </p:sp>
        <p:sp>
          <p:nvSpPr>
            <p:cNvPr id="69" name="pt69"/>
            <p:cNvSpPr/>
            <p:nvPr/>
          </p:nvSpPr>
          <p:spPr>
            <a:xfrm>
              <a:off x="4767428" y="155897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0" name="pt70"/>
            <p:cNvSpPr/>
            <p:nvPr/>
          </p:nvSpPr>
          <p:spPr>
            <a:xfrm>
              <a:off x="7111307" y="2037702"/>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71" name="pt71"/>
            <p:cNvSpPr/>
            <p:nvPr/>
          </p:nvSpPr>
          <p:spPr>
            <a:xfrm>
              <a:off x="3595489" y="179833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2" name="pt72"/>
            <p:cNvSpPr/>
            <p:nvPr/>
          </p:nvSpPr>
          <p:spPr>
            <a:xfrm>
              <a:off x="7111307" y="2277066"/>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73" name="pt73"/>
            <p:cNvSpPr/>
            <p:nvPr/>
          </p:nvSpPr>
          <p:spPr>
            <a:xfrm>
              <a:off x="2423549" y="2037702"/>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74" name="pt74"/>
            <p:cNvSpPr/>
            <p:nvPr/>
          </p:nvSpPr>
          <p:spPr>
            <a:xfrm>
              <a:off x="2423549" y="2277066"/>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75" name="pt75"/>
            <p:cNvSpPr/>
            <p:nvPr/>
          </p:nvSpPr>
          <p:spPr>
            <a:xfrm>
              <a:off x="5939367" y="2277066"/>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76" name="pt76"/>
            <p:cNvSpPr/>
            <p:nvPr/>
          </p:nvSpPr>
          <p:spPr>
            <a:xfrm>
              <a:off x="3595489" y="2037702"/>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77" name="pt77"/>
            <p:cNvSpPr/>
            <p:nvPr/>
          </p:nvSpPr>
          <p:spPr>
            <a:xfrm>
              <a:off x="4767428" y="179833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78" name="pt78"/>
            <p:cNvSpPr/>
            <p:nvPr/>
          </p:nvSpPr>
          <p:spPr>
            <a:xfrm>
              <a:off x="4767428" y="2037702"/>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a:endParaRPr/>
            </a:p>
          </p:txBody>
        </p:sp>
        <p:sp>
          <p:nvSpPr>
            <p:cNvPr id="79" name="pt79"/>
            <p:cNvSpPr/>
            <p:nvPr/>
          </p:nvSpPr>
          <p:spPr>
            <a:xfrm>
              <a:off x="7111307" y="2516431"/>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80" name="pt80"/>
            <p:cNvSpPr/>
            <p:nvPr/>
          </p:nvSpPr>
          <p:spPr>
            <a:xfrm>
              <a:off x="3595489" y="227706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81" name="pt81"/>
            <p:cNvSpPr/>
            <p:nvPr/>
          </p:nvSpPr>
          <p:spPr>
            <a:xfrm>
              <a:off x="4767428" y="227706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a:endParaRPr/>
            </a:p>
          </p:txBody>
        </p:sp>
        <p:sp>
          <p:nvSpPr>
            <p:cNvPr id="82" name="pt82"/>
            <p:cNvSpPr/>
            <p:nvPr/>
          </p:nvSpPr>
          <p:spPr>
            <a:xfrm>
              <a:off x="5939367" y="2516431"/>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a:endParaRPr/>
            </a:p>
          </p:txBody>
        </p:sp>
        <p:sp>
          <p:nvSpPr>
            <p:cNvPr id="83" name="pt83"/>
            <p:cNvSpPr/>
            <p:nvPr/>
          </p:nvSpPr>
          <p:spPr>
            <a:xfrm>
              <a:off x="4767428" y="2516431"/>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84" name="pt84"/>
            <p:cNvSpPr/>
            <p:nvPr/>
          </p:nvSpPr>
          <p:spPr>
            <a:xfrm>
              <a:off x="3595489" y="2516431"/>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a:endParaRPr/>
            </a:p>
          </p:txBody>
        </p:sp>
        <p:sp>
          <p:nvSpPr>
            <p:cNvPr id="85" name="pt85"/>
            <p:cNvSpPr/>
            <p:nvPr/>
          </p:nvSpPr>
          <p:spPr>
            <a:xfrm>
              <a:off x="2423549" y="251643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86" name="pt86"/>
            <p:cNvSpPr/>
            <p:nvPr/>
          </p:nvSpPr>
          <p:spPr>
            <a:xfrm>
              <a:off x="2423549" y="2755795"/>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87" name="pt87"/>
            <p:cNvSpPr/>
            <p:nvPr/>
          </p:nvSpPr>
          <p:spPr>
            <a:xfrm>
              <a:off x="7111307" y="2755795"/>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88" name="pt88"/>
            <p:cNvSpPr/>
            <p:nvPr/>
          </p:nvSpPr>
          <p:spPr>
            <a:xfrm>
              <a:off x="3595489" y="275579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89" name="pt89"/>
            <p:cNvSpPr/>
            <p:nvPr/>
          </p:nvSpPr>
          <p:spPr>
            <a:xfrm>
              <a:off x="2423549" y="299516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90" name="pt90"/>
            <p:cNvSpPr/>
            <p:nvPr/>
          </p:nvSpPr>
          <p:spPr>
            <a:xfrm>
              <a:off x="7111307" y="2995160"/>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91" name="pt91"/>
            <p:cNvSpPr/>
            <p:nvPr/>
          </p:nvSpPr>
          <p:spPr>
            <a:xfrm>
              <a:off x="2423549" y="3234524"/>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92" name="pt92"/>
            <p:cNvSpPr/>
            <p:nvPr/>
          </p:nvSpPr>
          <p:spPr>
            <a:xfrm>
              <a:off x="4767428" y="2755795"/>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93" name="pt93"/>
            <p:cNvSpPr/>
            <p:nvPr/>
          </p:nvSpPr>
          <p:spPr>
            <a:xfrm>
              <a:off x="4767428" y="2995160"/>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94" name="pt94"/>
            <p:cNvSpPr/>
            <p:nvPr/>
          </p:nvSpPr>
          <p:spPr>
            <a:xfrm>
              <a:off x="5939367" y="2755795"/>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95" name="pt95"/>
            <p:cNvSpPr/>
            <p:nvPr/>
          </p:nvSpPr>
          <p:spPr>
            <a:xfrm>
              <a:off x="7111307" y="32345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96" name="pt96"/>
            <p:cNvSpPr/>
            <p:nvPr/>
          </p:nvSpPr>
          <p:spPr>
            <a:xfrm>
              <a:off x="2423549" y="3473888"/>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97" name="pt97"/>
            <p:cNvSpPr/>
            <p:nvPr/>
          </p:nvSpPr>
          <p:spPr>
            <a:xfrm>
              <a:off x="3595489" y="299516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98" name="pt98"/>
            <p:cNvSpPr/>
            <p:nvPr/>
          </p:nvSpPr>
          <p:spPr>
            <a:xfrm>
              <a:off x="3595489" y="32345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99" name="pt99"/>
            <p:cNvSpPr/>
            <p:nvPr/>
          </p:nvSpPr>
          <p:spPr>
            <a:xfrm>
              <a:off x="4767428" y="32345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00" name="pt100"/>
            <p:cNvSpPr/>
            <p:nvPr/>
          </p:nvSpPr>
          <p:spPr>
            <a:xfrm>
              <a:off x="3595489" y="3473888"/>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a:endParaRPr/>
            </a:p>
          </p:txBody>
        </p:sp>
        <p:sp>
          <p:nvSpPr>
            <p:cNvPr id="101" name="pt101"/>
            <p:cNvSpPr/>
            <p:nvPr/>
          </p:nvSpPr>
          <p:spPr>
            <a:xfrm>
              <a:off x="4767428" y="3473888"/>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02" name="pt102"/>
            <p:cNvSpPr/>
            <p:nvPr/>
          </p:nvSpPr>
          <p:spPr>
            <a:xfrm>
              <a:off x="5939367" y="2995160"/>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a:endParaRPr/>
            </a:p>
          </p:txBody>
        </p:sp>
        <p:sp>
          <p:nvSpPr>
            <p:cNvPr id="103" name="pt103"/>
            <p:cNvSpPr/>
            <p:nvPr/>
          </p:nvSpPr>
          <p:spPr>
            <a:xfrm>
              <a:off x="5939367" y="323452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04" name="pt104"/>
            <p:cNvSpPr/>
            <p:nvPr/>
          </p:nvSpPr>
          <p:spPr>
            <a:xfrm>
              <a:off x="5939367" y="3473888"/>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a:endParaRPr/>
            </a:p>
          </p:txBody>
        </p:sp>
        <p:sp>
          <p:nvSpPr>
            <p:cNvPr id="105" name="pt105"/>
            <p:cNvSpPr/>
            <p:nvPr/>
          </p:nvSpPr>
          <p:spPr>
            <a:xfrm>
              <a:off x="3595489" y="371325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6" name="pt106"/>
            <p:cNvSpPr/>
            <p:nvPr/>
          </p:nvSpPr>
          <p:spPr>
            <a:xfrm>
              <a:off x="7111307" y="3473888"/>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107" name="pt107"/>
            <p:cNvSpPr/>
            <p:nvPr/>
          </p:nvSpPr>
          <p:spPr>
            <a:xfrm>
              <a:off x="2423549" y="3713253"/>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108" name="pt108"/>
            <p:cNvSpPr/>
            <p:nvPr/>
          </p:nvSpPr>
          <p:spPr>
            <a:xfrm>
              <a:off x="5939367" y="371325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9" name="pt109"/>
            <p:cNvSpPr/>
            <p:nvPr/>
          </p:nvSpPr>
          <p:spPr>
            <a:xfrm>
              <a:off x="2423549" y="3952617"/>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10" name="pt110"/>
            <p:cNvSpPr/>
            <p:nvPr/>
          </p:nvSpPr>
          <p:spPr>
            <a:xfrm>
              <a:off x="3595489" y="3952617"/>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111" name="pt111"/>
            <p:cNvSpPr/>
            <p:nvPr/>
          </p:nvSpPr>
          <p:spPr>
            <a:xfrm>
              <a:off x="5939367" y="3952617"/>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112" name="pt112"/>
            <p:cNvSpPr/>
            <p:nvPr/>
          </p:nvSpPr>
          <p:spPr>
            <a:xfrm>
              <a:off x="7111307" y="3713253"/>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a:endParaRPr/>
            </a:p>
          </p:txBody>
        </p:sp>
        <p:sp>
          <p:nvSpPr>
            <p:cNvPr id="113" name="pt113"/>
            <p:cNvSpPr/>
            <p:nvPr/>
          </p:nvSpPr>
          <p:spPr>
            <a:xfrm>
              <a:off x="7111307" y="3952617"/>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14" name="pt114"/>
            <p:cNvSpPr/>
            <p:nvPr/>
          </p:nvSpPr>
          <p:spPr>
            <a:xfrm>
              <a:off x="4767428" y="3713253"/>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15" name="pt115"/>
            <p:cNvSpPr/>
            <p:nvPr/>
          </p:nvSpPr>
          <p:spPr>
            <a:xfrm>
              <a:off x="2423549" y="419198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16" name="pt116"/>
            <p:cNvSpPr/>
            <p:nvPr/>
          </p:nvSpPr>
          <p:spPr>
            <a:xfrm>
              <a:off x="2423549" y="4431346"/>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17" name="pt117"/>
            <p:cNvSpPr/>
            <p:nvPr/>
          </p:nvSpPr>
          <p:spPr>
            <a:xfrm>
              <a:off x="3595489" y="419198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18" name="pt118"/>
            <p:cNvSpPr/>
            <p:nvPr/>
          </p:nvSpPr>
          <p:spPr>
            <a:xfrm>
              <a:off x="4767428" y="3952617"/>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a:endParaRPr/>
            </a:p>
          </p:txBody>
        </p:sp>
        <p:sp>
          <p:nvSpPr>
            <p:cNvPr id="119" name="pt119"/>
            <p:cNvSpPr/>
            <p:nvPr/>
          </p:nvSpPr>
          <p:spPr>
            <a:xfrm>
              <a:off x="4767428" y="419198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20" name="pt120"/>
            <p:cNvSpPr/>
            <p:nvPr/>
          </p:nvSpPr>
          <p:spPr>
            <a:xfrm>
              <a:off x="5939367" y="419198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21" name="pt121"/>
            <p:cNvSpPr/>
            <p:nvPr/>
          </p:nvSpPr>
          <p:spPr>
            <a:xfrm>
              <a:off x="7111307" y="419198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a:endParaRPr/>
            </a:p>
          </p:txBody>
        </p:sp>
        <p:sp>
          <p:nvSpPr>
            <p:cNvPr id="122" name="pt122"/>
            <p:cNvSpPr/>
            <p:nvPr/>
          </p:nvSpPr>
          <p:spPr>
            <a:xfrm>
              <a:off x="3595489" y="4431346"/>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23" name="pt123"/>
            <p:cNvSpPr/>
            <p:nvPr/>
          </p:nvSpPr>
          <p:spPr>
            <a:xfrm>
              <a:off x="3595489" y="467071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24" name="pt124"/>
            <p:cNvSpPr/>
            <p:nvPr/>
          </p:nvSpPr>
          <p:spPr>
            <a:xfrm>
              <a:off x="2423549" y="467071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25" name="pt125"/>
            <p:cNvSpPr/>
            <p:nvPr/>
          </p:nvSpPr>
          <p:spPr>
            <a:xfrm>
              <a:off x="5939367" y="4431346"/>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26" name="pt126"/>
            <p:cNvSpPr/>
            <p:nvPr/>
          </p:nvSpPr>
          <p:spPr>
            <a:xfrm>
              <a:off x="2423549" y="4910075"/>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27" name="pt127"/>
            <p:cNvSpPr/>
            <p:nvPr/>
          </p:nvSpPr>
          <p:spPr>
            <a:xfrm>
              <a:off x="4767428" y="4431346"/>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28" name="pt128"/>
            <p:cNvSpPr/>
            <p:nvPr/>
          </p:nvSpPr>
          <p:spPr>
            <a:xfrm>
              <a:off x="3595489" y="4910075"/>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29" name="pt129"/>
            <p:cNvSpPr/>
            <p:nvPr/>
          </p:nvSpPr>
          <p:spPr>
            <a:xfrm>
              <a:off x="7111307" y="4431346"/>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30" name="pt130"/>
            <p:cNvSpPr/>
            <p:nvPr/>
          </p:nvSpPr>
          <p:spPr>
            <a:xfrm>
              <a:off x="4767428" y="4670711"/>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31" name="pt131"/>
            <p:cNvSpPr/>
            <p:nvPr/>
          </p:nvSpPr>
          <p:spPr>
            <a:xfrm>
              <a:off x="4767428" y="491007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2" name="pt132"/>
            <p:cNvSpPr/>
            <p:nvPr/>
          </p:nvSpPr>
          <p:spPr>
            <a:xfrm>
              <a:off x="5939367" y="467071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3" name="pt133"/>
            <p:cNvSpPr/>
            <p:nvPr/>
          </p:nvSpPr>
          <p:spPr>
            <a:xfrm>
              <a:off x="7111307" y="467071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34" name="pt134"/>
            <p:cNvSpPr/>
            <p:nvPr/>
          </p:nvSpPr>
          <p:spPr>
            <a:xfrm>
              <a:off x="7111307" y="491007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a:endParaRPr/>
            </a:p>
          </p:txBody>
        </p:sp>
        <p:sp>
          <p:nvSpPr>
            <p:cNvPr id="135" name="pt135"/>
            <p:cNvSpPr/>
            <p:nvPr/>
          </p:nvSpPr>
          <p:spPr>
            <a:xfrm>
              <a:off x="5939367" y="4910075"/>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a:endParaRPr/>
            </a:p>
          </p:txBody>
        </p:sp>
        <p:sp>
          <p:nvSpPr>
            <p:cNvPr id="136" name="pt136"/>
            <p:cNvSpPr/>
            <p:nvPr/>
          </p:nvSpPr>
          <p:spPr>
            <a:xfrm>
              <a:off x="5939367" y="5149440"/>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37" name="pt137"/>
            <p:cNvSpPr/>
            <p:nvPr/>
          </p:nvSpPr>
          <p:spPr>
            <a:xfrm>
              <a:off x="2423549" y="514944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38" name="pt138"/>
            <p:cNvSpPr/>
            <p:nvPr/>
          </p:nvSpPr>
          <p:spPr>
            <a:xfrm>
              <a:off x="3595489" y="514944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39" name="pt139"/>
            <p:cNvSpPr/>
            <p:nvPr/>
          </p:nvSpPr>
          <p:spPr>
            <a:xfrm>
              <a:off x="4767428" y="514944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a:endParaRPr/>
            </a:p>
          </p:txBody>
        </p:sp>
        <p:sp>
          <p:nvSpPr>
            <p:cNvPr id="140" name="pt140"/>
            <p:cNvSpPr/>
            <p:nvPr/>
          </p:nvSpPr>
          <p:spPr>
            <a:xfrm>
              <a:off x="2423549" y="538880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41" name="pt141"/>
            <p:cNvSpPr/>
            <p:nvPr/>
          </p:nvSpPr>
          <p:spPr>
            <a:xfrm>
              <a:off x="3595489" y="538880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42" name="pt142"/>
            <p:cNvSpPr/>
            <p:nvPr/>
          </p:nvSpPr>
          <p:spPr>
            <a:xfrm>
              <a:off x="4767428" y="538880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43" name="pt143"/>
            <p:cNvSpPr/>
            <p:nvPr/>
          </p:nvSpPr>
          <p:spPr>
            <a:xfrm>
              <a:off x="5939367" y="5388804"/>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44" name="pt144"/>
            <p:cNvSpPr/>
            <p:nvPr/>
          </p:nvSpPr>
          <p:spPr>
            <a:xfrm>
              <a:off x="7111307" y="5149440"/>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45" name="pt145"/>
            <p:cNvSpPr/>
            <p:nvPr/>
          </p:nvSpPr>
          <p:spPr>
            <a:xfrm>
              <a:off x="7111307" y="538880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46" name="pt146"/>
            <p:cNvSpPr/>
            <p:nvPr/>
          </p:nvSpPr>
          <p:spPr>
            <a:xfrm>
              <a:off x="3595489" y="562816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47" name="pt147"/>
            <p:cNvSpPr/>
            <p:nvPr/>
          </p:nvSpPr>
          <p:spPr>
            <a:xfrm>
              <a:off x="4767428" y="562816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48" name="pt148"/>
            <p:cNvSpPr/>
            <p:nvPr/>
          </p:nvSpPr>
          <p:spPr>
            <a:xfrm>
              <a:off x="2423549" y="562816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a:endParaRPr/>
            </a:p>
          </p:txBody>
        </p:sp>
        <p:sp>
          <p:nvSpPr>
            <p:cNvPr id="149" name="pt149"/>
            <p:cNvSpPr/>
            <p:nvPr/>
          </p:nvSpPr>
          <p:spPr>
            <a:xfrm>
              <a:off x="7111307" y="5628169"/>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a:endParaRPr/>
            </a:p>
          </p:txBody>
        </p:sp>
        <p:sp>
          <p:nvSpPr>
            <p:cNvPr id="150" name="pt150"/>
            <p:cNvSpPr/>
            <p:nvPr/>
          </p:nvSpPr>
          <p:spPr>
            <a:xfrm>
              <a:off x="5939367" y="562816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1" name="tx151"/>
            <p:cNvSpPr/>
            <p:nvPr/>
          </p:nvSpPr>
          <p:spPr>
            <a:xfrm>
              <a:off x="1233694" y="832450"/>
              <a:ext cx="11313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Kazakhstan (123,000)</a:t>
              </a:r>
            </a:p>
          </p:txBody>
        </p:sp>
        <p:sp>
          <p:nvSpPr>
            <p:cNvPr id="152" name="tx152"/>
            <p:cNvSpPr/>
            <p:nvPr/>
          </p:nvSpPr>
          <p:spPr>
            <a:xfrm>
              <a:off x="1523169" y="1071814"/>
              <a:ext cx="8418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Turkiye (57,000)</a:t>
              </a:r>
            </a:p>
          </p:txBody>
        </p:sp>
        <p:sp>
          <p:nvSpPr>
            <p:cNvPr id="153" name="tx153"/>
            <p:cNvSpPr/>
            <p:nvPr/>
          </p:nvSpPr>
          <p:spPr>
            <a:xfrm>
              <a:off x="1355875" y="1311179"/>
              <a:ext cx="100918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Azerbaijan (49,000)</a:t>
              </a:r>
            </a:p>
          </p:txBody>
        </p:sp>
        <p:sp>
          <p:nvSpPr>
            <p:cNvPr id="154" name="tx154"/>
            <p:cNvSpPr/>
            <p:nvPr/>
          </p:nvSpPr>
          <p:spPr>
            <a:xfrm>
              <a:off x="1413860" y="1550543"/>
              <a:ext cx="95119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Tajikistan (32,000)</a:t>
              </a:r>
            </a:p>
          </p:txBody>
        </p:sp>
        <p:sp>
          <p:nvSpPr>
            <p:cNvPr id="155" name="tx155"/>
            <p:cNvSpPr/>
            <p:nvPr/>
          </p:nvSpPr>
          <p:spPr>
            <a:xfrm>
              <a:off x="1503803" y="1789908"/>
              <a:ext cx="86125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Ukraine (28,000)</a:t>
              </a:r>
            </a:p>
          </p:txBody>
        </p:sp>
        <p:sp>
          <p:nvSpPr>
            <p:cNvPr id="156" name="tx156"/>
            <p:cNvSpPr/>
            <p:nvPr/>
          </p:nvSpPr>
          <p:spPr>
            <a:xfrm>
              <a:off x="1330242" y="2029272"/>
              <a:ext cx="103481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Uzbekistan (18,000)</a:t>
              </a:r>
            </a:p>
          </p:txBody>
        </p:sp>
        <p:sp>
          <p:nvSpPr>
            <p:cNvPr id="157" name="tx157"/>
            <p:cNvSpPr/>
            <p:nvPr/>
          </p:nvSpPr>
          <p:spPr>
            <a:xfrm>
              <a:off x="1330298" y="2268637"/>
              <a:ext cx="103475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Kyrgyzstan (17,000)</a:t>
              </a:r>
            </a:p>
          </p:txBody>
        </p:sp>
        <p:sp>
          <p:nvSpPr>
            <p:cNvPr id="158" name="tx158"/>
            <p:cNvSpPr/>
            <p:nvPr/>
          </p:nvSpPr>
          <p:spPr>
            <a:xfrm>
              <a:off x="1632308" y="2508001"/>
              <a:ext cx="73275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Serbia (6,000)</a:t>
              </a:r>
            </a:p>
          </p:txBody>
        </p:sp>
        <p:sp>
          <p:nvSpPr>
            <p:cNvPr id="159" name="tx159"/>
            <p:cNvSpPr/>
            <p:nvPr/>
          </p:nvSpPr>
          <p:spPr>
            <a:xfrm>
              <a:off x="1503803" y="2747366"/>
              <a:ext cx="86125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Romania (6,000)</a:t>
              </a:r>
            </a:p>
          </p:txBody>
        </p:sp>
        <p:sp>
          <p:nvSpPr>
            <p:cNvPr id="160" name="tx160"/>
            <p:cNvSpPr/>
            <p:nvPr/>
          </p:nvSpPr>
          <p:spPr>
            <a:xfrm>
              <a:off x="1542309" y="2986730"/>
              <a:ext cx="822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Bulgaria (5,000)</a:t>
              </a:r>
            </a:p>
          </p:txBody>
        </p:sp>
        <p:sp>
          <p:nvSpPr>
            <p:cNvPr id="161" name="tx161"/>
            <p:cNvSpPr/>
            <p:nvPr/>
          </p:nvSpPr>
          <p:spPr>
            <a:xfrm>
              <a:off x="1529492" y="3226094"/>
              <a:ext cx="83556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Moldova (4,000)</a:t>
              </a:r>
            </a:p>
          </p:txBody>
        </p:sp>
        <p:sp>
          <p:nvSpPr>
            <p:cNvPr id="162" name="tx162"/>
            <p:cNvSpPr/>
            <p:nvPr/>
          </p:nvSpPr>
          <p:spPr>
            <a:xfrm>
              <a:off x="706631" y="3465459"/>
              <a:ext cx="16584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Bosnia and Herzegovina (4,000)</a:t>
              </a:r>
            </a:p>
          </p:txBody>
        </p:sp>
        <p:sp>
          <p:nvSpPr>
            <p:cNvPr id="163" name="tx163"/>
            <p:cNvSpPr/>
            <p:nvPr/>
          </p:nvSpPr>
          <p:spPr>
            <a:xfrm>
              <a:off x="1593801" y="3704823"/>
              <a:ext cx="7712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Croatia (2,000)</a:t>
              </a:r>
            </a:p>
          </p:txBody>
        </p:sp>
        <p:sp>
          <p:nvSpPr>
            <p:cNvPr id="164" name="tx164"/>
            <p:cNvSpPr/>
            <p:nvPr/>
          </p:nvSpPr>
          <p:spPr>
            <a:xfrm>
              <a:off x="1085992" y="3944188"/>
              <a:ext cx="12790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North Macedonia (2,000)</a:t>
              </a:r>
            </a:p>
          </p:txBody>
        </p:sp>
        <p:sp>
          <p:nvSpPr>
            <p:cNvPr id="165" name="tx165"/>
            <p:cNvSpPr/>
            <p:nvPr/>
          </p:nvSpPr>
          <p:spPr>
            <a:xfrm>
              <a:off x="1266102" y="4183552"/>
              <a:ext cx="109895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Turkmenistan (2,000)</a:t>
              </a:r>
            </a:p>
          </p:txBody>
        </p:sp>
        <p:sp>
          <p:nvSpPr>
            <p:cNvPr id="166" name="tx166"/>
            <p:cNvSpPr/>
            <p:nvPr/>
          </p:nvSpPr>
          <p:spPr>
            <a:xfrm>
              <a:off x="1574492" y="4422917"/>
              <a:ext cx="7905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Belarus (2,000)</a:t>
              </a:r>
            </a:p>
          </p:txBody>
        </p:sp>
        <p:sp>
          <p:nvSpPr>
            <p:cNvPr id="167" name="tx167"/>
            <p:cNvSpPr/>
            <p:nvPr/>
          </p:nvSpPr>
          <p:spPr>
            <a:xfrm>
              <a:off x="1555182" y="4662281"/>
              <a:ext cx="80987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Georgia (1,000)</a:t>
              </a:r>
            </a:p>
          </p:txBody>
        </p:sp>
        <p:sp>
          <p:nvSpPr>
            <p:cNvPr id="168" name="tx168"/>
            <p:cNvSpPr/>
            <p:nvPr/>
          </p:nvSpPr>
          <p:spPr>
            <a:xfrm>
              <a:off x="1535985" y="4901646"/>
              <a:ext cx="82907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Armenia (1,000)</a:t>
              </a:r>
            </a:p>
          </p:txBody>
        </p:sp>
        <p:sp>
          <p:nvSpPr>
            <p:cNvPr id="169" name="tx169"/>
            <p:cNvSpPr/>
            <p:nvPr/>
          </p:nvSpPr>
          <p:spPr>
            <a:xfrm>
              <a:off x="1519838" y="5141010"/>
              <a:ext cx="84522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Greece (&lt;1,000)</a:t>
              </a:r>
            </a:p>
          </p:txBody>
        </p:sp>
        <p:sp>
          <p:nvSpPr>
            <p:cNvPr id="170" name="tx170"/>
            <p:cNvSpPr/>
            <p:nvPr/>
          </p:nvSpPr>
          <p:spPr>
            <a:xfrm>
              <a:off x="1513288" y="5380375"/>
              <a:ext cx="8517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Albania (&lt;1,000)</a:t>
              </a:r>
            </a:p>
          </p:txBody>
        </p:sp>
        <p:sp>
          <p:nvSpPr>
            <p:cNvPr id="171" name="tx171"/>
            <p:cNvSpPr/>
            <p:nvPr/>
          </p:nvSpPr>
          <p:spPr>
            <a:xfrm>
              <a:off x="1378346" y="5619739"/>
              <a:ext cx="98671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Montenegro (&lt;500)</a:t>
              </a:r>
            </a:p>
          </p:txBody>
        </p:sp>
        <p:sp>
          <p:nvSpPr>
            <p:cNvPr id="172" name="tx172"/>
            <p:cNvSpPr/>
            <p:nvPr/>
          </p:nvSpPr>
          <p:spPr>
            <a:xfrm>
              <a:off x="7287203" y="832450"/>
              <a:ext cx="11313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Kazakhstan (134,000)</a:t>
              </a:r>
            </a:p>
          </p:txBody>
        </p:sp>
        <p:sp>
          <p:nvSpPr>
            <p:cNvPr id="173" name="tx173"/>
            <p:cNvSpPr/>
            <p:nvPr/>
          </p:nvSpPr>
          <p:spPr>
            <a:xfrm>
              <a:off x="7287203" y="1071814"/>
              <a:ext cx="84188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Turkiye (63,000)</a:t>
              </a:r>
            </a:p>
          </p:txBody>
        </p:sp>
        <p:sp>
          <p:nvSpPr>
            <p:cNvPr id="174" name="tx174"/>
            <p:cNvSpPr/>
            <p:nvPr/>
          </p:nvSpPr>
          <p:spPr>
            <a:xfrm>
              <a:off x="7287203" y="1311179"/>
              <a:ext cx="100918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Azerbaijan (42,000)</a:t>
              </a:r>
            </a:p>
          </p:txBody>
        </p:sp>
        <p:sp>
          <p:nvSpPr>
            <p:cNvPr id="175" name="tx175"/>
            <p:cNvSpPr/>
            <p:nvPr/>
          </p:nvSpPr>
          <p:spPr>
            <a:xfrm>
              <a:off x="7287203" y="1550543"/>
              <a:ext cx="9255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Romania (27,000)</a:t>
              </a:r>
            </a:p>
          </p:txBody>
        </p:sp>
        <p:sp>
          <p:nvSpPr>
            <p:cNvPr id="176" name="tx176"/>
            <p:cNvSpPr/>
            <p:nvPr/>
          </p:nvSpPr>
          <p:spPr>
            <a:xfrm>
              <a:off x="7287203" y="1789908"/>
              <a:ext cx="95119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Tajikistan (26,000)</a:t>
              </a:r>
            </a:p>
          </p:txBody>
        </p:sp>
        <p:sp>
          <p:nvSpPr>
            <p:cNvPr id="177" name="tx177"/>
            <p:cNvSpPr/>
            <p:nvPr/>
          </p:nvSpPr>
          <p:spPr>
            <a:xfrm>
              <a:off x="7287203" y="2029272"/>
              <a:ext cx="103475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Kyrgyzstan (22,000)</a:t>
              </a:r>
            </a:p>
          </p:txBody>
        </p:sp>
        <p:sp>
          <p:nvSpPr>
            <p:cNvPr id="178" name="tx178"/>
            <p:cNvSpPr/>
            <p:nvPr/>
          </p:nvSpPr>
          <p:spPr>
            <a:xfrm>
              <a:off x="7287203" y="2268637"/>
              <a:ext cx="103481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Uzbekistan (18,000)</a:t>
              </a:r>
            </a:p>
          </p:txBody>
        </p:sp>
        <p:sp>
          <p:nvSpPr>
            <p:cNvPr id="179" name="tx179"/>
            <p:cNvSpPr/>
            <p:nvPr/>
          </p:nvSpPr>
          <p:spPr>
            <a:xfrm>
              <a:off x="7287203" y="2508001"/>
              <a:ext cx="86125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Ukraine (11,000)</a:t>
              </a:r>
            </a:p>
          </p:txBody>
        </p:sp>
        <p:sp>
          <p:nvSpPr>
            <p:cNvPr id="180" name="tx180"/>
            <p:cNvSpPr/>
            <p:nvPr/>
          </p:nvSpPr>
          <p:spPr>
            <a:xfrm>
              <a:off x="7287203" y="2747366"/>
              <a:ext cx="83556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Moldova (6,000)</a:t>
              </a:r>
            </a:p>
          </p:txBody>
        </p:sp>
        <p:sp>
          <p:nvSpPr>
            <p:cNvPr id="181" name="tx181"/>
            <p:cNvSpPr/>
            <p:nvPr/>
          </p:nvSpPr>
          <p:spPr>
            <a:xfrm>
              <a:off x="7287203" y="2986730"/>
              <a:ext cx="73275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Serbia (5,000)</a:t>
              </a:r>
            </a:p>
          </p:txBody>
        </p:sp>
        <p:sp>
          <p:nvSpPr>
            <p:cNvPr id="182" name="tx182"/>
            <p:cNvSpPr/>
            <p:nvPr/>
          </p:nvSpPr>
          <p:spPr>
            <a:xfrm>
              <a:off x="7287203" y="3226094"/>
              <a:ext cx="165842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Bosnia and Herzegovina (4,000)</a:t>
              </a:r>
            </a:p>
          </p:txBody>
        </p:sp>
        <p:sp>
          <p:nvSpPr>
            <p:cNvPr id="183" name="tx183"/>
            <p:cNvSpPr/>
            <p:nvPr/>
          </p:nvSpPr>
          <p:spPr>
            <a:xfrm>
              <a:off x="7287203" y="3465459"/>
              <a:ext cx="77125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Croatia (2,000)</a:t>
              </a:r>
            </a:p>
          </p:txBody>
        </p:sp>
        <p:sp>
          <p:nvSpPr>
            <p:cNvPr id="184" name="tx184"/>
            <p:cNvSpPr/>
            <p:nvPr/>
          </p:nvSpPr>
          <p:spPr>
            <a:xfrm>
              <a:off x="7287203" y="3704823"/>
              <a:ext cx="822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Bulgaria (2,000)</a:t>
              </a:r>
            </a:p>
          </p:txBody>
        </p:sp>
        <p:sp>
          <p:nvSpPr>
            <p:cNvPr id="185" name="tx185"/>
            <p:cNvSpPr/>
            <p:nvPr/>
          </p:nvSpPr>
          <p:spPr>
            <a:xfrm>
              <a:off x="7287203" y="3944188"/>
              <a:ext cx="12790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North Macedonia (2,000)</a:t>
              </a:r>
            </a:p>
          </p:txBody>
        </p:sp>
        <p:sp>
          <p:nvSpPr>
            <p:cNvPr id="186" name="tx186"/>
            <p:cNvSpPr/>
            <p:nvPr/>
          </p:nvSpPr>
          <p:spPr>
            <a:xfrm>
              <a:off x="7287203" y="4183552"/>
              <a:ext cx="109895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Turkmenistan (1,000)</a:t>
              </a:r>
            </a:p>
          </p:txBody>
        </p:sp>
        <p:sp>
          <p:nvSpPr>
            <p:cNvPr id="187" name="tx187"/>
            <p:cNvSpPr/>
            <p:nvPr/>
          </p:nvSpPr>
          <p:spPr>
            <a:xfrm>
              <a:off x="7287203" y="4422917"/>
              <a:ext cx="77769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Greece (1,000)</a:t>
              </a:r>
            </a:p>
          </p:txBody>
        </p:sp>
        <p:sp>
          <p:nvSpPr>
            <p:cNvPr id="188" name="tx188"/>
            <p:cNvSpPr/>
            <p:nvPr/>
          </p:nvSpPr>
          <p:spPr>
            <a:xfrm>
              <a:off x="7287203" y="4662281"/>
              <a:ext cx="80987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Georgia (1,000)</a:t>
              </a:r>
            </a:p>
          </p:txBody>
        </p:sp>
        <p:sp>
          <p:nvSpPr>
            <p:cNvPr id="189" name="tx189"/>
            <p:cNvSpPr/>
            <p:nvPr/>
          </p:nvSpPr>
          <p:spPr>
            <a:xfrm>
              <a:off x="7287203" y="4901646"/>
              <a:ext cx="79056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Belarus (1,000)</a:t>
              </a:r>
            </a:p>
          </p:txBody>
        </p:sp>
        <p:sp>
          <p:nvSpPr>
            <p:cNvPr id="190" name="tx190"/>
            <p:cNvSpPr/>
            <p:nvPr/>
          </p:nvSpPr>
          <p:spPr>
            <a:xfrm>
              <a:off x="7287203" y="5141010"/>
              <a:ext cx="108314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Montenegro (&lt;1,000)</a:t>
              </a:r>
            </a:p>
          </p:txBody>
        </p:sp>
        <p:sp>
          <p:nvSpPr>
            <p:cNvPr id="191" name="tx191"/>
            <p:cNvSpPr/>
            <p:nvPr/>
          </p:nvSpPr>
          <p:spPr>
            <a:xfrm>
              <a:off x="7287203" y="5380375"/>
              <a:ext cx="8517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Albania (&lt;1,000)</a:t>
              </a:r>
            </a:p>
          </p:txBody>
        </p:sp>
        <p:sp>
          <p:nvSpPr>
            <p:cNvPr id="192" name="tx192"/>
            <p:cNvSpPr/>
            <p:nvPr/>
          </p:nvSpPr>
          <p:spPr>
            <a:xfrm>
              <a:off x="7287203" y="5619739"/>
              <a:ext cx="8001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Armenia (&lt;500)</a:t>
              </a:r>
            </a:p>
          </p:txBody>
        </p:sp>
        <p:sp>
          <p:nvSpPr>
            <p:cNvPr id="193" name="tx193"/>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1</a:t>
              </a:r>
            </a:p>
          </p:txBody>
        </p:sp>
        <p:sp>
          <p:nvSpPr>
            <p:cNvPr id="194" name="tx194"/>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1</a:t>
              </a:r>
            </a:p>
          </p:txBody>
        </p:sp>
        <p:sp>
          <p:nvSpPr>
            <p:cNvPr id="195" name="tx195"/>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1</a:t>
              </a:r>
            </a:p>
          </p:txBody>
        </p:sp>
        <p:sp>
          <p:nvSpPr>
            <p:cNvPr id="196" name="tx196"/>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1</a:t>
              </a:r>
            </a:p>
          </p:txBody>
        </p:sp>
        <p:sp>
          <p:nvSpPr>
            <p:cNvPr id="197" name="tx197"/>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94">
                      <a:alpha val="100000"/>
                    </a:srgbClr>
                  </a:solidFill>
                  <a:latin typeface="Arial"/>
                  <a:cs typeface="Arial"/>
                </a:rPr>
                <a:t>1</a:t>
              </a:r>
            </a:p>
          </p:txBody>
        </p:sp>
        <p:sp>
          <p:nvSpPr>
            <p:cNvPr id="198" name="tx198"/>
            <p:cNvSpPr/>
            <p:nvPr/>
          </p:nvSpPr>
          <p:spPr>
            <a:xfrm>
              <a:off x="5967925"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2</a:t>
              </a:r>
            </a:p>
          </p:txBody>
        </p:sp>
        <p:sp>
          <p:nvSpPr>
            <p:cNvPr id="199" name="tx199"/>
            <p:cNvSpPr/>
            <p:nvPr/>
          </p:nvSpPr>
          <p:spPr>
            <a:xfrm>
              <a:off x="7139864"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2</a:t>
              </a:r>
            </a:p>
          </p:txBody>
        </p:sp>
        <p:sp>
          <p:nvSpPr>
            <p:cNvPr id="200" name="tx200"/>
            <p:cNvSpPr/>
            <p:nvPr/>
          </p:nvSpPr>
          <p:spPr>
            <a:xfrm>
              <a:off x="2452107"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2</a:t>
              </a:r>
            </a:p>
          </p:txBody>
        </p:sp>
        <p:sp>
          <p:nvSpPr>
            <p:cNvPr id="201" name="tx201"/>
            <p:cNvSpPr/>
            <p:nvPr/>
          </p:nvSpPr>
          <p:spPr>
            <a:xfrm>
              <a:off x="3624046"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2</a:t>
              </a:r>
            </a:p>
          </p:txBody>
        </p:sp>
        <p:sp>
          <p:nvSpPr>
            <p:cNvPr id="202" name="tx202"/>
            <p:cNvSpPr/>
            <p:nvPr/>
          </p:nvSpPr>
          <p:spPr>
            <a:xfrm>
              <a:off x="2452107"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3</a:t>
              </a:r>
            </a:p>
          </p:txBody>
        </p:sp>
        <p:sp>
          <p:nvSpPr>
            <p:cNvPr id="203" name="tx203"/>
            <p:cNvSpPr/>
            <p:nvPr/>
          </p:nvSpPr>
          <p:spPr>
            <a:xfrm>
              <a:off x="3624046"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3</a:t>
              </a:r>
            </a:p>
          </p:txBody>
        </p:sp>
        <p:sp>
          <p:nvSpPr>
            <p:cNvPr id="204" name="tx204"/>
            <p:cNvSpPr/>
            <p:nvPr/>
          </p:nvSpPr>
          <p:spPr>
            <a:xfrm>
              <a:off x="4795986" y="109982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2</a:t>
              </a:r>
            </a:p>
          </p:txBody>
        </p:sp>
        <p:sp>
          <p:nvSpPr>
            <p:cNvPr id="205" name="tx205"/>
            <p:cNvSpPr/>
            <p:nvPr/>
          </p:nvSpPr>
          <p:spPr>
            <a:xfrm>
              <a:off x="5967925"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3</a:t>
              </a:r>
            </a:p>
          </p:txBody>
        </p:sp>
        <p:sp>
          <p:nvSpPr>
            <p:cNvPr id="206" name="tx206"/>
            <p:cNvSpPr/>
            <p:nvPr/>
          </p:nvSpPr>
          <p:spPr>
            <a:xfrm>
              <a:off x="5967925"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4</a:t>
              </a:r>
            </a:p>
          </p:txBody>
        </p:sp>
        <p:sp>
          <p:nvSpPr>
            <p:cNvPr id="207" name="tx207"/>
            <p:cNvSpPr/>
            <p:nvPr/>
          </p:nvSpPr>
          <p:spPr>
            <a:xfrm>
              <a:off x="7139864"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A8F00">
                      <a:alpha val="100000"/>
                    </a:srgbClr>
                  </a:solidFill>
                  <a:latin typeface="Arial"/>
                  <a:cs typeface="Arial"/>
                </a:rPr>
                <a:t>3</a:t>
              </a:r>
            </a:p>
          </p:txBody>
        </p:sp>
        <p:sp>
          <p:nvSpPr>
            <p:cNvPr id="208" name="tx208"/>
            <p:cNvSpPr/>
            <p:nvPr/>
          </p:nvSpPr>
          <p:spPr>
            <a:xfrm>
              <a:off x="2452107"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4</a:t>
              </a:r>
            </a:p>
          </p:txBody>
        </p:sp>
        <p:sp>
          <p:nvSpPr>
            <p:cNvPr id="209" name="tx209"/>
            <p:cNvSpPr/>
            <p:nvPr/>
          </p:nvSpPr>
          <p:spPr>
            <a:xfrm>
              <a:off x="3624046"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4</a:t>
              </a:r>
            </a:p>
          </p:txBody>
        </p:sp>
        <p:sp>
          <p:nvSpPr>
            <p:cNvPr id="210" name="tx210"/>
            <p:cNvSpPr/>
            <p:nvPr/>
          </p:nvSpPr>
          <p:spPr>
            <a:xfrm>
              <a:off x="4795986" y="13378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3</a:t>
              </a:r>
            </a:p>
          </p:txBody>
        </p:sp>
        <p:sp>
          <p:nvSpPr>
            <p:cNvPr id="211" name="tx211"/>
            <p:cNvSpPr/>
            <p:nvPr/>
          </p:nvSpPr>
          <p:spPr>
            <a:xfrm>
              <a:off x="5967925"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5</a:t>
              </a:r>
            </a:p>
          </p:txBody>
        </p:sp>
        <p:sp>
          <p:nvSpPr>
            <p:cNvPr id="212" name="tx212"/>
            <p:cNvSpPr/>
            <p:nvPr/>
          </p:nvSpPr>
          <p:spPr>
            <a:xfrm>
              <a:off x="2452107"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5</a:t>
              </a:r>
            </a:p>
          </p:txBody>
        </p:sp>
        <p:sp>
          <p:nvSpPr>
            <p:cNvPr id="213" name="tx213"/>
            <p:cNvSpPr/>
            <p:nvPr/>
          </p:nvSpPr>
          <p:spPr>
            <a:xfrm>
              <a:off x="5967925"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a:t>
              </a:r>
            </a:p>
          </p:txBody>
        </p:sp>
        <p:sp>
          <p:nvSpPr>
            <p:cNvPr id="214" name="tx214"/>
            <p:cNvSpPr/>
            <p:nvPr/>
          </p:nvSpPr>
          <p:spPr>
            <a:xfrm>
              <a:off x="7139864"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215" name="tx215"/>
            <p:cNvSpPr/>
            <p:nvPr/>
          </p:nvSpPr>
          <p:spPr>
            <a:xfrm>
              <a:off x="7139864"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078FF">
                      <a:alpha val="100000"/>
                    </a:srgbClr>
                  </a:solidFill>
                  <a:latin typeface="Arial"/>
                  <a:cs typeface="Arial"/>
                </a:rPr>
                <a:t>5</a:t>
              </a:r>
            </a:p>
          </p:txBody>
        </p:sp>
        <p:sp>
          <p:nvSpPr>
            <p:cNvPr id="216" name="tx216"/>
            <p:cNvSpPr/>
            <p:nvPr/>
          </p:nvSpPr>
          <p:spPr>
            <a:xfrm>
              <a:off x="4795986" y="15788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217" name="tx217"/>
            <p:cNvSpPr/>
            <p:nvPr/>
          </p:nvSpPr>
          <p:spPr>
            <a:xfrm>
              <a:off x="7139864"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6</a:t>
              </a:r>
            </a:p>
          </p:txBody>
        </p:sp>
        <p:sp>
          <p:nvSpPr>
            <p:cNvPr id="218" name="tx218"/>
            <p:cNvSpPr/>
            <p:nvPr/>
          </p:nvSpPr>
          <p:spPr>
            <a:xfrm>
              <a:off x="3624046"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a:t>
              </a:r>
            </a:p>
          </p:txBody>
        </p:sp>
        <p:sp>
          <p:nvSpPr>
            <p:cNvPr id="219" name="tx219"/>
            <p:cNvSpPr/>
            <p:nvPr/>
          </p:nvSpPr>
          <p:spPr>
            <a:xfrm>
              <a:off x="7139864"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7</a:t>
              </a:r>
            </a:p>
          </p:txBody>
        </p:sp>
        <p:sp>
          <p:nvSpPr>
            <p:cNvPr id="220" name="tx220"/>
            <p:cNvSpPr/>
            <p:nvPr/>
          </p:nvSpPr>
          <p:spPr>
            <a:xfrm>
              <a:off x="2452107"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6</a:t>
              </a:r>
            </a:p>
          </p:txBody>
        </p:sp>
        <p:sp>
          <p:nvSpPr>
            <p:cNvPr id="221" name="tx221"/>
            <p:cNvSpPr/>
            <p:nvPr/>
          </p:nvSpPr>
          <p:spPr>
            <a:xfrm>
              <a:off x="2452107"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7</a:t>
              </a:r>
            </a:p>
          </p:txBody>
        </p:sp>
        <p:sp>
          <p:nvSpPr>
            <p:cNvPr id="222" name="tx222"/>
            <p:cNvSpPr/>
            <p:nvPr/>
          </p:nvSpPr>
          <p:spPr>
            <a:xfrm>
              <a:off x="5967925"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7</a:t>
              </a:r>
            </a:p>
          </p:txBody>
        </p:sp>
        <p:sp>
          <p:nvSpPr>
            <p:cNvPr id="223" name="tx223"/>
            <p:cNvSpPr/>
            <p:nvPr/>
          </p:nvSpPr>
          <p:spPr>
            <a:xfrm>
              <a:off x="3624046"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6</a:t>
              </a:r>
            </a:p>
          </p:txBody>
        </p:sp>
        <p:sp>
          <p:nvSpPr>
            <p:cNvPr id="224" name="tx224"/>
            <p:cNvSpPr/>
            <p:nvPr/>
          </p:nvSpPr>
          <p:spPr>
            <a:xfrm>
              <a:off x="4795986" y="181797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5</a:t>
              </a:r>
            </a:p>
          </p:txBody>
        </p:sp>
        <p:sp>
          <p:nvSpPr>
            <p:cNvPr id="225" name="tx225"/>
            <p:cNvSpPr/>
            <p:nvPr/>
          </p:nvSpPr>
          <p:spPr>
            <a:xfrm>
              <a:off x="4795986" y="20559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5">
                      <a:alpha val="100000"/>
                    </a:srgbClr>
                  </a:solidFill>
                  <a:latin typeface="Arial"/>
                  <a:cs typeface="Arial"/>
                </a:rPr>
                <a:t>6</a:t>
              </a:r>
            </a:p>
          </p:txBody>
        </p:sp>
        <p:sp>
          <p:nvSpPr>
            <p:cNvPr id="226" name="tx226"/>
            <p:cNvSpPr/>
            <p:nvPr/>
          </p:nvSpPr>
          <p:spPr>
            <a:xfrm>
              <a:off x="7139864"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8</a:t>
              </a:r>
            </a:p>
          </p:txBody>
        </p:sp>
        <p:sp>
          <p:nvSpPr>
            <p:cNvPr id="227" name="tx227"/>
            <p:cNvSpPr/>
            <p:nvPr/>
          </p:nvSpPr>
          <p:spPr>
            <a:xfrm>
              <a:off x="3624046"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7</a:t>
              </a:r>
            </a:p>
          </p:txBody>
        </p:sp>
        <p:sp>
          <p:nvSpPr>
            <p:cNvPr id="228" name="tx228"/>
            <p:cNvSpPr/>
            <p:nvPr/>
          </p:nvSpPr>
          <p:spPr>
            <a:xfrm>
              <a:off x="4795986" y="229797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C69EF">
                      <a:alpha val="100000"/>
                    </a:srgbClr>
                  </a:solidFill>
                  <a:latin typeface="Arial"/>
                  <a:cs typeface="Arial"/>
                </a:rPr>
                <a:t>7</a:t>
              </a:r>
            </a:p>
          </p:txBody>
        </p:sp>
        <p:sp>
          <p:nvSpPr>
            <p:cNvPr id="229" name="tx229"/>
            <p:cNvSpPr/>
            <p:nvPr/>
          </p:nvSpPr>
          <p:spPr>
            <a:xfrm>
              <a:off x="5967925"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3B9">
                      <a:alpha val="100000"/>
                    </a:srgbClr>
                  </a:solidFill>
                  <a:latin typeface="Arial"/>
                  <a:cs typeface="Arial"/>
                </a:rPr>
                <a:t>8</a:t>
              </a:r>
            </a:p>
          </p:txBody>
        </p:sp>
        <p:sp>
          <p:nvSpPr>
            <p:cNvPr id="230" name="tx230"/>
            <p:cNvSpPr/>
            <p:nvPr/>
          </p:nvSpPr>
          <p:spPr>
            <a:xfrm>
              <a:off x="4795986"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8</a:t>
              </a:r>
            </a:p>
          </p:txBody>
        </p:sp>
        <p:sp>
          <p:nvSpPr>
            <p:cNvPr id="231" name="tx231"/>
            <p:cNvSpPr/>
            <p:nvPr/>
          </p:nvSpPr>
          <p:spPr>
            <a:xfrm>
              <a:off x="3624046"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B96">
                      <a:alpha val="100000"/>
                    </a:srgbClr>
                  </a:solidFill>
                  <a:latin typeface="Arial"/>
                  <a:cs typeface="Arial"/>
                </a:rPr>
                <a:t>8</a:t>
              </a:r>
            </a:p>
          </p:txBody>
        </p:sp>
        <p:sp>
          <p:nvSpPr>
            <p:cNvPr id="232" name="tx232"/>
            <p:cNvSpPr/>
            <p:nvPr/>
          </p:nvSpPr>
          <p:spPr>
            <a:xfrm>
              <a:off x="2452107" y="25346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8</a:t>
              </a:r>
            </a:p>
          </p:txBody>
        </p:sp>
        <p:sp>
          <p:nvSpPr>
            <p:cNvPr id="233" name="tx233"/>
            <p:cNvSpPr/>
            <p:nvPr/>
          </p:nvSpPr>
          <p:spPr>
            <a:xfrm>
              <a:off x="2452107"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9</a:t>
              </a:r>
            </a:p>
          </p:txBody>
        </p:sp>
        <p:sp>
          <p:nvSpPr>
            <p:cNvPr id="234" name="tx234"/>
            <p:cNvSpPr/>
            <p:nvPr/>
          </p:nvSpPr>
          <p:spPr>
            <a:xfrm>
              <a:off x="7139864"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9</a:t>
              </a:r>
            </a:p>
          </p:txBody>
        </p:sp>
        <p:sp>
          <p:nvSpPr>
            <p:cNvPr id="235" name="tx235"/>
            <p:cNvSpPr/>
            <p:nvPr/>
          </p:nvSpPr>
          <p:spPr>
            <a:xfrm>
              <a:off x="3624046"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9</a:t>
              </a:r>
            </a:p>
          </p:txBody>
        </p:sp>
        <p:sp>
          <p:nvSpPr>
            <p:cNvPr id="236" name="tx236"/>
            <p:cNvSpPr/>
            <p:nvPr/>
          </p:nvSpPr>
          <p:spPr>
            <a:xfrm>
              <a:off x="2421962"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10</a:t>
              </a:r>
            </a:p>
          </p:txBody>
        </p:sp>
        <p:sp>
          <p:nvSpPr>
            <p:cNvPr id="237" name="tx237"/>
            <p:cNvSpPr/>
            <p:nvPr/>
          </p:nvSpPr>
          <p:spPr>
            <a:xfrm>
              <a:off x="7109719"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10</a:t>
              </a:r>
            </a:p>
          </p:txBody>
        </p:sp>
        <p:sp>
          <p:nvSpPr>
            <p:cNvPr id="238" name="tx238"/>
            <p:cNvSpPr/>
            <p:nvPr/>
          </p:nvSpPr>
          <p:spPr>
            <a:xfrm>
              <a:off x="2421962"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11</a:t>
              </a:r>
            </a:p>
          </p:txBody>
        </p:sp>
        <p:sp>
          <p:nvSpPr>
            <p:cNvPr id="239" name="tx239"/>
            <p:cNvSpPr/>
            <p:nvPr/>
          </p:nvSpPr>
          <p:spPr>
            <a:xfrm>
              <a:off x="4795986"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9</a:t>
              </a:r>
            </a:p>
          </p:txBody>
        </p:sp>
        <p:sp>
          <p:nvSpPr>
            <p:cNvPr id="240" name="tx240"/>
            <p:cNvSpPr/>
            <p:nvPr/>
          </p:nvSpPr>
          <p:spPr>
            <a:xfrm>
              <a:off x="4765841"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10</a:t>
              </a:r>
            </a:p>
          </p:txBody>
        </p:sp>
        <p:sp>
          <p:nvSpPr>
            <p:cNvPr id="241" name="tx241"/>
            <p:cNvSpPr/>
            <p:nvPr/>
          </p:nvSpPr>
          <p:spPr>
            <a:xfrm>
              <a:off x="5967925" y="27740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9</a:t>
              </a:r>
            </a:p>
          </p:txBody>
        </p:sp>
        <p:sp>
          <p:nvSpPr>
            <p:cNvPr id="242" name="tx242"/>
            <p:cNvSpPr/>
            <p:nvPr/>
          </p:nvSpPr>
          <p:spPr>
            <a:xfrm>
              <a:off x="7109719"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11</a:t>
              </a:r>
            </a:p>
          </p:txBody>
        </p:sp>
        <p:sp>
          <p:nvSpPr>
            <p:cNvPr id="243" name="tx243"/>
            <p:cNvSpPr/>
            <p:nvPr/>
          </p:nvSpPr>
          <p:spPr>
            <a:xfrm>
              <a:off x="2421962"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12</a:t>
              </a:r>
            </a:p>
          </p:txBody>
        </p:sp>
        <p:sp>
          <p:nvSpPr>
            <p:cNvPr id="244" name="tx244"/>
            <p:cNvSpPr/>
            <p:nvPr/>
          </p:nvSpPr>
          <p:spPr>
            <a:xfrm>
              <a:off x="3593901"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10</a:t>
              </a:r>
            </a:p>
          </p:txBody>
        </p:sp>
        <p:sp>
          <p:nvSpPr>
            <p:cNvPr id="245" name="tx245"/>
            <p:cNvSpPr/>
            <p:nvPr/>
          </p:nvSpPr>
          <p:spPr>
            <a:xfrm>
              <a:off x="359390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11</a:t>
              </a:r>
            </a:p>
          </p:txBody>
        </p:sp>
        <p:sp>
          <p:nvSpPr>
            <p:cNvPr id="246" name="tx246"/>
            <p:cNvSpPr/>
            <p:nvPr/>
          </p:nvSpPr>
          <p:spPr>
            <a:xfrm>
              <a:off x="476584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11</a:t>
              </a:r>
            </a:p>
          </p:txBody>
        </p:sp>
        <p:sp>
          <p:nvSpPr>
            <p:cNvPr id="247" name="tx247"/>
            <p:cNvSpPr/>
            <p:nvPr/>
          </p:nvSpPr>
          <p:spPr>
            <a:xfrm>
              <a:off x="3593901"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D2">
                      <a:alpha val="100000"/>
                    </a:srgbClr>
                  </a:solidFill>
                  <a:latin typeface="Arial"/>
                  <a:cs typeface="Arial"/>
                </a:rPr>
                <a:t>12</a:t>
              </a:r>
            </a:p>
          </p:txBody>
        </p:sp>
        <p:sp>
          <p:nvSpPr>
            <p:cNvPr id="248" name="tx248"/>
            <p:cNvSpPr/>
            <p:nvPr/>
          </p:nvSpPr>
          <p:spPr>
            <a:xfrm>
              <a:off x="4765841"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12</a:t>
              </a:r>
            </a:p>
          </p:txBody>
        </p:sp>
        <p:sp>
          <p:nvSpPr>
            <p:cNvPr id="249" name="tx249"/>
            <p:cNvSpPr/>
            <p:nvPr/>
          </p:nvSpPr>
          <p:spPr>
            <a:xfrm>
              <a:off x="5937780" y="3013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58AFF">
                      <a:alpha val="100000"/>
                    </a:srgbClr>
                  </a:solidFill>
                  <a:latin typeface="Arial"/>
                  <a:cs typeface="Arial"/>
                </a:rPr>
                <a:t>10</a:t>
              </a:r>
            </a:p>
          </p:txBody>
        </p:sp>
        <p:sp>
          <p:nvSpPr>
            <p:cNvPr id="250" name="tx250"/>
            <p:cNvSpPr/>
            <p:nvPr/>
          </p:nvSpPr>
          <p:spPr>
            <a:xfrm>
              <a:off x="5937780"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11</a:t>
              </a:r>
            </a:p>
          </p:txBody>
        </p:sp>
        <p:sp>
          <p:nvSpPr>
            <p:cNvPr id="251" name="tx251"/>
            <p:cNvSpPr/>
            <p:nvPr/>
          </p:nvSpPr>
          <p:spPr>
            <a:xfrm>
              <a:off x="5937780"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400">
                      <a:alpha val="100000"/>
                    </a:srgbClr>
                  </a:solidFill>
                  <a:latin typeface="Arial"/>
                  <a:cs typeface="Arial"/>
                </a:rPr>
                <a:t>12</a:t>
              </a:r>
            </a:p>
          </p:txBody>
        </p:sp>
        <p:sp>
          <p:nvSpPr>
            <p:cNvPr id="252" name="tx252"/>
            <p:cNvSpPr/>
            <p:nvPr/>
          </p:nvSpPr>
          <p:spPr>
            <a:xfrm>
              <a:off x="3593901"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53" name="tx253"/>
            <p:cNvSpPr/>
            <p:nvPr/>
          </p:nvSpPr>
          <p:spPr>
            <a:xfrm>
              <a:off x="7109719" y="34934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12</a:t>
              </a:r>
            </a:p>
          </p:txBody>
        </p:sp>
        <p:sp>
          <p:nvSpPr>
            <p:cNvPr id="254" name="tx254"/>
            <p:cNvSpPr/>
            <p:nvPr/>
          </p:nvSpPr>
          <p:spPr>
            <a:xfrm>
              <a:off x="2421962"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13</a:t>
              </a:r>
            </a:p>
          </p:txBody>
        </p:sp>
        <p:sp>
          <p:nvSpPr>
            <p:cNvPr id="255" name="tx255"/>
            <p:cNvSpPr/>
            <p:nvPr/>
          </p:nvSpPr>
          <p:spPr>
            <a:xfrm>
              <a:off x="5937780"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56" name="tx256"/>
            <p:cNvSpPr/>
            <p:nvPr/>
          </p:nvSpPr>
          <p:spPr>
            <a:xfrm>
              <a:off x="2421962"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14</a:t>
              </a:r>
            </a:p>
          </p:txBody>
        </p:sp>
        <p:sp>
          <p:nvSpPr>
            <p:cNvPr id="257" name="tx257"/>
            <p:cNvSpPr/>
            <p:nvPr/>
          </p:nvSpPr>
          <p:spPr>
            <a:xfrm>
              <a:off x="3593901"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14</a:t>
              </a:r>
            </a:p>
          </p:txBody>
        </p:sp>
        <p:sp>
          <p:nvSpPr>
            <p:cNvPr id="258" name="tx258"/>
            <p:cNvSpPr/>
            <p:nvPr/>
          </p:nvSpPr>
          <p:spPr>
            <a:xfrm>
              <a:off x="5937780"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14</a:t>
              </a:r>
            </a:p>
          </p:txBody>
        </p:sp>
        <p:sp>
          <p:nvSpPr>
            <p:cNvPr id="259" name="tx259"/>
            <p:cNvSpPr/>
            <p:nvPr/>
          </p:nvSpPr>
          <p:spPr>
            <a:xfrm>
              <a:off x="7109719"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6AC00">
                      <a:alpha val="100000"/>
                    </a:srgbClr>
                  </a:solidFill>
                  <a:latin typeface="Arial"/>
                  <a:cs typeface="Arial"/>
                </a:rPr>
                <a:t>13</a:t>
              </a:r>
            </a:p>
          </p:txBody>
        </p:sp>
        <p:sp>
          <p:nvSpPr>
            <p:cNvPr id="260" name="tx260"/>
            <p:cNvSpPr/>
            <p:nvPr/>
          </p:nvSpPr>
          <p:spPr>
            <a:xfrm>
              <a:off x="7109719"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14</a:t>
              </a:r>
            </a:p>
          </p:txBody>
        </p:sp>
        <p:sp>
          <p:nvSpPr>
            <p:cNvPr id="261" name="tx261"/>
            <p:cNvSpPr/>
            <p:nvPr/>
          </p:nvSpPr>
          <p:spPr>
            <a:xfrm>
              <a:off x="4765841" y="37314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13</a:t>
              </a:r>
            </a:p>
          </p:txBody>
        </p:sp>
        <p:sp>
          <p:nvSpPr>
            <p:cNvPr id="262" name="tx262"/>
            <p:cNvSpPr/>
            <p:nvPr/>
          </p:nvSpPr>
          <p:spPr>
            <a:xfrm>
              <a:off x="2421962"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15</a:t>
              </a:r>
            </a:p>
          </p:txBody>
        </p:sp>
        <p:sp>
          <p:nvSpPr>
            <p:cNvPr id="263" name="tx263"/>
            <p:cNvSpPr/>
            <p:nvPr/>
          </p:nvSpPr>
          <p:spPr>
            <a:xfrm>
              <a:off x="2421962"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16</a:t>
              </a:r>
            </a:p>
          </p:txBody>
        </p:sp>
        <p:sp>
          <p:nvSpPr>
            <p:cNvPr id="264" name="tx264"/>
            <p:cNvSpPr/>
            <p:nvPr/>
          </p:nvSpPr>
          <p:spPr>
            <a:xfrm>
              <a:off x="3593901"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15</a:t>
              </a:r>
            </a:p>
          </p:txBody>
        </p:sp>
        <p:sp>
          <p:nvSpPr>
            <p:cNvPr id="265" name="tx265"/>
            <p:cNvSpPr/>
            <p:nvPr/>
          </p:nvSpPr>
          <p:spPr>
            <a:xfrm>
              <a:off x="4765841" y="39722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53B400">
                      <a:alpha val="100000"/>
                    </a:srgbClr>
                  </a:solidFill>
                  <a:latin typeface="Arial"/>
                  <a:cs typeface="Arial"/>
                </a:rPr>
                <a:t>14</a:t>
              </a:r>
            </a:p>
          </p:txBody>
        </p:sp>
        <p:sp>
          <p:nvSpPr>
            <p:cNvPr id="266" name="tx266"/>
            <p:cNvSpPr/>
            <p:nvPr/>
          </p:nvSpPr>
          <p:spPr>
            <a:xfrm>
              <a:off x="4765841"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15</a:t>
              </a:r>
            </a:p>
          </p:txBody>
        </p:sp>
        <p:sp>
          <p:nvSpPr>
            <p:cNvPr id="267" name="tx267"/>
            <p:cNvSpPr/>
            <p:nvPr/>
          </p:nvSpPr>
          <p:spPr>
            <a:xfrm>
              <a:off x="5937780"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15</a:t>
              </a:r>
            </a:p>
          </p:txBody>
        </p:sp>
        <p:sp>
          <p:nvSpPr>
            <p:cNvPr id="268" name="tx268"/>
            <p:cNvSpPr/>
            <p:nvPr/>
          </p:nvSpPr>
          <p:spPr>
            <a:xfrm>
              <a:off x="7109719" y="4210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61D7">
                      <a:alpha val="100000"/>
                    </a:srgbClr>
                  </a:solidFill>
                  <a:latin typeface="Arial"/>
                  <a:cs typeface="Arial"/>
                </a:rPr>
                <a:t>15</a:t>
              </a:r>
            </a:p>
          </p:txBody>
        </p:sp>
        <p:sp>
          <p:nvSpPr>
            <p:cNvPr id="269" name="tx269"/>
            <p:cNvSpPr/>
            <p:nvPr/>
          </p:nvSpPr>
          <p:spPr>
            <a:xfrm>
              <a:off x="3593901"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16</a:t>
              </a:r>
            </a:p>
          </p:txBody>
        </p:sp>
        <p:sp>
          <p:nvSpPr>
            <p:cNvPr id="270" name="tx270"/>
            <p:cNvSpPr/>
            <p:nvPr/>
          </p:nvSpPr>
          <p:spPr>
            <a:xfrm>
              <a:off x="3593901"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17</a:t>
              </a:r>
            </a:p>
          </p:txBody>
        </p:sp>
        <p:sp>
          <p:nvSpPr>
            <p:cNvPr id="271" name="tx271"/>
            <p:cNvSpPr/>
            <p:nvPr/>
          </p:nvSpPr>
          <p:spPr>
            <a:xfrm>
              <a:off x="2421962"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17</a:t>
              </a:r>
            </a:p>
          </p:txBody>
        </p:sp>
        <p:sp>
          <p:nvSpPr>
            <p:cNvPr id="272" name="tx272"/>
            <p:cNvSpPr/>
            <p:nvPr/>
          </p:nvSpPr>
          <p:spPr>
            <a:xfrm>
              <a:off x="5937780"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16</a:t>
              </a:r>
            </a:p>
          </p:txBody>
        </p:sp>
        <p:sp>
          <p:nvSpPr>
            <p:cNvPr id="273" name="tx273"/>
            <p:cNvSpPr/>
            <p:nvPr/>
          </p:nvSpPr>
          <p:spPr>
            <a:xfrm>
              <a:off x="2421962"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18</a:t>
              </a:r>
            </a:p>
          </p:txBody>
        </p:sp>
        <p:sp>
          <p:nvSpPr>
            <p:cNvPr id="274" name="tx274"/>
            <p:cNvSpPr/>
            <p:nvPr/>
          </p:nvSpPr>
          <p:spPr>
            <a:xfrm>
              <a:off x="4765841"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16</a:t>
              </a:r>
            </a:p>
          </p:txBody>
        </p:sp>
        <p:sp>
          <p:nvSpPr>
            <p:cNvPr id="275" name="tx275"/>
            <p:cNvSpPr/>
            <p:nvPr/>
          </p:nvSpPr>
          <p:spPr>
            <a:xfrm>
              <a:off x="3593901"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18</a:t>
              </a:r>
            </a:p>
          </p:txBody>
        </p:sp>
        <p:sp>
          <p:nvSpPr>
            <p:cNvPr id="276" name="tx276"/>
            <p:cNvSpPr/>
            <p:nvPr/>
          </p:nvSpPr>
          <p:spPr>
            <a:xfrm>
              <a:off x="7109719" y="44496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16</a:t>
              </a:r>
            </a:p>
          </p:txBody>
        </p:sp>
        <p:sp>
          <p:nvSpPr>
            <p:cNvPr id="277" name="tx277"/>
            <p:cNvSpPr/>
            <p:nvPr/>
          </p:nvSpPr>
          <p:spPr>
            <a:xfrm>
              <a:off x="4765841"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17</a:t>
              </a:r>
            </a:p>
          </p:txBody>
        </p:sp>
        <p:sp>
          <p:nvSpPr>
            <p:cNvPr id="278" name="tx278"/>
            <p:cNvSpPr/>
            <p:nvPr/>
          </p:nvSpPr>
          <p:spPr>
            <a:xfrm>
              <a:off x="4765841"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18</a:t>
              </a:r>
            </a:p>
          </p:txBody>
        </p:sp>
        <p:sp>
          <p:nvSpPr>
            <p:cNvPr id="279" name="tx279"/>
            <p:cNvSpPr/>
            <p:nvPr/>
          </p:nvSpPr>
          <p:spPr>
            <a:xfrm>
              <a:off x="5937780"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17</a:t>
              </a:r>
            </a:p>
          </p:txBody>
        </p:sp>
        <p:sp>
          <p:nvSpPr>
            <p:cNvPr id="280" name="tx280"/>
            <p:cNvSpPr/>
            <p:nvPr/>
          </p:nvSpPr>
          <p:spPr>
            <a:xfrm>
              <a:off x="7109719" y="46902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17</a:t>
              </a:r>
            </a:p>
          </p:txBody>
        </p:sp>
        <p:sp>
          <p:nvSpPr>
            <p:cNvPr id="281" name="tx281"/>
            <p:cNvSpPr/>
            <p:nvPr/>
          </p:nvSpPr>
          <p:spPr>
            <a:xfrm>
              <a:off x="7109719"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49A00">
                      <a:alpha val="100000"/>
                    </a:srgbClr>
                  </a:solidFill>
                  <a:latin typeface="Arial"/>
                  <a:cs typeface="Arial"/>
                </a:rPr>
                <a:t>18</a:t>
              </a:r>
            </a:p>
          </p:txBody>
        </p:sp>
        <p:sp>
          <p:nvSpPr>
            <p:cNvPr id="282" name="tx282"/>
            <p:cNvSpPr/>
            <p:nvPr/>
          </p:nvSpPr>
          <p:spPr>
            <a:xfrm>
              <a:off x="5937780" y="49283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BFD">
                      <a:alpha val="100000"/>
                    </a:srgbClr>
                  </a:solidFill>
                  <a:latin typeface="Arial"/>
                  <a:cs typeface="Arial"/>
                </a:rPr>
                <a:t>18</a:t>
              </a:r>
            </a:p>
          </p:txBody>
        </p:sp>
        <p:sp>
          <p:nvSpPr>
            <p:cNvPr id="283" name="tx283"/>
            <p:cNvSpPr/>
            <p:nvPr/>
          </p:nvSpPr>
          <p:spPr>
            <a:xfrm>
              <a:off x="5937780"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19</a:t>
              </a:r>
            </a:p>
          </p:txBody>
        </p:sp>
        <p:sp>
          <p:nvSpPr>
            <p:cNvPr id="284" name="tx284"/>
            <p:cNvSpPr/>
            <p:nvPr/>
          </p:nvSpPr>
          <p:spPr>
            <a:xfrm>
              <a:off x="2421962"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19</a:t>
              </a:r>
            </a:p>
          </p:txBody>
        </p:sp>
        <p:sp>
          <p:nvSpPr>
            <p:cNvPr id="285" name="tx285"/>
            <p:cNvSpPr/>
            <p:nvPr/>
          </p:nvSpPr>
          <p:spPr>
            <a:xfrm>
              <a:off x="3593901"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19</a:t>
              </a:r>
            </a:p>
          </p:txBody>
        </p:sp>
        <p:sp>
          <p:nvSpPr>
            <p:cNvPr id="286" name="tx286"/>
            <p:cNvSpPr/>
            <p:nvPr/>
          </p:nvSpPr>
          <p:spPr>
            <a:xfrm>
              <a:off x="4765841"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6D">
                      <a:alpha val="100000"/>
                    </a:srgbClr>
                  </a:solidFill>
                  <a:latin typeface="Arial"/>
                  <a:cs typeface="Arial"/>
                </a:rPr>
                <a:t>19</a:t>
              </a:r>
            </a:p>
          </p:txBody>
        </p:sp>
        <p:sp>
          <p:nvSpPr>
            <p:cNvPr id="287" name="tx287"/>
            <p:cNvSpPr/>
            <p:nvPr/>
          </p:nvSpPr>
          <p:spPr>
            <a:xfrm>
              <a:off x="2421962"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288" name="tx288"/>
            <p:cNvSpPr/>
            <p:nvPr/>
          </p:nvSpPr>
          <p:spPr>
            <a:xfrm>
              <a:off x="3593901"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289" name="tx289"/>
            <p:cNvSpPr/>
            <p:nvPr/>
          </p:nvSpPr>
          <p:spPr>
            <a:xfrm>
              <a:off x="4765841"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290" name="tx290"/>
            <p:cNvSpPr/>
            <p:nvPr/>
          </p:nvSpPr>
          <p:spPr>
            <a:xfrm>
              <a:off x="5937780"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20</a:t>
              </a:r>
            </a:p>
          </p:txBody>
        </p:sp>
        <p:sp>
          <p:nvSpPr>
            <p:cNvPr id="291" name="tx291"/>
            <p:cNvSpPr/>
            <p:nvPr/>
          </p:nvSpPr>
          <p:spPr>
            <a:xfrm>
              <a:off x="7109719" y="51677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19</a:t>
              </a:r>
            </a:p>
          </p:txBody>
        </p:sp>
        <p:sp>
          <p:nvSpPr>
            <p:cNvPr id="292" name="tx292"/>
            <p:cNvSpPr/>
            <p:nvPr/>
          </p:nvSpPr>
          <p:spPr>
            <a:xfrm>
              <a:off x="7109719" y="54070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293" name="tx293"/>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21</a:t>
              </a:r>
            </a:p>
          </p:txBody>
        </p:sp>
        <p:sp>
          <p:nvSpPr>
            <p:cNvPr id="294" name="tx294"/>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21</a:t>
              </a:r>
            </a:p>
          </p:txBody>
        </p:sp>
        <p:sp>
          <p:nvSpPr>
            <p:cNvPr id="295" name="tx295"/>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6EB">
                      <a:alpha val="100000"/>
                    </a:srgbClr>
                  </a:solidFill>
                  <a:latin typeface="Arial"/>
                  <a:cs typeface="Arial"/>
                </a:rPr>
                <a:t>21</a:t>
              </a:r>
            </a:p>
          </p:txBody>
        </p:sp>
        <p:sp>
          <p:nvSpPr>
            <p:cNvPr id="296" name="tx296"/>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B8335">
                      <a:alpha val="100000"/>
                    </a:srgbClr>
                  </a:solidFill>
                  <a:latin typeface="Arial"/>
                  <a:cs typeface="Arial"/>
                </a:rPr>
                <a:t>21</a:t>
              </a:r>
            </a:p>
          </p:txBody>
        </p:sp>
        <p:sp>
          <p:nvSpPr>
            <p:cNvPr id="297" name="tx297"/>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21</a:t>
              </a:r>
            </a:p>
          </p:txBody>
        </p:sp>
        <p:sp>
          <p:nvSpPr>
            <p:cNvPr id="298" name="tx298"/>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99" name="tx299"/>
            <p:cNvSpPr/>
            <p:nvPr/>
          </p:nvSpPr>
          <p:spPr>
            <a:xfrm>
              <a:off x="570259" y="109861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00" name="tx300"/>
            <p:cNvSpPr/>
            <p:nvPr/>
          </p:nvSpPr>
          <p:spPr>
            <a:xfrm>
              <a:off x="570259" y="1336565"/>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01" name="tx301"/>
            <p:cNvSpPr/>
            <p:nvPr/>
          </p:nvSpPr>
          <p:spPr>
            <a:xfrm>
              <a:off x="570259" y="1577675"/>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02" name="tx302"/>
            <p:cNvSpPr/>
            <p:nvPr/>
          </p:nvSpPr>
          <p:spPr>
            <a:xfrm>
              <a:off x="570259" y="1816767"/>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03" name="tx303"/>
            <p:cNvSpPr/>
            <p:nvPr/>
          </p:nvSpPr>
          <p:spPr>
            <a:xfrm>
              <a:off x="570259" y="205471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04" name="tx304"/>
            <p:cNvSpPr/>
            <p:nvPr/>
          </p:nvSpPr>
          <p:spPr>
            <a:xfrm>
              <a:off x="570259" y="2296805"/>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05" name="tx305"/>
            <p:cNvSpPr/>
            <p:nvPr/>
          </p:nvSpPr>
          <p:spPr>
            <a:xfrm>
              <a:off x="570259" y="25334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06" name="tx306"/>
            <p:cNvSpPr/>
            <p:nvPr/>
          </p:nvSpPr>
          <p:spPr>
            <a:xfrm>
              <a:off x="570259" y="27728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07" name="tx307"/>
            <p:cNvSpPr/>
            <p:nvPr/>
          </p:nvSpPr>
          <p:spPr>
            <a:xfrm>
              <a:off x="508103" y="30121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08" name="tx308"/>
            <p:cNvSpPr/>
            <p:nvPr/>
          </p:nvSpPr>
          <p:spPr>
            <a:xfrm>
              <a:off x="508103" y="32528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09" name="tx309"/>
            <p:cNvSpPr/>
            <p:nvPr/>
          </p:nvSpPr>
          <p:spPr>
            <a:xfrm>
              <a:off x="508103" y="34922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10" name="tx310"/>
            <p:cNvSpPr/>
            <p:nvPr/>
          </p:nvSpPr>
          <p:spPr>
            <a:xfrm>
              <a:off x="508103" y="37302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11" name="tx311"/>
            <p:cNvSpPr/>
            <p:nvPr/>
          </p:nvSpPr>
          <p:spPr>
            <a:xfrm>
              <a:off x="508103" y="397099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12" name="tx312"/>
            <p:cNvSpPr/>
            <p:nvPr/>
          </p:nvSpPr>
          <p:spPr>
            <a:xfrm>
              <a:off x="508103" y="42089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13" name="tx313"/>
            <p:cNvSpPr/>
            <p:nvPr/>
          </p:nvSpPr>
          <p:spPr>
            <a:xfrm>
              <a:off x="508103" y="44483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14" name="tx314"/>
            <p:cNvSpPr/>
            <p:nvPr/>
          </p:nvSpPr>
          <p:spPr>
            <a:xfrm>
              <a:off x="508103" y="468908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15" name="tx315"/>
            <p:cNvSpPr/>
            <p:nvPr/>
          </p:nvSpPr>
          <p:spPr>
            <a:xfrm>
              <a:off x="508103" y="49270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316" name="tx316"/>
            <p:cNvSpPr/>
            <p:nvPr/>
          </p:nvSpPr>
          <p:spPr>
            <a:xfrm>
              <a:off x="508103" y="51664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317" name="tx317"/>
            <p:cNvSpPr/>
            <p:nvPr/>
          </p:nvSpPr>
          <p:spPr>
            <a:xfrm>
              <a:off x="508103" y="54058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18" name="tx318"/>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319" name="tx319"/>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20" name="tx320"/>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21" name="tx321"/>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22" name="tx322"/>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23" name="tx323"/>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24" name="tx324"/>
            <p:cNvSpPr/>
            <p:nvPr/>
          </p:nvSpPr>
          <p:spPr>
            <a:xfrm>
              <a:off x="695044" y="398022"/>
              <a:ext cx="518104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325" name="tx325"/>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327" name="tx327"/>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ECAR based on the absolute number of zero-dose children, with rank 1 representing the country in the region with the most zero-dose children.
In 2021, Kazakhstan had the highest number of zero-dose children (123,000), followed by Turkiye (57,000).
In 2025, Kazakhstan had the highest number of zero-dose children (134,000), followed by Turkiye (63,000).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110583"/>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080680"/>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05077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020873"/>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62553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59563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565728"/>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153582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398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3867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5336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6805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9743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212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5980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05679"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2861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5155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7449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09743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423662" y="3163721"/>
              <a:ext cx="200644" cy="1461814"/>
            </a:xfrm>
            <a:prstGeom prst="rect">
              <a:avLst/>
            </a:prstGeom>
            <a:solidFill>
              <a:srgbClr val="80BD41">
                <a:alpha val="100000"/>
              </a:srgbClr>
            </a:solidFill>
          </p:spPr>
          <p:txBody>
            <a:bodyPr/>
            <a:lstStyle/>
            <a:p>
              <a:endParaRPr/>
            </a:p>
          </p:txBody>
        </p:sp>
        <p:sp>
          <p:nvSpPr>
            <p:cNvPr id="27" name="rc27"/>
            <p:cNvSpPr/>
            <p:nvPr/>
          </p:nvSpPr>
          <p:spPr>
            <a:xfrm>
              <a:off x="1423662" y="3025918"/>
              <a:ext cx="200644" cy="80817"/>
            </a:xfrm>
            <a:prstGeom prst="rect">
              <a:avLst/>
            </a:prstGeom>
            <a:solidFill>
              <a:srgbClr val="0058AB">
                <a:alpha val="100000"/>
              </a:srgbClr>
            </a:solidFill>
          </p:spPr>
          <p:txBody>
            <a:bodyPr/>
            <a:lstStyle/>
            <a:p>
              <a:endParaRPr/>
            </a:p>
          </p:txBody>
        </p:sp>
        <p:sp>
          <p:nvSpPr>
            <p:cNvPr id="28" name="rc28"/>
            <p:cNvSpPr/>
            <p:nvPr/>
          </p:nvSpPr>
          <p:spPr>
            <a:xfrm>
              <a:off x="1423662" y="3106736"/>
              <a:ext cx="200644" cy="56984"/>
            </a:xfrm>
            <a:prstGeom prst="rect">
              <a:avLst/>
            </a:prstGeom>
            <a:solidFill>
              <a:srgbClr val="1CABE2">
                <a:alpha val="100000"/>
              </a:srgbClr>
            </a:solidFill>
          </p:spPr>
          <p:txBody>
            <a:bodyPr/>
            <a:lstStyle/>
            <a:p>
              <a:endParaRPr/>
            </a:p>
          </p:txBody>
        </p:sp>
        <p:sp>
          <p:nvSpPr>
            <p:cNvPr id="29" name="rc29"/>
            <p:cNvSpPr/>
            <p:nvPr/>
          </p:nvSpPr>
          <p:spPr>
            <a:xfrm>
              <a:off x="1646600" y="3170461"/>
              <a:ext cx="200644" cy="1455074"/>
            </a:xfrm>
            <a:prstGeom prst="rect">
              <a:avLst/>
            </a:prstGeom>
            <a:solidFill>
              <a:srgbClr val="80BD41">
                <a:alpha val="100000"/>
              </a:srgbClr>
            </a:solidFill>
          </p:spPr>
          <p:txBody>
            <a:bodyPr/>
            <a:lstStyle/>
            <a:p>
              <a:endParaRPr/>
            </a:p>
          </p:txBody>
        </p:sp>
        <p:sp>
          <p:nvSpPr>
            <p:cNvPr id="30" name="rc30"/>
            <p:cNvSpPr/>
            <p:nvPr/>
          </p:nvSpPr>
          <p:spPr>
            <a:xfrm>
              <a:off x="1646600" y="3054294"/>
              <a:ext cx="200644" cy="63494"/>
            </a:xfrm>
            <a:prstGeom prst="rect">
              <a:avLst/>
            </a:prstGeom>
            <a:solidFill>
              <a:srgbClr val="0058AB">
                <a:alpha val="100000"/>
              </a:srgbClr>
            </a:solidFill>
          </p:spPr>
          <p:txBody>
            <a:bodyPr/>
            <a:lstStyle/>
            <a:p>
              <a:endParaRPr/>
            </a:p>
          </p:txBody>
        </p:sp>
        <p:sp>
          <p:nvSpPr>
            <p:cNvPr id="31" name="rc31"/>
            <p:cNvSpPr/>
            <p:nvPr/>
          </p:nvSpPr>
          <p:spPr>
            <a:xfrm>
              <a:off x="1646600" y="3117788"/>
              <a:ext cx="200644" cy="52672"/>
            </a:xfrm>
            <a:prstGeom prst="rect">
              <a:avLst/>
            </a:prstGeom>
            <a:solidFill>
              <a:srgbClr val="1CABE2">
                <a:alpha val="100000"/>
              </a:srgbClr>
            </a:solidFill>
          </p:spPr>
          <p:txBody>
            <a:bodyPr/>
            <a:lstStyle/>
            <a:p>
              <a:endParaRPr/>
            </a:p>
          </p:txBody>
        </p:sp>
        <p:sp>
          <p:nvSpPr>
            <p:cNvPr id="32" name="rc32"/>
            <p:cNvSpPr/>
            <p:nvPr/>
          </p:nvSpPr>
          <p:spPr>
            <a:xfrm>
              <a:off x="1869538" y="3234369"/>
              <a:ext cx="200644" cy="1391166"/>
            </a:xfrm>
            <a:prstGeom prst="rect">
              <a:avLst/>
            </a:prstGeom>
            <a:solidFill>
              <a:srgbClr val="80BD41">
                <a:alpha val="100000"/>
              </a:srgbClr>
            </a:solidFill>
          </p:spPr>
          <p:txBody>
            <a:bodyPr/>
            <a:lstStyle/>
            <a:p>
              <a:endParaRPr/>
            </a:p>
          </p:txBody>
        </p:sp>
        <p:sp>
          <p:nvSpPr>
            <p:cNvPr id="33" name="rc33"/>
            <p:cNvSpPr/>
            <p:nvPr/>
          </p:nvSpPr>
          <p:spPr>
            <a:xfrm>
              <a:off x="1869538" y="3066317"/>
              <a:ext cx="200644" cy="126822"/>
            </a:xfrm>
            <a:prstGeom prst="rect">
              <a:avLst/>
            </a:prstGeom>
            <a:solidFill>
              <a:srgbClr val="0058AB">
                <a:alpha val="100000"/>
              </a:srgbClr>
            </a:solidFill>
          </p:spPr>
          <p:txBody>
            <a:bodyPr/>
            <a:lstStyle/>
            <a:p>
              <a:endParaRPr/>
            </a:p>
          </p:txBody>
        </p:sp>
        <p:sp>
          <p:nvSpPr>
            <p:cNvPr id="34" name="rc34"/>
            <p:cNvSpPr/>
            <p:nvPr/>
          </p:nvSpPr>
          <p:spPr>
            <a:xfrm>
              <a:off x="1869538" y="3193139"/>
              <a:ext cx="200644" cy="41229"/>
            </a:xfrm>
            <a:prstGeom prst="rect">
              <a:avLst/>
            </a:prstGeom>
            <a:solidFill>
              <a:srgbClr val="1CABE2">
                <a:alpha val="100000"/>
              </a:srgbClr>
            </a:solidFill>
          </p:spPr>
          <p:txBody>
            <a:bodyPr/>
            <a:lstStyle/>
            <a:p>
              <a:endParaRPr/>
            </a:p>
          </p:txBody>
        </p:sp>
        <p:sp>
          <p:nvSpPr>
            <p:cNvPr id="35" name="rc35"/>
            <p:cNvSpPr/>
            <p:nvPr/>
          </p:nvSpPr>
          <p:spPr>
            <a:xfrm>
              <a:off x="2092476" y="3300776"/>
              <a:ext cx="200644" cy="1324759"/>
            </a:xfrm>
            <a:prstGeom prst="rect">
              <a:avLst/>
            </a:prstGeom>
            <a:solidFill>
              <a:srgbClr val="80BD41">
                <a:alpha val="100000"/>
              </a:srgbClr>
            </a:solidFill>
          </p:spPr>
          <p:txBody>
            <a:bodyPr/>
            <a:lstStyle/>
            <a:p>
              <a:endParaRPr/>
            </a:p>
          </p:txBody>
        </p:sp>
        <p:sp>
          <p:nvSpPr>
            <p:cNvPr id="36" name="rc36"/>
            <p:cNvSpPr/>
            <p:nvPr/>
          </p:nvSpPr>
          <p:spPr>
            <a:xfrm>
              <a:off x="2092476" y="3055775"/>
              <a:ext cx="200644" cy="165224"/>
            </a:xfrm>
            <a:prstGeom prst="rect">
              <a:avLst/>
            </a:prstGeom>
            <a:solidFill>
              <a:srgbClr val="0058AB">
                <a:alpha val="100000"/>
              </a:srgbClr>
            </a:solidFill>
          </p:spPr>
          <p:txBody>
            <a:bodyPr/>
            <a:lstStyle/>
            <a:p>
              <a:endParaRPr/>
            </a:p>
          </p:txBody>
        </p:sp>
        <p:sp>
          <p:nvSpPr>
            <p:cNvPr id="37" name="rc37"/>
            <p:cNvSpPr/>
            <p:nvPr/>
          </p:nvSpPr>
          <p:spPr>
            <a:xfrm>
              <a:off x="2092476" y="3220999"/>
              <a:ext cx="200644" cy="79776"/>
            </a:xfrm>
            <a:prstGeom prst="rect">
              <a:avLst/>
            </a:prstGeom>
            <a:solidFill>
              <a:srgbClr val="1CABE2">
                <a:alpha val="100000"/>
              </a:srgbClr>
            </a:solidFill>
          </p:spPr>
          <p:txBody>
            <a:bodyPr/>
            <a:lstStyle/>
            <a:p>
              <a:endParaRPr/>
            </a:p>
          </p:txBody>
        </p:sp>
        <p:sp>
          <p:nvSpPr>
            <p:cNvPr id="38" name="rc38"/>
            <p:cNvSpPr/>
            <p:nvPr/>
          </p:nvSpPr>
          <p:spPr>
            <a:xfrm>
              <a:off x="2315413" y="3163227"/>
              <a:ext cx="200644" cy="1462308"/>
            </a:xfrm>
            <a:prstGeom prst="rect">
              <a:avLst/>
            </a:prstGeom>
            <a:solidFill>
              <a:srgbClr val="80BD41">
                <a:alpha val="100000"/>
              </a:srgbClr>
            </a:solidFill>
          </p:spPr>
          <p:txBody>
            <a:bodyPr/>
            <a:lstStyle/>
            <a:p>
              <a:endParaRPr/>
            </a:p>
          </p:txBody>
        </p:sp>
        <p:sp>
          <p:nvSpPr>
            <p:cNvPr id="39" name="rc39"/>
            <p:cNvSpPr/>
            <p:nvPr/>
          </p:nvSpPr>
          <p:spPr>
            <a:xfrm>
              <a:off x="2315413" y="3011122"/>
              <a:ext cx="200644" cy="125566"/>
            </a:xfrm>
            <a:prstGeom prst="rect">
              <a:avLst/>
            </a:prstGeom>
            <a:solidFill>
              <a:srgbClr val="0058AB">
                <a:alpha val="100000"/>
              </a:srgbClr>
            </a:solidFill>
          </p:spPr>
          <p:txBody>
            <a:bodyPr/>
            <a:lstStyle/>
            <a:p>
              <a:endParaRPr/>
            </a:p>
          </p:txBody>
        </p:sp>
        <p:sp>
          <p:nvSpPr>
            <p:cNvPr id="40" name="rc40"/>
            <p:cNvSpPr/>
            <p:nvPr/>
          </p:nvSpPr>
          <p:spPr>
            <a:xfrm>
              <a:off x="2315413" y="3136689"/>
              <a:ext cx="200644" cy="26538"/>
            </a:xfrm>
            <a:prstGeom prst="rect">
              <a:avLst/>
            </a:prstGeom>
            <a:solidFill>
              <a:srgbClr val="1CABE2">
                <a:alpha val="100000"/>
              </a:srgbClr>
            </a:solidFill>
          </p:spPr>
          <p:txBody>
            <a:bodyPr/>
            <a:lstStyle/>
            <a:p>
              <a:endParaRPr/>
            </a:p>
          </p:txBody>
        </p:sp>
        <p:sp>
          <p:nvSpPr>
            <p:cNvPr id="41" name="rc41"/>
            <p:cNvSpPr/>
            <p:nvPr/>
          </p:nvSpPr>
          <p:spPr>
            <a:xfrm>
              <a:off x="2538351" y="3099356"/>
              <a:ext cx="200644" cy="1526179"/>
            </a:xfrm>
            <a:prstGeom prst="rect">
              <a:avLst/>
            </a:prstGeom>
            <a:solidFill>
              <a:srgbClr val="80BD41">
                <a:alpha val="100000"/>
              </a:srgbClr>
            </a:solidFill>
          </p:spPr>
          <p:txBody>
            <a:bodyPr/>
            <a:lstStyle/>
            <a:p>
              <a:endParaRPr/>
            </a:p>
          </p:txBody>
        </p:sp>
        <p:sp>
          <p:nvSpPr>
            <p:cNvPr id="42" name="rc42"/>
            <p:cNvSpPr/>
            <p:nvPr/>
          </p:nvSpPr>
          <p:spPr>
            <a:xfrm>
              <a:off x="2538351" y="2990065"/>
              <a:ext cx="200644" cy="76541"/>
            </a:xfrm>
            <a:prstGeom prst="rect">
              <a:avLst/>
            </a:prstGeom>
            <a:solidFill>
              <a:srgbClr val="0058AB">
                <a:alpha val="100000"/>
              </a:srgbClr>
            </a:solidFill>
          </p:spPr>
          <p:txBody>
            <a:bodyPr/>
            <a:lstStyle/>
            <a:p>
              <a:endParaRPr/>
            </a:p>
          </p:txBody>
        </p:sp>
        <p:sp>
          <p:nvSpPr>
            <p:cNvPr id="43" name="rc43"/>
            <p:cNvSpPr/>
            <p:nvPr/>
          </p:nvSpPr>
          <p:spPr>
            <a:xfrm>
              <a:off x="2538351" y="3066607"/>
              <a:ext cx="200644" cy="32749"/>
            </a:xfrm>
            <a:prstGeom prst="rect">
              <a:avLst/>
            </a:prstGeom>
            <a:solidFill>
              <a:srgbClr val="1CABE2">
                <a:alpha val="100000"/>
              </a:srgbClr>
            </a:solidFill>
          </p:spPr>
          <p:txBody>
            <a:bodyPr/>
            <a:lstStyle/>
            <a:p>
              <a:endParaRPr/>
            </a:p>
          </p:txBody>
        </p:sp>
        <p:sp>
          <p:nvSpPr>
            <p:cNvPr id="44" name="rc44"/>
            <p:cNvSpPr/>
            <p:nvPr/>
          </p:nvSpPr>
          <p:spPr>
            <a:xfrm>
              <a:off x="2761289" y="3064484"/>
              <a:ext cx="200644" cy="1561051"/>
            </a:xfrm>
            <a:prstGeom prst="rect">
              <a:avLst/>
            </a:prstGeom>
            <a:solidFill>
              <a:srgbClr val="80BD41">
                <a:alpha val="100000"/>
              </a:srgbClr>
            </a:solidFill>
          </p:spPr>
          <p:txBody>
            <a:bodyPr/>
            <a:lstStyle/>
            <a:p>
              <a:endParaRPr/>
            </a:p>
          </p:txBody>
        </p:sp>
        <p:sp>
          <p:nvSpPr>
            <p:cNvPr id="45" name="rc45"/>
            <p:cNvSpPr/>
            <p:nvPr/>
          </p:nvSpPr>
          <p:spPr>
            <a:xfrm>
              <a:off x="2761289" y="2946716"/>
              <a:ext cx="200644" cy="82426"/>
            </a:xfrm>
            <a:prstGeom prst="rect">
              <a:avLst/>
            </a:prstGeom>
            <a:solidFill>
              <a:srgbClr val="0058AB">
                <a:alpha val="100000"/>
              </a:srgbClr>
            </a:solidFill>
          </p:spPr>
          <p:txBody>
            <a:bodyPr/>
            <a:lstStyle/>
            <a:p>
              <a:endParaRPr/>
            </a:p>
          </p:txBody>
        </p:sp>
        <p:sp>
          <p:nvSpPr>
            <p:cNvPr id="46" name="rc46"/>
            <p:cNvSpPr/>
            <p:nvPr/>
          </p:nvSpPr>
          <p:spPr>
            <a:xfrm>
              <a:off x="2761289" y="3029142"/>
              <a:ext cx="200644" cy="35341"/>
            </a:xfrm>
            <a:prstGeom prst="rect">
              <a:avLst/>
            </a:prstGeom>
            <a:solidFill>
              <a:srgbClr val="1CABE2">
                <a:alpha val="100000"/>
              </a:srgbClr>
            </a:solidFill>
          </p:spPr>
          <p:txBody>
            <a:bodyPr/>
            <a:lstStyle/>
            <a:p>
              <a:endParaRPr/>
            </a:p>
          </p:txBody>
        </p:sp>
        <p:sp>
          <p:nvSpPr>
            <p:cNvPr id="47" name="rc47"/>
            <p:cNvSpPr/>
            <p:nvPr/>
          </p:nvSpPr>
          <p:spPr>
            <a:xfrm>
              <a:off x="2984227" y="2993332"/>
              <a:ext cx="200644" cy="1632203"/>
            </a:xfrm>
            <a:prstGeom prst="rect">
              <a:avLst/>
            </a:prstGeom>
            <a:solidFill>
              <a:srgbClr val="80BD41">
                <a:alpha val="100000"/>
              </a:srgbClr>
            </a:solidFill>
          </p:spPr>
          <p:txBody>
            <a:bodyPr/>
            <a:lstStyle/>
            <a:p>
              <a:endParaRPr/>
            </a:p>
          </p:txBody>
        </p:sp>
        <p:sp>
          <p:nvSpPr>
            <p:cNvPr id="48" name="rc48"/>
            <p:cNvSpPr/>
            <p:nvPr/>
          </p:nvSpPr>
          <p:spPr>
            <a:xfrm>
              <a:off x="2984227" y="2902644"/>
              <a:ext cx="200644" cy="51542"/>
            </a:xfrm>
            <a:prstGeom prst="rect">
              <a:avLst/>
            </a:prstGeom>
            <a:solidFill>
              <a:srgbClr val="0058AB">
                <a:alpha val="100000"/>
              </a:srgbClr>
            </a:solidFill>
          </p:spPr>
          <p:txBody>
            <a:bodyPr/>
            <a:lstStyle/>
            <a:p>
              <a:endParaRPr/>
            </a:p>
          </p:txBody>
        </p:sp>
        <p:sp>
          <p:nvSpPr>
            <p:cNvPr id="49" name="rc49"/>
            <p:cNvSpPr/>
            <p:nvPr/>
          </p:nvSpPr>
          <p:spPr>
            <a:xfrm>
              <a:off x="2984227" y="2954187"/>
              <a:ext cx="200644" cy="39144"/>
            </a:xfrm>
            <a:prstGeom prst="rect">
              <a:avLst/>
            </a:prstGeom>
            <a:solidFill>
              <a:srgbClr val="1CABE2">
                <a:alpha val="100000"/>
              </a:srgbClr>
            </a:solidFill>
          </p:spPr>
          <p:txBody>
            <a:bodyPr/>
            <a:lstStyle/>
            <a:p>
              <a:endParaRPr/>
            </a:p>
          </p:txBody>
        </p:sp>
        <p:sp>
          <p:nvSpPr>
            <p:cNvPr id="50" name="rc50"/>
            <p:cNvSpPr/>
            <p:nvPr/>
          </p:nvSpPr>
          <p:spPr>
            <a:xfrm>
              <a:off x="3207165" y="2942875"/>
              <a:ext cx="200644" cy="1682660"/>
            </a:xfrm>
            <a:prstGeom prst="rect">
              <a:avLst/>
            </a:prstGeom>
            <a:solidFill>
              <a:srgbClr val="80BD41">
                <a:alpha val="100000"/>
              </a:srgbClr>
            </a:solidFill>
          </p:spPr>
          <p:txBody>
            <a:bodyPr/>
            <a:lstStyle/>
            <a:p>
              <a:endParaRPr/>
            </a:p>
          </p:txBody>
        </p:sp>
        <p:sp>
          <p:nvSpPr>
            <p:cNvPr id="51" name="rc51"/>
            <p:cNvSpPr/>
            <p:nvPr/>
          </p:nvSpPr>
          <p:spPr>
            <a:xfrm>
              <a:off x="3207165" y="2846933"/>
              <a:ext cx="200644" cy="66668"/>
            </a:xfrm>
            <a:prstGeom prst="rect">
              <a:avLst/>
            </a:prstGeom>
            <a:solidFill>
              <a:srgbClr val="0058AB">
                <a:alpha val="100000"/>
              </a:srgbClr>
            </a:solidFill>
          </p:spPr>
          <p:txBody>
            <a:bodyPr/>
            <a:lstStyle/>
            <a:p>
              <a:endParaRPr/>
            </a:p>
          </p:txBody>
        </p:sp>
        <p:sp>
          <p:nvSpPr>
            <p:cNvPr id="52" name="rc52"/>
            <p:cNvSpPr/>
            <p:nvPr/>
          </p:nvSpPr>
          <p:spPr>
            <a:xfrm>
              <a:off x="3207165" y="2913601"/>
              <a:ext cx="200644" cy="29273"/>
            </a:xfrm>
            <a:prstGeom prst="rect">
              <a:avLst/>
            </a:prstGeom>
            <a:solidFill>
              <a:srgbClr val="1CABE2">
                <a:alpha val="100000"/>
              </a:srgbClr>
            </a:solidFill>
          </p:spPr>
          <p:txBody>
            <a:bodyPr/>
            <a:lstStyle/>
            <a:p>
              <a:endParaRPr/>
            </a:p>
          </p:txBody>
        </p:sp>
        <p:sp>
          <p:nvSpPr>
            <p:cNvPr id="53" name="rc53"/>
            <p:cNvSpPr/>
            <p:nvPr/>
          </p:nvSpPr>
          <p:spPr>
            <a:xfrm>
              <a:off x="3430103" y="2965314"/>
              <a:ext cx="200644" cy="1660220"/>
            </a:xfrm>
            <a:prstGeom prst="rect">
              <a:avLst/>
            </a:prstGeom>
            <a:solidFill>
              <a:srgbClr val="80BD41">
                <a:alpha val="100000"/>
              </a:srgbClr>
            </a:solidFill>
          </p:spPr>
          <p:txBody>
            <a:bodyPr/>
            <a:lstStyle/>
            <a:p>
              <a:endParaRPr/>
            </a:p>
          </p:txBody>
        </p:sp>
        <p:sp>
          <p:nvSpPr>
            <p:cNvPr id="54" name="rc54"/>
            <p:cNvSpPr/>
            <p:nvPr/>
          </p:nvSpPr>
          <p:spPr>
            <a:xfrm>
              <a:off x="3430103" y="2827256"/>
              <a:ext cx="200644" cy="109188"/>
            </a:xfrm>
            <a:prstGeom prst="rect">
              <a:avLst/>
            </a:prstGeom>
            <a:solidFill>
              <a:srgbClr val="0058AB">
                <a:alpha val="100000"/>
              </a:srgbClr>
            </a:solidFill>
          </p:spPr>
          <p:txBody>
            <a:bodyPr/>
            <a:lstStyle/>
            <a:p>
              <a:endParaRPr/>
            </a:p>
          </p:txBody>
        </p:sp>
        <p:sp>
          <p:nvSpPr>
            <p:cNvPr id="55" name="rc55"/>
            <p:cNvSpPr/>
            <p:nvPr/>
          </p:nvSpPr>
          <p:spPr>
            <a:xfrm>
              <a:off x="3430103" y="2936445"/>
              <a:ext cx="200644" cy="28869"/>
            </a:xfrm>
            <a:prstGeom prst="rect">
              <a:avLst/>
            </a:prstGeom>
            <a:solidFill>
              <a:srgbClr val="1CABE2">
                <a:alpha val="100000"/>
              </a:srgbClr>
            </a:solidFill>
          </p:spPr>
          <p:txBody>
            <a:bodyPr/>
            <a:lstStyle/>
            <a:p>
              <a:endParaRPr/>
            </a:p>
          </p:txBody>
        </p:sp>
        <p:sp>
          <p:nvSpPr>
            <p:cNvPr id="56" name="rc56"/>
            <p:cNvSpPr/>
            <p:nvPr/>
          </p:nvSpPr>
          <p:spPr>
            <a:xfrm>
              <a:off x="3653041" y="3007649"/>
              <a:ext cx="200644" cy="1617885"/>
            </a:xfrm>
            <a:prstGeom prst="rect">
              <a:avLst/>
            </a:prstGeom>
            <a:solidFill>
              <a:srgbClr val="80BD41">
                <a:alpha val="100000"/>
              </a:srgbClr>
            </a:solidFill>
          </p:spPr>
          <p:txBody>
            <a:bodyPr/>
            <a:lstStyle/>
            <a:p>
              <a:endParaRPr/>
            </a:p>
          </p:txBody>
        </p:sp>
        <p:sp>
          <p:nvSpPr>
            <p:cNvPr id="57" name="rc57"/>
            <p:cNvSpPr/>
            <p:nvPr/>
          </p:nvSpPr>
          <p:spPr>
            <a:xfrm>
              <a:off x="3653041" y="2842732"/>
              <a:ext cx="200644" cy="135606"/>
            </a:xfrm>
            <a:prstGeom prst="rect">
              <a:avLst/>
            </a:prstGeom>
            <a:solidFill>
              <a:srgbClr val="0058AB">
                <a:alpha val="100000"/>
              </a:srgbClr>
            </a:solidFill>
          </p:spPr>
          <p:txBody>
            <a:bodyPr/>
            <a:lstStyle/>
            <a:p>
              <a:endParaRPr/>
            </a:p>
          </p:txBody>
        </p:sp>
        <p:sp>
          <p:nvSpPr>
            <p:cNvPr id="58" name="rc58"/>
            <p:cNvSpPr/>
            <p:nvPr/>
          </p:nvSpPr>
          <p:spPr>
            <a:xfrm>
              <a:off x="3653041" y="2978339"/>
              <a:ext cx="200644" cy="29309"/>
            </a:xfrm>
            <a:prstGeom prst="rect">
              <a:avLst/>
            </a:prstGeom>
            <a:solidFill>
              <a:srgbClr val="1CABE2">
                <a:alpha val="100000"/>
              </a:srgbClr>
            </a:solidFill>
          </p:spPr>
          <p:txBody>
            <a:bodyPr/>
            <a:lstStyle/>
            <a:p>
              <a:endParaRPr/>
            </a:p>
          </p:txBody>
        </p:sp>
        <p:sp>
          <p:nvSpPr>
            <p:cNvPr id="59" name="rc59"/>
            <p:cNvSpPr/>
            <p:nvPr/>
          </p:nvSpPr>
          <p:spPr>
            <a:xfrm>
              <a:off x="3875979" y="3021594"/>
              <a:ext cx="200644" cy="1603940"/>
            </a:xfrm>
            <a:prstGeom prst="rect">
              <a:avLst/>
            </a:prstGeom>
            <a:solidFill>
              <a:srgbClr val="80BD41">
                <a:alpha val="100000"/>
              </a:srgbClr>
            </a:solidFill>
          </p:spPr>
          <p:txBody>
            <a:bodyPr/>
            <a:lstStyle/>
            <a:p>
              <a:endParaRPr/>
            </a:p>
          </p:txBody>
        </p:sp>
        <p:sp>
          <p:nvSpPr>
            <p:cNvPr id="60" name="rc60"/>
            <p:cNvSpPr/>
            <p:nvPr/>
          </p:nvSpPr>
          <p:spPr>
            <a:xfrm>
              <a:off x="3875979" y="2853127"/>
              <a:ext cx="200644" cy="142799"/>
            </a:xfrm>
            <a:prstGeom prst="rect">
              <a:avLst/>
            </a:prstGeom>
            <a:solidFill>
              <a:srgbClr val="0058AB">
                <a:alpha val="100000"/>
              </a:srgbClr>
            </a:solidFill>
          </p:spPr>
          <p:txBody>
            <a:bodyPr/>
            <a:lstStyle/>
            <a:p>
              <a:endParaRPr/>
            </a:p>
          </p:txBody>
        </p:sp>
        <p:sp>
          <p:nvSpPr>
            <p:cNvPr id="61" name="rc61"/>
            <p:cNvSpPr/>
            <p:nvPr/>
          </p:nvSpPr>
          <p:spPr>
            <a:xfrm>
              <a:off x="3875979" y="2995926"/>
              <a:ext cx="200644" cy="25668"/>
            </a:xfrm>
            <a:prstGeom prst="rect">
              <a:avLst/>
            </a:prstGeom>
            <a:solidFill>
              <a:srgbClr val="1CABE2">
                <a:alpha val="100000"/>
              </a:srgbClr>
            </a:solidFill>
          </p:spPr>
          <p:txBody>
            <a:bodyPr/>
            <a:lstStyle/>
            <a:p>
              <a:endParaRPr/>
            </a:p>
          </p:txBody>
        </p:sp>
        <p:sp>
          <p:nvSpPr>
            <p:cNvPr id="62" name="rc62"/>
            <p:cNvSpPr/>
            <p:nvPr/>
          </p:nvSpPr>
          <p:spPr>
            <a:xfrm>
              <a:off x="4098916" y="2930626"/>
              <a:ext cx="200644" cy="1694909"/>
            </a:xfrm>
            <a:prstGeom prst="rect">
              <a:avLst/>
            </a:prstGeom>
            <a:solidFill>
              <a:srgbClr val="80BD41">
                <a:alpha val="100000"/>
              </a:srgbClr>
            </a:solidFill>
          </p:spPr>
          <p:txBody>
            <a:bodyPr/>
            <a:lstStyle/>
            <a:p>
              <a:endParaRPr/>
            </a:p>
          </p:txBody>
        </p:sp>
        <p:sp>
          <p:nvSpPr>
            <p:cNvPr id="63" name="rc63"/>
            <p:cNvSpPr/>
            <p:nvPr/>
          </p:nvSpPr>
          <p:spPr>
            <a:xfrm>
              <a:off x="4098916" y="2809238"/>
              <a:ext cx="200644" cy="102147"/>
            </a:xfrm>
            <a:prstGeom prst="rect">
              <a:avLst/>
            </a:prstGeom>
            <a:solidFill>
              <a:srgbClr val="0058AB">
                <a:alpha val="100000"/>
              </a:srgbClr>
            </a:solidFill>
          </p:spPr>
          <p:txBody>
            <a:bodyPr/>
            <a:lstStyle/>
            <a:p>
              <a:endParaRPr/>
            </a:p>
          </p:txBody>
        </p:sp>
        <p:sp>
          <p:nvSpPr>
            <p:cNvPr id="64" name="rc64"/>
            <p:cNvSpPr/>
            <p:nvPr/>
          </p:nvSpPr>
          <p:spPr>
            <a:xfrm>
              <a:off x="4098916" y="2911385"/>
              <a:ext cx="200644" cy="19240"/>
            </a:xfrm>
            <a:prstGeom prst="rect">
              <a:avLst/>
            </a:prstGeom>
            <a:solidFill>
              <a:srgbClr val="1CABE2">
                <a:alpha val="100000"/>
              </a:srgbClr>
            </a:solidFill>
          </p:spPr>
          <p:txBody>
            <a:bodyPr/>
            <a:lstStyle/>
            <a:p>
              <a:endParaRPr/>
            </a:p>
          </p:txBody>
        </p:sp>
        <p:sp>
          <p:nvSpPr>
            <p:cNvPr id="65" name="rc65"/>
            <p:cNvSpPr/>
            <p:nvPr/>
          </p:nvSpPr>
          <p:spPr>
            <a:xfrm>
              <a:off x="4321854" y="2909314"/>
              <a:ext cx="200644" cy="1716220"/>
            </a:xfrm>
            <a:prstGeom prst="rect">
              <a:avLst/>
            </a:prstGeom>
            <a:solidFill>
              <a:srgbClr val="80BD41">
                <a:alpha val="100000"/>
              </a:srgbClr>
            </a:solidFill>
          </p:spPr>
          <p:txBody>
            <a:bodyPr/>
            <a:lstStyle/>
            <a:p>
              <a:endParaRPr/>
            </a:p>
          </p:txBody>
        </p:sp>
        <p:sp>
          <p:nvSpPr>
            <p:cNvPr id="66" name="rc66"/>
            <p:cNvSpPr/>
            <p:nvPr/>
          </p:nvSpPr>
          <p:spPr>
            <a:xfrm>
              <a:off x="4321854" y="2794898"/>
              <a:ext cx="200644" cy="87387"/>
            </a:xfrm>
            <a:prstGeom prst="rect">
              <a:avLst/>
            </a:prstGeom>
            <a:solidFill>
              <a:srgbClr val="0058AB">
                <a:alpha val="100000"/>
              </a:srgbClr>
            </a:solidFill>
          </p:spPr>
          <p:txBody>
            <a:bodyPr/>
            <a:lstStyle/>
            <a:p>
              <a:endParaRPr/>
            </a:p>
          </p:txBody>
        </p:sp>
        <p:sp>
          <p:nvSpPr>
            <p:cNvPr id="67" name="rc67"/>
            <p:cNvSpPr/>
            <p:nvPr/>
          </p:nvSpPr>
          <p:spPr>
            <a:xfrm>
              <a:off x="4321854" y="2882286"/>
              <a:ext cx="200644" cy="27028"/>
            </a:xfrm>
            <a:prstGeom prst="rect">
              <a:avLst/>
            </a:prstGeom>
            <a:solidFill>
              <a:srgbClr val="1CABE2">
                <a:alpha val="100000"/>
              </a:srgbClr>
            </a:solidFill>
          </p:spPr>
          <p:txBody>
            <a:bodyPr/>
            <a:lstStyle/>
            <a:p>
              <a:endParaRPr/>
            </a:p>
          </p:txBody>
        </p:sp>
        <p:sp>
          <p:nvSpPr>
            <p:cNvPr id="68" name="rc68"/>
            <p:cNvSpPr/>
            <p:nvPr/>
          </p:nvSpPr>
          <p:spPr>
            <a:xfrm>
              <a:off x="4544792" y="2985746"/>
              <a:ext cx="200644" cy="1639788"/>
            </a:xfrm>
            <a:prstGeom prst="rect">
              <a:avLst/>
            </a:prstGeom>
            <a:solidFill>
              <a:srgbClr val="80BD41">
                <a:alpha val="100000"/>
              </a:srgbClr>
            </a:solidFill>
          </p:spPr>
          <p:txBody>
            <a:bodyPr/>
            <a:lstStyle/>
            <a:p>
              <a:endParaRPr/>
            </a:p>
          </p:txBody>
        </p:sp>
        <p:sp>
          <p:nvSpPr>
            <p:cNvPr id="69" name="rc69"/>
            <p:cNvSpPr/>
            <p:nvPr/>
          </p:nvSpPr>
          <p:spPr>
            <a:xfrm>
              <a:off x="4544792" y="2747686"/>
              <a:ext cx="200644" cy="141163"/>
            </a:xfrm>
            <a:prstGeom prst="rect">
              <a:avLst/>
            </a:prstGeom>
            <a:solidFill>
              <a:srgbClr val="0058AB">
                <a:alpha val="100000"/>
              </a:srgbClr>
            </a:solidFill>
          </p:spPr>
          <p:txBody>
            <a:bodyPr/>
            <a:lstStyle/>
            <a:p>
              <a:endParaRPr/>
            </a:p>
          </p:txBody>
        </p:sp>
        <p:sp>
          <p:nvSpPr>
            <p:cNvPr id="70" name="rc70"/>
            <p:cNvSpPr/>
            <p:nvPr/>
          </p:nvSpPr>
          <p:spPr>
            <a:xfrm>
              <a:off x="4544792" y="2888850"/>
              <a:ext cx="200644" cy="96896"/>
            </a:xfrm>
            <a:prstGeom prst="rect">
              <a:avLst/>
            </a:prstGeom>
            <a:solidFill>
              <a:srgbClr val="1CABE2">
                <a:alpha val="100000"/>
              </a:srgbClr>
            </a:solidFill>
          </p:spPr>
          <p:txBody>
            <a:bodyPr/>
            <a:lstStyle/>
            <a:p>
              <a:endParaRPr/>
            </a:p>
          </p:txBody>
        </p:sp>
        <p:sp>
          <p:nvSpPr>
            <p:cNvPr id="71" name="rc71"/>
            <p:cNvSpPr/>
            <p:nvPr/>
          </p:nvSpPr>
          <p:spPr>
            <a:xfrm>
              <a:off x="4767730" y="2977344"/>
              <a:ext cx="200644" cy="1648191"/>
            </a:xfrm>
            <a:prstGeom prst="rect">
              <a:avLst/>
            </a:prstGeom>
            <a:solidFill>
              <a:srgbClr val="80BD41">
                <a:alpha val="100000"/>
              </a:srgbClr>
            </a:solidFill>
          </p:spPr>
          <p:txBody>
            <a:bodyPr/>
            <a:lstStyle/>
            <a:p>
              <a:endParaRPr/>
            </a:p>
          </p:txBody>
        </p:sp>
        <p:sp>
          <p:nvSpPr>
            <p:cNvPr id="72" name="rc72"/>
            <p:cNvSpPr/>
            <p:nvPr/>
          </p:nvSpPr>
          <p:spPr>
            <a:xfrm>
              <a:off x="4767730" y="2751573"/>
              <a:ext cx="200644" cy="130954"/>
            </a:xfrm>
            <a:prstGeom prst="rect">
              <a:avLst/>
            </a:prstGeom>
            <a:solidFill>
              <a:srgbClr val="0058AB">
                <a:alpha val="100000"/>
              </a:srgbClr>
            </a:solidFill>
          </p:spPr>
          <p:txBody>
            <a:bodyPr/>
            <a:lstStyle/>
            <a:p>
              <a:endParaRPr/>
            </a:p>
          </p:txBody>
        </p:sp>
        <p:sp>
          <p:nvSpPr>
            <p:cNvPr id="73" name="rc73"/>
            <p:cNvSpPr/>
            <p:nvPr/>
          </p:nvSpPr>
          <p:spPr>
            <a:xfrm>
              <a:off x="4767730" y="2882527"/>
              <a:ext cx="200644" cy="94816"/>
            </a:xfrm>
            <a:prstGeom prst="rect">
              <a:avLst/>
            </a:prstGeom>
            <a:solidFill>
              <a:srgbClr val="1CABE2">
                <a:alpha val="100000"/>
              </a:srgbClr>
            </a:solidFill>
          </p:spPr>
          <p:txBody>
            <a:bodyPr/>
            <a:lstStyle/>
            <a:p>
              <a:endParaRPr/>
            </a:p>
          </p:txBody>
        </p:sp>
        <p:sp>
          <p:nvSpPr>
            <p:cNvPr id="74" name="rc74"/>
            <p:cNvSpPr/>
            <p:nvPr/>
          </p:nvSpPr>
          <p:spPr>
            <a:xfrm>
              <a:off x="4990668" y="3015156"/>
              <a:ext cx="200644" cy="1610379"/>
            </a:xfrm>
            <a:prstGeom prst="rect">
              <a:avLst/>
            </a:prstGeom>
            <a:solidFill>
              <a:srgbClr val="80BD41">
                <a:alpha val="100000"/>
              </a:srgbClr>
            </a:solidFill>
          </p:spPr>
          <p:txBody>
            <a:bodyPr/>
            <a:lstStyle/>
            <a:p>
              <a:endParaRPr/>
            </a:p>
          </p:txBody>
        </p:sp>
        <p:sp>
          <p:nvSpPr>
            <p:cNvPr id="75" name="rc75"/>
            <p:cNvSpPr/>
            <p:nvPr/>
          </p:nvSpPr>
          <p:spPr>
            <a:xfrm>
              <a:off x="4990668" y="2757608"/>
              <a:ext cx="200644" cy="172143"/>
            </a:xfrm>
            <a:prstGeom prst="rect">
              <a:avLst/>
            </a:prstGeom>
            <a:solidFill>
              <a:srgbClr val="0058AB">
                <a:alpha val="100000"/>
              </a:srgbClr>
            </a:solidFill>
          </p:spPr>
          <p:txBody>
            <a:bodyPr/>
            <a:lstStyle/>
            <a:p>
              <a:endParaRPr/>
            </a:p>
          </p:txBody>
        </p:sp>
        <p:sp>
          <p:nvSpPr>
            <p:cNvPr id="76" name="rc76"/>
            <p:cNvSpPr/>
            <p:nvPr/>
          </p:nvSpPr>
          <p:spPr>
            <a:xfrm>
              <a:off x="4990668" y="2929751"/>
              <a:ext cx="200644" cy="85404"/>
            </a:xfrm>
            <a:prstGeom prst="rect">
              <a:avLst/>
            </a:prstGeom>
            <a:solidFill>
              <a:srgbClr val="1CABE2">
                <a:alpha val="100000"/>
              </a:srgbClr>
            </a:solidFill>
          </p:spPr>
          <p:txBody>
            <a:bodyPr/>
            <a:lstStyle/>
            <a:p>
              <a:endParaRPr/>
            </a:p>
          </p:txBody>
        </p:sp>
        <p:sp>
          <p:nvSpPr>
            <p:cNvPr id="77" name="rc77"/>
            <p:cNvSpPr/>
            <p:nvPr/>
          </p:nvSpPr>
          <p:spPr>
            <a:xfrm>
              <a:off x="5213606" y="2991954"/>
              <a:ext cx="200644" cy="1633580"/>
            </a:xfrm>
            <a:prstGeom prst="rect">
              <a:avLst/>
            </a:prstGeom>
            <a:solidFill>
              <a:srgbClr val="80BD41">
                <a:alpha val="100000"/>
              </a:srgbClr>
            </a:solidFill>
          </p:spPr>
          <p:txBody>
            <a:bodyPr/>
            <a:lstStyle/>
            <a:p>
              <a:endParaRPr/>
            </a:p>
          </p:txBody>
        </p:sp>
        <p:sp>
          <p:nvSpPr>
            <p:cNvPr id="78" name="rc78"/>
            <p:cNvSpPr/>
            <p:nvPr/>
          </p:nvSpPr>
          <p:spPr>
            <a:xfrm>
              <a:off x="5213606" y="2796973"/>
              <a:ext cx="200644" cy="128119"/>
            </a:xfrm>
            <a:prstGeom prst="rect">
              <a:avLst/>
            </a:prstGeom>
            <a:solidFill>
              <a:srgbClr val="0058AB">
                <a:alpha val="100000"/>
              </a:srgbClr>
            </a:solidFill>
          </p:spPr>
          <p:txBody>
            <a:bodyPr/>
            <a:lstStyle/>
            <a:p>
              <a:endParaRPr/>
            </a:p>
          </p:txBody>
        </p:sp>
        <p:sp>
          <p:nvSpPr>
            <p:cNvPr id="79" name="rc79"/>
            <p:cNvSpPr/>
            <p:nvPr/>
          </p:nvSpPr>
          <p:spPr>
            <a:xfrm>
              <a:off x="5213606" y="2925093"/>
              <a:ext cx="200644" cy="66861"/>
            </a:xfrm>
            <a:prstGeom prst="rect">
              <a:avLst/>
            </a:prstGeom>
            <a:solidFill>
              <a:srgbClr val="1CABE2">
                <a:alpha val="100000"/>
              </a:srgbClr>
            </a:solidFill>
          </p:spPr>
          <p:txBody>
            <a:bodyPr/>
            <a:lstStyle/>
            <a:p>
              <a:endParaRPr/>
            </a:p>
          </p:txBody>
        </p:sp>
        <p:sp>
          <p:nvSpPr>
            <p:cNvPr id="80" name="rc80"/>
            <p:cNvSpPr/>
            <p:nvPr/>
          </p:nvSpPr>
          <p:spPr>
            <a:xfrm>
              <a:off x="5436544" y="2966261"/>
              <a:ext cx="200644" cy="1659273"/>
            </a:xfrm>
            <a:prstGeom prst="rect">
              <a:avLst/>
            </a:prstGeom>
            <a:solidFill>
              <a:srgbClr val="80BD41">
                <a:alpha val="100000"/>
              </a:srgbClr>
            </a:solidFill>
          </p:spPr>
          <p:txBody>
            <a:bodyPr/>
            <a:lstStyle/>
            <a:p>
              <a:endParaRPr/>
            </a:p>
          </p:txBody>
        </p:sp>
        <p:sp>
          <p:nvSpPr>
            <p:cNvPr id="81" name="rc81"/>
            <p:cNvSpPr/>
            <p:nvPr/>
          </p:nvSpPr>
          <p:spPr>
            <a:xfrm>
              <a:off x="5436544" y="2806431"/>
              <a:ext cx="200644" cy="95213"/>
            </a:xfrm>
            <a:prstGeom prst="rect">
              <a:avLst/>
            </a:prstGeom>
            <a:solidFill>
              <a:srgbClr val="0058AB">
                <a:alpha val="100000"/>
              </a:srgbClr>
            </a:solidFill>
          </p:spPr>
          <p:txBody>
            <a:bodyPr/>
            <a:lstStyle/>
            <a:p>
              <a:endParaRPr/>
            </a:p>
          </p:txBody>
        </p:sp>
        <p:sp>
          <p:nvSpPr>
            <p:cNvPr id="82" name="rc82"/>
            <p:cNvSpPr/>
            <p:nvPr/>
          </p:nvSpPr>
          <p:spPr>
            <a:xfrm>
              <a:off x="5436544" y="2901645"/>
              <a:ext cx="200644" cy="64616"/>
            </a:xfrm>
            <a:prstGeom prst="rect">
              <a:avLst/>
            </a:prstGeom>
            <a:solidFill>
              <a:srgbClr val="1CABE2">
                <a:alpha val="100000"/>
              </a:srgbClr>
            </a:solidFill>
          </p:spPr>
          <p:txBody>
            <a:bodyPr/>
            <a:lstStyle/>
            <a:p>
              <a:endParaRPr/>
            </a:p>
          </p:txBody>
        </p:sp>
        <p:sp>
          <p:nvSpPr>
            <p:cNvPr id="83" name="rc83"/>
            <p:cNvSpPr/>
            <p:nvPr/>
          </p:nvSpPr>
          <p:spPr>
            <a:xfrm>
              <a:off x="5659482" y="2987424"/>
              <a:ext cx="200644" cy="1638111"/>
            </a:xfrm>
            <a:prstGeom prst="rect">
              <a:avLst/>
            </a:prstGeom>
            <a:solidFill>
              <a:srgbClr val="80BD41">
                <a:alpha val="100000"/>
              </a:srgbClr>
            </a:solidFill>
          </p:spPr>
          <p:txBody>
            <a:bodyPr/>
            <a:lstStyle/>
            <a:p>
              <a:endParaRPr/>
            </a:p>
          </p:txBody>
        </p:sp>
        <p:sp>
          <p:nvSpPr>
            <p:cNvPr id="84" name="rc84"/>
            <p:cNvSpPr/>
            <p:nvPr/>
          </p:nvSpPr>
          <p:spPr>
            <a:xfrm>
              <a:off x="5659482" y="2838610"/>
              <a:ext cx="200644" cy="109372"/>
            </a:xfrm>
            <a:prstGeom prst="rect">
              <a:avLst/>
            </a:prstGeom>
            <a:solidFill>
              <a:srgbClr val="0058AB">
                <a:alpha val="100000"/>
              </a:srgbClr>
            </a:solidFill>
          </p:spPr>
          <p:txBody>
            <a:bodyPr/>
            <a:lstStyle/>
            <a:p>
              <a:endParaRPr/>
            </a:p>
          </p:txBody>
        </p:sp>
        <p:sp>
          <p:nvSpPr>
            <p:cNvPr id="85" name="rc85"/>
            <p:cNvSpPr/>
            <p:nvPr/>
          </p:nvSpPr>
          <p:spPr>
            <a:xfrm>
              <a:off x="5659482" y="2947983"/>
              <a:ext cx="200644" cy="39441"/>
            </a:xfrm>
            <a:prstGeom prst="rect">
              <a:avLst/>
            </a:prstGeom>
            <a:solidFill>
              <a:srgbClr val="1CABE2">
                <a:alpha val="100000"/>
              </a:srgbClr>
            </a:solidFill>
          </p:spPr>
          <p:txBody>
            <a:bodyPr/>
            <a:lstStyle/>
            <a:p>
              <a:endParaRPr/>
            </a:p>
          </p:txBody>
        </p:sp>
        <p:sp>
          <p:nvSpPr>
            <p:cNvPr id="86" name="rc86"/>
            <p:cNvSpPr/>
            <p:nvPr/>
          </p:nvSpPr>
          <p:spPr>
            <a:xfrm>
              <a:off x="5882419" y="3072854"/>
              <a:ext cx="200644" cy="1552681"/>
            </a:xfrm>
            <a:prstGeom prst="rect">
              <a:avLst/>
            </a:prstGeom>
            <a:solidFill>
              <a:srgbClr val="80BD41">
                <a:alpha val="100000"/>
              </a:srgbClr>
            </a:solidFill>
          </p:spPr>
          <p:txBody>
            <a:bodyPr/>
            <a:lstStyle/>
            <a:p>
              <a:endParaRPr/>
            </a:p>
          </p:txBody>
        </p:sp>
        <p:sp>
          <p:nvSpPr>
            <p:cNvPr id="87" name="rc87"/>
            <p:cNvSpPr/>
            <p:nvPr/>
          </p:nvSpPr>
          <p:spPr>
            <a:xfrm>
              <a:off x="5882419" y="2870639"/>
              <a:ext cx="200644" cy="141173"/>
            </a:xfrm>
            <a:prstGeom prst="rect">
              <a:avLst/>
            </a:prstGeom>
            <a:solidFill>
              <a:srgbClr val="0058AB">
                <a:alpha val="100000"/>
              </a:srgbClr>
            </a:solidFill>
          </p:spPr>
          <p:txBody>
            <a:bodyPr/>
            <a:lstStyle/>
            <a:p>
              <a:endParaRPr/>
            </a:p>
          </p:txBody>
        </p:sp>
        <p:sp>
          <p:nvSpPr>
            <p:cNvPr id="88" name="rc88"/>
            <p:cNvSpPr/>
            <p:nvPr/>
          </p:nvSpPr>
          <p:spPr>
            <a:xfrm>
              <a:off x="5882419" y="3011813"/>
              <a:ext cx="200644" cy="61041"/>
            </a:xfrm>
            <a:prstGeom prst="rect">
              <a:avLst/>
            </a:prstGeom>
            <a:solidFill>
              <a:srgbClr val="1CABE2">
                <a:alpha val="100000"/>
              </a:srgbClr>
            </a:solidFill>
          </p:spPr>
          <p:txBody>
            <a:bodyPr/>
            <a:lstStyle/>
            <a:p>
              <a:endParaRPr/>
            </a:p>
          </p:txBody>
        </p:sp>
        <p:sp>
          <p:nvSpPr>
            <p:cNvPr id="89" name="rc89"/>
            <p:cNvSpPr/>
            <p:nvPr/>
          </p:nvSpPr>
          <p:spPr>
            <a:xfrm>
              <a:off x="6105357" y="3100357"/>
              <a:ext cx="200644" cy="1525178"/>
            </a:xfrm>
            <a:prstGeom prst="rect">
              <a:avLst/>
            </a:prstGeom>
            <a:solidFill>
              <a:srgbClr val="80BD41">
                <a:alpha val="100000"/>
              </a:srgbClr>
            </a:solidFill>
          </p:spPr>
          <p:txBody>
            <a:bodyPr/>
            <a:lstStyle/>
            <a:p>
              <a:endParaRPr/>
            </a:p>
          </p:txBody>
        </p:sp>
        <p:sp>
          <p:nvSpPr>
            <p:cNvPr id="90" name="rc90"/>
            <p:cNvSpPr/>
            <p:nvPr/>
          </p:nvSpPr>
          <p:spPr>
            <a:xfrm>
              <a:off x="6105357" y="2887381"/>
              <a:ext cx="200644" cy="148485"/>
            </a:xfrm>
            <a:prstGeom prst="rect">
              <a:avLst/>
            </a:prstGeom>
            <a:solidFill>
              <a:srgbClr val="0058AB">
                <a:alpha val="100000"/>
              </a:srgbClr>
            </a:solidFill>
          </p:spPr>
          <p:txBody>
            <a:bodyPr/>
            <a:lstStyle/>
            <a:p>
              <a:endParaRPr/>
            </a:p>
          </p:txBody>
        </p:sp>
        <p:sp>
          <p:nvSpPr>
            <p:cNvPr id="91" name="rc91"/>
            <p:cNvSpPr/>
            <p:nvPr/>
          </p:nvSpPr>
          <p:spPr>
            <a:xfrm>
              <a:off x="6105357" y="3035867"/>
              <a:ext cx="200644" cy="64489"/>
            </a:xfrm>
            <a:prstGeom prst="rect">
              <a:avLst/>
            </a:prstGeom>
            <a:solidFill>
              <a:srgbClr val="1CABE2">
                <a:alpha val="100000"/>
              </a:srgbClr>
            </a:solidFill>
          </p:spPr>
          <p:txBody>
            <a:bodyPr/>
            <a:lstStyle/>
            <a:p>
              <a:endParaRPr/>
            </a:p>
          </p:txBody>
        </p:sp>
        <p:sp>
          <p:nvSpPr>
            <p:cNvPr id="92" name="rc92"/>
            <p:cNvSpPr/>
            <p:nvPr/>
          </p:nvSpPr>
          <p:spPr>
            <a:xfrm>
              <a:off x="6328295" y="3147941"/>
              <a:ext cx="200644" cy="1477594"/>
            </a:xfrm>
            <a:prstGeom prst="rect">
              <a:avLst/>
            </a:prstGeom>
            <a:solidFill>
              <a:srgbClr val="80BD41">
                <a:alpha val="100000"/>
              </a:srgbClr>
            </a:solidFill>
          </p:spPr>
          <p:txBody>
            <a:bodyPr/>
            <a:lstStyle/>
            <a:p>
              <a:endParaRPr/>
            </a:p>
          </p:txBody>
        </p:sp>
        <p:sp>
          <p:nvSpPr>
            <p:cNvPr id="93" name="rc93"/>
            <p:cNvSpPr/>
            <p:nvPr/>
          </p:nvSpPr>
          <p:spPr>
            <a:xfrm>
              <a:off x="6328295" y="2970752"/>
              <a:ext cx="200644" cy="135144"/>
            </a:xfrm>
            <a:prstGeom prst="rect">
              <a:avLst/>
            </a:prstGeom>
            <a:solidFill>
              <a:srgbClr val="0058AB">
                <a:alpha val="100000"/>
              </a:srgbClr>
            </a:solidFill>
          </p:spPr>
          <p:txBody>
            <a:bodyPr/>
            <a:lstStyle/>
            <a:p>
              <a:endParaRPr/>
            </a:p>
          </p:txBody>
        </p:sp>
        <p:sp>
          <p:nvSpPr>
            <p:cNvPr id="94" name="rc94"/>
            <p:cNvSpPr/>
            <p:nvPr/>
          </p:nvSpPr>
          <p:spPr>
            <a:xfrm>
              <a:off x="6328295" y="3105897"/>
              <a:ext cx="200644" cy="42043"/>
            </a:xfrm>
            <a:prstGeom prst="rect">
              <a:avLst/>
            </a:prstGeom>
            <a:solidFill>
              <a:srgbClr val="1CABE2">
                <a:alpha val="100000"/>
              </a:srgbClr>
            </a:solidFill>
          </p:spPr>
          <p:txBody>
            <a:bodyPr/>
            <a:lstStyle/>
            <a:p>
              <a:endParaRPr/>
            </a:p>
          </p:txBody>
        </p:sp>
        <p:sp>
          <p:nvSpPr>
            <p:cNvPr id="95" name="rc95"/>
            <p:cNvSpPr/>
            <p:nvPr/>
          </p:nvSpPr>
          <p:spPr>
            <a:xfrm>
              <a:off x="6551233" y="3171081"/>
              <a:ext cx="200644" cy="1454454"/>
            </a:xfrm>
            <a:prstGeom prst="rect">
              <a:avLst/>
            </a:prstGeom>
            <a:solidFill>
              <a:srgbClr val="80BD41">
                <a:alpha val="100000"/>
              </a:srgbClr>
            </a:solidFill>
          </p:spPr>
          <p:txBody>
            <a:bodyPr/>
            <a:lstStyle/>
            <a:p>
              <a:endParaRPr/>
            </a:p>
          </p:txBody>
        </p:sp>
        <p:sp>
          <p:nvSpPr>
            <p:cNvPr id="96" name="rc96"/>
            <p:cNvSpPr/>
            <p:nvPr/>
          </p:nvSpPr>
          <p:spPr>
            <a:xfrm>
              <a:off x="6551233" y="2989612"/>
              <a:ext cx="200644" cy="125398"/>
            </a:xfrm>
            <a:prstGeom prst="rect">
              <a:avLst/>
            </a:prstGeom>
            <a:solidFill>
              <a:srgbClr val="0058AB">
                <a:alpha val="100000"/>
              </a:srgbClr>
            </a:solidFill>
          </p:spPr>
          <p:txBody>
            <a:bodyPr/>
            <a:lstStyle/>
            <a:p>
              <a:endParaRPr/>
            </a:p>
          </p:txBody>
        </p:sp>
        <p:sp>
          <p:nvSpPr>
            <p:cNvPr id="97" name="rc97"/>
            <p:cNvSpPr/>
            <p:nvPr/>
          </p:nvSpPr>
          <p:spPr>
            <a:xfrm>
              <a:off x="6551233" y="3115011"/>
              <a:ext cx="200644" cy="56069"/>
            </a:xfrm>
            <a:prstGeom prst="rect">
              <a:avLst/>
            </a:prstGeom>
            <a:solidFill>
              <a:srgbClr val="1CABE2">
                <a:alpha val="100000"/>
              </a:srgbClr>
            </a:solidFill>
          </p:spPr>
          <p:txBody>
            <a:bodyPr/>
            <a:lstStyle/>
            <a:p>
              <a:endParaRPr/>
            </a:p>
          </p:txBody>
        </p:sp>
        <p:sp>
          <p:nvSpPr>
            <p:cNvPr id="98" name="rc98"/>
            <p:cNvSpPr/>
            <p:nvPr/>
          </p:nvSpPr>
          <p:spPr>
            <a:xfrm>
              <a:off x="6774171" y="3243913"/>
              <a:ext cx="200644" cy="1381622"/>
            </a:xfrm>
            <a:prstGeom prst="rect">
              <a:avLst/>
            </a:prstGeom>
            <a:solidFill>
              <a:srgbClr val="80BD41">
                <a:alpha val="100000"/>
              </a:srgbClr>
            </a:solidFill>
          </p:spPr>
          <p:txBody>
            <a:bodyPr/>
            <a:lstStyle/>
            <a:p>
              <a:endParaRPr/>
            </a:p>
          </p:txBody>
        </p:sp>
        <p:sp>
          <p:nvSpPr>
            <p:cNvPr id="99" name="rc99"/>
            <p:cNvSpPr/>
            <p:nvPr/>
          </p:nvSpPr>
          <p:spPr>
            <a:xfrm>
              <a:off x="6774171" y="3013045"/>
              <a:ext cx="200644" cy="168091"/>
            </a:xfrm>
            <a:prstGeom prst="rect">
              <a:avLst/>
            </a:prstGeom>
            <a:solidFill>
              <a:srgbClr val="0058AB">
                <a:alpha val="100000"/>
              </a:srgbClr>
            </a:solidFill>
          </p:spPr>
          <p:txBody>
            <a:bodyPr/>
            <a:lstStyle/>
            <a:p>
              <a:endParaRPr/>
            </a:p>
          </p:txBody>
        </p:sp>
        <p:sp>
          <p:nvSpPr>
            <p:cNvPr id="100" name="rc100"/>
            <p:cNvSpPr/>
            <p:nvPr/>
          </p:nvSpPr>
          <p:spPr>
            <a:xfrm>
              <a:off x="6774171" y="3181136"/>
              <a:ext cx="200644" cy="62776"/>
            </a:xfrm>
            <a:prstGeom prst="rect">
              <a:avLst/>
            </a:prstGeom>
            <a:solidFill>
              <a:srgbClr val="1CABE2">
                <a:alpha val="100000"/>
              </a:srgbClr>
            </a:solidFill>
          </p:spPr>
          <p:txBody>
            <a:bodyPr/>
            <a:lstStyle/>
            <a:p>
              <a:endParaRPr/>
            </a:p>
          </p:txBody>
        </p:sp>
        <p:sp>
          <p:nvSpPr>
            <p:cNvPr id="101" name="rc101"/>
            <p:cNvSpPr/>
            <p:nvPr/>
          </p:nvSpPr>
          <p:spPr>
            <a:xfrm>
              <a:off x="6997109" y="3237192"/>
              <a:ext cx="200644" cy="1388343"/>
            </a:xfrm>
            <a:prstGeom prst="rect">
              <a:avLst/>
            </a:prstGeom>
            <a:solidFill>
              <a:srgbClr val="80BD41">
                <a:alpha val="100000"/>
              </a:srgbClr>
            </a:solidFill>
          </p:spPr>
          <p:txBody>
            <a:bodyPr/>
            <a:lstStyle/>
            <a:p>
              <a:endParaRPr/>
            </a:p>
          </p:txBody>
        </p:sp>
        <p:sp>
          <p:nvSpPr>
            <p:cNvPr id="102" name="rc102"/>
            <p:cNvSpPr/>
            <p:nvPr/>
          </p:nvSpPr>
          <p:spPr>
            <a:xfrm>
              <a:off x="6997109" y="3029966"/>
              <a:ext cx="200644" cy="151785"/>
            </a:xfrm>
            <a:prstGeom prst="rect">
              <a:avLst/>
            </a:prstGeom>
            <a:solidFill>
              <a:srgbClr val="0058AB">
                <a:alpha val="100000"/>
              </a:srgbClr>
            </a:solidFill>
          </p:spPr>
          <p:txBody>
            <a:bodyPr/>
            <a:lstStyle/>
            <a:p>
              <a:endParaRPr/>
            </a:p>
          </p:txBody>
        </p:sp>
        <p:sp>
          <p:nvSpPr>
            <p:cNvPr id="103" name="rc103"/>
            <p:cNvSpPr/>
            <p:nvPr/>
          </p:nvSpPr>
          <p:spPr>
            <a:xfrm>
              <a:off x="6997109" y="3181752"/>
              <a:ext cx="200644" cy="55440"/>
            </a:xfrm>
            <a:prstGeom prst="rect">
              <a:avLst/>
            </a:prstGeom>
            <a:solidFill>
              <a:srgbClr val="1CABE2">
                <a:alpha val="100000"/>
              </a:srgbClr>
            </a:solidFill>
          </p:spPr>
          <p:txBody>
            <a:bodyPr/>
            <a:lstStyle/>
            <a:p>
              <a:endParaRPr/>
            </a:p>
          </p:txBody>
        </p:sp>
        <p:sp>
          <p:nvSpPr>
            <p:cNvPr id="104" name="rc104"/>
            <p:cNvSpPr/>
            <p:nvPr/>
          </p:nvSpPr>
          <p:spPr>
            <a:xfrm>
              <a:off x="7220047" y="3040191"/>
              <a:ext cx="200644" cy="123754"/>
            </a:xfrm>
            <a:prstGeom prst="rect">
              <a:avLst/>
            </a:prstGeom>
            <a:solidFill>
              <a:srgbClr val="F26A21">
                <a:alpha val="100000"/>
              </a:srgbClr>
            </a:solidFill>
          </p:spPr>
          <p:txBody>
            <a:bodyPr/>
            <a:lstStyle/>
            <a:p>
              <a:endParaRPr/>
            </a:p>
          </p:txBody>
        </p:sp>
        <p:sp>
          <p:nvSpPr>
            <p:cNvPr id="105" name="rc105"/>
            <p:cNvSpPr/>
            <p:nvPr/>
          </p:nvSpPr>
          <p:spPr>
            <a:xfrm>
              <a:off x="7220047" y="3163945"/>
              <a:ext cx="200644" cy="1461589"/>
            </a:xfrm>
            <a:prstGeom prst="rect">
              <a:avLst/>
            </a:prstGeom>
            <a:solidFill>
              <a:srgbClr val="FFC20E">
                <a:alpha val="100000"/>
              </a:srgbClr>
            </a:solidFill>
          </p:spPr>
          <p:txBody>
            <a:bodyPr/>
            <a:lstStyle/>
            <a:p>
              <a:endParaRPr/>
            </a:p>
          </p:txBody>
        </p:sp>
        <p:sp>
          <p:nvSpPr>
            <p:cNvPr id="106" name="rc106"/>
            <p:cNvSpPr/>
            <p:nvPr/>
          </p:nvSpPr>
          <p:spPr>
            <a:xfrm>
              <a:off x="7442985" y="3057135"/>
              <a:ext cx="200644" cy="100899"/>
            </a:xfrm>
            <a:prstGeom prst="rect">
              <a:avLst/>
            </a:prstGeom>
            <a:solidFill>
              <a:srgbClr val="F26A21">
                <a:alpha val="100000"/>
              </a:srgbClr>
            </a:solidFill>
          </p:spPr>
          <p:txBody>
            <a:bodyPr/>
            <a:lstStyle/>
            <a:p>
              <a:endParaRPr/>
            </a:p>
          </p:txBody>
        </p:sp>
        <p:sp>
          <p:nvSpPr>
            <p:cNvPr id="107" name="rc107"/>
            <p:cNvSpPr/>
            <p:nvPr/>
          </p:nvSpPr>
          <p:spPr>
            <a:xfrm>
              <a:off x="7442985" y="3158034"/>
              <a:ext cx="200644" cy="1467500"/>
            </a:xfrm>
            <a:prstGeom prst="rect">
              <a:avLst/>
            </a:prstGeom>
            <a:solidFill>
              <a:srgbClr val="FFC20E">
                <a:alpha val="100000"/>
              </a:srgbClr>
            </a:solidFill>
          </p:spPr>
          <p:txBody>
            <a:bodyPr/>
            <a:lstStyle/>
            <a:p>
              <a:endParaRPr/>
            </a:p>
          </p:txBody>
        </p:sp>
        <p:sp>
          <p:nvSpPr>
            <p:cNvPr id="108" name="rc108"/>
            <p:cNvSpPr/>
            <p:nvPr/>
          </p:nvSpPr>
          <p:spPr>
            <a:xfrm>
              <a:off x="7665922" y="3069801"/>
              <a:ext cx="200644" cy="82265"/>
            </a:xfrm>
            <a:prstGeom prst="rect">
              <a:avLst/>
            </a:prstGeom>
            <a:solidFill>
              <a:srgbClr val="F26A21">
                <a:alpha val="100000"/>
              </a:srgbClr>
            </a:solidFill>
          </p:spPr>
          <p:txBody>
            <a:bodyPr/>
            <a:lstStyle/>
            <a:p>
              <a:endParaRPr/>
            </a:p>
          </p:txBody>
        </p:sp>
        <p:sp>
          <p:nvSpPr>
            <p:cNvPr id="109" name="rc109"/>
            <p:cNvSpPr/>
            <p:nvPr/>
          </p:nvSpPr>
          <p:spPr>
            <a:xfrm>
              <a:off x="7665922" y="3152067"/>
              <a:ext cx="200644" cy="1473467"/>
            </a:xfrm>
            <a:prstGeom prst="rect">
              <a:avLst/>
            </a:prstGeom>
            <a:solidFill>
              <a:srgbClr val="FFC20E">
                <a:alpha val="100000"/>
              </a:srgbClr>
            </a:solidFill>
          </p:spPr>
          <p:txBody>
            <a:bodyPr/>
            <a:lstStyle/>
            <a:p>
              <a:endParaRPr/>
            </a:p>
          </p:txBody>
        </p:sp>
        <p:sp>
          <p:nvSpPr>
            <p:cNvPr id="110" name="rc110"/>
            <p:cNvSpPr/>
            <p:nvPr/>
          </p:nvSpPr>
          <p:spPr>
            <a:xfrm>
              <a:off x="7888860" y="3079939"/>
              <a:ext cx="200644" cy="67073"/>
            </a:xfrm>
            <a:prstGeom prst="rect">
              <a:avLst/>
            </a:prstGeom>
            <a:solidFill>
              <a:srgbClr val="F26A21">
                <a:alpha val="100000"/>
              </a:srgbClr>
            </a:solidFill>
          </p:spPr>
          <p:txBody>
            <a:bodyPr/>
            <a:lstStyle/>
            <a:p>
              <a:endParaRPr/>
            </a:p>
          </p:txBody>
        </p:sp>
        <p:sp>
          <p:nvSpPr>
            <p:cNvPr id="111" name="rc111"/>
            <p:cNvSpPr/>
            <p:nvPr/>
          </p:nvSpPr>
          <p:spPr>
            <a:xfrm>
              <a:off x="7888860" y="3147013"/>
              <a:ext cx="200644" cy="1478522"/>
            </a:xfrm>
            <a:prstGeom prst="rect">
              <a:avLst/>
            </a:prstGeom>
            <a:solidFill>
              <a:srgbClr val="FFC20E">
                <a:alpha val="100000"/>
              </a:srgbClr>
            </a:solidFill>
          </p:spPr>
          <p:txBody>
            <a:bodyPr/>
            <a:lstStyle/>
            <a:p>
              <a:endParaRPr/>
            </a:p>
          </p:txBody>
        </p:sp>
        <p:sp>
          <p:nvSpPr>
            <p:cNvPr id="112" name="rc112"/>
            <p:cNvSpPr/>
            <p:nvPr/>
          </p:nvSpPr>
          <p:spPr>
            <a:xfrm>
              <a:off x="8111798" y="3086062"/>
              <a:ext cx="200644" cy="54686"/>
            </a:xfrm>
            <a:prstGeom prst="rect">
              <a:avLst/>
            </a:prstGeom>
            <a:solidFill>
              <a:srgbClr val="F26A21">
                <a:alpha val="100000"/>
              </a:srgbClr>
            </a:solidFill>
          </p:spPr>
          <p:txBody>
            <a:bodyPr/>
            <a:lstStyle/>
            <a:p>
              <a:endParaRPr/>
            </a:p>
          </p:txBody>
        </p:sp>
        <p:sp>
          <p:nvSpPr>
            <p:cNvPr id="113" name="rc113"/>
            <p:cNvSpPr/>
            <p:nvPr/>
          </p:nvSpPr>
          <p:spPr>
            <a:xfrm>
              <a:off x="8111798" y="3140748"/>
              <a:ext cx="200644" cy="1484787"/>
            </a:xfrm>
            <a:prstGeom prst="rect">
              <a:avLst/>
            </a:prstGeom>
            <a:solidFill>
              <a:srgbClr val="FFC20E">
                <a:alpha val="100000"/>
              </a:srgbClr>
            </a:solidFill>
          </p:spPr>
          <p:txBody>
            <a:bodyPr/>
            <a:lstStyle/>
            <a:p>
              <a:endParaRPr/>
            </a:p>
          </p:txBody>
        </p:sp>
        <p:sp>
          <p:nvSpPr>
            <p:cNvPr id="114" name="pl114"/>
            <p:cNvSpPr/>
            <p:nvPr/>
          </p:nvSpPr>
          <p:spPr>
            <a:xfrm>
              <a:off x="1523984" y="1296067"/>
              <a:ext cx="5573446" cy="274595"/>
            </a:xfrm>
            <a:custGeom>
              <a:avLst/>
              <a:gdLst/>
              <a:ahLst/>
              <a:cxnLst/>
              <a:rect l="0" t="0" r="0" b="0"/>
              <a:pathLst>
                <a:path w="5573446" h="274595">
                  <a:moveTo>
                    <a:pt x="0" y="68648"/>
                  </a:moveTo>
                  <a:lnTo>
                    <a:pt x="222937" y="34324"/>
                  </a:lnTo>
                  <a:lnTo>
                    <a:pt x="445875" y="171622"/>
                  </a:lnTo>
                  <a:lnTo>
                    <a:pt x="668813" y="274595"/>
                  </a:lnTo>
                  <a:lnTo>
                    <a:pt x="891751" y="171622"/>
                  </a:lnTo>
                  <a:lnTo>
                    <a:pt x="1114689" y="68648"/>
                  </a:lnTo>
                  <a:lnTo>
                    <a:pt x="1337627" y="68648"/>
                  </a:lnTo>
                  <a:lnTo>
                    <a:pt x="1560565" y="0"/>
                  </a:lnTo>
                  <a:lnTo>
                    <a:pt x="1783502" y="34324"/>
                  </a:lnTo>
                  <a:lnTo>
                    <a:pt x="2006440" y="102973"/>
                  </a:lnTo>
                  <a:lnTo>
                    <a:pt x="2229378" y="171622"/>
                  </a:lnTo>
                  <a:lnTo>
                    <a:pt x="2452316" y="171622"/>
                  </a:lnTo>
                  <a:lnTo>
                    <a:pt x="2675254" y="102973"/>
                  </a:lnTo>
                  <a:lnTo>
                    <a:pt x="2898192" y="68648"/>
                  </a:lnTo>
                  <a:lnTo>
                    <a:pt x="3121130" y="171622"/>
                  </a:lnTo>
                  <a:lnTo>
                    <a:pt x="3344068" y="137297"/>
                  </a:lnTo>
                  <a:lnTo>
                    <a:pt x="3567005" y="205946"/>
                  </a:lnTo>
                  <a:lnTo>
                    <a:pt x="3789943" y="137297"/>
                  </a:lnTo>
                  <a:lnTo>
                    <a:pt x="4012881" y="68648"/>
                  </a:lnTo>
                  <a:lnTo>
                    <a:pt x="4235819" y="102973"/>
                  </a:lnTo>
                  <a:lnTo>
                    <a:pt x="4458757" y="171622"/>
                  </a:lnTo>
                  <a:lnTo>
                    <a:pt x="4681695" y="205946"/>
                  </a:lnTo>
                  <a:lnTo>
                    <a:pt x="4904633" y="171622"/>
                  </a:lnTo>
                  <a:lnTo>
                    <a:pt x="5127571" y="171622"/>
                  </a:lnTo>
                  <a:lnTo>
                    <a:pt x="5350508" y="240270"/>
                  </a:lnTo>
                  <a:lnTo>
                    <a:pt x="5573446" y="240270"/>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523984" y="1364716"/>
              <a:ext cx="5573446" cy="377568"/>
            </a:xfrm>
            <a:custGeom>
              <a:avLst/>
              <a:gdLst/>
              <a:ahLst/>
              <a:cxnLst/>
              <a:rect l="0" t="0" r="0" b="0"/>
              <a:pathLst>
                <a:path w="5573446" h="377568">
                  <a:moveTo>
                    <a:pt x="0" y="137297"/>
                  </a:moveTo>
                  <a:lnTo>
                    <a:pt x="222937" y="68648"/>
                  </a:lnTo>
                  <a:lnTo>
                    <a:pt x="445875" y="205946"/>
                  </a:lnTo>
                  <a:lnTo>
                    <a:pt x="668813" y="377568"/>
                  </a:lnTo>
                  <a:lnTo>
                    <a:pt x="891751" y="137297"/>
                  </a:lnTo>
                  <a:lnTo>
                    <a:pt x="1114689" y="68648"/>
                  </a:lnTo>
                  <a:lnTo>
                    <a:pt x="1337627" y="68648"/>
                  </a:lnTo>
                  <a:lnTo>
                    <a:pt x="1560565" y="0"/>
                  </a:lnTo>
                  <a:lnTo>
                    <a:pt x="1783502" y="0"/>
                  </a:lnTo>
                  <a:lnTo>
                    <a:pt x="2006440" y="102973"/>
                  </a:lnTo>
                  <a:lnTo>
                    <a:pt x="2229378" y="137297"/>
                  </a:lnTo>
                  <a:lnTo>
                    <a:pt x="2452316" y="171622"/>
                  </a:lnTo>
                  <a:lnTo>
                    <a:pt x="2675254" y="68648"/>
                  </a:lnTo>
                  <a:lnTo>
                    <a:pt x="2898192" y="34324"/>
                  </a:lnTo>
                  <a:lnTo>
                    <a:pt x="3121130" y="274595"/>
                  </a:lnTo>
                  <a:lnTo>
                    <a:pt x="3344068" y="240270"/>
                  </a:lnTo>
                  <a:lnTo>
                    <a:pt x="3567005" y="308919"/>
                  </a:lnTo>
                  <a:lnTo>
                    <a:pt x="3789943" y="205946"/>
                  </a:lnTo>
                  <a:lnTo>
                    <a:pt x="4012881" y="137297"/>
                  </a:lnTo>
                  <a:lnTo>
                    <a:pt x="4235819" y="102973"/>
                  </a:lnTo>
                  <a:lnTo>
                    <a:pt x="4458757" y="240270"/>
                  </a:lnTo>
                  <a:lnTo>
                    <a:pt x="4681695" y="240270"/>
                  </a:lnTo>
                  <a:lnTo>
                    <a:pt x="4904633" y="205946"/>
                  </a:lnTo>
                  <a:lnTo>
                    <a:pt x="5127571" y="205946"/>
                  </a:lnTo>
                  <a:lnTo>
                    <a:pt x="5350508" y="308919"/>
                  </a:lnTo>
                  <a:lnTo>
                    <a:pt x="5573446" y="274595"/>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455656"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570345"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3685034"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4799724" y="12291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691475" y="11949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914413"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137351"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360289"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583227"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806165"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7029103"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7" name="tx127"/>
            <p:cNvSpPr/>
            <p:nvPr/>
          </p:nvSpPr>
          <p:spPr>
            <a:xfrm>
              <a:off x="1455656"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2570345" y="150180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685034"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4799724"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691475" y="15361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914413"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6137351"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360289" y="16391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583227" y="16391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6806165" y="17421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7029103" y="17078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953025"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538202"/>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140" name="tx140"/>
            <p:cNvSpPr/>
            <p:nvPr/>
          </p:nvSpPr>
          <p:spPr>
            <a:xfrm>
              <a:off x="508103" y="2508299"/>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141" name="tx141"/>
            <p:cNvSpPr/>
            <p:nvPr/>
          </p:nvSpPr>
          <p:spPr>
            <a:xfrm>
              <a:off x="508103" y="1478395"/>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142" name="tx142"/>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856596" y="5504603"/>
              <a:ext cx="201456" cy="201456"/>
            </a:xfrm>
            <a:prstGeom prst="rect">
              <a:avLst/>
            </a:prstGeom>
            <a:solidFill>
              <a:srgbClr val="80BD41">
                <a:alpha val="100000"/>
              </a:srgbClr>
            </a:solidFill>
          </p:spPr>
          <p:txBody>
            <a:bodyPr/>
            <a:lstStyle/>
            <a:p>
              <a:endParaRPr/>
            </a:p>
          </p:txBody>
        </p:sp>
        <p:sp>
          <p:nvSpPr>
            <p:cNvPr id="164" name="rc164"/>
            <p:cNvSpPr/>
            <p:nvPr/>
          </p:nvSpPr>
          <p:spPr>
            <a:xfrm>
              <a:off x="2572325" y="5504603"/>
              <a:ext cx="201456" cy="201456"/>
            </a:xfrm>
            <a:prstGeom prst="rect">
              <a:avLst/>
            </a:prstGeom>
            <a:solidFill>
              <a:srgbClr val="1CABE2">
                <a:alpha val="100000"/>
              </a:srgbClr>
            </a:solidFill>
          </p:spPr>
          <p:txBody>
            <a:bodyPr/>
            <a:lstStyle/>
            <a:p>
              <a:endParaRPr/>
            </a:p>
          </p:txBody>
        </p:sp>
        <p:sp>
          <p:nvSpPr>
            <p:cNvPr id="165" name="rc165"/>
            <p:cNvSpPr/>
            <p:nvPr/>
          </p:nvSpPr>
          <p:spPr>
            <a:xfrm>
              <a:off x="3645148" y="5504603"/>
              <a:ext cx="201456" cy="201456"/>
            </a:xfrm>
            <a:prstGeom prst="rect">
              <a:avLst/>
            </a:prstGeom>
            <a:solidFill>
              <a:srgbClr val="0058AB">
                <a:alpha val="100000"/>
              </a:srgbClr>
            </a:solidFill>
          </p:spPr>
          <p:txBody>
            <a:bodyPr/>
            <a:lstStyle/>
            <a:p>
              <a:endParaRPr/>
            </a:p>
          </p:txBody>
        </p:sp>
        <p:sp>
          <p:nvSpPr>
            <p:cNvPr id="166" name="rc166"/>
            <p:cNvSpPr/>
            <p:nvPr/>
          </p:nvSpPr>
          <p:spPr>
            <a:xfrm>
              <a:off x="4640481" y="5504603"/>
              <a:ext cx="201456" cy="201456"/>
            </a:xfrm>
            <a:prstGeom prst="rect">
              <a:avLst/>
            </a:prstGeom>
            <a:solidFill>
              <a:srgbClr val="FFC20E">
                <a:alpha val="100000"/>
              </a:srgbClr>
            </a:solidFill>
          </p:spPr>
          <p:txBody>
            <a:bodyPr/>
            <a:lstStyle/>
            <a:p>
              <a:endParaRPr/>
            </a:p>
          </p:txBody>
        </p:sp>
        <p:sp>
          <p:nvSpPr>
            <p:cNvPr id="167" name="rc167"/>
            <p:cNvSpPr/>
            <p:nvPr/>
          </p:nvSpPr>
          <p:spPr>
            <a:xfrm>
              <a:off x="6544615" y="5504603"/>
              <a:ext cx="201455" cy="201456"/>
            </a:xfrm>
            <a:prstGeom prst="rect">
              <a:avLst/>
            </a:prstGeom>
            <a:solidFill>
              <a:srgbClr val="F26A21">
                <a:alpha val="100000"/>
              </a:srgbClr>
            </a:solidFill>
          </p:spPr>
          <p:txBody>
            <a:bodyPr/>
            <a:lstStyle/>
            <a:p>
              <a:endParaRPr/>
            </a:p>
          </p:txBody>
        </p:sp>
        <p:sp>
          <p:nvSpPr>
            <p:cNvPr id="168" name="tx168"/>
            <p:cNvSpPr/>
            <p:nvPr/>
          </p:nvSpPr>
          <p:spPr>
            <a:xfrm>
              <a:off x="2136641"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9" name="tx169"/>
            <p:cNvSpPr/>
            <p:nvPr/>
          </p:nvSpPr>
          <p:spPr>
            <a:xfrm>
              <a:off x="2852370"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25193"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20526"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24660"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4" name="pl174"/>
            <p:cNvSpPr/>
            <p:nvPr/>
          </p:nvSpPr>
          <p:spPr>
            <a:xfrm>
              <a:off x="4924792"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5" name="tx175"/>
            <p:cNvSpPr/>
            <p:nvPr/>
          </p:nvSpPr>
          <p:spPr>
            <a:xfrm>
              <a:off x="386265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579074"/>
              <a:ext cx="413787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ECAR</a:t>
              </a:r>
            </a:p>
          </p:txBody>
        </p:sp>
        <p:sp>
          <p:nvSpPr>
            <p:cNvPr id="179" name="tx179"/>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ECAR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5713" y="4629977"/>
              <a:ext cx="7998697" cy="0"/>
            </a:xfrm>
            <a:custGeom>
              <a:avLst/>
              <a:gdLst/>
              <a:ahLst/>
              <a:cxnLst/>
              <a:rect l="0" t="0" r="0" b="0"/>
              <a:pathLst>
                <a:path w="7998697">
                  <a:moveTo>
                    <a:pt x="0" y="0"/>
                  </a:moveTo>
                  <a:lnTo>
                    <a:pt x="7998697" y="0"/>
                  </a:lnTo>
                  <a:lnTo>
                    <a:pt x="799869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5713" y="3904016"/>
              <a:ext cx="7998697" cy="0"/>
            </a:xfrm>
            <a:custGeom>
              <a:avLst/>
              <a:gdLst/>
              <a:ahLst/>
              <a:cxnLst/>
              <a:rect l="0" t="0" r="0" b="0"/>
              <a:pathLst>
                <a:path w="7998697">
                  <a:moveTo>
                    <a:pt x="0" y="0"/>
                  </a:moveTo>
                  <a:lnTo>
                    <a:pt x="7998697" y="0"/>
                  </a:lnTo>
                  <a:lnTo>
                    <a:pt x="799869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5713" y="3178055"/>
              <a:ext cx="7998697" cy="0"/>
            </a:xfrm>
            <a:custGeom>
              <a:avLst/>
              <a:gdLst/>
              <a:ahLst/>
              <a:cxnLst/>
              <a:rect l="0" t="0" r="0" b="0"/>
              <a:pathLst>
                <a:path w="7998697">
                  <a:moveTo>
                    <a:pt x="0" y="0"/>
                  </a:moveTo>
                  <a:lnTo>
                    <a:pt x="7998697" y="0"/>
                  </a:lnTo>
                  <a:lnTo>
                    <a:pt x="799869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5713" y="2452095"/>
              <a:ext cx="7998697" cy="0"/>
            </a:xfrm>
            <a:custGeom>
              <a:avLst/>
              <a:gdLst/>
              <a:ahLst/>
              <a:cxnLst/>
              <a:rect l="0" t="0" r="0" b="0"/>
              <a:pathLst>
                <a:path w="7998697">
                  <a:moveTo>
                    <a:pt x="0" y="0"/>
                  </a:moveTo>
                  <a:lnTo>
                    <a:pt x="7998697" y="0"/>
                  </a:lnTo>
                  <a:lnTo>
                    <a:pt x="799869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713" y="4992957"/>
              <a:ext cx="7998697" cy="0"/>
            </a:xfrm>
            <a:custGeom>
              <a:avLst/>
              <a:gdLst/>
              <a:ahLst/>
              <a:cxnLst/>
              <a:rect l="0" t="0" r="0" b="0"/>
              <a:pathLst>
                <a:path w="7998697">
                  <a:moveTo>
                    <a:pt x="0" y="0"/>
                  </a:moveTo>
                  <a:lnTo>
                    <a:pt x="7998697" y="0"/>
                  </a:lnTo>
                  <a:lnTo>
                    <a:pt x="799869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713" y="4266996"/>
              <a:ext cx="7998697" cy="0"/>
            </a:xfrm>
            <a:custGeom>
              <a:avLst/>
              <a:gdLst/>
              <a:ahLst/>
              <a:cxnLst/>
              <a:rect l="0" t="0" r="0" b="0"/>
              <a:pathLst>
                <a:path w="7998697">
                  <a:moveTo>
                    <a:pt x="0" y="0"/>
                  </a:moveTo>
                  <a:lnTo>
                    <a:pt x="7998697" y="0"/>
                  </a:lnTo>
                  <a:lnTo>
                    <a:pt x="799869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713" y="3541036"/>
              <a:ext cx="7998697" cy="0"/>
            </a:xfrm>
            <a:custGeom>
              <a:avLst/>
              <a:gdLst/>
              <a:ahLst/>
              <a:cxnLst/>
              <a:rect l="0" t="0" r="0" b="0"/>
              <a:pathLst>
                <a:path w="7998697">
                  <a:moveTo>
                    <a:pt x="0" y="0"/>
                  </a:moveTo>
                  <a:lnTo>
                    <a:pt x="7998697" y="0"/>
                  </a:lnTo>
                  <a:lnTo>
                    <a:pt x="799869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713" y="2815075"/>
              <a:ext cx="7998697" cy="0"/>
            </a:xfrm>
            <a:custGeom>
              <a:avLst/>
              <a:gdLst/>
              <a:ahLst/>
              <a:cxnLst/>
              <a:rect l="0" t="0" r="0" b="0"/>
              <a:pathLst>
                <a:path w="7998697">
                  <a:moveTo>
                    <a:pt x="0" y="0"/>
                  </a:moveTo>
                  <a:lnTo>
                    <a:pt x="7998697" y="0"/>
                  </a:lnTo>
                  <a:lnTo>
                    <a:pt x="799869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713" y="2089115"/>
              <a:ext cx="7998697" cy="0"/>
            </a:xfrm>
            <a:custGeom>
              <a:avLst/>
              <a:gdLst/>
              <a:ahLst/>
              <a:cxnLst/>
              <a:rect l="0" t="0" r="0" b="0"/>
              <a:pathLst>
                <a:path w="7998697">
                  <a:moveTo>
                    <a:pt x="0" y="0"/>
                  </a:moveTo>
                  <a:lnTo>
                    <a:pt x="7998697" y="0"/>
                  </a:lnTo>
                  <a:lnTo>
                    <a:pt x="799869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4518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805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158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511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864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218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957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924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4277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631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984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1337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3690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6044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8397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0750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3103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5457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7810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0163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2516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4870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7223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95766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19298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42831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6049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rc40"/>
            <p:cNvSpPr/>
            <p:nvPr/>
          </p:nvSpPr>
          <p:spPr>
            <a:xfrm>
              <a:off x="1439290" y="3568782"/>
              <a:ext cx="211792" cy="1424174"/>
            </a:xfrm>
            <a:prstGeom prst="rect">
              <a:avLst/>
            </a:prstGeom>
            <a:solidFill>
              <a:srgbClr val="0058AB">
                <a:alpha val="100000"/>
              </a:srgbClr>
            </a:solidFill>
          </p:spPr>
          <p:txBody>
            <a:bodyPr/>
            <a:lstStyle/>
            <a:p>
              <a:endParaRPr/>
            </a:p>
          </p:txBody>
        </p:sp>
        <p:sp>
          <p:nvSpPr>
            <p:cNvPr id="41" name="rc41"/>
            <p:cNvSpPr/>
            <p:nvPr/>
          </p:nvSpPr>
          <p:spPr>
            <a:xfrm>
              <a:off x="1674615" y="3874056"/>
              <a:ext cx="211792" cy="1118901"/>
            </a:xfrm>
            <a:prstGeom prst="rect">
              <a:avLst/>
            </a:prstGeom>
            <a:solidFill>
              <a:srgbClr val="0058AB">
                <a:alpha val="100000"/>
              </a:srgbClr>
            </a:solidFill>
          </p:spPr>
          <p:txBody>
            <a:bodyPr/>
            <a:lstStyle/>
            <a:p>
              <a:endParaRPr/>
            </a:p>
          </p:txBody>
        </p:sp>
        <p:sp>
          <p:nvSpPr>
            <p:cNvPr id="42" name="rc42"/>
            <p:cNvSpPr/>
            <p:nvPr/>
          </p:nvSpPr>
          <p:spPr>
            <a:xfrm>
              <a:off x="1909940" y="2758087"/>
              <a:ext cx="211792" cy="2234869"/>
            </a:xfrm>
            <a:prstGeom prst="rect">
              <a:avLst/>
            </a:prstGeom>
            <a:solidFill>
              <a:srgbClr val="0058AB">
                <a:alpha val="100000"/>
              </a:srgbClr>
            </a:solidFill>
          </p:spPr>
          <p:txBody>
            <a:bodyPr/>
            <a:lstStyle/>
            <a:p>
              <a:endParaRPr/>
            </a:p>
          </p:txBody>
        </p:sp>
        <p:sp>
          <p:nvSpPr>
            <p:cNvPr id="43" name="rc43"/>
            <p:cNvSpPr/>
            <p:nvPr/>
          </p:nvSpPr>
          <p:spPr>
            <a:xfrm>
              <a:off x="2145265" y="2081369"/>
              <a:ext cx="211792" cy="2911588"/>
            </a:xfrm>
            <a:prstGeom prst="rect">
              <a:avLst/>
            </a:prstGeom>
            <a:solidFill>
              <a:srgbClr val="0058AB">
                <a:alpha val="100000"/>
              </a:srgbClr>
            </a:solidFill>
          </p:spPr>
          <p:txBody>
            <a:bodyPr/>
            <a:lstStyle/>
            <a:p>
              <a:endParaRPr/>
            </a:p>
          </p:txBody>
        </p:sp>
        <p:sp>
          <p:nvSpPr>
            <p:cNvPr id="44" name="rc44"/>
            <p:cNvSpPr/>
            <p:nvPr/>
          </p:nvSpPr>
          <p:spPr>
            <a:xfrm>
              <a:off x="2380590" y="2780214"/>
              <a:ext cx="211792" cy="2212742"/>
            </a:xfrm>
            <a:prstGeom prst="rect">
              <a:avLst/>
            </a:prstGeom>
            <a:solidFill>
              <a:srgbClr val="0058AB">
                <a:alpha val="100000"/>
              </a:srgbClr>
            </a:solidFill>
          </p:spPr>
          <p:txBody>
            <a:bodyPr/>
            <a:lstStyle/>
            <a:p>
              <a:endParaRPr/>
            </a:p>
          </p:txBody>
        </p:sp>
        <p:sp>
          <p:nvSpPr>
            <p:cNvPr id="45" name="rc45"/>
            <p:cNvSpPr/>
            <p:nvPr/>
          </p:nvSpPr>
          <p:spPr>
            <a:xfrm>
              <a:off x="2615915" y="3644144"/>
              <a:ext cx="211792" cy="1348812"/>
            </a:xfrm>
            <a:prstGeom prst="rect">
              <a:avLst/>
            </a:prstGeom>
            <a:solidFill>
              <a:srgbClr val="0058AB">
                <a:alpha val="100000"/>
              </a:srgbClr>
            </a:solidFill>
          </p:spPr>
          <p:txBody>
            <a:bodyPr/>
            <a:lstStyle/>
            <a:p>
              <a:endParaRPr/>
            </a:p>
          </p:txBody>
        </p:sp>
        <p:sp>
          <p:nvSpPr>
            <p:cNvPr id="46" name="rc46"/>
            <p:cNvSpPr/>
            <p:nvPr/>
          </p:nvSpPr>
          <p:spPr>
            <a:xfrm>
              <a:off x="2851240" y="3540433"/>
              <a:ext cx="211792" cy="1452523"/>
            </a:xfrm>
            <a:prstGeom prst="rect">
              <a:avLst/>
            </a:prstGeom>
            <a:solidFill>
              <a:srgbClr val="0058AB">
                <a:alpha val="100000"/>
              </a:srgbClr>
            </a:solidFill>
          </p:spPr>
          <p:txBody>
            <a:bodyPr/>
            <a:lstStyle/>
            <a:p>
              <a:endParaRPr/>
            </a:p>
          </p:txBody>
        </p:sp>
        <p:sp>
          <p:nvSpPr>
            <p:cNvPr id="47" name="rc47"/>
            <p:cNvSpPr/>
            <p:nvPr/>
          </p:nvSpPr>
          <p:spPr>
            <a:xfrm>
              <a:off x="3086565" y="4084664"/>
              <a:ext cx="211792" cy="908292"/>
            </a:xfrm>
            <a:prstGeom prst="rect">
              <a:avLst/>
            </a:prstGeom>
            <a:solidFill>
              <a:srgbClr val="0058AB">
                <a:alpha val="100000"/>
              </a:srgbClr>
            </a:solidFill>
          </p:spPr>
          <p:txBody>
            <a:bodyPr/>
            <a:lstStyle/>
            <a:p>
              <a:endParaRPr/>
            </a:p>
          </p:txBody>
        </p:sp>
        <p:sp>
          <p:nvSpPr>
            <p:cNvPr id="48" name="rc48"/>
            <p:cNvSpPr/>
            <p:nvPr/>
          </p:nvSpPr>
          <p:spPr>
            <a:xfrm>
              <a:off x="3321890" y="3818120"/>
              <a:ext cx="211792" cy="1174836"/>
            </a:xfrm>
            <a:prstGeom prst="rect">
              <a:avLst/>
            </a:prstGeom>
            <a:solidFill>
              <a:srgbClr val="0058AB">
                <a:alpha val="100000"/>
              </a:srgbClr>
            </a:solidFill>
          </p:spPr>
          <p:txBody>
            <a:bodyPr/>
            <a:lstStyle/>
            <a:p>
              <a:endParaRPr/>
            </a:p>
          </p:txBody>
        </p:sp>
        <p:sp>
          <p:nvSpPr>
            <p:cNvPr id="49" name="rc49"/>
            <p:cNvSpPr/>
            <p:nvPr/>
          </p:nvSpPr>
          <p:spPr>
            <a:xfrm>
              <a:off x="3557215" y="3068827"/>
              <a:ext cx="211792" cy="1924129"/>
            </a:xfrm>
            <a:prstGeom prst="rect">
              <a:avLst/>
            </a:prstGeom>
            <a:solidFill>
              <a:srgbClr val="0058AB">
                <a:alpha val="100000"/>
              </a:srgbClr>
            </a:solidFill>
          </p:spPr>
          <p:txBody>
            <a:bodyPr/>
            <a:lstStyle/>
            <a:p>
              <a:endParaRPr/>
            </a:p>
          </p:txBody>
        </p:sp>
        <p:sp>
          <p:nvSpPr>
            <p:cNvPr id="50" name="rc50"/>
            <p:cNvSpPr/>
            <p:nvPr/>
          </p:nvSpPr>
          <p:spPr>
            <a:xfrm>
              <a:off x="3792540" y="2603283"/>
              <a:ext cx="211792" cy="2389673"/>
            </a:xfrm>
            <a:prstGeom prst="rect">
              <a:avLst/>
            </a:prstGeom>
            <a:solidFill>
              <a:srgbClr val="0058AB">
                <a:alpha val="100000"/>
              </a:srgbClr>
            </a:solidFill>
          </p:spPr>
          <p:txBody>
            <a:bodyPr/>
            <a:lstStyle/>
            <a:p>
              <a:endParaRPr/>
            </a:p>
          </p:txBody>
        </p:sp>
        <p:sp>
          <p:nvSpPr>
            <p:cNvPr id="51" name="rc51"/>
            <p:cNvSpPr/>
            <p:nvPr/>
          </p:nvSpPr>
          <p:spPr>
            <a:xfrm>
              <a:off x="4027865" y="2476545"/>
              <a:ext cx="211792" cy="2516411"/>
            </a:xfrm>
            <a:prstGeom prst="rect">
              <a:avLst/>
            </a:prstGeom>
            <a:solidFill>
              <a:srgbClr val="0058AB">
                <a:alpha val="100000"/>
              </a:srgbClr>
            </a:solidFill>
          </p:spPr>
          <p:txBody>
            <a:bodyPr/>
            <a:lstStyle/>
            <a:p>
              <a:endParaRPr/>
            </a:p>
          </p:txBody>
        </p:sp>
        <p:sp>
          <p:nvSpPr>
            <p:cNvPr id="52" name="rc52"/>
            <p:cNvSpPr/>
            <p:nvPr/>
          </p:nvSpPr>
          <p:spPr>
            <a:xfrm>
              <a:off x="4263190" y="3192909"/>
              <a:ext cx="211792" cy="1800048"/>
            </a:xfrm>
            <a:prstGeom prst="rect">
              <a:avLst/>
            </a:prstGeom>
            <a:solidFill>
              <a:srgbClr val="0058AB">
                <a:alpha val="100000"/>
              </a:srgbClr>
            </a:solidFill>
          </p:spPr>
          <p:txBody>
            <a:bodyPr/>
            <a:lstStyle/>
            <a:p>
              <a:endParaRPr/>
            </a:p>
          </p:txBody>
        </p:sp>
        <p:sp>
          <p:nvSpPr>
            <p:cNvPr id="53" name="rc53"/>
            <p:cNvSpPr/>
            <p:nvPr/>
          </p:nvSpPr>
          <p:spPr>
            <a:xfrm>
              <a:off x="4498515" y="3453006"/>
              <a:ext cx="211792" cy="1539951"/>
            </a:xfrm>
            <a:prstGeom prst="rect">
              <a:avLst/>
            </a:prstGeom>
            <a:solidFill>
              <a:srgbClr val="0058AB">
                <a:alpha val="100000"/>
              </a:srgbClr>
            </a:solidFill>
          </p:spPr>
          <p:txBody>
            <a:bodyPr/>
            <a:lstStyle/>
            <a:p>
              <a:endParaRPr/>
            </a:p>
          </p:txBody>
        </p:sp>
        <p:sp>
          <p:nvSpPr>
            <p:cNvPr id="54" name="rc54"/>
            <p:cNvSpPr/>
            <p:nvPr/>
          </p:nvSpPr>
          <p:spPr>
            <a:xfrm>
              <a:off x="4733840" y="2505359"/>
              <a:ext cx="211792" cy="2487598"/>
            </a:xfrm>
            <a:prstGeom prst="rect">
              <a:avLst/>
            </a:prstGeom>
            <a:solidFill>
              <a:srgbClr val="0058AB">
                <a:alpha val="100000"/>
              </a:srgbClr>
            </a:solidFill>
          </p:spPr>
          <p:txBody>
            <a:bodyPr/>
            <a:lstStyle/>
            <a:p>
              <a:endParaRPr/>
            </a:p>
          </p:txBody>
        </p:sp>
        <p:sp>
          <p:nvSpPr>
            <p:cNvPr id="55" name="rc55"/>
            <p:cNvSpPr/>
            <p:nvPr/>
          </p:nvSpPr>
          <p:spPr>
            <a:xfrm>
              <a:off x="4969166" y="2685273"/>
              <a:ext cx="211792" cy="2307683"/>
            </a:xfrm>
            <a:prstGeom prst="rect">
              <a:avLst/>
            </a:prstGeom>
            <a:solidFill>
              <a:srgbClr val="0058AB">
                <a:alpha val="100000"/>
              </a:srgbClr>
            </a:solidFill>
          </p:spPr>
          <p:txBody>
            <a:bodyPr/>
            <a:lstStyle/>
            <a:p>
              <a:endParaRPr/>
            </a:p>
          </p:txBody>
        </p:sp>
        <p:sp>
          <p:nvSpPr>
            <p:cNvPr id="56" name="rc56"/>
            <p:cNvSpPr/>
            <p:nvPr/>
          </p:nvSpPr>
          <p:spPr>
            <a:xfrm>
              <a:off x="5204491" y="1959443"/>
              <a:ext cx="211792" cy="3033513"/>
            </a:xfrm>
            <a:prstGeom prst="rect">
              <a:avLst/>
            </a:prstGeom>
            <a:solidFill>
              <a:srgbClr val="0058AB">
                <a:alpha val="100000"/>
              </a:srgbClr>
            </a:solidFill>
          </p:spPr>
          <p:txBody>
            <a:bodyPr/>
            <a:lstStyle/>
            <a:p>
              <a:endParaRPr/>
            </a:p>
          </p:txBody>
        </p:sp>
        <p:sp>
          <p:nvSpPr>
            <p:cNvPr id="57" name="rc57"/>
            <p:cNvSpPr/>
            <p:nvPr/>
          </p:nvSpPr>
          <p:spPr>
            <a:xfrm>
              <a:off x="5439816" y="2735227"/>
              <a:ext cx="211792" cy="2257730"/>
            </a:xfrm>
            <a:prstGeom prst="rect">
              <a:avLst/>
            </a:prstGeom>
            <a:solidFill>
              <a:srgbClr val="0058AB">
                <a:alpha val="100000"/>
              </a:srgbClr>
            </a:solidFill>
          </p:spPr>
          <p:txBody>
            <a:bodyPr/>
            <a:lstStyle/>
            <a:p>
              <a:endParaRPr/>
            </a:p>
          </p:txBody>
        </p:sp>
        <p:sp>
          <p:nvSpPr>
            <p:cNvPr id="58" name="rc58"/>
            <p:cNvSpPr/>
            <p:nvPr/>
          </p:nvSpPr>
          <p:spPr>
            <a:xfrm>
              <a:off x="5675141" y="3315095"/>
              <a:ext cx="211792" cy="1677861"/>
            </a:xfrm>
            <a:prstGeom prst="rect">
              <a:avLst/>
            </a:prstGeom>
            <a:solidFill>
              <a:srgbClr val="0058AB">
                <a:alpha val="100000"/>
              </a:srgbClr>
            </a:solidFill>
          </p:spPr>
          <p:txBody>
            <a:bodyPr/>
            <a:lstStyle/>
            <a:p>
              <a:endParaRPr/>
            </a:p>
          </p:txBody>
        </p:sp>
        <p:sp>
          <p:nvSpPr>
            <p:cNvPr id="59" name="rc59"/>
            <p:cNvSpPr/>
            <p:nvPr/>
          </p:nvSpPr>
          <p:spPr>
            <a:xfrm>
              <a:off x="5910466" y="3065582"/>
              <a:ext cx="211792" cy="1927374"/>
            </a:xfrm>
            <a:prstGeom prst="rect">
              <a:avLst/>
            </a:prstGeom>
            <a:solidFill>
              <a:srgbClr val="0058AB">
                <a:alpha val="100000"/>
              </a:srgbClr>
            </a:solidFill>
          </p:spPr>
          <p:txBody>
            <a:bodyPr/>
            <a:lstStyle/>
            <a:p>
              <a:endParaRPr/>
            </a:p>
          </p:txBody>
        </p:sp>
        <p:sp>
          <p:nvSpPr>
            <p:cNvPr id="60" name="rc60"/>
            <p:cNvSpPr/>
            <p:nvPr/>
          </p:nvSpPr>
          <p:spPr>
            <a:xfrm>
              <a:off x="6145791" y="2505184"/>
              <a:ext cx="211792" cy="2487772"/>
            </a:xfrm>
            <a:prstGeom prst="rect">
              <a:avLst/>
            </a:prstGeom>
            <a:solidFill>
              <a:srgbClr val="0058AB">
                <a:alpha val="100000"/>
              </a:srgbClr>
            </a:solidFill>
          </p:spPr>
          <p:txBody>
            <a:bodyPr/>
            <a:lstStyle/>
            <a:p>
              <a:endParaRPr/>
            </a:p>
          </p:txBody>
        </p:sp>
        <p:sp>
          <p:nvSpPr>
            <p:cNvPr id="61" name="rc61"/>
            <p:cNvSpPr/>
            <p:nvPr/>
          </p:nvSpPr>
          <p:spPr>
            <a:xfrm>
              <a:off x="6381116" y="2376334"/>
              <a:ext cx="211792" cy="2616623"/>
            </a:xfrm>
            <a:prstGeom prst="rect">
              <a:avLst/>
            </a:prstGeom>
            <a:solidFill>
              <a:srgbClr val="0058AB">
                <a:alpha val="100000"/>
              </a:srgbClr>
            </a:solidFill>
          </p:spPr>
          <p:txBody>
            <a:bodyPr/>
            <a:lstStyle/>
            <a:p>
              <a:endParaRPr/>
            </a:p>
          </p:txBody>
        </p:sp>
        <p:sp>
          <p:nvSpPr>
            <p:cNvPr id="62" name="rc62"/>
            <p:cNvSpPr/>
            <p:nvPr/>
          </p:nvSpPr>
          <p:spPr>
            <a:xfrm>
              <a:off x="6616441" y="2611436"/>
              <a:ext cx="211792" cy="2381520"/>
            </a:xfrm>
            <a:prstGeom prst="rect">
              <a:avLst/>
            </a:prstGeom>
            <a:solidFill>
              <a:srgbClr val="0058AB">
                <a:alpha val="100000"/>
              </a:srgbClr>
            </a:solidFill>
          </p:spPr>
          <p:txBody>
            <a:bodyPr/>
            <a:lstStyle/>
            <a:p>
              <a:endParaRPr/>
            </a:p>
          </p:txBody>
        </p:sp>
        <p:sp>
          <p:nvSpPr>
            <p:cNvPr id="63" name="rc63"/>
            <p:cNvSpPr/>
            <p:nvPr/>
          </p:nvSpPr>
          <p:spPr>
            <a:xfrm>
              <a:off x="6851766" y="2783176"/>
              <a:ext cx="211792" cy="2209780"/>
            </a:xfrm>
            <a:prstGeom prst="rect">
              <a:avLst/>
            </a:prstGeom>
            <a:solidFill>
              <a:srgbClr val="0058AB">
                <a:alpha val="100000"/>
              </a:srgbClr>
            </a:solidFill>
          </p:spPr>
          <p:txBody>
            <a:bodyPr/>
            <a:lstStyle/>
            <a:p>
              <a:endParaRPr/>
            </a:p>
          </p:txBody>
        </p:sp>
        <p:sp>
          <p:nvSpPr>
            <p:cNvPr id="64" name="rc64"/>
            <p:cNvSpPr/>
            <p:nvPr/>
          </p:nvSpPr>
          <p:spPr>
            <a:xfrm>
              <a:off x="7087091" y="2030842"/>
              <a:ext cx="211792" cy="2962115"/>
            </a:xfrm>
            <a:prstGeom prst="rect">
              <a:avLst/>
            </a:prstGeom>
            <a:solidFill>
              <a:srgbClr val="0058AB">
                <a:alpha val="100000"/>
              </a:srgbClr>
            </a:solidFill>
          </p:spPr>
          <p:txBody>
            <a:bodyPr/>
            <a:lstStyle/>
            <a:p>
              <a:endParaRPr/>
            </a:p>
          </p:txBody>
        </p:sp>
        <p:sp>
          <p:nvSpPr>
            <p:cNvPr id="65" name="rc65"/>
            <p:cNvSpPr/>
            <p:nvPr/>
          </p:nvSpPr>
          <p:spPr>
            <a:xfrm>
              <a:off x="7322416" y="2318191"/>
              <a:ext cx="211792" cy="2674765"/>
            </a:xfrm>
            <a:prstGeom prst="rect">
              <a:avLst/>
            </a:prstGeom>
            <a:solidFill>
              <a:srgbClr val="0058AB">
                <a:alpha val="100000"/>
              </a:srgbClr>
            </a:solidFill>
          </p:spPr>
          <p:txBody>
            <a:bodyPr/>
            <a:lstStyle/>
            <a:p>
              <a:endParaRPr/>
            </a:p>
          </p:txBody>
        </p:sp>
        <p:sp>
          <p:nvSpPr>
            <p:cNvPr id="66" name="rc66"/>
            <p:cNvSpPr/>
            <p:nvPr/>
          </p:nvSpPr>
          <p:spPr>
            <a:xfrm>
              <a:off x="8499041" y="4029273"/>
              <a:ext cx="211792" cy="963683"/>
            </a:xfrm>
            <a:prstGeom prst="rect">
              <a:avLst/>
            </a:prstGeom>
            <a:solidFill>
              <a:srgbClr val="69DBFF">
                <a:alpha val="100000"/>
              </a:srgbClr>
            </a:solidFill>
          </p:spPr>
          <p:txBody>
            <a:bodyPr/>
            <a:lstStyle/>
            <a:p>
              <a:endParaRPr/>
            </a:p>
          </p:txBody>
        </p:sp>
        <p:sp>
          <p:nvSpPr>
            <p:cNvPr id="67" name="pl67"/>
            <p:cNvSpPr/>
            <p:nvPr/>
          </p:nvSpPr>
          <p:spPr>
            <a:xfrm>
              <a:off x="6251687" y="3065582"/>
              <a:ext cx="2353250" cy="963687"/>
            </a:xfrm>
            <a:custGeom>
              <a:avLst/>
              <a:gdLst/>
              <a:ahLst/>
              <a:cxnLst/>
              <a:rect l="0" t="0" r="0" b="0"/>
              <a:pathLst>
                <a:path w="2353250" h="963687">
                  <a:moveTo>
                    <a:pt x="0" y="0"/>
                  </a:moveTo>
                  <a:lnTo>
                    <a:pt x="235325" y="96368"/>
                  </a:lnTo>
                  <a:lnTo>
                    <a:pt x="470650" y="192737"/>
                  </a:lnTo>
                  <a:lnTo>
                    <a:pt x="705975" y="289106"/>
                  </a:lnTo>
                  <a:lnTo>
                    <a:pt x="941300" y="385474"/>
                  </a:lnTo>
                  <a:lnTo>
                    <a:pt x="1176625" y="481843"/>
                  </a:lnTo>
                  <a:lnTo>
                    <a:pt x="1411950" y="578212"/>
                  </a:lnTo>
                  <a:lnTo>
                    <a:pt x="1647275" y="674581"/>
                  </a:lnTo>
                  <a:lnTo>
                    <a:pt x="1882600" y="770949"/>
                  </a:lnTo>
                  <a:lnTo>
                    <a:pt x="2117925" y="867318"/>
                  </a:lnTo>
                  <a:lnTo>
                    <a:pt x="2353250" y="963687"/>
                  </a:lnTo>
                </a:path>
              </a:pathLst>
            </a:custGeom>
            <a:ln w="20325" cap="flat">
              <a:solidFill>
                <a:srgbClr val="000000">
                  <a:alpha val="100000"/>
                </a:srgbClr>
              </a:solidFill>
              <a:prstDash val="solid"/>
              <a:round/>
            </a:ln>
          </p:spPr>
          <p:txBody>
            <a:bodyPr/>
            <a:lstStyle/>
            <a:p>
              <a:endParaRPr/>
            </a:p>
          </p:txBody>
        </p:sp>
        <p:sp>
          <p:nvSpPr>
            <p:cNvPr id="68" name="pt68"/>
            <p:cNvSpPr/>
            <p:nvPr/>
          </p:nvSpPr>
          <p:spPr>
            <a:xfrm>
              <a:off x="6220086" y="303398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455411" y="313035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690736" y="322671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926061" y="332308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161386" y="341945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396711" y="351582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32036" y="36121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67361" y="37085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102686" y="380493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38011" y="390130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73336" y="399766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4919809" y="165760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80" name="tx80"/>
            <p:cNvSpPr/>
            <p:nvPr/>
          </p:nvSpPr>
          <p:spPr>
            <a:xfrm rot="-5400000">
              <a:off x="13887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1" name="tx81"/>
            <p:cNvSpPr/>
            <p:nvPr/>
          </p:nvSpPr>
          <p:spPr>
            <a:xfrm rot="-5400000">
              <a:off x="162406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2" name="tx82"/>
            <p:cNvSpPr/>
            <p:nvPr/>
          </p:nvSpPr>
          <p:spPr>
            <a:xfrm rot="-5400000">
              <a:off x="18593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3" name="tx83"/>
            <p:cNvSpPr/>
            <p:nvPr/>
          </p:nvSpPr>
          <p:spPr>
            <a:xfrm rot="-5400000">
              <a:off x="209468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4" name="tx84"/>
            <p:cNvSpPr/>
            <p:nvPr/>
          </p:nvSpPr>
          <p:spPr>
            <a:xfrm rot="-5400000">
              <a:off x="23300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5" name="tx85"/>
            <p:cNvSpPr/>
            <p:nvPr/>
          </p:nvSpPr>
          <p:spPr>
            <a:xfrm rot="-5400000">
              <a:off x="256536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28006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7" name="tx87"/>
            <p:cNvSpPr/>
            <p:nvPr/>
          </p:nvSpPr>
          <p:spPr>
            <a:xfrm rot="-5400000">
              <a:off x="303601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8" name="tx88"/>
            <p:cNvSpPr/>
            <p:nvPr/>
          </p:nvSpPr>
          <p:spPr>
            <a:xfrm rot="-5400000">
              <a:off x="32713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9" name="tx89"/>
            <p:cNvSpPr/>
            <p:nvPr/>
          </p:nvSpPr>
          <p:spPr>
            <a:xfrm rot="-5400000">
              <a:off x="350666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90" name="tx90"/>
            <p:cNvSpPr/>
            <p:nvPr/>
          </p:nvSpPr>
          <p:spPr>
            <a:xfrm rot="-5400000">
              <a:off x="37419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397731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2" name="tx92"/>
            <p:cNvSpPr/>
            <p:nvPr/>
          </p:nvSpPr>
          <p:spPr>
            <a:xfrm rot="-5400000">
              <a:off x="421264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3" name="tx93"/>
            <p:cNvSpPr/>
            <p:nvPr/>
          </p:nvSpPr>
          <p:spPr>
            <a:xfrm rot="-5400000">
              <a:off x="444793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4" name="tx94"/>
            <p:cNvSpPr/>
            <p:nvPr/>
          </p:nvSpPr>
          <p:spPr>
            <a:xfrm rot="-5400000">
              <a:off x="468329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5" name="tx95"/>
            <p:cNvSpPr/>
            <p:nvPr/>
          </p:nvSpPr>
          <p:spPr>
            <a:xfrm rot="-5400000">
              <a:off x="491861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515394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7" name="tx97"/>
            <p:cNvSpPr/>
            <p:nvPr/>
          </p:nvSpPr>
          <p:spPr>
            <a:xfrm rot="-5400000">
              <a:off x="538926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8" name="tx98"/>
            <p:cNvSpPr/>
            <p:nvPr/>
          </p:nvSpPr>
          <p:spPr>
            <a:xfrm rot="-5400000">
              <a:off x="56245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85991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09524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33056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5658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801182"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03654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27186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844845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7" name="tx107"/>
            <p:cNvSpPr/>
            <p:nvPr/>
          </p:nvSpPr>
          <p:spPr>
            <a:xfrm>
              <a:off x="935388"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8103" y="4196805"/>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09" name="tx109"/>
            <p:cNvSpPr/>
            <p:nvPr/>
          </p:nvSpPr>
          <p:spPr>
            <a:xfrm>
              <a:off x="508103" y="3470845"/>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10" name="tx110"/>
            <p:cNvSpPr/>
            <p:nvPr/>
          </p:nvSpPr>
          <p:spPr>
            <a:xfrm>
              <a:off x="508103" y="274488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11" name="tx111"/>
            <p:cNvSpPr/>
            <p:nvPr/>
          </p:nvSpPr>
          <p:spPr>
            <a:xfrm>
              <a:off x="508103" y="2018923"/>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12" name="tx112"/>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13" name="rc113"/>
            <p:cNvSpPr/>
            <p:nvPr/>
          </p:nvSpPr>
          <p:spPr>
            <a:xfrm>
              <a:off x="2515708" y="5900002"/>
              <a:ext cx="201456" cy="201456"/>
            </a:xfrm>
            <a:prstGeom prst="rect">
              <a:avLst/>
            </a:prstGeom>
            <a:solidFill>
              <a:srgbClr val="0058AB">
                <a:alpha val="100000"/>
              </a:srgbClr>
            </a:solidFill>
          </p:spPr>
          <p:txBody>
            <a:bodyPr/>
            <a:lstStyle/>
            <a:p>
              <a:endParaRPr/>
            </a:p>
          </p:txBody>
        </p:sp>
        <p:sp>
          <p:nvSpPr>
            <p:cNvPr id="114" name="rc114"/>
            <p:cNvSpPr/>
            <p:nvPr/>
          </p:nvSpPr>
          <p:spPr>
            <a:xfrm>
              <a:off x="3417794" y="5900002"/>
              <a:ext cx="201456" cy="201456"/>
            </a:xfrm>
            <a:prstGeom prst="rect">
              <a:avLst/>
            </a:prstGeom>
            <a:solidFill>
              <a:srgbClr val="69DBFF">
                <a:alpha val="100000"/>
              </a:srgbClr>
            </a:solidFill>
          </p:spPr>
          <p:txBody>
            <a:bodyPr/>
            <a:lstStyle/>
            <a:p>
              <a:endParaRPr/>
            </a:p>
          </p:txBody>
        </p:sp>
        <p:sp>
          <p:nvSpPr>
            <p:cNvPr id="115" name="tx115"/>
            <p:cNvSpPr/>
            <p:nvPr/>
          </p:nvSpPr>
          <p:spPr>
            <a:xfrm>
              <a:off x="2795753"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6" name="tx116"/>
            <p:cNvSpPr/>
            <p:nvPr/>
          </p:nvSpPr>
          <p:spPr>
            <a:xfrm>
              <a:off x="3697839"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7" name="pl117"/>
            <p:cNvSpPr/>
            <p:nvPr/>
          </p:nvSpPr>
          <p:spPr>
            <a:xfrm>
              <a:off x="5496983"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8" name="pt118"/>
            <p:cNvSpPr/>
            <p:nvPr/>
          </p:nvSpPr>
          <p:spPr>
            <a:xfrm>
              <a:off x="5553164"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9" name="tx119"/>
            <p:cNvSpPr/>
            <p:nvPr/>
          </p:nvSpPr>
          <p:spPr>
            <a:xfrm>
              <a:off x="5764082"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20" name="tx120"/>
            <p:cNvSpPr/>
            <p:nvPr/>
          </p:nvSpPr>
          <p:spPr>
            <a:xfrm>
              <a:off x="2139643" y="1330710"/>
              <a:ext cx="58708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ECAR</a:t>
              </a:r>
            </a:p>
          </p:txBody>
        </p:sp>
        <p:sp>
          <p:nvSpPr>
            <p:cNvPr id="121" name="tx121"/>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2" name="tx122"/>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85%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85% above the annual IA2030 milestone, putting the 2030 goal at serious risk without accelerated action.</a:t>
            </a:r>
          </a:p>
        </p:txBody>
      </p:sp>
      <p:grpSp>
        <p:nvGrpSpPr>
          <p:cNvPr id="127" name="Group 126"/>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9"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10245"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654354" y="162718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98462"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42571" y="162718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86679"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3078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74897"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19005"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6311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0722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1331"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95440"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3954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83657"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27766"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7187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1598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6009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04200"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48309"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92417"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36526"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80635"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24743"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885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2961"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10245"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654354"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98462"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42571"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86679"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30788"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74897" y="121871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19005"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63114"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07223"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51331"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95440"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39548"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83657"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27766"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71874"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15983"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60092"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04200"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48309"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92417"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36526"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80635"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24743"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8852"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2961"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10245" y="5507585"/>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654354" y="5507585"/>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98462" y="5507585"/>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42571" y="5507585"/>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86679" y="5507585"/>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30788" y="5507585"/>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74897" y="5507585"/>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19005" y="5507585"/>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63114"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07223"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51331" y="550758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95440" y="550758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39548" y="5507585"/>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83657" y="5507585"/>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27766" y="5507585"/>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71874" y="5507585"/>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15983" y="5507585"/>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60092" y="5507585"/>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04200" y="550758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48309" y="5507585"/>
              <a:ext cx="244108"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92417" y="5507585"/>
              <a:ext cx="244108"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36526" y="5507585"/>
              <a:ext cx="244108"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80635" y="5507585"/>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24743" y="5507585"/>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8852" y="5507585"/>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2961" y="5507585"/>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10245"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654354"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98462"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42571" y="1831413"/>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86679"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30788"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74897"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19005"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63114"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07223"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51331"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95440"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39548"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83657"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27766"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71874"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15983" y="183141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60092"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04200"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48309"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92417"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36526"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80635"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24743"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8852"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2961" y="183141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10245" y="489488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654354" y="4894889"/>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98462" y="489488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42571" y="489488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86679" y="489488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30788"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74897" y="4894889"/>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19005" y="489488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63114"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07223"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51331"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95440" y="4894889"/>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39548"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83657" y="4894889"/>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27766" y="489488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71874"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15983" y="489488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60092" y="489488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04200"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48309"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92417" y="4894889"/>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36526" y="489488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80635" y="489488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24743" y="489488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8852" y="489488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2961" y="4894889"/>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10245"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654354"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98462"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42571"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86679"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30788"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74897"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19005"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63114"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07223"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51331"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95440"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39548"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83657"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27766" y="244410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71874" y="2444108"/>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15983" y="244410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60092"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04200"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48309"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92417" y="244410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36526" y="244410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80635" y="244410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24743"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8852"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2961"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10245"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654354"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98462" y="326103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42571" y="326103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86679"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30788"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74897"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19005"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63114"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07223"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51331"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95440"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39548" y="326103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83657" y="326103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27766"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71874"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15983"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60092"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04200"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48309"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92417"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36526"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80635"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24743"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8852"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2961"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10245" y="2648340"/>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654354"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98462"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42571"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86679" y="2648340"/>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30788" y="2648340"/>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74897"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19005"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63114"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07223"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51331"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95440"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39548" y="2648340"/>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83657"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27766"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71874"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15983"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60092"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04200"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48309"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92417"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36526"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80635"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24743"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8852"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2961"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10245"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654354"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98462"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42571"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86679"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30788"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74897"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19005"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63114"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07223"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51331"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95440"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39548"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83657"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27766"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71874"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15983"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60092"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04200"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48309"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92417"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36526"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80635"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24743"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8852"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2961"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10245" y="530335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654354" y="530335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98462" y="530335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42571"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86679" y="5303353"/>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30788"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74897"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19005" y="530335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63114"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07223" y="530335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51331"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95440"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39548"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83657"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27766" y="530335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71874" y="530335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15983" y="5303353"/>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60092" y="5303353"/>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04200" y="5303353"/>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48309" y="5303353"/>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92417" y="5303353"/>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36526" y="5303353"/>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80635" y="5303353"/>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24743" y="5303353"/>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8852" y="5303353"/>
              <a:ext cx="244108"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2961" y="5303353"/>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10245"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654354"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98462"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42571"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86679"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30788" y="4486426"/>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74897"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19005" y="4486426"/>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63114"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07223" y="4486426"/>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51331"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95440" y="4486426"/>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39548" y="4486426"/>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83657"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27766"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71874"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15983" y="4486426"/>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60092" y="4486426"/>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04200" y="4486426"/>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48309" y="4486426"/>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92417" y="4486426"/>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36526" y="4486426"/>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80635" y="4486426"/>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24743" y="4486426"/>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8852" y="4486426"/>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2961" y="4486426"/>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3874897"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4119005"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363114"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607223" y="346526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851331"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5095440"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39548"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583657"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827766"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071874" y="346526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315983"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560092"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6804200"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048309"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292417"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536526"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7780635"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024743"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268852" y="346526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12961" y="346526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2410245"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2654354"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2898462" y="428219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3142571" y="428219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3386679" y="428219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3630788" y="428219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3874897"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4119005"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4363114" y="428219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4607223" y="428219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4851331"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5095440"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5339548"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5583657" y="428219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5827766"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6071874"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6315983"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6560092"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6804200"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7048309" y="428219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7292417"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7536526" y="428219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7780635"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8024743"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8268852"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8512961" y="428219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2410245"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2654354"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2898462" y="509912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3142571" y="509912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3386679" y="509912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3630788"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3874897"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4119005" y="509912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363114"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607223" y="509912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851331" y="509912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5095440"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39548"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583657"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827766" y="509912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071874"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315983" y="509912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560092" y="509912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6804200"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048309" y="509912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292417" y="509912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7536526" y="509912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7780635"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024743" y="509912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8268852" y="509912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8512961" y="509912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2410245" y="469065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2654354" y="469065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2898462" y="469065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3142571" y="469065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3386679"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3630788"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3874897"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4119005"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4363114"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4607223"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4851331"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5095440"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5339548"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5583657"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5827766"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6071874"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6315983"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6560092"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6804200"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7048309" y="4690658"/>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7292417"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7536526"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7780635" y="4690658"/>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8024743"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8268852" y="4690658"/>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8512961" y="4690658"/>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10245"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654354"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2898462"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142571"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386679"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630788" y="366949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3874897"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119005"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363114"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4607223"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4851331"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095440"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5339548"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5583657"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5827766"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071874"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6315983"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6560092"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6804200"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7048309"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7292417" y="366949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7536526"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7780635" y="366949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8024743" y="366949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8268852"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8512961" y="366949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2410245" y="407796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2654354"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2898462"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3142571"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3386679" y="407796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3630788"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3874897"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119005" y="407796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4363114"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4607223"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4851331"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5095440"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5339548" y="407796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5583657"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5827766"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6071874"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6315983"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6560092" y="407796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6804200"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7048309" y="407796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7292417"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7536526" y="407796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7780635"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8024743"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8268852"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8512961"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2410245"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2654354" y="142295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2898462"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142571" y="142295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3386679"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3630788"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3874897"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119005"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4363114"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4607223"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4851331"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5095440"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5339548"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5583657"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5827766"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6071874"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6315983"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6560092"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6804200"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7048309"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7292417"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7536526"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7780635"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8024743"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8268852"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8512961"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2410245"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2654354"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2898462" y="3056804"/>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142571" y="3056804"/>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3386679" y="3056804"/>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3630788"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3874897"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119005"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4363114"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4607223"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4851331"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5095440"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5339548"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5583657"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5827766"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6071874"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6315983"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6560092"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6804200"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7048309"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7292417"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7536526"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7780635"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8024743" y="3056804"/>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8268852"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8512961"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2410245"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2654354"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2898462"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142571"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3386679"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3630788"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3874897"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119005" y="285257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4363114" y="285257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4607223" y="2852572"/>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4851331" y="2852572"/>
              <a:ext cx="244108"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5095440" y="2852572"/>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5339548" y="2852572"/>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5583657" y="2852572"/>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5827766" y="2852572"/>
              <a:ext cx="244108"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6071874" y="2852572"/>
              <a:ext cx="244108" cy="20423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6315983" y="2852572"/>
              <a:ext cx="244108"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6560092" y="2852572"/>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6804200" y="2852572"/>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7048309" y="285257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7292417"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7536526"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7780635" y="2852572"/>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8024743"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8268852"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8512961"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2410245"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265435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2898462"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142571"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3386679"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3630788"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3874897"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119005"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436311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460722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4851331"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5095440"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5339548"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5583657"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5827766"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607187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631598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6560092"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6804200"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7048309"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7292417"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7536526"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7780635"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802474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8268852" y="223987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8512961"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2410245" y="387373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2654354" y="387373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2898462"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142571" y="387373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3386679"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3630788" y="387373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3874897" y="387373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119005" y="387373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4363114" y="387373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4607223"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4851331"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5095440"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5339548"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5583657" y="387373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5827766"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6071874" y="387373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6315983" y="387373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6560092" y="387373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6804200" y="387373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7048309"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7292417"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7536526" y="387373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7780635"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8024743"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8268852" y="387373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8512961" y="387373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70" name="tx570"/>
            <p:cNvSpPr/>
            <p:nvPr/>
          </p:nvSpPr>
          <p:spPr>
            <a:xfrm>
              <a:off x="247201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1" name="tx571"/>
            <p:cNvSpPr/>
            <p:nvPr/>
          </p:nvSpPr>
          <p:spPr>
            <a:xfrm>
              <a:off x="271611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2" name="tx572"/>
            <p:cNvSpPr/>
            <p:nvPr/>
          </p:nvSpPr>
          <p:spPr>
            <a:xfrm>
              <a:off x="296022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3" name="tx573"/>
            <p:cNvSpPr/>
            <p:nvPr/>
          </p:nvSpPr>
          <p:spPr>
            <a:xfrm>
              <a:off x="320433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344844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5" name="tx575"/>
            <p:cNvSpPr/>
            <p:nvPr/>
          </p:nvSpPr>
          <p:spPr>
            <a:xfrm>
              <a:off x="369255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393666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418077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8" name="tx578"/>
            <p:cNvSpPr/>
            <p:nvPr/>
          </p:nvSpPr>
          <p:spPr>
            <a:xfrm>
              <a:off x="442487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466898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491309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515720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54013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56454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4" name="tx584"/>
            <p:cNvSpPr/>
            <p:nvPr/>
          </p:nvSpPr>
          <p:spPr>
            <a:xfrm>
              <a:off x="588953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5" name="tx585"/>
            <p:cNvSpPr/>
            <p:nvPr/>
          </p:nvSpPr>
          <p:spPr>
            <a:xfrm>
              <a:off x="613363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6" name="tx586"/>
            <p:cNvSpPr/>
            <p:nvPr/>
          </p:nvSpPr>
          <p:spPr>
            <a:xfrm>
              <a:off x="637774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662185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686596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711007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73541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759829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784239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3" name="tx593"/>
            <p:cNvSpPr/>
            <p:nvPr/>
          </p:nvSpPr>
          <p:spPr>
            <a:xfrm>
              <a:off x="808650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4" name="tx594"/>
            <p:cNvSpPr/>
            <p:nvPr/>
          </p:nvSpPr>
          <p:spPr>
            <a:xfrm>
              <a:off x="83306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857472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6" name="tx596"/>
            <p:cNvSpPr/>
            <p:nvPr/>
          </p:nvSpPr>
          <p:spPr>
            <a:xfrm>
              <a:off x="247201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7" name="tx597"/>
            <p:cNvSpPr/>
            <p:nvPr/>
          </p:nvSpPr>
          <p:spPr>
            <a:xfrm>
              <a:off x="271611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8" name="tx598"/>
            <p:cNvSpPr/>
            <p:nvPr/>
          </p:nvSpPr>
          <p:spPr>
            <a:xfrm>
              <a:off x="296022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9" name="tx599"/>
            <p:cNvSpPr/>
            <p:nvPr/>
          </p:nvSpPr>
          <p:spPr>
            <a:xfrm>
              <a:off x="320433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0" name="tx600"/>
            <p:cNvSpPr/>
            <p:nvPr/>
          </p:nvSpPr>
          <p:spPr>
            <a:xfrm>
              <a:off x="344844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1" name="tx601"/>
            <p:cNvSpPr/>
            <p:nvPr/>
          </p:nvSpPr>
          <p:spPr>
            <a:xfrm>
              <a:off x="369255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2" name="tx602"/>
            <p:cNvSpPr/>
            <p:nvPr/>
          </p:nvSpPr>
          <p:spPr>
            <a:xfrm>
              <a:off x="393666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3" name="tx603"/>
            <p:cNvSpPr/>
            <p:nvPr/>
          </p:nvSpPr>
          <p:spPr>
            <a:xfrm>
              <a:off x="418077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4" name="tx604"/>
            <p:cNvSpPr/>
            <p:nvPr/>
          </p:nvSpPr>
          <p:spPr>
            <a:xfrm>
              <a:off x="442487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5" name="tx605"/>
            <p:cNvSpPr/>
            <p:nvPr/>
          </p:nvSpPr>
          <p:spPr>
            <a:xfrm>
              <a:off x="466898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6" name="tx606"/>
            <p:cNvSpPr/>
            <p:nvPr/>
          </p:nvSpPr>
          <p:spPr>
            <a:xfrm>
              <a:off x="491309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7" name="tx607"/>
            <p:cNvSpPr/>
            <p:nvPr/>
          </p:nvSpPr>
          <p:spPr>
            <a:xfrm>
              <a:off x="515720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8" name="tx608"/>
            <p:cNvSpPr/>
            <p:nvPr/>
          </p:nvSpPr>
          <p:spPr>
            <a:xfrm>
              <a:off x="540131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09" name="tx609"/>
            <p:cNvSpPr/>
            <p:nvPr/>
          </p:nvSpPr>
          <p:spPr>
            <a:xfrm>
              <a:off x="564542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0" name="tx610"/>
            <p:cNvSpPr/>
            <p:nvPr/>
          </p:nvSpPr>
          <p:spPr>
            <a:xfrm>
              <a:off x="588953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1" name="tx611"/>
            <p:cNvSpPr/>
            <p:nvPr/>
          </p:nvSpPr>
          <p:spPr>
            <a:xfrm>
              <a:off x="613363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2" name="tx612"/>
            <p:cNvSpPr/>
            <p:nvPr/>
          </p:nvSpPr>
          <p:spPr>
            <a:xfrm>
              <a:off x="637774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3" name="tx613"/>
            <p:cNvSpPr/>
            <p:nvPr/>
          </p:nvSpPr>
          <p:spPr>
            <a:xfrm>
              <a:off x="662185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4" name="tx614"/>
            <p:cNvSpPr/>
            <p:nvPr/>
          </p:nvSpPr>
          <p:spPr>
            <a:xfrm>
              <a:off x="686596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711007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6" name="tx616"/>
            <p:cNvSpPr/>
            <p:nvPr/>
          </p:nvSpPr>
          <p:spPr>
            <a:xfrm>
              <a:off x="73541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7" name="tx617"/>
            <p:cNvSpPr/>
            <p:nvPr/>
          </p:nvSpPr>
          <p:spPr>
            <a:xfrm>
              <a:off x="759829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8" name="tx618"/>
            <p:cNvSpPr/>
            <p:nvPr/>
          </p:nvSpPr>
          <p:spPr>
            <a:xfrm>
              <a:off x="784239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9" name="tx619"/>
            <p:cNvSpPr/>
            <p:nvPr/>
          </p:nvSpPr>
          <p:spPr>
            <a:xfrm>
              <a:off x="808650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0" name="tx620"/>
            <p:cNvSpPr/>
            <p:nvPr/>
          </p:nvSpPr>
          <p:spPr>
            <a:xfrm>
              <a:off x="83306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1" name="tx621"/>
            <p:cNvSpPr/>
            <p:nvPr/>
          </p:nvSpPr>
          <p:spPr>
            <a:xfrm>
              <a:off x="857472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2472010"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3" name="tx623"/>
            <p:cNvSpPr/>
            <p:nvPr/>
          </p:nvSpPr>
          <p:spPr>
            <a:xfrm>
              <a:off x="2716118"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4" name="tx624"/>
            <p:cNvSpPr/>
            <p:nvPr/>
          </p:nvSpPr>
          <p:spPr>
            <a:xfrm>
              <a:off x="296022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25" name="tx625"/>
            <p:cNvSpPr/>
            <p:nvPr/>
          </p:nvSpPr>
          <p:spPr>
            <a:xfrm>
              <a:off x="3204335"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6" name="tx626"/>
            <p:cNvSpPr/>
            <p:nvPr/>
          </p:nvSpPr>
          <p:spPr>
            <a:xfrm>
              <a:off x="3448444"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27" name="tx627"/>
            <p:cNvSpPr/>
            <p:nvPr/>
          </p:nvSpPr>
          <p:spPr>
            <a:xfrm>
              <a:off x="369255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28" name="tx628"/>
            <p:cNvSpPr/>
            <p:nvPr/>
          </p:nvSpPr>
          <p:spPr>
            <a:xfrm>
              <a:off x="3936661"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29" name="tx629"/>
            <p:cNvSpPr/>
            <p:nvPr/>
          </p:nvSpPr>
          <p:spPr>
            <a:xfrm>
              <a:off x="418077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30" name="tx630"/>
            <p:cNvSpPr/>
            <p:nvPr/>
          </p:nvSpPr>
          <p:spPr>
            <a:xfrm>
              <a:off x="442487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31" name="tx631"/>
            <p:cNvSpPr/>
            <p:nvPr/>
          </p:nvSpPr>
          <p:spPr>
            <a:xfrm>
              <a:off x="466898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32" name="tx632"/>
            <p:cNvSpPr/>
            <p:nvPr/>
          </p:nvSpPr>
          <p:spPr>
            <a:xfrm>
              <a:off x="4913096"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33" name="tx633"/>
            <p:cNvSpPr/>
            <p:nvPr/>
          </p:nvSpPr>
          <p:spPr>
            <a:xfrm>
              <a:off x="5157204"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34" name="tx634"/>
            <p:cNvSpPr/>
            <p:nvPr/>
          </p:nvSpPr>
          <p:spPr>
            <a:xfrm>
              <a:off x="540131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35" name="tx635"/>
            <p:cNvSpPr/>
            <p:nvPr/>
          </p:nvSpPr>
          <p:spPr>
            <a:xfrm>
              <a:off x="564542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36" name="tx636"/>
            <p:cNvSpPr/>
            <p:nvPr/>
          </p:nvSpPr>
          <p:spPr>
            <a:xfrm>
              <a:off x="588953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7" name="tx637"/>
            <p:cNvSpPr/>
            <p:nvPr/>
          </p:nvSpPr>
          <p:spPr>
            <a:xfrm>
              <a:off x="613363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8" name="tx638"/>
            <p:cNvSpPr/>
            <p:nvPr/>
          </p:nvSpPr>
          <p:spPr>
            <a:xfrm>
              <a:off x="637774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9" name="tx639"/>
            <p:cNvSpPr/>
            <p:nvPr/>
          </p:nvSpPr>
          <p:spPr>
            <a:xfrm>
              <a:off x="6621856"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40" name="tx640"/>
            <p:cNvSpPr/>
            <p:nvPr/>
          </p:nvSpPr>
          <p:spPr>
            <a:xfrm>
              <a:off x="6865965"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41" name="tx641"/>
            <p:cNvSpPr/>
            <p:nvPr/>
          </p:nvSpPr>
          <p:spPr>
            <a:xfrm>
              <a:off x="7110073" y="557190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2" name="tx642"/>
            <p:cNvSpPr/>
            <p:nvPr/>
          </p:nvSpPr>
          <p:spPr>
            <a:xfrm>
              <a:off x="735418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643" name="tx643"/>
            <p:cNvSpPr/>
            <p:nvPr/>
          </p:nvSpPr>
          <p:spPr>
            <a:xfrm>
              <a:off x="7598291"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44" name="tx644"/>
            <p:cNvSpPr/>
            <p:nvPr/>
          </p:nvSpPr>
          <p:spPr>
            <a:xfrm>
              <a:off x="784239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5" name="tx645"/>
            <p:cNvSpPr/>
            <p:nvPr/>
          </p:nvSpPr>
          <p:spPr>
            <a:xfrm>
              <a:off x="808650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6" name="tx646"/>
            <p:cNvSpPr/>
            <p:nvPr/>
          </p:nvSpPr>
          <p:spPr>
            <a:xfrm>
              <a:off x="833061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7" name="tx647"/>
            <p:cNvSpPr/>
            <p:nvPr/>
          </p:nvSpPr>
          <p:spPr>
            <a:xfrm>
              <a:off x="8574725"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48" name="tx648"/>
            <p:cNvSpPr/>
            <p:nvPr/>
          </p:nvSpPr>
          <p:spPr>
            <a:xfrm>
              <a:off x="247201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9" name="tx649"/>
            <p:cNvSpPr/>
            <p:nvPr/>
          </p:nvSpPr>
          <p:spPr>
            <a:xfrm>
              <a:off x="271611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0" name="tx650"/>
            <p:cNvSpPr/>
            <p:nvPr/>
          </p:nvSpPr>
          <p:spPr>
            <a:xfrm>
              <a:off x="296022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3204335" y="189473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52" name="tx652"/>
            <p:cNvSpPr/>
            <p:nvPr/>
          </p:nvSpPr>
          <p:spPr>
            <a:xfrm>
              <a:off x="344844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369255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3936661"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418077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6" name="tx656"/>
            <p:cNvSpPr/>
            <p:nvPr/>
          </p:nvSpPr>
          <p:spPr>
            <a:xfrm>
              <a:off x="442487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7" name="tx657"/>
            <p:cNvSpPr/>
            <p:nvPr/>
          </p:nvSpPr>
          <p:spPr>
            <a:xfrm>
              <a:off x="466898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8" name="tx658"/>
            <p:cNvSpPr/>
            <p:nvPr/>
          </p:nvSpPr>
          <p:spPr>
            <a:xfrm>
              <a:off x="491309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515720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54013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1" name="tx661"/>
            <p:cNvSpPr/>
            <p:nvPr/>
          </p:nvSpPr>
          <p:spPr>
            <a:xfrm>
              <a:off x="56454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88953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3" name="tx663"/>
            <p:cNvSpPr/>
            <p:nvPr/>
          </p:nvSpPr>
          <p:spPr>
            <a:xfrm>
              <a:off x="613363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637774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62185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6" name="tx666"/>
            <p:cNvSpPr/>
            <p:nvPr/>
          </p:nvSpPr>
          <p:spPr>
            <a:xfrm>
              <a:off x="686596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711007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73541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9" name="tx669"/>
            <p:cNvSpPr/>
            <p:nvPr/>
          </p:nvSpPr>
          <p:spPr>
            <a:xfrm>
              <a:off x="7598291"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784239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808650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2" name="tx672"/>
            <p:cNvSpPr/>
            <p:nvPr/>
          </p:nvSpPr>
          <p:spPr>
            <a:xfrm>
              <a:off x="83306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857472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247201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75" name="tx675"/>
            <p:cNvSpPr/>
            <p:nvPr/>
          </p:nvSpPr>
          <p:spPr>
            <a:xfrm>
              <a:off x="271611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76" name="tx676"/>
            <p:cNvSpPr/>
            <p:nvPr/>
          </p:nvSpPr>
          <p:spPr>
            <a:xfrm>
              <a:off x="296022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77" name="tx677"/>
            <p:cNvSpPr/>
            <p:nvPr/>
          </p:nvSpPr>
          <p:spPr>
            <a:xfrm>
              <a:off x="3204335"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8" name="tx678"/>
            <p:cNvSpPr/>
            <p:nvPr/>
          </p:nvSpPr>
          <p:spPr>
            <a:xfrm>
              <a:off x="3448444"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9" name="tx679"/>
            <p:cNvSpPr/>
            <p:nvPr/>
          </p:nvSpPr>
          <p:spPr>
            <a:xfrm>
              <a:off x="369255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0" name="tx680"/>
            <p:cNvSpPr/>
            <p:nvPr/>
          </p:nvSpPr>
          <p:spPr>
            <a:xfrm>
              <a:off x="393666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1" name="tx681"/>
            <p:cNvSpPr/>
            <p:nvPr/>
          </p:nvSpPr>
          <p:spPr>
            <a:xfrm>
              <a:off x="418077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82" name="tx682"/>
            <p:cNvSpPr/>
            <p:nvPr/>
          </p:nvSpPr>
          <p:spPr>
            <a:xfrm>
              <a:off x="442487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3" name="tx683"/>
            <p:cNvSpPr/>
            <p:nvPr/>
          </p:nvSpPr>
          <p:spPr>
            <a:xfrm>
              <a:off x="46689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4" name="tx684"/>
            <p:cNvSpPr/>
            <p:nvPr/>
          </p:nvSpPr>
          <p:spPr>
            <a:xfrm>
              <a:off x="4913096"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5" name="tx685"/>
            <p:cNvSpPr/>
            <p:nvPr/>
          </p:nvSpPr>
          <p:spPr>
            <a:xfrm>
              <a:off x="5157204"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6" name="tx686"/>
            <p:cNvSpPr/>
            <p:nvPr/>
          </p:nvSpPr>
          <p:spPr>
            <a:xfrm>
              <a:off x="540131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87" name="tx687"/>
            <p:cNvSpPr/>
            <p:nvPr/>
          </p:nvSpPr>
          <p:spPr>
            <a:xfrm>
              <a:off x="564542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8" name="tx688"/>
            <p:cNvSpPr/>
            <p:nvPr/>
          </p:nvSpPr>
          <p:spPr>
            <a:xfrm>
              <a:off x="588953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9" name="tx689"/>
            <p:cNvSpPr/>
            <p:nvPr/>
          </p:nvSpPr>
          <p:spPr>
            <a:xfrm>
              <a:off x="613363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0" name="tx690"/>
            <p:cNvSpPr/>
            <p:nvPr/>
          </p:nvSpPr>
          <p:spPr>
            <a:xfrm>
              <a:off x="637774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1" name="tx691"/>
            <p:cNvSpPr/>
            <p:nvPr/>
          </p:nvSpPr>
          <p:spPr>
            <a:xfrm>
              <a:off x="6621856"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92" name="tx692"/>
            <p:cNvSpPr/>
            <p:nvPr/>
          </p:nvSpPr>
          <p:spPr>
            <a:xfrm>
              <a:off x="6865965"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3" name="tx693"/>
            <p:cNvSpPr/>
            <p:nvPr/>
          </p:nvSpPr>
          <p:spPr>
            <a:xfrm>
              <a:off x="711007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4" name="tx694"/>
            <p:cNvSpPr/>
            <p:nvPr/>
          </p:nvSpPr>
          <p:spPr>
            <a:xfrm>
              <a:off x="735418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95" name="tx695"/>
            <p:cNvSpPr/>
            <p:nvPr/>
          </p:nvSpPr>
          <p:spPr>
            <a:xfrm>
              <a:off x="759829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6" name="tx696"/>
            <p:cNvSpPr/>
            <p:nvPr/>
          </p:nvSpPr>
          <p:spPr>
            <a:xfrm>
              <a:off x="784239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7" name="tx697"/>
            <p:cNvSpPr/>
            <p:nvPr/>
          </p:nvSpPr>
          <p:spPr>
            <a:xfrm>
              <a:off x="808650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98" name="tx698"/>
            <p:cNvSpPr/>
            <p:nvPr/>
          </p:nvSpPr>
          <p:spPr>
            <a:xfrm>
              <a:off x="833061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8574725"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00" name="tx700"/>
            <p:cNvSpPr/>
            <p:nvPr/>
          </p:nvSpPr>
          <p:spPr>
            <a:xfrm>
              <a:off x="247201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271611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296022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3" name="tx703"/>
            <p:cNvSpPr/>
            <p:nvPr/>
          </p:nvSpPr>
          <p:spPr>
            <a:xfrm>
              <a:off x="320433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4" name="tx704"/>
            <p:cNvSpPr/>
            <p:nvPr/>
          </p:nvSpPr>
          <p:spPr>
            <a:xfrm>
              <a:off x="344844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369255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6" name="tx706"/>
            <p:cNvSpPr/>
            <p:nvPr/>
          </p:nvSpPr>
          <p:spPr>
            <a:xfrm>
              <a:off x="3936661"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7" name="tx707"/>
            <p:cNvSpPr/>
            <p:nvPr/>
          </p:nvSpPr>
          <p:spPr>
            <a:xfrm>
              <a:off x="418077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8" name="tx708"/>
            <p:cNvSpPr/>
            <p:nvPr/>
          </p:nvSpPr>
          <p:spPr>
            <a:xfrm>
              <a:off x="442487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466898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0" name="tx710"/>
            <p:cNvSpPr/>
            <p:nvPr/>
          </p:nvSpPr>
          <p:spPr>
            <a:xfrm>
              <a:off x="491309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515720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2" name="tx712"/>
            <p:cNvSpPr/>
            <p:nvPr/>
          </p:nvSpPr>
          <p:spPr>
            <a:xfrm>
              <a:off x="540131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3" name="tx713"/>
            <p:cNvSpPr/>
            <p:nvPr/>
          </p:nvSpPr>
          <p:spPr>
            <a:xfrm>
              <a:off x="56454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4" name="tx714"/>
            <p:cNvSpPr/>
            <p:nvPr/>
          </p:nvSpPr>
          <p:spPr>
            <a:xfrm>
              <a:off x="588953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15" name="tx715"/>
            <p:cNvSpPr/>
            <p:nvPr/>
          </p:nvSpPr>
          <p:spPr>
            <a:xfrm>
              <a:off x="6133639"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6" name="tx716"/>
            <p:cNvSpPr/>
            <p:nvPr/>
          </p:nvSpPr>
          <p:spPr>
            <a:xfrm>
              <a:off x="637774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7" name="tx717"/>
            <p:cNvSpPr/>
            <p:nvPr/>
          </p:nvSpPr>
          <p:spPr>
            <a:xfrm>
              <a:off x="662185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18" name="tx718"/>
            <p:cNvSpPr/>
            <p:nvPr/>
          </p:nvSpPr>
          <p:spPr>
            <a:xfrm>
              <a:off x="686596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9" name="tx719"/>
            <p:cNvSpPr/>
            <p:nvPr/>
          </p:nvSpPr>
          <p:spPr>
            <a:xfrm>
              <a:off x="711007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0" name="tx720"/>
            <p:cNvSpPr/>
            <p:nvPr/>
          </p:nvSpPr>
          <p:spPr>
            <a:xfrm>
              <a:off x="735418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1" name="tx721"/>
            <p:cNvSpPr/>
            <p:nvPr/>
          </p:nvSpPr>
          <p:spPr>
            <a:xfrm>
              <a:off x="7598291"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2" name="tx722"/>
            <p:cNvSpPr/>
            <p:nvPr/>
          </p:nvSpPr>
          <p:spPr>
            <a:xfrm>
              <a:off x="784239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3" name="tx723"/>
            <p:cNvSpPr/>
            <p:nvPr/>
          </p:nvSpPr>
          <p:spPr>
            <a:xfrm>
              <a:off x="808650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83306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857472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26" name="tx726"/>
            <p:cNvSpPr/>
            <p:nvPr/>
          </p:nvSpPr>
          <p:spPr>
            <a:xfrm>
              <a:off x="247201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7" name="tx727"/>
            <p:cNvSpPr/>
            <p:nvPr/>
          </p:nvSpPr>
          <p:spPr>
            <a:xfrm>
              <a:off x="271611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8" name="tx728"/>
            <p:cNvSpPr/>
            <p:nvPr/>
          </p:nvSpPr>
          <p:spPr>
            <a:xfrm>
              <a:off x="296022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320433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0" name="tx730"/>
            <p:cNvSpPr/>
            <p:nvPr/>
          </p:nvSpPr>
          <p:spPr>
            <a:xfrm>
              <a:off x="344844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1" name="tx731"/>
            <p:cNvSpPr/>
            <p:nvPr/>
          </p:nvSpPr>
          <p:spPr>
            <a:xfrm>
              <a:off x="369255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2" name="tx732"/>
            <p:cNvSpPr/>
            <p:nvPr/>
          </p:nvSpPr>
          <p:spPr>
            <a:xfrm>
              <a:off x="393666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3" name="tx733"/>
            <p:cNvSpPr/>
            <p:nvPr/>
          </p:nvSpPr>
          <p:spPr>
            <a:xfrm>
              <a:off x="418077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4" name="tx734"/>
            <p:cNvSpPr/>
            <p:nvPr/>
          </p:nvSpPr>
          <p:spPr>
            <a:xfrm>
              <a:off x="442487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5" name="tx735"/>
            <p:cNvSpPr/>
            <p:nvPr/>
          </p:nvSpPr>
          <p:spPr>
            <a:xfrm>
              <a:off x="466898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6" name="tx736"/>
            <p:cNvSpPr/>
            <p:nvPr/>
          </p:nvSpPr>
          <p:spPr>
            <a:xfrm>
              <a:off x="491309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515720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54013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56454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0" name="tx740"/>
            <p:cNvSpPr/>
            <p:nvPr/>
          </p:nvSpPr>
          <p:spPr>
            <a:xfrm>
              <a:off x="588953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1" name="tx741"/>
            <p:cNvSpPr/>
            <p:nvPr/>
          </p:nvSpPr>
          <p:spPr>
            <a:xfrm>
              <a:off x="613363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2" name="tx742"/>
            <p:cNvSpPr/>
            <p:nvPr/>
          </p:nvSpPr>
          <p:spPr>
            <a:xfrm>
              <a:off x="637774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3" name="tx743"/>
            <p:cNvSpPr/>
            <p:nvPr/>
          </p:nvSpPr>
          <p:spPr>
            <a:xfrm>
              <a:off x="662185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4" name="tx744"/>
            <p:cNvSpPr/>
            <p:nvPr/>
          </p:nvSpPr>
          <p:spPr>
            <a:xfrm>
              <a:off x="686596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5" name="tx745"/>
            <p:cNvSpPr/>
            <p:nvPr/>
          </p:nvSpPr>
          <p:spPr>
            <a:xfrm>
              <a:off x="711007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6" name="tx746"/>
            <p:cNvSpPr/>
            <p:nvPr/>
          </p:nvSpPr>
          <p:spPr>
            <a:xfrm>
              <a:off x="735418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7" name="tx747"/>
            <p:cNvSpPr/>
            <p:nvPr/>
          </p:nvSpPr>
          <p:spPr>
            <a:xfrm>
              <a:off x="759829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8" name="tx748"/>
            <p:cNvSpPr/>
            <p:nvPr/>
          </p:nvSpPr>
          <p:spPr>
            <a:xfrm>
              <a:off x="784239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9" name="tx749"/>
            <p:cNvSpPr/>
            <p:nvPr/>
          </p:nvSpPr>
          <p:spPr>
            <a:xfrm>
              <a:off x="808650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0" name="tx750"/>
            <p:cNvSpPr/>
            <p:nvPr/>
          </p:nvSpPr>
          <p:spPr>
            <a:xfrm>
              <a:off x="83306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51" name="tx751"/>
            <p:cNvSpPr/>
            <p:nvPr/>
          </p:nvSpPr>
          <p:spPr>
            <a:xfrm>
              <a:off x="8574725"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2" name="tx752"/>
            <p:cNvSpPr/>
            <p:nvPr/>
          </p:nvSpPr>
          <p:spPr>
            <a:xfrm>
              <a:off x="247201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53" name="tx753"/>
            <p:cNvSpPr/>
            <p:nvPr/>
          </p:nvSpPr>
          <p:spPr>
            <a:xfrm>
              <a:off x="271611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296022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5" name="tx755"/>
            <p:cNvSpPr/>
            <p:nvPr/>
          </p:nvSpPr>
          <p:spPr>
            <a:xfrm>
              <a:off x="320433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56" name="tx756"/>
            <p:cNvSpPr/>
            <p:nvPr/>
          </p:nvSpPr>
          <p:spPr>
            <a:xfrm>
              <a:off x="344844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57" name="tx757"/>
            <p:cNvSpPr/>
            <p:nvPr/>
          </p:nvSpPr>
          <p:spPr>
            <a:xfrm>
              <a:off x="369255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58" name="tx758"/>
            <p:cNvSpPr/>
            <p:nvPr/>
          </p:nvSpPr>
          <p:spPr>
            <a:xfrm>
              <a:off x="393666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418077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442487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466898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491309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515720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64" name="tx764"/>
            <p:cNvSpPr/>
            <p:nvPr/>
          </p:nvSpPr>
          <p:spPr>
            <a:xfrm>
              <a:off x="54013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5" name="tx765"/>
            <p:cNvSpPr/>
            <p:nvPr/>
          </p:nvSpPr>
          <p:spPr>
            <a:xfrm>
              <a:off x="56454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588953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613363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637774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9" name="tx769"/>
            <p:cNvSpPr/>
            <p:nvPr/>
          </p:nvSpPr>
          <p:spPr>
            <a:xfrm>
              <a:off x="662185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686596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711007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735418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3" name="tx773"/>
            <p:cNvSpPr/>
            <p:nvPr/>
          </p:nvSpPr>
          <p:spPr>
            <a:xfrm>
              <a:off x="759829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4" name="tx774"/>
            <p:cNvSpPr/>
            <p:nvPr/>
          </p:nvSpPr>
          <p:spPr>
            <a:xfrm>
              <a:off x="784239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5" name="tx775"/>
            <p:cNvSpPr/>
            <p:nvPr/>
          </p:nvSpPr>
          <p:spPr>
            <a:xfrm>
              <a:off x="808650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6" name="tx776"/>
            <p:cNvSpPr/>
            <p:nvPr/>
          </p:nvSpPr>
          <p:spPr>
            <a:xfrm>
              <a:off x="833061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7" name="tx777"/>
            <p:cNvSpPr/>
            <p:nvPr/>
          </p:nvSpPr>
          <p:spPr>
            <a:xfrm>
              <a:off x="857472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8" name="tx778"/>
            <p:cNvSpPr/>
            <p:nvPr/>
          </p:nvSpPr>
          <p:spPr>
            <a:xfrm>
              <a:off x="247201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79" name="tx779"/>
            <p:cNvSpPr/>
            <p:nvPr/>
          </p:nvSpPr>
          <p:spPr>
            <a:xfrm>
              <a:off x="271611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0" name="tx780"/>
            <p:cNvSpPr/>
            <p:nvPr/>
          </p:nvSpPr>
          <p:spPr>
            <a:xfrm>
              <a:off x="296022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1" name="tx781"/>
            <p:cNvSpPr/>
            <p:nvPr/>
          </p:nvSpPr>
          <p:spPr>
            <a:xfrm>
              <a:off x="320433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2" name="tx782"/>
            <p:cNvSpPr/>
            <p:nvPr/>
          </p:nvSpPr>
          <p:spPr>
            <a:xfrm>
              <a:off x="344844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3" name="tx783"/>
            <p:cNvSpPr/>
            <p:nvPr/>
          </p:nvSpPr>
          <p:spPr>
            <a:xfrm>
              <a:off x="369255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393666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418077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442487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466898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491309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515720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54013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56454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588953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613363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637774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662185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686596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711007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735418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759829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784239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808650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83306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3" name="tx803"/>
            <p:cNvSpPr/>
            <p:nvPr/>
          </p:nvSpPr>
          <p:spPr>
            <a:xfrm>
              <a:off x="857472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4" name="tx804"/>
            <p:cNvSpPr/>
            <p:nvPr/>
          </p:nvSpPr>
          <p:spPr>
            <a:xfrm>
              <a:off x="247201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5" name="tx805"/>
            <p:cNvSpPr/>
            <p:nvPr/>
          </p:nvSpPr>
          <p:spPr>
            <a:xfrm>
              <a:off x="271611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6" name="tx806"/>
            <p:cNvSpPr/>
            <p:nvPr/>
          </p:nvSpPr>
          <p:spPr>
            <a:xfrm>
              <a:off x="29602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7" name="tx807"/>
            <p:cNvSpPr/>
            <p:nvPr/>
          </p:nvSpPr>
          <p:spPr>
            <a:xfrm>
              <a:off x="320433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344844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09" name="tx809"/>
            <p:cNvSpPr/>
            <p:nvPr/>
          </p:nvSpPr>
          <p:spPr>
            <a:xfrm>
              <a:off x="369255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3936661"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418077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2" name="tx812"/>
            <p:cNvSpPr/>
            <p:nvPr/>
          </p:nvSpPr>
          <p:spPr>
            <a:xfrm>
              <a:off x="442487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466898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4" name="tx814"/>
            <p:cNvSpPr/>
            <p:nvPr/>
          </p:nvSpPr>
          <p:spPr>
            <a:xfrm>
              <a:off x="491309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515720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540131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564542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588953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9" name="tx819"/>
            <p:cNvSpPr/>
            <p:nvPr/>
          </p:nvSpPr>
          <p:spPr>
            <a:xfrm>
              <a:off x="613363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20" name="tx820"/>
            <p:cNvSpPr/>
            <p:nvPr/>
          </p:nvSpPr>
          <p:spPr>
            <a:xfrm>
              <a:off x="637774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21" name="tx821"/>
            <p:cNvSpPr/>
            <p:nvPr/>
          </p:nvSpPr>
          <p:spPr>
            <a:xfrm>
              <a:off x="662185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22" name="tx822"/>
            <p:cNvSpPr/>
            <p:nvPr/>
          </p:nvSpPr>
          <p:spPr>
            <a:xfrm>
              <a:off x="686596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23" name="tx823"/>
            <p:cNvSpPr/>
            <p:nvPr/>
          </p:nvSpPr>
          <p:spPr>
            <a:xfrm>
              <a:off x="711007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24" name="tx824"/>
            <p:cNvSpPr/>
            <p:nvPr/>
          </p:nvSpPr>
          <p:spPr>
            <a:xfrm>
              <a:off x="7354182" y="53666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25" name="tx825"/>
            <p:cNvSpPr/>
            <p:nvPr/>
          </p:nvSpPr>
          <p:spPr>
            <a:xfrm>
              <a:off x="7598291"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26" name="tx826"/>
            <p:cNvSpPr/>
            <p:nvPr/>
          </p:nvSpPr>
          <p:spPr>
            <a:xfrm>
              <a:off x="7842399" y="53663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27" name="tx827"/>
            <p:cNvSpPr/>
            <p:nvPr/>
          </p:nvSpPr>
          <p:spPr>
            <a:xfrm>
              <a:off x="808650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828" name="tx828"/>
            <p:cNvSpPr/>
            <p:nvPr/>
          </p:nvSpPr>
          <p:spPr>
            <a:xfrm>
              <a:off x="833061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29" name="tx829"/>
            <p:cNvSpPr/>
            <p:nvPr/>
          </p:nvSpPr>
          <p:spPr>
            <a:xfrm>
              <a:off x="857472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830" name="tx830"/>
            <p:cNvSpPr/>
            <p:nvPr/>
          </p:nvSpPr>
          <p:spPr>
            <a:xfrm>
              <a:off x="247201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271611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296022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320433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344844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369255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3936661"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7" name="tx837"/>
            <p:cNvSpPr/>
            <p:nvPr/>
          </p:nvSpPr>
          <p:spPr>
            <a:xfrm>
              <a:off x="418077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8" name="tx838"/>
            <p:cNvSpPr/>
            <p:nvPr/>
          </p:nvSpPr>
          <p:spPr>
            <a:xfrm>
              <a:off x="442487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466898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0" name="tx840"/>
            <p:cNvSpPr/>
            <p:nvPr/>
          </p:nvSpPr>
          <p:spPr>
            <a:xfrm>
              <a:off x="491309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515720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2" name="tx842"/>
            <p:cNvSpPr/>
            <p:nvPr/>
          </p:nvSpPr>
          <p:spPr>
            <a:xfrm>
              <a:off x="540131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3" name="tx843"/>
            <p:cNvSpPr/>
            <p:nvPr/>
          </p:nvSpPr>
          <p:spPr>
            <a:xfrm>
              <a:off x="564542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588953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5" name="tx845"/>
            <p:cNvSpPr/>
            <p:nvPr/>
          </p:nvSpPr>
          <p:spPr>
            <a:xfrm>
              <a:off x="613363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637774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7" name="tx847"/>
            <p:cNvSpPr/>
            <p:nvPr/>
          </p:nvSpPr>
          <p:spPr>
            <a:xfrm>
              <a:off x="662185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8" name="tx848"/>
            <p:cNvSpPr/>
            <p:nvPr/>
          </p:nvSpPr>
          <p:spPr>
            <a:xfrm>
              <a:off x="686596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9" name="tx849"/>
            <p:cNvSpPr/>
            <p:nvPr/>
          </p:nvSpPr>
          <p:spPr>
            <a:xfrm>
              <a:off x="711007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735418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1" name="tx851"/>
            <p:cNvSpPr/>
            <p:nvPr/>
          </p:nvSpPr>
          <p:spPr>
            <a:xfrm>
              <a:off x="7598291"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2" name="tx852"/>
            <p:cNvSpPr/>
            <p:nvPr/>
          </p:nvSpPr>
          <p:spPr>
            <a:xfrm>
              <a:off x="784239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3" name="tx853"/>
            <p:cNvSpPr/>
            <p:nvPr/>
          </p:nvSpPr>
          <p:spPr>
            <a:xfrm>
              <a:off x="808650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4" name="tx854"/>
            <p:cNvSpPr/>
            <p:nvPr/>
          </p:nvSpPr>
          <p:spPr>
            <a:xfrm>
              <a:off x="833061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5" name="tx855"/>
            <p:cNvSpPr/>
            <p:nvPr/>
          </p:nvSpPr>
          <p:spPr>
            <a:xfrm>
              <a:off x="857472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56" name="tx856"/>
            <p:cNvSpPr/>
            <p:nvPr/>
          </p:nvSpPr>
          <p:spPr>
            <a:xfrm>
              <a:off x="3936661"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418077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8" name="tx858"/>
            <p:cNvSpPr/>
            <p:nvPr/>
          </p:nvSpPr>
          <p:spPr>
            <a:xfrm>
              <a:off x="442487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466898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0" name="tx860"/>
            <p:cNvSpPr/>
            <p:nvPr/>
          </p:nvSpPr>
          <p:spPr>
            <a:xfrm>
              <a:off x="491309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1" name="tx861"/>
            <p:cNvSpPr/>
            <p:nvPr/>
          </p:nvSpPr>
          <p:spPr>
            <a:xfrm>
              <a:off x="5157204"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2" name="tx862"/>
            <p:cNvSpPr/>
            <p:nvPr/>
          </p:nvSpPr>
          <p:spPr>
            <a:xfrm>
              <a:off x="540131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3" name="tx863"/>
            <p:cNvSpPr/>
            <p:nvPr/>
          </p:nvSpPr>
          <p:spPr>
            <a:xfrm>
              <a:off x="56454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588953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5" name="tx865"/>
            <p:cNvSpPr/>
            <p:nvPr/>
          </p:nvSpPr>
          <p:spPr>
            <a:xfrm>
              <a:off x="613363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637774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7" name="tx867"/>
            <p:cNvSpPr/>
            <p:nvPr/>
          </p:nvSpPr>
          <p:spPr>
            <a:xfrm>
              <a:off x="662185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8" name="tx868"/>
            <p:cNvSpPr/>
            <p:nvPr/>
          </p:nvSpPr>
          <p:spPr>
            <a:xfrm>
              <a:off x="686596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9" name="tx869"/>
            <p:cNvSpPr/>
            <p:nvPr/>
          </p:nvSpPr>
          <p:spPr>
            <a:xfrm>
              <a:off x="711007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0" name="tx870"/>
            <p:cNvSpPr/>
            <p:nvPr/>
          </p:nvSpPr>
          <p:spPr>
            <a:xfrm>
              <a:off x="735418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1" name="tx871"/>
            <p:cNvSpPr/>
            <p:nvPr/>
          </p:nvSpPr>
          <p:spPr>
            <a:xfrm>
              <a:off x="7598291"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2" name="tx872"/>
            <p:cNvSpPr/>
            <p:nvPr/>
          </p:nvSpPr>
          <p:spPr>
            <a:xfrm>
              <a:off x="7842399"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3" name="tx873"/>
            <p:cNvSpPr/>
            <p:nvPr/>
          </p:nvSpPr>
          <p:spPr>
            <a:xfrm>
              <a:off x="8086508"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4" name="tx874"/>
            <p:cNvSpPr/>
            <p:nvPr/>
          </p:nvSpPr>
          <p:spPr>
            <a:xfrm>
              <a:off x="83306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5" name="tx875"/>
            <p:cNvSpPr/>
            <p:nvPr/>
          </p:nvSpPr>
          <p:spPr>
            <a:xfrm>
              <a:off x="857472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6" name="tx876"/>
            <p:cNvSpPr/>
            <p:nvPr/>
          </p:nvSpPr>
          <p:spPr>
            <a:xfrm>
              <a:off x="247201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7" name="tx877"/>
            <p:cNvSpPr/>
            <p:nvPr/>
          </p:nvSpPr>
          <p:spPr>
            <a:xfrm>
              <a:off x="271611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8" name="tx878"/>
            <p:cNvSpPr/>
            <p:nvPr/>
          </p:nvSpPr>
          <p:spPr>
            <a:xfrm>
              <a:off x="296022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320433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3448444"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1" name="tx881"/>
            <p:cNvSpPr/>
            <p:nvPr/>
          </p:nvSpPr>
          <p:spPr>
            <a:xfrm>
              <a:off x="369255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3936661"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3" name="tx883"/>
            <p:cNvSpPr/>
            <p:nvPr/>
          </p:nvSpPr>
          <p:spPr>
            <a:xfrm>
              <a:off x="418077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4" name="tx884"/>
            <p:cNvSpPr/>
            <p:nvPr/>
          </p:nvSpPr>
          <p:spPr>
            <a:xfrm>
              <a:off x="442487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5" name="tx885"/>
            <p:cNvSpPr/>
            <p:nvPr/>
          </p:nvSpPr>
          <p:spPr>
            <a:xfrm>
              <a:off x="46689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6" name="tx886"/>
            <p:cNvSpPr/>
            <p:nvPr/>
          </p:nvSpPr>
          <p:spPr>
            <a:xfrm>
              <a:off x="491309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7" name="tx887"/>
            <p:cNvSpPr/>
            <p:nvPr/>
          </p:nvSpPr>
          <p:spPr>
            <a:xfrm>
              <a:off x="5157204"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8" name="tx888"/>
            <p:cNvSpPr/>
            <p:nvPr/>
          </p:nvSpPr>
          <p:spPr>
            <a:xfrm>
              <a:off x="540131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564542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90" name="tx890"/>
            <p:cNvSpPr/>
            <p:nvPr/>
          </p:nvSpPr>
          <p:spPr>
            <a:xfrm>
              <a:off x="588953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613363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637774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3" name="tx893"/>
            <p:cNvSpPr/>
            <p:nvPr/>
          </p:nvSpPr>
          <p:spPr>
            <a:xfrm>
              <a:off x="662185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4" name="tx894"/>
            <p:cNvSpPr/>
            <p:nvPr/>
          </p:nvSpPr>
          <p:spPr>
            <a:xfrm>
              <a:off x="686596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711007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6" name="tx896"/>
            <p:cNvSpPr/>
            <p:nvPr/>
          </p:nvSpPr>
          <p:spPr>
            <a:xfrm>
              <a:off x="7354182"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97" name="tx897"/>
            <p:cNvSpPr/>
            <p:nvPr/>
          </p:nvSpPr>
          <p:spPr>
            <a:xfrm>
              <a:off x="7598291"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8" name="tx898"/>
            <p:cNvSpPr/>
            <p:nvPr/>
          </p:nvSpPr>
          <p:spPr>
            <a:xfrm>
              <a:off x="784239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99" name="tx899"/>
            <p:cNvSpPr/>
            <p:nvPr/>
          </p:nvSpPr>
          <p:spPr>
            <a:xfrm>
              <a:off x="808650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00" name="tx900"/>
            <p:cNvSpPr/>
            <p:nvPr/>
          </p:nvSpPr>
          <p:spPr>
            <a:xfrm>
              <a:off x="8330617"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1" name="tx901"/>
            <p:cNvSpPr/>
            <p:nvPr/>
          </p:nvSpPr>
          <p:spPr>
            <a:xfrm>
              <a:off x="857472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02" name="tx902"/>
            <p:cNvSpPr/>
            <p:nvPr/>
          </p:nvSpPr>
          <p:spPr>
            <a:xfrm>
              <a:off x="247201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3" name="tx903"/>
            <p:cNvSpPr/>
            <p:nvPr/>
          </p:nvSpPr>
          <p:spPr>
            <a:xfrm>
              <a:off x="271611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296022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5" name="tx905"/>
            <p:cNvSpPr/>
            <p:nvPr/>
          </p:nvSpPr>
          <p:spPr>
            <a:xfrm>
              <a:off x="320433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344844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369255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08" name="tx908"/>
            <p:cNvSpPr/>
            <p:nvPr/>
          </p:nvSpPr>
          <p:spPr>
            <a:xfrm>
              <a:off x="393666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9" name="tx909"/>
            <p:cNvSpPr/>
            <p:nvPr/>
          </p:nvSpPr>
          <p:spPr>
            <a:xfrm>
              <a:off x="418077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10" name="tx910"/>
            <p:cNvSpPr/>
            <p:nvPr/>
          </p:nvSpPr>
          <p:spPr>
            <a:xfrm>
              <a:off x="442487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1" name="tx911"/>
            <p:cNvSpPr/>
            <p:nvPr/>
          </p:nvSpPr>
          <p:spPr>
            <a:xfrm>
              <a:off x="466898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12" name="tx912"/>
            <p:cNvSpPr/>
            <p:nvPr/>
          </p:nvSpPr>
          <p:spPr>
            <a:xfrm>
              <a:off x="4913096"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3" name="tx913"/>
            <p:cNvSpPr/>
            <p:nvPr/>
          </p:nvSpPr>
          <p:spPr>
            <a:xfrm>
              <a:off x="515720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4" name="tx914"/>
            <p:cNvSpPr/>
            <p:nvPr/>
          </p:nvSpPr>
          <p:spPr>
            <a:xfrm>
              <a:off x="540131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564542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16" name="tx916"/>
            <p:cNvSpPr/>
            <p:nvPr/>
          </p:nvSpPr>
          <p:spPr>
            <a:xfrm>
              <a:off x="588953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7" name="tx917"/>
            <p:cNvSpPr/>
            <p:nvPr/>
          </p:nvSpPr>
          <p:spPr>
            <a:xfrm>
              <a:off x="613363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18" name="tx918"/>
            <p:cNvSpPr/>
            <p:nvPr/>
          </p:nvSpPr>
          <p:spPr>
            <a:xfrm>
              <a:off x="637774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9" name="tx919"/>
            <p:cNvSpPr/>
            <p:nvPr/>
          </p:nvSpPr>
          <p:spPr>
            <a:xfrm>
              <a:off x="6621856"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0" name="tx920"/>
            <p:cNvSpPr/>
            <p:nvPr/>
          </p:nvSpPr>
          <p:spPr>
            <a:xfrm>
              <a:off x="686596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1" name="tx921"/>
            <p:cNvSpPr/>
            <p:nvPr/>
          </p:nvSpPr>
          <p:spPr>
            <a:xfrm>
              <a:off x="711007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2" name="tx922"/>
            <p:cNvSpPr/>
            <p:nvPr/>
          </p:nvSpPr>
          <p:spPr>
            <a:xfrm>
              <a:off x="735418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23" name="tx923"/>
            <p:cNvSpPr/>
            <p:nvPr/>
          </p:nvSpPr>
          <p:spPr>
            <a:xfrm>
              <a:off x="759829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4" name="tx924"/>
            <p:cNvSpPr/>
            <p:nvPr/>
          </p:nvSpPr>
          <p:spPr>
            <a:xfrm>
              <a:off x="784239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25" name="tx925"/>
            <p:cNvSpPr/>
            <p:nvPr/>
          </p:nvSpPr>
          <p:spPr>
            <a:xfrm>
              <a:off x="808650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6" name="tx926"/>
            <p:cNvSpPr/>
            <p:nvPr/>
          </p:nvSpPr>
          <p:spPr>
            <a:xfrm>
              <a:off x="833061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27" name="tx927"/>
            <p:cNvSpPr/>
            <p:nvPr/>
          </p:nvSpPr>
          <p:spPr>
            <a:xfrm>
              <a:off x="857472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8" name="tx928"/>
            <p:cNvSpPr/>
            <p:nvPr/>
          </p:nvSpPr>
          <p:spPr>
            <a:xfrm>
              <a:off x="247201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9" name="tx929"/>
            <p:cNvSpPr/>
            <p:nvPr/>
          </p:nvSpPr>
          <p:spPr>
            <a:xfrm>
              <a:off x="271611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0" name="tx930"/>
            <p:cNvSpPr/>
            <p:nvPr/>
          </p:nvSpPr>
          <p:spPr>
            <a:xfrm>
              <a:off x="296022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31" name="tx931"/>
            <p:cNvSpPr/>
            <p:nvPr/>
          </p:nvSpPr>
          <p:spPr>
            <a:xfrm>
              <a:off x="320433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32" name="tx932"/>
            <p:cNvSpPr/>
            <p:nvPr/>
          </p:nvSpPr>
          <p:spPr>
            <a:xfrm>
              <a:off x="3448444"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3" name="tx933"/>
            <p:cNvSpPr/>
            <p:nvPr/>
          </p:nvSpPr>
          <p:spPr>
            <a:xfrm>
              <a:off x="369255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4" name="tx934"/>
            <p:cNvSpPr/>
            <p:nvPr/>
          </p:nvSpPr>
          <p:spPr>
            <a:xfrm>
              <a:off x="3936661"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5" name="tx935"/>
            <p:cNvSpPr/>
            <p:nvPr/>
          </p:nvSpPr>
          <p:spPr>
            <a:xfrm>
              <a:off x="418077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6" name="tx936"/>
            <p:cNvSpPr/>
            <p:nvPr/>
          </p:nvSpPr>
          <p:spPr>
            <a:xfrm>
              <a:off x="442487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466898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491309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5157204"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540131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1" name="tx941"/>
            <p:cNvSpPr/>
            <p:nvPr/>
          </p:nvSpPr>
          <p:spPr>
            <a:xfrm>
              <a:off x="564542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2" name="tx942"/>
            <p:cNvSpPr/>
            <p:nvPr/>
          </p:nvSpPr>
          <p:spPr>
            <a:xfrm>
              <a:off x="588953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3" name="tx943"/>
            <p:cNvSpPr/>
            <p:nvPr/>
          </p:nvSpPr>
          <p:spPr>
            <a:xfrm>
              <a:off x="613363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4" name="tx944"/>
            <p:cNvSpPr/>
            <p:nvPr/>
          </p:nvSpPr>
          <p:spPr>
            <a:xfrm>
              <a:off x="637774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5" name="tx945"/>
            <p:cNvSpPr/>
            <p:nvPr/>
          </p:nvSpPr>
          <p:spPr>
            <a:xfrm>
              <a:off x="662185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6" name="tx946"/>
            <p:cNvSpPr/>
            <p:nvPr/>
          </p:nvSpPr>
          <p:spPr>
            <a:xfrm>
              <a:off x="686596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47" name="tx947"/>
            <p:cNvSpPr/>
            <p:nvPr/>
          </p:nvSpPr>
          <p:spPr>
            <a:xfrm>
              <a:off x="711007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8" name="tx948"/>
            <p:cNvSpPr/>
            <p:nvPr/>
          </p:nvSpPr>
          <p:spPr>
            <a:xfrm>
              <a:off x="735418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9" name="tx949"/>
            <p:cNvSpPr/>
            <p:nvPr/>
          </p:nvSpPr>
          <p:spPr>
            <a:xfrm>
              <a:off x="7598291"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50" name="tx950"/>
            <p:cNvSpPr/>
            <p:nvPr/>
          </p:nvSpPr>
          <p:spPr>
            <a:xfrm>
              <a:off x="784239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51" name="tx951"/>
            <p:cNvSpPr/>
            <p:nvPr/>
          </p:nvSpPr>
          <p:spPr>
            <a:xfrm>
              <a:off x="808650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2" name="tx952"/>
            <p:cNvSpPr/>
            <p:nvPr/>
          </p:nvSpPr>
          <p:spPr>
            <a:xfrm>
              <a:off x="83306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53" name="tx953"/>
            <p:cNvSpPr/>
            <p:nvPr/>
          </p:nvSpPr>
          <p:spPr>
            <a:xfrm>
              <a:off x="857472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54" name="tx954"/>
            <p:cNvSpPr/>
            <p:nvPr/>
          </p:nvSpPr>
          <p:spPr>
            <a:xfrm>
              <a:off x="247201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55" name="tx955"/>
            <p:cNvSpPr/>
            <p:nvPr/>
          </p:nvSpPr>
          <p:spPr>
            <a:xfrm>
              <a:off x="271611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6" name="tx956"/>
            <p:cNvSpPr/>
            <p:nvPr/>
          </p:nvSpPr>
          <p:spPr>
            <a:xfrm>
              <a:off x="29602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7" name="tx957"/>
            <p:cNvSpPr/>
            <p:nvPr/>
          </p:nvSpPr>
          <p:spPr>
            <a:xfrm>
              <a:off x="320433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8" name="tx958"/>
            <p:cNvSpPr/>
            <p:nvPr/>
          </p:nvSpPr>
          <p:spPr>
            <a:xfrm>
              <a:off x="3448444"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9" name="tx959"/>
            <p:cNvSpPr/>
            <p:nvPr/>
          </p:nvSpPr>
          <p:spPr>
            <a:xfrm>
              <a:off x="369255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3936661"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1" name="tx961"/>
            <p:cNvSpPr/>
            <p:nvPr/>
          </p:nvSpPr>
          <p:spPr>
            <a:xfrm>
              <a:off x="418077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2" name="tx962"/>
            <p:cNvSpPr/>
            <p:nvPr/>
          </p:nvSpPr>
          <p:spPr>
            <a:xfrm>
              <a:off x="442487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3" name="tx963"/>
            <p:cNvSpPr/>
            <p:nvPr/>
          </p:nvSpPr>
          <p:spPr>
            <a:xfrm>
              <a:off x="46689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4" name="tx964"/>
            <p:cNvSpPr/>
            <p:nvPr/>
          </p:nvSpPr>
          <p:spPr>
            <a:xfrm>
              <a:off x="491309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5" name="tx965"/>
            <p:cNvSpPr/>
            <p:nvPr/>
          </p:nvSpPr>
          <p:spPr>
            <a:xfrm>
              <a:off x="5157204"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6" name="tx966"/>
            <p:cNvSpPr/>
            <p:nvPr/>
          </p:nvSpPr>
          <p:spPr>
            <a:xfrm>
              <a:off x="54013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7" name="tx967"/>
            <p:cNvSpPr/>
            <p:nvPr/>
          </p:nvSpPr>
          <p:spPr>
            <a:xfrm>
              <a:off x="564542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8" name="tx968"/>
            <p:cNvSpPr/>
            <p:nvPr/>
          </p:nvSpPr>
          <p:spPr>
            <a:xfrm>
              <a:off x="588953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9" name="tx969"/>
            <p:cNvSpPr/>
            <p:nvPr/>
          </p:nvSpPr>
          <p:spPr>
            <a:xfrm>
              <a:off x="613363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637774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1" name="tx971"/>
            <p:cNvSpPr/>
            <p:nvPr/>
          </p:nvSpPr>
          <p:spPr>
            <a:xfrm>
              <a:off x="662185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2" name="tx972"/>
            <p:cNvSpPr/>
            <p:nvPr/>
          </p:nvSpPr>
          <p:spPr>
            <a:xfrm>
              <a:off x="686596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711007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4" name="tx974"/>
            <p:cNvSpPr/>
            <p:nvPr/>
          </p:nvSpPr>
          <p:spPr>
            <a:xfrm>
              <a:off x="73541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5" name="tx975"/>
            <p:cNvSpPr/>
            <p:nvPr/>
          </p:nvSpPr>
          <p:spPr>
            <a:xfrm>
              <a:off x="7598291"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76" name="tx976"/>
            <p:cNvSpPr/>
            <p:nvPr/>
          </p:nvSpPr>
          <p:spPr>
            <a:xfrm>
              <a:off x="784239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7" name="tx977"/>
            <p:cNvSpPr/>
            <p:nvPr/>
          </p:nvSpPr>
          <p:spPr>
            <a:xfrm>
              <a:off x="8086508"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8" name="tx978"/>
            <p:cNvSpPr/>
            <p:nvPr/>
          </p:nvSpPr>
          <p:spPr>
            <a:xfrm>
              <a:off x="833061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9" name="tx979"/>
            <p:cNvSpPr/>
            <p:nvPr/>
          </p:nvSpPr>
          <p:spPr>
            <a:xfrm>
              <a:off x="857472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0" name="tx980"/>
            <p:cNvSpPr/>
            <p:nvPr/>
          </p:nvSpPr>
          <p:spPr>
            <a:xfrm>
              <a:off x="247201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81" name="tx981"/>
            <p:cNvSpPr/>
            <p:nvPr/>
          </p:nvSpPr>
          <p:spPr>
            <a:xfrm>
              <a:off x="271611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2" name="tx982"/>
            <p:cNvSpPr/>
            <p:nvPr/>
          </p:nvSpPr>
          <p:spPr>
            <a:xfrm>
              <a:off x="29602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3" name="tx983"/>
            <p:cNvSpPr/>
            <p:nvPr/>
          </p:nvSpPr>
          <p:spPr>
            <a:xfrm>
              <a:off x="320433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4" name="tx984"/>
            <p:cNvSpPr/>
            <p:nvPr/>
          </p:nvSpPr>
          <p:spPr>
            <a:xfrm>
              <a:off x="3448444"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5" name="tx985"/>
            <p:cNvSpPr/>
            <p:nvPr/>
          </p:nvSpPr>
          <p:spPr>
            <a:xfrm>
              <a:off x="369255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6" name="tx986"/>
            <p:cNvSpPr/>
            <p:nvPr/>
          </p:nvSpPr>
          <p:spPr>
            <a:xfrm>
              <a:off x="3936661"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7" name="tx987"/>
            <p:cNvSpPr/>
            <p:nvPr/>
          </p:nvSpPr>
          <p:spPr>
            <a:xfrm>
              <a:off x="418077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88" name="tx988"/>
            <p:cNvSpPr/>
            <p:nvPr/>
          </p:nvSpPr>
          <p:spPr>
            <a:xfrm>
              <a:off x="442487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9" name="tx989"/>
            <p:cNvSpPr/>
            <p:nvPr/>
          </p:nvSpPr>
          <p:spPr>
            <a:xfrm>
              <a:off x="46689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0" name="tx990"/>
            <p:cNvSpPr/>
            <p:nvPr/>
          </p:nvSpPr>
          <p:spPr>
            <a:xfrm>
              <a:off x="4913096"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1" name="tx991"/>
            <p:cNvSpPr/>
            <p:nvPr/>
          </p:nvSpPr>
          <p:spPr>
            <a:xfrm>
              <a:off x="5157204"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2" name="tx992"/>
            <p:cNvSpPr/>
            <p:nvPr/>
          </p:nvSpPr>
          <p:spPr>
            <a:xfrm>
              <a:off x="5401313"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93" name="tx993"/>
            <p:cNvSpPr/>
            <p:nvPr/>
          </p:nvSpPr>
          <p:spPr>
            <a:xfrm>
              <a:off x="564542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94" name="tx994"/>
            <p:cNvSpPr/>
            <p:nvPr/>
          </p:nvSpPr>
          <p:spPr>
            <a:xfrm>
              <a:off x="588953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5" name="tx995"/>
            <p:cNvSpPr/>
            <p:nvPr/>
          </p:nvSpPr>
          <p:spPr>
            <a:xfrm>
              <a:off x="613363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6" name="tx996"/>
            <p:cNvSpPr/>
            <p:nvPr/>
          </p:nvSpPr>
          <p:spPr>
            <a:xfrm>
              <a:off x="637774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97" name="tx997"/>
            <p:cNvSpPr/>
            <p:nvPr/>
          </p:nvSpPr>
          <p:spPr>
            <a:xfrm>
              <a:off x="6621856"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98" name="tx998"/>
            <p:cNvSpPr/>
            <p:nvPr/>
          </p:nvSpPr>
          <p:spPr>
            <a:xfrm>
              <a:off x="686596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9" name="tx999"/>
            <p:cNvSpPr/>
            <p:nvPr/>
          </p:nvSpPr>
          <p:spPr>
            <a:xfrm>
              <a:off x="711007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735418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1" name="tx1001"/>
            <p:cNvSpPr/>
            <p:nvPr/>
          </p:nvSpPr>
          <p:spPr>
            <a:xfrm>
              <a:off x="7598291"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2" name="tx1002"/>
            <p:cNvSpPr/>
            <p:nvPr/>
          </p:nvSpPr>
          <p:spPr>
            <a:xfrm>
              <a:off x="784239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3" name="tx1003"/>
            <p:cNvSpPr/>
            <p:nvPr/>
          </p:nvSpPr>
          <p:spPr>
            <a:xfrm>
              <a:off x="808650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4" name="tx1004"/>
            <p:cNvSpPr/>
            <p:nvPr/>
          </p:nvSpPr>
          <p:spPr>
            <a:xfrm>
              <a:off x="83306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05" name="tx1005"/>
            <p:cNvSpPr/>
            <p:nvPr/>
          </p:nvSpPr>
          <p:spPr>
            <a:xfrm>
              <a:off x="857472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247201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7" name="tx1007"/>
            <p:cNvSpPr/>
            <p:nvPr/>
          </p:nvSpPr>
          <p:spPr>
            <a:xfrm>
              <a:off x="271611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8" name="tx1008"/>
            <p:cNvSpPr/>
            <p:nvPr/>
          </p:nvSpPr>
          <p:spPr>
            <a:xfrm>
              <a:off x="29602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9" name="tx1009"/>
            <p:cNvSpPr/>
            <p:nvPr/>
          </p:nvSpPr>
          <p:spPr>
            <a:xfrm>
              <a:off x="320433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0" name="tx1010"/>
            <p:cNvSpPr/>
            <p:nvPr/>
          </p:nvSpPr>
          <p:spPr>
            <a:xfrm>
              <a:off x="344844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1" name="tx1011"/>
            <p:cNvSpPr/>
            <p:nvPr/>
          </p:nvSpPr>
          <p:spPr>
            <a:xfrm>
              <a:off x="369255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393666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3" name="tx1013"/>
            <p:cNvSpPr/>
            <p:nvPr/>
          </p:nvSpPr>
          <p:spPr>
            <a:xfrm>
              <a:off x="418077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4" name="tx1014"/>
            <p:cNvSpPr/>
            <p:nvPr/>
          </p:nvSpPr>
          <p:spPr>
            <a:xfrm>
              <a:off x="442487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5" name="tx1015"/>
            <p:cNvSpPr/>
            <p:nvPr/>
          </p:nvSpPr>
          <p:spPr>
            <a:xfrm>
              <a:off x="46689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6" name="tx1016"/>
            <p:cNvSpPr/>
            <p:nvPr/>
          </p:nvSpPr>
          <p:spPr>
            <a:xfrm>
              <a:off x="491309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7" name="tx1017"/>
            <p:cNvSpPr/>
            <p:nvPr/>
          </p:nvSpPr>
          <p:spPr>
            <a:xfrm>
              <a:off x="515720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8" name="tx1018"/>
            <p:cNvSpPr/>
            <p:nvPr/>
          </p:nvSpPr>
          <p:spPr>
            <a:xfrm>
              <a:off x="54013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9" name="tx1019"/>
            <p:cNvSpPr/>
            <p:nvPr/>
          </p:nvSpPr>
          <p:spPr>
            <a:xfrm>
              <a:off x="56454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0" name="tx1020"/>
            <p:cNvSpPr/>
            <p:nvPr/>
          </p:nvSpPr>
          <p:spPr>
            <a:xfrm>
              <a:off x="588953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613363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2" name="tx1022"/>
            <p:cNvSpPr/>
            <p:nvPr/>
          </p:nvSpPr>
          <p:spPr>
            <a:xfrm>
              <a:off x="637774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3" name="tx1023"/>
            <p:cNvSpPr/>
            <p:nvPr/>
          </p:nvSpPr>
          <p:spPr>
            <a:xfrm>
              <a:off x="662185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4" name="tx1024"/>
            <p:cNvSpPr/>
            <p:nvPr/>
          </p:nvSpPr>
          <p:spPr>
            <a:xfrm>
              <a:off x="686596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5" name="tx1025"/>
            <p:cNvSpPr/>
            <p:nvPr/>
          </p:nvSpPr>
          <p:spPr>
            <a:xfrm>
              <a:off x="711007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6" name="tx1026"/>
            <p:cNvSpPr/>
            <p:nvPr/>
          </p:nvSpPr>
          <p:spPr>
            <a:xfrm>
              <a:off x="73541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7" name="tx1027"/>
            <p:cNvSpPr/>
            <p:nvPr/>
          </p:nvSpPr>
          <p:spPr>
            <a:xfrm>
              <a:off x="759829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8" name="tx1028"/>
            <p:cNvSpPr/>
            <p:nvPr/>
          </p:nvSpPr>
          <p:spPr>
            <a:xfrm>
              <a:off x="784239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29" name="tx1029"/>
            <p:cNvSpPr/>
            <p:nvPr/>
          </p:nvSpPr>
          <p:spPr>
            <a:xfrm>
              <a:off x="808650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0" name="tx1030"/>
            <p:cNvSpPr/>
            <p:nvPr/>
          </p:nvSpPr>
          <p:spPr>
            <a:xfrm>
              <a:off x="83306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857472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247201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33" name="tx1033"/>
            <p:cNvSpPr/>
            <p:nvPr/>
          </p:nvSpPr>
          <p:spPr>
            <a:xfrm>
              <a:off x="271611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4" name="tx1034"/>
            <p:cNvSpPr/>
            <p:nvPr/>
          </p:nvSpPr>
          <p:spPr>
            <a:xfrm>
              <a:off x="29602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35" name="tx1035"/>
            <p:cNvSpPr/>
            <p:nvPr/>
          </p:nvSpPr>
          <p:spPr>
            <a:xfrm>
              <a:off x="320433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36" name="tx1036"/>
            <p:cNvSpPr/>
            <p:nvPr/>
          </p:nvSpPr>
          <p:spPr>
            <a:xfrm>
              <a:off x="344844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37" name="tx1037"/>
            <p:cNvSpPr/>
            <p:nvPr/>
          </p:nvSpPr>
          <p:spPr>
            <a:xfrm>
              <a:off x="369255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38" name="tx1038"/>
            <p:cNvSpPr/>
            <p:nvPr/>
          </p:nvSpPr>
          <p:spPr>
            <a:xfrm>
              <a:off x="393666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39" name="tx1039"/>
            <p:cNvSpPr/>
            <p:nvPr/>
          </p:nvSpPr>
          <p:spPr>
            <a:xfrm>
              <a:off x="418077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0" name="tx1040"/>
            <p:cNvSpPr/>
            <p:nvPr/>
          </p:nvSpPr>
          <p:spPr>
            <a:xfrm>
              <a:off x="442487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1" name="tx1041"/>
            <p:cNvSpPr/>
            <p:nvPr/>
          </p:nvSpPr>
          <p:spPr>
            <a:xfrm>
              <a:off x="46689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2" name="tx1042"/>
            <p:cNvSpPr/>
            <p:nvPr/>
          </p:nvSpPr>
          <p:spPr>
            <a:xfrm>
              <a:off x="491309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3" name="tx1043"/>
            <p:cNvSpPr/>
            <p:nvPr/>
          </p:nvSpPr>
          <p:spPr>
            <a:xfrm>
              <a:off x="515720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4" name="tx1044"/>
            <p:cNvSpPr/>
            <p:nvPr/>
          </p:nvSpPr>
          <p:spPr>
            <a:xfrm>
              <a:off x="540131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5" name="tx1045"/>
            <p:cNvSpPr/>
            <p:nvPr/>
          </p:nvSpPr>
          <p:spPr>
            <a:xfrm>
              <a:off x="56454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588953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7" name="tx1047"/>
            <p:cNvSpPr/>
            <p:nvPr/>
          </p:nvSpPr>
          <p:spPr>
            <a:xfrm>
              <a:off x="613363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8" name="tx1048"/>
            <p:cNvSpPr/>
            <p:nvPr/>
          </p:nvSpPr>
          <p:spPr>
            <a:xfrm>
              <a:off x="637774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9" name="tx1049"/>
            <p:cNvSpPr/>
            <p:nvPr/>
          </p:nvSpPr>
          <p:spPr>
            <a:xfrm>
              <a:off x="662185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0" name="tx1050"/>
            <p:cNvSpPr/>
            <p:nvPr/>
          </p:nvSpPr>
          <p:spPr>
            <a:xfrm>
              <a:off x="686596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1" name="tx1051"/>
            <p:cNvSpPr/>
            <p:nvPr/>
          </p:nvSpPr>
          <p:spPr>
            <a:xfrm>
              <a:off x="711007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2" name="tx1052"/>
            <p:cNvSpPr/>
            <p:nvPr/>
          </p:nvSpPr>
          <p:spPr>
            <a:xfrm>
              <a:off x="73541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3" name="tx1053"/>
            <p:cNvSpPr/>
            <p:nvPr/>
          </p:nvSpPr>
          <p:spPr>
            <a:xfrm>
              <a:off x="759829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54" name="tx1054"/>
            <p:cNvSpPr/>
            <p:nvPr/>
          </p:nvSpPr>
          <p:spPr>
            <a:xfrm>
              <a:off x="784239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5" name="tx1055"/>
            <p:cNvSpPr/>
            <p:nvPr/>
          </p:nvSpPr>
          <p:spPr>
            <a:xfrm>
              <a:off x="808650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6" name="tx1056"/>
            <p:cNvSpPr/>
            <p:nvPr/>
          </p:nvSpPr>
          <p:spPr>
            <a:xfrm>
              <a:off x="833061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7" name="tx1057"/>
            <p:cNvSpPr/>
            <p:nvPr/>
          </p:nvSpPr>
          <p:spPr>
            <a:xfrm>
              <a:off x="857472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58" name="tx1058"/>
            <p:cNvSpPr/>
            <p:nvPr/>
          </p:nvSpPr>
          <p:spPr>
            <a:xfrm>
              <a:off x="247201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9" name="tx1059"/>
            <p:cNvSpPr/>
            <p:nvPr/>
          </p:nvSpPr>
          <p:spPr>
            <a:xfrm>
              <a:off x="271611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0" name="tx1060"/>
            <p:cNvSpPr/>
            <p:nvPr/>
          </p:nvSpPr>
          <p:spPr>
            <a:xfrm>
              <a:off x="296022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1" name="tx1061"/>
            <p:cNvSpPr/>
            <p:nvPr/>
          </p:nvSpPr>
          <p:spPr>
            <a:xfrm>
              <a:off x="320433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2" name="tx1062"/>
            <p:cNvSpPr/>
            <p:nvPr/>
          </p:nvSpPr>
          <p:spPr>
            <a:xfrm>
              <a:off x="3448444"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3" name="tx1063"/>
            <p:cNvSpPr/>
            <p:nvPr/>
          </p:nvSpPr>
          <p:spPr>
            <a:xfrm>
              <a:off x="369255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4" name="tx1064"/>
            <p:cNvSpPr/>
            <p:nvPr/>
          </p:nvSpPr>
          <p:spPr>
            <a:xfrm>
              <a:off x="393666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5" name="tx1065"/>
            <p:cNvSpPr/>
            <p:nvPr/>
          </p:nvSpPr>
          <p:spPr>
            <a:xfrm>
              <a:off x="418077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6" name="tx1066"/>
            <p:cNvSpPr/>
            <p:nvPr/>
          </p:nvSpPr>
          <p:spPr>
            <a:xfrm>
              <a:off x="442487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7" name="tx1067"/>
            <p:cNvSpPr/>
            <p:nvPr/>
          </p:nvSpPr>
          <p:spPr>
            <a:xfrm>
              <a:off x="4668987" y="29155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68" name="tx1068"/>
            <p:cNvSpPr/>
            <p:nvPr/>
          </p:nvSpPr>
          <p:spPr>
            <a:xfrm>
              <a:off x="54013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69" name="tx1069"/>
            <p:cNvSpPr/>
            <p:nvPr/>
          </p:nvSpPr>
          <p:spPr>
            <a:xfrm>
              <a:off x="564542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70" name="tx1070"/>
            <p:cNvSpPr/>
            <p:nvPr/>
          </p:nvSpPr>
          <p:spPr>
            <a:xfrm>
              <a:off x="6621856"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071" name="tx1071"/>
            <p:cNvSpPr/>
            <p:nvPr/>
          </p:nvSpPr>
          <p:spPr>
            <a:xfrm>
              <a:off x="686596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72" name="tx1072"/>
            <p:cNvSpPr/>
            <p:nvPr/>
          </p:nvSpPr>
          <p:spPr>
            <a:xfrm>
              <a:off x="711007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73" name="tx1073"/>
            <p:cNvSpPr/>
            <p:nvPr/>
          </p:nvSpPr>
          <p:spPr>
            <a:xfrm>
              <a:off x="7354182"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4" name="tx1074"/>
            <p:cNvSpPr/>
            <p:nvPr/>
          </p:nvSpPr>
          <p:spPr>
            <a:xfrm>
              <a:off x="759829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5" name="tx1075"/>
            <p:cNvSpPr/>
            <p:nvPr/>
          </p:nvSpPr>
          <p:spPr>
            <a:xfrm>
              <a:off x="784239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76" name="tx1076"/>
            <p:cNvSpPr/>
            <p:nvPr/>
          </p:nvSpPr>
          <p:spPr>
            <a:xfrm>
              <a:off x="8086508"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7" name="tx1077"/>
            <p:cNvSpPr/>
            <p:nvPr/>
          </p:nvSpPr>
          <p:spPr>
            <a:xfrm>
              <a:off x="83306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8" name="tx1078"/>
            <p:cNvSpPr/>
            <p:nvPr/>
          </p:nvSpPr>
          <p:spPr>
            <a:xfrm>
              <a:off x="857472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9" name="tx1079"/>
            <p:cNvSpPr/>
            <p:nvPr/>
          </p:nvSpPr>
          <p:spPr>
            <a:xfrm>
              <a:off x="247201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0" name="tx1080"/>
            <p:cNvSpPr/>
            <p:nvPr/>
          </p:nvSpPr>
          <p:spPr>
            <a:xfrm>
              <a:off x="271611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1" name="tx1081"/>
            <p:cNvSpPr/>
            <p:nvPr/>
          </p:nvSpPr>
          <p:spPr>
            <a:xfrm>
              <a:off x="296022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2" name="tx1082"/>
            <p:cNvSpPr/>
            <p:nvPr/>
          </p:nvSpPr>
          <p:spPr>
            <a:xfrm>
              <a:off x="320433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3" name="tx1083"/>
            <p:cNvSpPr/>
            <p:nvPr/>
          </p:nvSpPr>
          <p:spPr>
            <a:xfrm>
              <a:off x="344844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4" name="tx1084"/>
            <p:cNvSpPr/>
            <p:nvPr/>
          </p:nvSpPr>
          <p:spPr>
            <a:xfrm>
              <a:off x="369255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393666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6" name="tx1086"/>
            <p:cNvSpPr/>
            <p:nvPr/>
          </p:nvSpPr>
          <p:spPr>
            <a:xfrm>
              <a:off x="418077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87" name="tx1087"/>
            <p:cNvSpPr/>
            <p:nvPr/>
          </p:nvSpPr>
          <p:spPr>
            <a:xfrm>
              <a:off x="442487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8" name="tx1088"/>
            <p:cNvSpPr/>
            <p:nvPr/>
          </p:nvSpPr>
          <p:spPr>
            <a:xfrm>
              <a:off x="466898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9" name="tx1089"/>
            <p:cNvSpPr/>
            <p:nvPr/>
          </p:nvSpPr>
          <p:spPr>
            <a:xfrm>
              <a:off x="491309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0" name="tx1090"/>
            <p:cNvSpPr/>
            <p:nvPr/>
          </p:nvSpPr>
          <p:spPr>
            <a:xfrm>
              <a:off x="515720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540131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2" name="tx1092"/>
            <p:cNvSpPr/>
            <p:nvPr/>
          </p:nvSpPr>
          <p:spPr>
            <a:xfrm>
              <a:off x="564542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3" name="tx1093"/>
            <p:cNvSpPr/>
            <p:nvPr/>
          </p:nvSpPr>
          <p:spPr>
            <a:xfrm>
              <a:off x="588953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4" name="tx1094"/>
            <p:cNvSpPr/>
            <p:nvPr/>
          </p:nvSpPr>
          <p:spPr>
            <a:xfrm>
              <a:off x="613363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5" name="tx1095"/>
            <p:cNvSpPr/>
            <p:nvPr/>
          </p:nvSpPr>
          <p:spPr>
            <a:xfrm>
              <a:off x="637774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6" name="tx1096"/>
            <p:cNvSpPr/>
            <p:nvPr/>
          </p:nvSpPr>
          <p:spPr>
            <a:xfrm>
              <a:off x="662185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7" name="tx1097"/>
            <p:cNvSpPr/>
            <p:nvPr/>
          </p:nvSpPr>
          <p:spPr>
            <a:xfrm>
              <a:off x="686596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8" name="tx1098"/>
            <p:cNvSpPr/>
            <p:nvPr/>
          </p:nvSpPr>
          <p:spPr>
            <a:xfrm>
              <a:off x="711007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9" name="tx1099"/>
            <p:cNvSpPr/>
            <p:nvPr/>
          </p:nvSpPr>
          <p:spPr>
            <a:xfrm>
              <a:off x="735418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0" name="tx1100"/>
            <p:cNvSpPr/>
            <p:nvPr/>
          </p:nvSpPr>
          <p:spPr>
            <a:xfrm>
              <a:off x="759829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1" name="tx1101"/>
            <p:cNvSpPr/>
            <p:nvPr/>
          </p:nvSpPr>
          <p:spPr>
            <a:xfrm>
              <a:off x="784239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808650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3" name="tx1103"/>
            <p:cNvSpPr/>
            <p:nvPr/>
          </p:nvSpPr>
          <p:spPr>
            <a:xfrm>
              <a:off x="833061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04" name="tx1104"/>
            <p:cNvSpPr/>
            <p:nvPr/>
          </p:nvSpPr>
          <p:spPr>
            <a:xfrm>
              <a:off x="857472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5" name="tx1105"/>
            <p:cNvSpPr/>
            <p:nvPr/>
          </p:nvSpPr>
          <p:spPr>
            <a:xfrm>
              <a:off x="247201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6" name="tx1106"/>
            <p:cNvSpPr/>
            <p:nvPr/>
          </p:nvSpPr>
          <p:spPr>
            <a:xfrm>
              <a:off x="271611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7" name="tx1107"/>
            <p:cNvSpPr/>
            <p:nvPr/>
          </p:nvSpPr>
          <p:spPr>
            <a:xfrm>
              <a:off x="296022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8" name="tx1108"/>
            <p:cNvSpPr/>
            <p:nvPr/>
          </p:nvSpPr>
          <p:spPr>
            <a:xfrm>
              <a:off x="320433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09" name="tx1109"/>
            <p:cNvSpPr/>
            <p:nvPr/>
          </p:nvSpPr>
          <p:spPr>
            <a:xfrm>
              <a:off x="3448444"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10" name="tx1110"/>
            <p:cNvSpPr/>
            <p:nvPr/>
          </p:nvSpPr>
          <p:spPr>
            <a:xfrm>
              <a:off x="369255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11" name="tx1111"/>
            <p:cNvSpPr/>
            <p:nvPr/>
          </p:nvSpPr>
          <p:spPr>
            <a:xfrm>
              <a:off x="393666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12" name="tx1112"/>
            <p:cNvSpPr/>
            <p:nvPr/>
          </p:nvSpPr>
          <p:spPr>
            <a:xfrm>
              <a:off x="418077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13" name="tx1113"/>
            <p:cNvSpPr/>
            <p:nvPr/>
          </p:nvSpPr>
          <p:spPr>
            <a:xfrm>
              <a:off x="442487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14" name="tx1114"/>
            <p:cNvSpPr/>
            <p:nvPr/>
          </p:nvSpPr>
          <p:spPr>
            <a:xfrm>
              <a:off x="466898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15" name="tx1115"/>
            <p:cNvSpPr/>
            <p:nvPr/>
          </p:nvSpPr>
          <p:spPr>
            <a:xfrm>
              <a:off x="4913096"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16" name="tx1116"/>
            <p:cNvSpPr/>
            <p:nvPr/>
          </p:nvSpPr>
          <p:spPr>
            <a:xfrm>
              <a:off x="5157204"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17" name="tx1117"/>
            <p:cNvSpPr/>
            <p:nvPr/>
          </p:nvSpPr>
          <p:spPr>
            <a:xfrm>
              <a:off x="540131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18" name="tx1118"/>
            <p:cNvSpPr/>
            <p:nvPr/>
          </p:nvSpPr>
          <p:spPr>
            <a:xfrm>
              <a:off x="564542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19" name="tx1119"/>
            <p:cNvSpPr/>
            <p:nvPr/>
          </p:nvSpPr>
          <p:spPr>
            <a:xfrm>
              <a:off x="588953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20" name="tx1120"/>
            <p:cNvSpPr/>
            <p:nvPr/>
          </p:nvSpPr>
          <p:spPr>
            <a:xfrm>
              <a:off x="6133639"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21" name="tx1121"/>
            <p:cNvSpPr/>
            <p:nvPr/>
          </p:nvSpPr>
          <p:spPr>
            <a:xfrm>
              <a:off x="637774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22" name="tx1122"/>
            <p:cNvSpPr/>
            <p:nvPr/>
          </p:nvSpPr>
          <p:spPr>
            <a:xfrm>
              <a:off x="6621856"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23" name="tx1123"/>
            <p:cNvSpPr/>
            <p:nvPr/>
          </p:nvSpPr>
          <p:spPr>
            <a:xfrm>
              <a:off x="686596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24" name="tx1124"/>
            <p:cNvSpPr/>
            <p:nvPr/>
          </p:nvSpPr>
          <p:spPr>
            <a:xfrm>
              <a:off x="711007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25" name="tx1125"/>
            <p:cNvSpPr/>
            <p:nvPr/>
          </p:nvSpPr>
          <p:spPr>
            <a:xfrm>
              <a:off x="735418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26" name="tx1126"/>
            <p:cNvSpPr/>
            <p:nvPr/>
          </p:nvSpPr>
          <p:spPr>
            <a:xfrm>
              <a:off x="759829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27" name="tx1127"/>
            <p:cNvSpPr/>
            <p:nvPr/>
          </p:nvSpPr>
          <p:spPr>
            <a:xfrm>
              <a:off x="784239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28" name="tx1128"/>
            <p:cNvSpPr/>
            <p:nvPr/>
          </p:nvSpPr>
          <p:spPr>
            <a:xfrm>
              <a:off x="808650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29" name="tx1129"/>
            <p:cNvSpPr/>
            <p:nvPr/>
          </p:nvSpPr>
          <p:spPr>
            <a:xfrm>
              <a:off x="83306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0" name="tx1130"/>
            <p:cNvSpPr/>
            <p:nvPr/>
          </p:nvSpPr>
          <p:spPr>
            <a:xfrm>
              <a:off x="857472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31" name="tx1131"/>
            <p:cNvSpPr/>
            <p:nvPr/>
          </p:nvSpPr>
          <p:spPr>
            <a:xfrm>
              <a:off x="4913096"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32" name="tx1132"/>
            <p:cNvSpPr/>
            <p:nvPr/>
          </p:nvSpPr>
          <p:spPr>
            <a:xfrm>
              <a:off x="5157204"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33" name="tx1133"/>
            <p:cNvSpPr/>
            <p:nvPr/>
          </p:nvSpPr>
          <p:spPr>
            <a:xfrm>
              <a:off x="588953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34" name="tx1134"/>
            <p:cNvSpPr/>
            <p:nvPr/>
          </p:nvSpPr>
          <p:spPr>
            <a:xfrm>
              <a:off x="613363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135" name="tx1135"/>
            <p:cNvSpPr/>
            <p:nvPr/>
          </p:nvSpPr>
          <p:spPr>
            <a:xfrm>
              <a:off x="6377748" y="29155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36" name="rc11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10245" y="3873731"/>
              <a:ext cx="6346824" cy="204231"/>
            </a:xfrm>
            <a:prstGeom prst="rect">
              <a:avLst/>
            </a:prstGeom>
            <a:ln w="27101" cap="flat">
              <a:solidFill>
                <a:srgbClr val="000000">
                  <a:alpha val="100000"/>
                </a:srgbClr>
              </a:solidFill>
              <a:prstDash val="solid"/>
              <a:miter/>
            </a:ln>
          </p:spPr>
          <p:txBody>
            <a:bodyPr/>
            <a:lstStyle/>
            <a:p>
              <a:endParaRPr/>
            </a:p>
          </p:txBody>
        </p:sp>
        <p:sp>
          <p:nvSpPr>
            <p:cNvPr id="1702" name="tx1702"/>
            <p:cNvSpPr/>
            <p:nvPr/>
          </p:nvSpPr>
          <p:spPr>
            <a:xfrm rot="-2700000">
              <a:off x="24506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703" name="tx1703"/>
            <p:cNvSpPr/>
            <p:nvPr/>
          </p:nvSpPr>
          <p:spPr>
            <a:xfrm rot="-2700000">
              <a:off x="26947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704" name="tx1704"/>
            <p:cNvSpPr/>
            <p:nvPr/>
          </p:nvSpPr>
          <p:spPr>
            <a:xfrm rot="-2700000">
              <a:off x="293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705" name="tx1705"/>
            <p:cNvSpPr/>
            <p:nvPr/>
          </p:nvSpPr>
          <p:spPr>
            <a:xfrm rot="-2700000">
              <a:off x="318298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706" name="tx1706"/>
            <p:cNvSpPr/>
            <p:nvPr/>
          </p:nvSpPr>
          <p:spPr>
            <a:xfrm rot="-2700000">
              <a:off x="34271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707" name="tx1707"/>
            <p:cNvSpPr/>
            <p:nvPr/>
          </p:nvSpPr>
          <p:spPr>
            <a:xfrm rot="-2700000">
              <a:off x="36712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708" name="tx1708"/>
            <p:cNvSpPr/>
            <p:nvPr/>
          </p:nvSpPr>
          <p:spPr>
            <a:xfrm rot="-2700000">
              <a:off x="3915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709" name="tx1709"/>
            <p:cNvSpPr/>
            <p:nvPr/>
          </p:nvSpPr>
          <p:spPr>
            <a:xfrm rot="-2700000">
              <a:off x="4159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710" name="tx1710"/>
            <p:cNvSpPr/>
            <p:nvPr/>
          </p:nvSpPr>
          <p:spPr>
            <a:xfrm rot="-2700000">
              <a:off x="4403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711" name="tx1711"/>
            <p:cNvSpPr/>
            <p:nvPr/>
          </p:nvSpPr>
          <p:spPr>
            <a:xfrm rot="-2700000">
              <a:off x="46476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712" name="tx1712"/>
            <p:cNvSpPr/>
            <p:nvPr/>
          </p:nvSpPr>
          <p:spPr>
            <a:xfrm rot="-2700000">
              <a:off x="48917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713" name="tx1713"/>
            <p:cNvSpPr/>
            <p:nvPr/>
          </p:nvSpPr>
          <p:spPr>
            <a:xfrm rot="-2700000">
              <a:off x="513587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714" name="tx1714"/>
            <p:cNvSpPr/>
            <p:nvPr/>
          </p:nvSpPr>
          <p:spPr>
            <a:xfrm rot="-2700000">
              <a:off x="53799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15" name="tx1715"/>
            <p:cNvSpPr/>
            <p:nvPr/>
          </p:nvSpPr>
          <p:spPr>
            <a:xfrm rot="-2700000">
              <a:off x="562407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16" name="tx1716"/>
            <p:cNvSpPr/>
            <p:nvPr/>
          </p:nvSpPr>
          <p:spPr>
            <a:xfrm rot="-2700000">
              <a:off x="58682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17" name="tx1717"/>
            <p:cNvSpPr/>
            <p:nvPr/>
          </p:nvSpPr>
          <p:spPr>
            <a:xfrm rot="-2700000">
              <a:off x="611231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18" name="tx1718"/>
            <p:cNvSpPr/>
            <p:nvPr/>
          </p:nvSpPr>
          <p:spPr>
            <a:xfrm rot="-2700000">
              <a:off x="635642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19" name="tx1719"/>
            <p:cNvSpPr/>
            <p:nvPr/>
          </p:nvSpPr>
          <p:spPr>
            <a:xfrm rot="-2700000">
              <a:off x="66005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20" name="tx1720"/>
            <p:cNvSpPr/>
            <p:nvPr/>
          </p:nvSpPr>
          <p:spPr>
            <a:xfrm rot="-2700000">
              <a:off x="68446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21" name="tx1721"/>
            <p:cNvSpPr/>
            <p:nvPr/>
          </p:nvSpPr>
          <p:spPr>
            <a:xfrm rot="-2700000">
              <a:off x="70887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22" name="tx1722"/>
            <p:cNvSpPr/>
            <p:nvPr/>
          </p:nvSpPr>
          <p:spPr>
            <a:xfrm rot="-2700000">
              <a:off x="73328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23" name="tx1723"/>
            <p:cNvSpPr/>
            <p:nvPr/>
          </p:nvSpPr>
          <p:spPr>
            <a:xfrm rot="-2700000">
              <a:off x="75769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24" name="tx1724"/>
            <p:cNvSpPr/>
            <p:nvPr/>
          </p:nvSpPr>
          <p:spPr>
            <a:xfrm rot="-2700000">
              <a:off x="78210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25" name="tx1725"/>
            <p:cNvSpPr/>
            <p:nvPr/>
          </p:nvSpPr>
          <p:spPr>
            <a:xfrm rot="-2700000">
              <a:off x="806515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26" name="tx1726"/>
            <p:cNvSpPr/>
            <p:nvPr/>
          </p:nvSpPr>
          <p:spPr>
            <a:xfrm rot="-2700000">
              <a:off x="83092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27" name="tx1727"/>
            <p:cNvSpPr/>
            <p:nvPr/>
          </p:nvSpPr>
          <p:spPr>
            <a:xfrm rot="-2700000">
              <a:off x="85534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28" name="tx1728"/>
            <p:cNvSpPr/>
            <p:nvPr/>
          </p:nvSpPr>
          <p:spPr>
            <a:xfrm>
              <a:off x="1370177" y="5515601"/>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1729" name="tx1729"/>
            <p:cNvSpPr/>
            <p:nvPr/>
          </p:nvSpPr>
          <p:spPr>
            <a:xfrm>
              <a:off x="1300259" y="5339132"/>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Kazakhstan</a:t>
              </a:r>
            </a:p>
          </p:txBody>
        </p:sp>
        <p:sp>
          <p:nvSpPr>
            <p:cNvPr id="1730" name="tx1730"/>
            <p:cNvSpPr/>
            <p:nvPr/>
          </p:nvSpPr>
          <p:spPr>
            <a:xfrm>
              <a:off x="1502238" y="5134900"/>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Moldova</a:t>
              </a:r>
            </a:p>
          </p:txBody>
        </p:sp>
        <p:sp>
          <p:nvSpPr>
            <p:cNvPr id="1731" name="tx1731"/>
            <p:cNvSpPr/>
            <p:nvPr/>
          </p:nvSpPr>
          <p:spPr>
            <a:xfrm>
              <a:off x="508103" y="4930668"/>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Bosnia</a:t>
              </a:r>
            </a:p>
          </p:txBody>
        </p:sp>
        <p:sp>
          <p:nvSpPr>
            <p:cNvPr id="1732" name="tx1732"/>
            <p:cNvSpPr/>
            <p:nvPr/>
          </p:nvSpPr>
          <p:spPr>
            <a:xfrm>
              <a:off x="974065" y="4930668"/>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1733" name="tx1733"/>
            <p:cNvSpPr/>
            <p:nvPr/>
          </p:nvSpPr>
          <p:spPr>
            <a:xfrm>
              <a:off x="1245962" y="4902906"/>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Herzegovina</a:t>
              </a:r>
            </a:p>
          </p:txBody>
        </p:sp>
        <p:sp>
          <p:nvSpPr>
            <p:cNvPr id="1734" name="tx1734"/>
            <p:cNvSpPr/>
            <p:nvPr/>
          </p:nvSpPr>
          <p:spPr>
            <a:xfrm>
              <a:off x="1471201" y="4726437"/>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Romania</a:t>
              </a:r>
            </a:p>
          </p:txBody>
        </p:sp>
        <p:sp>
          <p:nvSpPr>
            <p:cNvPr id="1735" name="tx1735"/>
            <p:cNvSpPr/>
            <p:nvPr/>
          </p:nvSpPr>
          <p:spPr>
            <a:xfrm>
              <a:off x="1339277" y="4494442"/>
              <a:ext cx="6909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Kyrgyzstan</a:t>
              </a:r>
            </a:p>
          </p:txBody>
        </p:sp>
        <p:sp>
          <p:nvSpPr>
            <p:cNvPr id="1736" name="tx1736"/>
            <p:cNvSpPr/>
            <p:nvPr/>
          </p:nvSpPr>
          <p:spPr>
            <a:xfrm>
              <a:off x="966425" y="4317973"/>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North</a:t>
              </a:r>
            </a:p>
          </p:txBody>
        </p:sp>
        <p:sp>
          <p:nvSpPr>
            <p:cNvPr id="1737" name="tx1737"/>
            <p:cNvSpPr/>
            <p:nvPr/>
          </p:nvSpPr>
          <p:spPr>
            <a:xfrm>
              <a:off x="1346849" y="4317973"/>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Macedonia</a:t>
              </a:r>
            </a:p>
          </p:txBody>
        </p:sp>
        <p:sp>
          <p:nvSpPr>
            <p:cNvPr id="1738" name="tx1738"/>
            <p:cNvSpPr/>
            <p:nvPr/>
          </p:nvSpPr>
          <p:spPr>
            <a:xfrm>
              <a:off x="1440232" y="4085979"/>
              <a:ext cx="59004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Tajikistan</a:t>
              </a:r>
            </a:p>
          </p:txBody>
        </p:sp>
        <p:sp>
          <p:nvSpPr>
            <p:cNvPr id="1739" name="tx1739"/>
            <p:cNvSpPr/>
            <p:nvPr/>
          </p:nvSpPr>
          <p:spPr>
            <a:xfrm>
              <a:off x="1634434" y="3907736"/>
              <a:ext cx="39583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ECAR</a:t>
              </a:r>
            </a:p>
          </p:txBody>
        </p:sp>
        <p:sp>
          <p:nvSpPr>
            <p:cNvPr id="1740" name="tx1740"/>
            <p:cNvSpPr/>
            <p:nvPr/>
          </p:nvSpPr>
          <p:spPr>
            <a:xfrm>
              <a:off x="1626453" y="370350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Serbia</a:t>
              </a:r>
            </a:p>
          </p:txBody>
        </p:sp>
        <p:sp>
          <p:nvSpPr>
            <p:cNvPr id="1741" name="tx1741"/>
            <p:cNvSpPr/>
            <p:nvPr/>
          </p:nvSpPr>
          <p:spPr>
            <a:xfrm>
              <a:off x="1284707" y="3473283"/>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Montenegro</a:t>
              </a:r>
            </a:p>
          </p:txBody>
        </p:sp>
        <p:sp>
          <p:nvSpPr>
            <p:cNvPr id="1742" name="tx1742"/>
            <p:cNvSpPr/>
            <p:nvPr/>
          </p:nvSpPr>
          <p:spPr>
            <a:xfrm>
              <a:off x="1579932" y="3295041"/>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Croatia</a:t>
              </a:r>
            </a:p>
          </p:txBody>
        </p:sp>
        <p:sp>
          <p:nvSpPr>
            <p:cNvPr id="1743" name="tx1743"/>
            <p:cNvSpPr/>
            <p:nvPr/>
          </p:nvSpPr>
          <p:spPr>
            <a:xfrm>
              <a:off x="1572292" y="3064820"/>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Turkiye</a:t>
              </a:r>
            </a:p>
          </p:txBody>
        </p:sp>
        <p:sp>
          <p:nvSpPr>
            <p:cNvPr id="1744" name="tx1744"/>
            <p:cNvSpPr/>
            <p:nvPr/>
          </p:nvSpPr>
          <p:spPr>
            <a:xfrm>
              <a:off x="1548895" y="2888282"/>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1745" name="tx1745"/>
            <p:cNvSpPr/>
            <p:nvPr/>
          </p:nvSpPr>
          <p:spPr>
            <a:xfrm>
              <a:off x="1533274" y="2654651"/>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1746" name="tx1746"/>
            <p:cNvSpPr/>
            <p:nvPr/>
          </p:nvSpPr>
          <p:spPr>
            <a:xfrm>
              <a:off x="1517722" y="2452125"/>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Bulgaria</a:t>
              </a:r>
            </a:p>
          </p:txBody>
        </p:sp>
        <p:sp>
          <p:nvSpPr>
            <p:cNvPr id="1747" name="tx1747"/>
            <p:cNvSpPr/>
            <p:nvPr/>
          </p:nvSpPr>
          <p:spPr>
            <a:xfrm>
              <a:off x="1339209" y="2275587"/>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Uzbekistan</a:t>
              </a:r>
            </a:p>
          </p:txBody>
        </p:sp>
        <p:sp>
          <p:nvSpPr>
            <p:cNvPr id="1748" name="tx1748"/>
            <p:cNvSpPr/>
            <p:nvPr/>
          </p:nvSpPr>
          <p:spPr>
            <a:xfrm>
              <a:off x="1572156" y="2069650"/>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Greece</a:t>
              </a:r>
            </a:p>
          </p:txBody>
        </p:sp>
        <p:sp>
          <p:nvSpPr>
            <p:cNvPr id="1749" name="tx1749"/>
            <p:cNvSpPr/>
            <p:nvPr/>
          </p:nvSpPr>
          <p:spPr>
            <a:xfrm>
              <a:off x="1556603" y="1867192"/>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Belarus</a:t>
              </a:r>
            </a:p>
          </p:txBody>
        </p:sp>
        <p:sp>
          <p:nvSpPr>
            <p:cNvPr id="1750" name="tx1750"/>
            <p:cNvSpPr/>
            <p:nvPr/>
          </p:nvSpPr>
          <p:spPr>
            <a:xfrm>
              <a:off x="1564243" y="1662960"/>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Albania</a:t>
              </a:r>
            </a:p>
          </p:txBody>
        </p:sp>
        <p:sp>
          <p:nvSpPr>
            <p:cNvPr id="1751" name="tx1751"/>
            <p:cNvSpPr/>
            <p:nvPr/>
          </p:nvSpPr>
          <p:spPr>
            <a:xfrm>
              <a:off x="1184024" y="1458728"/>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Turkmenistan</a:t>
              </a:r>
            </a:p>
          </p:txBody>
        </p:sp>
        <p:sp>
          <p:nvSpPr>
            <p:cNvPr id="1752" name="tx1752"/>
            <p:cNvSpPr/>
            <p:nvPr/>
          </p:nvSpPr>
          <p:spPr>
            <a:xfrm>
              <a:off x="1510082" y="1254497"/>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1753" name="tx1753"/>
            <p:cNvSpPr/>
            <p:nvPr/>
          </p:nvSpPr>
          <p:spPr>
            <a:xfrm>
              <a:off x="367295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34360" y="5941007"/>
              <a:ext cx="2160000" cy="219455"/>
            </a:xfrm>
            <a:prstGeom prst="rect">
              <a:avLst/>
            </a:prstGeom>
          </p:spPr>
        </p:pic>
        <p:sp>
          <p:nvSpPr>
            <p:cNvPr id="1755" name="pl1755"/>
            <p:cNvSpPr/>
            <p:nvPr/>
          </p:nvSpPr>
          <p:spPr>
            <a:xfrm>
              <a:off x="53379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6" name="pl1756"/>
            <p:cNvSpPr/>
            <p:nvPr/>
          </p:nvSpPr>
          <p:spPr>
            <a:xfrm>
              <a:off x="66296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7" name="pl1757"/>
            <p:cNvSpPr/>
            <p:nvPr/>
          </p:nvSpPr>
          <p:spPr>
            <a:xfrm>
              <a:off x="68449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8" name="pl1758"/>
            <p:cNvSpPr/>
            <p:nvPr/>
          </p:nvSpPr>
          <p:spPr>
            <a:xfrm>
              <a:off x="70602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9" name="pl1759"/>
            <p:cNvSpPr/>
            <p:nvPr/>
          </p:nvSpPr>
          <p:spPr>
            <a:xfrm>
              <a:off x="72754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0" name="pl1760"/>
            <p:cNvSpPr/>
            <p:nvPr/>
          </p:nvSpPr>
          <p:spPr>
            <a:xfrm>
              <a:off x="74907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1" name="pl1761"/>
            <p:cNvSpPr/>
            <p:nvPr/>
          </p:nvSpPr>
          <p:spPr>
            <a:xfrm>
              <a:off x="53379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2" name="pl1762"/>
            <p:cNvSpPr/>
            <p:nvPr/>
          </p:nvSpPr>
          <p:spPr>
            <a:xfrm>
              <a:off x="66296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3" name="pl1763"/>
            <p:cNvSpPr/>
            <p:nvPr/>
          </p:nvSpPr>
          <p:spPr>
            <a:xfrm>
              <a:off x="68449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4" name="pl1764"/>
            <p:cNvSpPr/>
            <p:nvPr/>
          </p:nvSpPr>
          <p:spPr>
            <a:xfrm>
              <a:off x="70602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5" name="pl1765"/>
            <p:cNvSpPr/>
            <p:nvPr/>
          </p:nvSpPr>
          <p:spPr>
            <a:xfrm>
              <a:off x="72754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6" name="pl1766"/>
            <p:cNvSpPr/>
            <p:nvPr/>
          </p:nvSpPr>
          <p:spPr>
            <a:xfrm>
              <a:off x="74907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7" name="tx1767"/>
            <p:cNvSpPr/>
            <p:nvPr/>
          </p:nvSpPr>
          <p:spPr>
            <a:xfrm>
              <a:off x="5306882"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68" name="tx1768"/>
            <p:cNvSpPr/>
            <p:nvPr/>
          </p:nvSpPr>
          <p:spPr>
            <a:xfrm>
              <a:off x="65674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69" name="tx1769"/>
            <p:cNvSpPr/>
            <p:nvPr/>
          </p:nvSpPr>
          <p:spPr>
            <a:xfrm>
              <a:off x="678276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70" name="tx1770"/>
            <p:cNvSpPr/>
            <p:nvPr/>
          </p:nvSpPr>
          <p:spPr>
            <a:xfrm>
              <a:off x="69980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71" name="tx1771"/>
            <p:cNvSpPr/>
            <p:nvPr/>
          </p:nvSpPr>
          <p:spPr>
            <a:xfrm>
              <a:off x="72133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72" name="tx1772"/>
            <p:cNvSpPr/>
            <p:nvPr/>
          </p:nvSpPr>
          <p:spPr>
            <a:xfrm>
              <a:off x="7397526"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73" name="tx1773"/>
            <p:cNvSpPr/>
            <p:nvPr/>
          </p:nvSpPr>
          <p:spPr>
            <a:xfrm>
              <a:off x="2092904" y="398022"/>
              <a:ext cx="34849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ECAR, 2000-2025</a:t>
              </a:r>
            </a:p>
          </p:txBody>
        </p:sp>
        <p:sp>
          <p:nvSpPr>
            <p:cNvPr id="1774" name="tx177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0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8358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1650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4942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8234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6171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1500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68296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158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1888925"/>
              <a:ext cx="3434519" cy="653913"/>
            </a:xfrm>
            <a:custGeom>
              <a:avLst/>
              <a:gdLst/>
              <a:ahLst/>
              <a:cxnLst/>
              <a:rect l="0" t="0" r="0" b="0"/>
              <a:pathLst>
                <a:path w="3434519" h="653913">
                  <a:moveTo>
                    <a:pt x="0" y="46708"/>
                  </a:moveTo>
                  <a:lnTo>
                    <a:pt x="137380" y="93416"/>
                  </a:lnTo>
                  <a:lnTo>
                    <a:pt x="274761" y="46708"/>
                  </a:lnTo>
                  <a:lnTo>
                    <a:pt x="412142" y="46708"/>
                  </a:lnTo>
                  <a:lnTo>
                    <a:pt x="549523" y="46708"/>
                  </a:lnTo>
                  <a:lnTo>
                    <a:pt x="686903" y="0"/>
                  </a:lnTo>
                  <a:lnTo>
                    <a:pt x="824284" y="46708"/>
                  </a:lnTo>
                  <a:lnTo>
                    <a:pt x="961665" y="93416"/>
                  </a:lnTo>
                  <a:lnTo>
                    <a:pt x="1099046" y="0"/>
                  </a:lnTo>
                  <a:lnTo>
                    <a:pt x="1236427" y="46708"/>
                  </a:lnTo>
                  <a:lnTo>
                    <a:pt x="1373807" y="46708"/>
                  </a:lnTo>
                  <a:lnTo>
                    <a:pt x="1511188" y="46708"/>
                  </a:lnTo>
                  <a:lnTo>
                    <a:pt x="1648569" y="46708"/>
                  </a:lnTo>
                  <a:lnTo>
                    <a:pt x="1785950" y="140124"/>
                  </a:lnTo>
                  <a:lnTo>
                    <a:pt x="1923331" y="93416"/>
                  </a:lnTo>
                  <a:lnTo>
                    <a:pt x="2060711" y="46708"/>
                  </a:lnTo>
                  <a:lnTo>
                    <a:pt x="2198092" y="93416"/>
                  </a:lnTo>
                  <a:lnTo>
                    <a:pt x="2335473" y="186832"/>
                  </a:lnTo>
                  <a:lnTo>
                    <a:pt x="2472854" y="326956"/>
                  </a:lnTo>
                  <a:lnTo>
                    <a:pt x="2610235" y="513789"/>
                  </a:lnTo>
                  <a:lnTo>
                    <a:pt x="2747615" y="560497"/>
                  </a:lnTo>
                  <a:lnTo>
                    <a:pt x="2884996" y="653913"/>
                  </a:lnTo>
                  <a:lnTo>
                    <a:pt x="3022377" y="467081"/>
                  </a:lnTo>
                  <a:lnTo>
                    <a:pt x="3159758" y="467081"/>
                  </a:lnTo>
                  <a:lnTo>
                    <a:pt x="3297139" y="467081"/>
                  </a:lnTo>
                  <a:lnTo>
                    <a:pt x="3434519" y="373665"/>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1982341"/>
              <a:ext cx="3434519" cy="934162"/>
            </a:xfrm>
            <a:custGeom>
              <a:avLst/>
              <a:gdLst/>
              <a:ahLst/>
              <a:cxnLst/>
              <a:rect l="0" t="0" r="0" b="0"/>
              <a:pathLst>
                <a:path w="3434519" h="934162">
                  <a:moveTo>
                    <a:pt x="0" y="934162"/>
                  </a:moveTo>
                  <a:lnTo>
                    <a:pt x="137380" y="887454"/>
                  </a:lnTo>
                  <a:lnTo>
                    <a:pt x="274761" y="840746"/>
                  </a:lnTo>
                  <a:lnTo>
                    <a:pt x="412142" y="840746"/>
                  </a:lnTo>
                  <a:lnTo>
                    <a:pt x="549523" y="747330"/>
                  </a:lnTo>
                  <a:lnTo>
                    <a:pt x="686903" y="607205"/>
                  </a:lnTo>
                  <a:lnTo>
                    <a:pt x="824284" y="653913"/>
                  </a:lnTo>
                  <a:lnTo>
                    <a:pt x="961665" y="653913"/>
                  </a:lnTo>
                  <a:lnTo>
                    <a:pt x="1099046" y="653913"/>
                  </a:lnTo>
                  <a:lnTo>
                    <a:pt x="1236427" y="607205"/>
                  </a:lnTo>
                  <a:lnTo>
                    <a:pt x="1373807" y="513789"/>
                  </a:lnTo>
                  <a:lnTo>
                    <a:pt x="1511188" y="326956"/>
                  </a:lnTo>
                  <a:lnTo>
                    <a:pt x="1648569" y="326956"/>
                  </a:lnTo>
                  <a:lnTo>
                    <a:pt x="1785950" y="326956"/>
                  </a:lnTo>
                  <a:lnTo>
                    <a:pt x="1923331" y="280248"/>
                  </a:lnTo>
                  <a:lnTo>
                    <a:pt x="2060711" y="280248"/>
                  </a:lnTo>
                  <a:lnTo>
                    <a:pt x="2198092" y="233540"/>
                  </a:lnTo>
                  <a:lnTo>
                    <a:pt x="2335473" y="233540"/>
                  </a:lnTo>
                  <a:lnTo>
                    <a:pt x="2472854" y="140124"/>
                  </a:lnTo>
                  <a:lnTo>
                    <a:pt x="2610235" y="93416"/>
                  </a:lnTo>
                  <a:lnTo>
                    <a:pt x="2747615" y="326956"/>
                  </a:lnTo>
                  <a:lnTo>
                    <a:pt x="2884996" y="280248"/>
                  </a:lnTo>
                  <a:lnTo>
                    <a:pt x="3022377" y="46708"/>
                  </a:lnTo>
                  <a:lnTo>
                    <a:pt x="3159758" y="93416"/>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27" name="pl27"/>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28" name="pl28"/>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65043" cap="flat">
              <a:solidFill>
                <a:srgbClr val="000000">
                  <a:alpha val="100000"/>
                </a:srgbClr>
              </a:solidFill>
              <a:prstDash val="solid"/>
              <a:round/>
            </a:ln>
          </p:spPr>
          <p:txBody>
            <a:bodyPr/>
            <a:lstStyle/>
            <a:p>
              <a:endParaRPr/>
            </a:p>
          </p:txBody>
        </p:sp>
        <p:sp>
          <p:nvSpPr>
            <p:cNvPr id="29" name="pl29"/>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40651" cap="flat">
              <a:solidFill>
                <a:srgbClr val="1CABE2">
                  <a:alpha val="100000"/>
                </a:srgbClr>
              </a:solidFill>
              <a:prstDash val="solid"/>
              <a:round/>
            </a:ln>
          </p:spPr>
          <p:txBody>
            <a:bodyPr/>
            <a:lstStyle/>
            <a:p>
              <a:endParaRPr/>
            </a:p>
          </p:txBody>
        </p:sp>
        <p:sp>
          <p:nvSpPr>
            <p:cNvPr id="30" name="tx30"/>
            <p:cNvSpPr/>
            <p:nvPr/>
          </p:nvSpPr>
          <p:spPr>
            <a:xfrm>
              <a:off x="1022520" y="1809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1" name="tx31"/>
            <p:cNvSpPr/>
            <p:nvPr/>
          </p:nvSpPr>
          <p:spPr>
            <a:xfrm>
              <a:off x="1709424" y="1809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 name="tx32"/>
            <p:cNvSpPr/>
            <p:nvPr/>
          </p:nvSpPr>
          <p:spPr>
            <a:xfrm>
              <a:off x="2396328"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3" name="tx33"/>
            <p:cNvSpPr/>
            <p:nvPr/>
          </p:nvSpPr>
          <p:spPr>
            <a:xfrm>
              <a:off x="3083232" y="19033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3632755" y="1856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4457040" y="2043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 name="tx36"/>
            <p:cNvSpPr/>
            <p:nvPr/>
          </p:nvSpPr>
          <p:spPr>
            <a:xfrm>
              <a:off x="707191" y="356974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1026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63558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1685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2" name="tx42"/>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3" name="tx43"/>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4" name="tx44"/>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5" name="tx45"/>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6" name="tx46"/>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7" name="tx47"/>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8" name="pl48"/>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9" name="pl49"/>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0" name="pl50"/>
            <p:cNvSpPr/>
            <p:nvPr/>
          </p:nvSpPr>
          <p:spPr>
            <a:xfrm>
              <a:off x="1412733"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1" name="pl51"/>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2" name="pl52"/>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3" name="pl53"/>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4" name="pl54"/>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5" name="pl55"/>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6" name="tx56"/>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7" name="tx57"/>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8" name="tx58"/>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9" name="tx59"/>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0" name="tx60"/>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1" name="tx61"/>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2" name="tx62"/>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3" name="tx63"/>
            <p:cNvSpPr/>
            <p:nvPr/>
          </p:nvSpPr>
          <p:spPr>
            <a:xfrm>
              <a:off x="1609854" y="1403693"/>
              <a:ext cx="238043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ECAR, 2000-2025</a:t>
              </a:r>
            </a:p>
          </p:txBody>
        </p:sp>
        <p:sp>
          <p:nvSpPr>
            <p:cNvPr id="64" name="pl64"/>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82" name="pl82"/>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83" name="pl83"/>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84" name="pl84"/>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65043" cap="flat">
              <a:solidFill>
                <a:srgbClr val="000000">
                  <a:alpha val="100000"/>
                </a:srgbClr>
              </a:solidFill>
              <a:prstDash val="solid"/>
              <a:round/>
            </a:ln>
          </p:spPr>
          <p:txBody>
            <a:bodyPr/>
            <a:lstStyle/>
            <a:p>
              <a:endParaRPr/>
            </a:p>
          </p:txBody>
        </p:sp>
        <p:sp>
          <p:nvSpPr>
            <p:cNvPr id="86" name="pl86"/>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40651" cap="flat">
              <a:solidFill>
                <a:srgbClr val="1CABE2">
                  <a:alpha val="100000"/>
                </a:srgbClr>
              </a:solidFill>
              <a:prstDash val="solid"/>
              <a:round/>
            </a:ln>
          </p:spPr>
          <p:txBody>
            <a:bodyPr/>
            <a:lstStyle/>
            <a:p>
              <a:endParaRPr/>
            </a:p>
          </p:txBody>
        </p:sp>
        <p:sp>
          <p:nvSpPr>
            <p:cNvPr id="87" name="tx87"/>
            <p:cNvSpPr/>
            <p:nvPr/>
          </p:nvSpPr>
          <p:spPr>
            <a:xfrm>
              <a:off x="5368431"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8" name="tx88"/>
            <p:cNvSpPr/>
            <p:nvPr/>
          </p:nvSpPr>
          <p:spPr>
            <a:xfrm>
              <a:off x="6055335"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6724189" y="23379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0" name="tx90"/>
            <p:cNvSpPr/>
            <p:nvPr/>
          </p:nvSpPr>
          <p:spPr>
            <a:xfrm>
              <a:off x="7411093" y="22788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8784901" y="245640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3" name="tx93"/>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04" name="pl104"/>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5" name="pl10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6" name="pl106"/>
            <p:cNvSpPr/>
            <p:nvPr/>
          </p:nvSpPr>
          <p:spPr>
            <a:xfrm>
              <a:off x="5728499"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7" name="pl107"/>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8" name="pl108"/>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9" name="pl109"/>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0" name="pl110"/>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1" name="pl111"/>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12" name="tx112"/>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13" name="tx113"/>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14" name="tx114"/>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5" name="tx115"/>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6" name="tx116"/>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7" name="tx117"/>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8" name="tx118"/>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9" name="tx119"/>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20" name="pl120"/>
            <p:cNvSpPr/>
            <p:nvPr/>
          </p:nvSpPr>
          <p:spPr>
            <a:xfrm>
              <a:off x="218063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98392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578722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759052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082279"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88557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6688875"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849217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rc132"/>
            <p:cNvSpPr/>
            <p:nvPr/>
          </p:nvSpPr>
          <p:spPr>
            <a:xfrm>
              <a:off x="1278981" y="5796461"/>
              <a:ext cx="4787630" cy="100422"/>
            </a:xfrm>
            <a:prstGeom prst="rect">
              <a:avLst/>
            </a:prstGeom>
            <a:solidFill>
              <a:srgbClr val="1CABE2">
                <a:alpha val="80000"/>
              </a:srgbClr>
            </a:solidFill>
          </p:spPr>
          <p:txBody>
            <a:bodyPr/>
            <a:lstStyle/>
            <a:p>
              <a:endParaRPr/>
            </a:p>
          </p:txBody>
        </p:sp>
        <p:sp>
          <p:nvSpPr>
            <p:cNvPr id="133" name="rc133"/>
            <p:cNvSpPr/>
            <p:nvPr/>
          </p:nvSpPr>
          <p:spPr>
            <a:xfrm>
              <a:off x="1278981" y="5670933"/>
              <a:ext cx="7357943" cy="100422"/>
            </a:xfrm>
            <a:prstGeom prst="rect">
              <a:avLst/>
            </a:prstGeom>
            <a:solidFill>
              <a:srgbClr val="1CABE2">
                <a:alpha val="80000"/>
              </a:srgbClr>
            </a:solidFill>
          </p:spPr>
          <p:txBody>
            <a:bodyPr/>
            <a:lstStyle/>
            <a:p>
              <a:endParaRPr/>
            </a:p>
          </p:txBody>
        </p:sp>
        <p:sp>
          <p:nvSpPr>
            <p:cNvPr id="134" name="rc134"/>
            <p:cNvSpPr/>
            <p:nvPr/>
          </p:nvSpPr>
          <p:spPr>
            <a:xfrm>
              <a:off x="1278981" y="5545405"/>
              <a:ext cx="6644161" cy="100422"/>
            </a:xfrm>
            <a:prstGeom prst="rect">
              <a:avLst/>
            </a:prstGeom>
            <a:solidFill>
              <a:srgbClr val="1CABE2">
                <a:alpha val="80000"/>
              </a:srgbClr>
            </a:solidFill>
          </p:spPr>
          <p:txBody>
            <a:bodyPr/>
            <a:lstStyle/>
            <a:p>
              <a:endParaRPr/>
            </a:p>
          </p:txBody>
        </p:sp>
        <p:sp>
          <p:nvSpPr>
            <p:cNvPr id="135" name="tx135"/>
            <p:cNvSpPr/>
            <p:nvPr/>
          </p:nvSpPr>
          <p:spPr>
            <a:xfrm>
              <a:off x="5387393" y="5774049"/>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265,000</a:t>
              </a:r>
            </a:p>
          </p:txBody>
        </p:sp>
        <p:sp>
          <p:nvSpPr>
            <p:cNvPr id="136" name="tx136"/>
            <p:cNvSpPr/>
            <p:nvPr/>
          </p:nvSpPr>
          <p:spPr>
            <a:xfrm>
              <a:off x="7957706" y="5648521"/>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408,000</a:t>
              </a:r>
            </a:p>
          </p:txBody>
        </p:sp>
        <p:sp>
          <p:nvSpPr>
            <p:cNvPr id="137" name="tx137"/>
            <p:cNvSpPr/>
            <p:nvPr/>
          </p:nvSpPr>
          <p:spPr>
            <a:xfrm>
              <a:off x="7243925" y="552299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368,000</a:t>
              </a:r>
            </a:p>
          </p:txBody>
        </p:sp>
        <p:sp>
          <p:nvSpPr>
            <p:cNvPr id="138" name="tx138"/>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9" name="tx139"/>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0" name="tx140"/>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1" name="tx141"/>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2" name="tx142"/>
            <p:cNvSpPr/>
            <p:nvPr/>
          </p:nvSpPr>
          <p:spPr>
            <a:xfrm>
              <a:off x="2623206"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100,000</a:t>
              </a:r>
            </a:p>
          </p:txBody>
        </p:sp>
        <p:sp>
          <p:nvSpPr>
            <p:cNvPr id="143" name="tx143"/>
            <p:cNvSpPr/>
            <p:nvPr/>
          </p:nvSpPr>
          <p:spPr>
            <a:xfrm>
              <a:off x="4426505"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44" name="tx144"/>
            <p:cNvSpPr/>
            <p:nvPr/>
          </p:nvSpPr>
          <p:spPr>
            <a:xfrm>
              <a:off x="6229803"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300,000</a:t>
              </a:r>
            </a:p>
          </p:txBody>
        </p:sp>
        <p:sp>
          <p:nvSpPr>
            <p:cNvPr id="145" name="tx145"/>
            <p:cNvSpPr/>
            <p:nvPr/>
          </p:nvSpPr>
          <p:spPr>
            <a:xfrm>
              <a:off x="8033101"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46" name="tx146"/>
            <p:cNvSpPr/>
            <p:nvPr/>
          </p:nvSpPr>
          <p:spPr>
            <a:xfrm>
              <a:off x="911084" y="5286106"/>
              <a:ext cx="251564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ECAR</a:t>
              </a:r>
            </a:p>
          </p:txBody>
        </p:sp>
        <p:sp>
          <p:nvSpPr>
            <p:cNvPr id="147" name="tx14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9" name="tx149"/>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DTP1 coverage of 90%.
DTP1 coverage (90%) was 4 percentage points lower than in 2019 (94%).
This equates to 368,000 zero-dose children in 2025 compared to 265,000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40651" cap="flat">
              <a:solidFill>
                <a:srgbClr val="1CABE2">
                  <a:alpha val="100000"/>
                </a:srgbClr>
              </a:solidFill>
              <a:prstDash val="solid"/>
              <a:round/>
            </a:ln>
          </p:spPr>
          <p:txBody>
            <a:bodyPr/>
            <a:lstStyle/>
            <a:p>
              <a:endParaRPr/>
            </a:p>
          </p:txBody>
        </p:sp>
        <p:sp>
          <p:nvSpPr>
            <p:cNvPr id="27" name="tx27"/>
            <p:cNvSpPr/>
            <p:nvPr/>
          </p:nvSpPr>
          <p:spPr>
            <a:xfrm>
              <a:off x="1024125"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 name="tx28"/>
            <p:cNvSpPr/>
            <p:nvPr/>
          </p:nvSpPr>
          <p:spPr>
            <a:xfrm>
              <a:off x="1519358" y="18820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 name="tx29"/>
            <p:cNvSpPr/>
            <p:nvPr/>
          </p:nvSpPr>
          <p:spPr>
            <a:xfrm>
              <a:off x="2014590"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0" name="tx30"/>
            <p:cNvSpPr/>
            <p:nvPr/>
          </p:nvSpPr>
          <p:spPr>
            <a:xfrm>
              <a:off x="2509822"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1" name="tx31"/>
            <p:cNvSpPr/>
            <p:nvPr/>
          </p:nvSpPr>
          <p:spPr>
            <a:xfrm>
              <a:off x="3005054"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 name="tx32"/>
            <p:cNvSpPr/>
            <p:nvPr/>
          </p:nvSpPr>
          <p:spPr>
            <a:xfrm>
              <a:off x="3500286"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3" name="tx33"/>
            <p:cNvSpPr/>
            <p:nvPr/>
          </p:nvSpPr>
          <p:spPr>
            <a:xfrm>
              <a:off x="3995518"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 name="tx34"/>
            <p:cNvSpPr/>
            <p:nvPr/>
          </p:nvSpPr>
          <p:spPr>
            <a:xfrm>
              <a:off x="4490751"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1430391"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27512" y="1403693"/>
              <a:ext cx="238043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ECAR,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40651" cap="flat">
              <a:solidFill>
                <a:srgbClr val="1CABE2">
                  <a:alpha val="100000"/>
                </a:srgbClr>
              </a:solidFill>
              <a:prstDash val="solid"/>
              <a:round/>
            </a:ln>
          </p:spPr>
          <p:txBody>
            <a:bodyPr/>
            <a:lstStyle/>
            <a:p>
              <a:endParaRPr/>
            </a:p>
          </p:txBody>
        </p:sp>
        <p:sp>
          <p:nvSpPr>
            <p:cNvPr id="80" name="tx80"/>
            <p:cNvSpPr/>
            <p:nvPr/>
          </p:nvSpPr>
          <p:spPr>
            <a:xfrm>
              <a:off x="5334720" y="20786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6802367" y="275399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7297599"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7792831"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8288063"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8783295"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7" name="pl97"/>
            <p:cNvSpPr/>
            <p:nvPr/>
          </p:nvSpPr>
          <p:spPr>
            <a:xfrm>
              <a:off x="5710841"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98" name="pl98"/>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9" name="pl99"/>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0" name="pl100"/>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1" name="pl101"/>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18063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98392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78722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59052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082279"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88557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688875"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49217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1278981" y="5795103"/>
              <a:ext cx="4787630" cy="101509"/>
            </a:xfrm>
            <a:prstGeom prst="rect">
              <a:avLst/>
            </a:prstGeom>
            <a:solidFill>
              <a:srgbClr val="1CABE2">
                <a:alpha val="80000"/>
              </a:srgbClr>
            </a:solidFill>
          </p:spPr>
          <p:txBody>
            <a:bodyPr/>
            <a:lstStyle/>
            <a:p>
              <a:endParaRPr/>
            </a:p>
          </p:txBody>
        </p:sp>
        <p:sp>
          <p:nvSpPr>
            <p:cNvPr id="124" name="rc124"/>
            <p:cNvSpPr/>
            <p:nvPr/>
          </p:nvSpPr>
          <p:spPr>
            <a:xfrm>
              <a:off x="1278981" y="5668216"/>
              <a:ext cx="7357943" cy="101509"/>
            </a:xfrm>
            <a:prstGeom prst="rect">
              <a:avLst/>
            </a:prstGeom>
            <a:solidFill>
              <a:srgbClr val="1CABE2">
                <a:alpha val="80000"/>
              </a:srgbClr>
            </a:solidFill>
          </p:spPr>
          <p:txBody>
            <a:bodyPr/>
            <a:lstStyle/>
            <a:p>
              <a:endParaRPr/>
            </a:p>
          </p:txBody>
        </p:sp>
        <p:sp>
          <p:nvSpPr>
            <p:cNvPr id="125" name="rc125"/>
            <p:cNvSpPr/>
            <p:nvPr/>
          </p:nvSpPr>
          <p:spPr>
            <a:xfrm>
              <a:off x="1278981" y="5541330"/>
              <a:ext cx="6644161" cy="101509"/>
            </a:xfrm>
            <a:prstGeom prst="rect">
              <a:avLst/>
            </a:prstGeom>
            <a:solidFill>
              <a:srgbClr val="1CABE2">
                <a:alpha val="80000"/>
              </a:srgbClr>
            </a:solidFill>
          </p:spPr>
          <p:txBody>
            <a:bodyPr/>
            <a:lstStyle/>
            <a:p>
              <a:endParaRPr/>
            </a:p>
          </p:txBody>
        </p:sp>
        <p:sp>
          <p:nvSpPr>
            <p:cNvPr id="126" name="tx126"/>
            <p:cNvSpPr/>
            <p:nvPr/>
          </p:nvSpPr>
          <p:spPr>
            <a:xfrm>
              <a:off x="5387393" y="5773234"/>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265,000</a:t>
              </a:r>
            </a:p>
          </p:txBody>
        </p:sp>
        <p:sp>
          <p:nvSpPr>
            <p:cNvPr id="127" name="tx127"/>
            <p:cNvSpPr/>
            <p:nvPr/>
          </p:nvSpPr>
          <p:spPr>
            <a:xfrm>
              <a:off x="7957706" y="5646348"/>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408,000</a:t>
              </a:r>
            </a:p>
          </p:txBody>
        </p:sp>
        <p:sp>
          <p:nvSpPr>
            <p:cNvPr id="128" name="tx128"/>
            <p:cNvSpPr/>
            <p:nvPr/>
          </p:nvSpPr>
          <p:spPr>
            <a:xfrm>
              <a:off x="7243925" y="5519462"/>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368,000</a:t>
              </a:r>
            </a:p>
          </p:txBody>
        </p:sp>
        <p:sp>
          <p:nvSpPr>
            <p:cNvPr id="129" name="tx129"/>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0" name="tx130"/>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1" name="tx131"/>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2" name="tx13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3" name="tx133"/>
            <p:cNvSpPr/>
            <p:nvPr/>
          </p:nvSpPr>
          <p:spPr>
            <a:xfrm>
              <a:off x="2623206"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100,000</a:t>
              </a:r>
            </a:p>
          </p:txBody>
        </p:sp>
        <p:sp>
          <p:nvSpPr>
            <p:cNvPr id="134" name="tx134"/>
            <p:cNvSpPr/>
            <p:nvPr/>
          </p:nvSpPr>
          <p:spPr>
            <a:xfrm>
              <a:off x="4426505"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35" name="tx135"/>
            <p:cNvSpPr/>
            <p:nvPr/>
          </p:nvSpPr>
          <p:spPr>
            <a:xfrm>
              <a:off x="6229803"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300,000</a:t>
              </a:r>
            </a:p>
          </p:txBody>
        </p:sp>
        <p:sp>
          <p:nvSpPr>
            <p:cNvPr id="136" name="tx136"/>
            <p:cNvSpPr/>
            <p:nvPr/>
          </p:nvSpPr>
          <p:spPr>
            <a:xfrm>
              <a:off x="8033101"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37" name="tx137"/>
            <p:cNvSpPr/>
            <p:nvPr/>
          </p:nvSpPr>
          <p:spPr>
            <a:xfrm>
              <a:off x="911084" y="5281760"/>
              <a:ext cx="251564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ECAR</a:t>
              </a:r>
            </a:p>
          </p:txBody>
        </p:sp>
        <p:sp>
          <p:nvSpPr>
            <p:cNvPr id="138" name="tx13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DTP1 coverage of 90%.
DTP1 coverage (90%) was 4 percentage points lower than in 2019 (94%).
This equates to 368,000 zero-dose children in 2025 compared to 265,000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3" name="Group 142"/>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ECAR, 2 out of 21 (10%) countries had DTP1 coverage below 70% in 2025. These are Azerbaijan and Kazakhstan.
These countries account for approximately 511,000 (13%) of the total annual cohort of surviving infants in the region.
There were 14 (67%) countries that achieved DTP1 of 90% or higher, accounting for 3 million (77%)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14 countries achieved at least 90% DTP1 coverage, while 2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20360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6694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3028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4861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3028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30280" y="1500786"/>
              <a:ext cx="1461609" cy="14663"/>
            </a:xfrm>
            <a:custGeom>
              <a:avLst/>
              <a:gdLst/>
              <a:ahLst/>
              <a:cxnLst/>
              <a:rect l="0" t="0" r="0" b="0"/>
              <a:pathLst>
                <a:path w="1461609" h="14663">
                  <a:moveTo>
                    <a:pt x="0" y="0"/>
                  </a:moveTo>
                  <a:lnTo>
                    <a:pt x="208801" y="0"/>
                  </a:lnTo>
                  <a:lnTo>
                    <a:pt x="417602" y="0"/>
                  </a:lnTo>
                  <a:lnTo>
                    <a:pt x="626404" y="14663"/>
                  </a:lnTo>
                  <a:lnTo>
                    <a:pt x="835205" y="14663"/>
                  </a:lnTo>
                  <a:lnTo>
                    <a:pt x="1044007" y="14663"/>
                  </a:lnTo>
                  <a:lnTo>
                    <a:pt x="1252808" y="0"/>
                  </a:lnTo>
                  <a:lnTo>
                    <a:pt x="1461609" y="14663"/>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30280" y="1500786"/>
              <a:ext cx="1461609" cy="14663"/>
            </a:xfrm>
            <a:custGeom>
              <a:avLst/>
              <a:gdLst/>
              <a:ahLst/>
              <a:cxnLst/>
              <a:rect l="0" t="0" r="0" b="0"/>
              <a:pathLst>
                <a:path w="1461609" h="14663">
                  <a:moveTo>
                    <a:pt x="0" y="0"/>
                  </a:moveTo>
                  <a:lnTo>
                    <a:pt x="208801" y="0"/>
                  </a:lnTo>
                  <a:lnTo>
                    <a:pt x="417602" y="0"/>
                  </a:lnTo>
                  <a:lnTo>
                    <a:pt x="626404" y="14663"/>
                  </a:lnTo>
                  <a:lnTo>
                    <a:pt x="835205" y="14663"/>
                  </a:lnTo>
                  <a:lnTo>
                    <a:pt x="1044007" y="14663"/>
                  </a:lnTo>
                  <a:lnTo>
                    <a:pt x="1252808" y="0"/>
                  </a:lnTo>
                  <a:lnTo>
                    <a:pt x="1461609" y="14663"/>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3028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30280" y="1500786"/>
              <a:ext cx="1461609" cy="14663"/>
            </a:xfrm>
            <a:custGeom>
              <a:avLst/>
              <a:gdLst/>
              <a:ahLst/>
              <a:cxnLst/>
              <a:rect l="0" t="0" r="0" b="0"/>
              <a:pathLst>
                <a:path w="1461609" h="14663">
                  <a:moveTo>
                    <a:pt x="0" y="0"/>
                  </a:moveTo>
                  <a:lnTo>
                    <a:pt x="208801" y="0"/>
                  </a:lnTo>
                  <a:lnTo>
                    <a:pt x="417602" y="0"/>
                  </a:lnTo>
                  <a:lnTo>
                    <a:pt x="626404" y="14663"/>
                  </a:lnTo>
                  <a:lnTo>
                    <a:pt x="835205" y="14663"/>
                  </a:lnTo>
                  <a:lnTo>
                    <a:pt x="1044007" y="14663"/>
                  </a:lnTo>
                  <a:lnTo>
                    <a:pt x="1252808" y="0"/>
                  </a:lnTo>
                  <a:lnTo>
                    <a:pt x="1461609" y="14663"/>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30280" y="1500786"/>
              <a:ext cx="1461609" cy="14663"/>
            </a:xfrm>
            <a:custGeom>
              <a:avLst/>
              <a:gdLst/>
              <a:ahLst/>
              <a:cxnLst/>
              <a:rect l="0" t="0" r="0" b="0"/>
              <a:pathLst>
                <a:path w="1461609" h="14663">
                  <a:moveTo>
                    <a:pt x="0" y="0"/>
                  </a:moveTo>
                  <a:lnTo>
                    <a:pt x="208801" y="0"/>
                  </a:lnTo>
                  <a:lnTo>
                    <a:pt x="417602" y="0"/>
                  </a:lnTo>
                  <a:lnTo>
                    <a:pt x="626404" y="14663"/>
                  </a:lnTo>
                  <a:lnTo>
                    <a:pt x="835205" y="14663"/>
                  </a:lnTo>
                  <a:lnTo>
                    <a:pt x="1044007" y="14663"/>
                  </a:lnTo>
                  <a:lnTo>
                    <a:pt x="1252808" y="0"/>
                  </a:lnTo>
                  <a:lnTo>
                    <a:pt x="1461609" y="14663"/>
                  </a:lnTo>
                </a:path>
              </a:pathLst>
            </a:custGeom>
            <a:ln w="35231" cap="flat">
              <a:solidFill>
                <a:srgbClr val="1CABE2">
                  <a:alpha val="100000"/>
                </a:srgbClr>
              </a:solidFill>
              <a:prstDash val="solid"/>
              <a:round/>
            </a:ln>
          </p:spPr>
          <p:txBody>
            <a:bodyPr/>
            <a:lstStyle/>
            <a:p>
              <a:endParaRPr/>
            </a:p>
          </p:txBody>
        </p:sp>
        <p:sp>
          <p:nvSpPr>
            <p:cNvPr id="26" name="tx26"/>
            <p:cNvSpPr/>
            <p:nvPr/>
          </p:nvSpPr>
          <p:spPr>
            <a:xfrm>
              <a:off x="769991"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 name="tx27"/>
            <p:cNvSpPr/>
            <p:nvPr/>
          </p:nvSpPr>
          <p:spPr>
            <a:xfrm>
              <a:off x="978792"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 name="tx28"/>
            <p:cNvSpPr/>
            <p:nvPr/>
          </p:nvSpPr>
          <p:spPr>
            <a:xfrm>
              <a:off x="1187593"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 name="tx29"/>
            <p:cNvSpPr/>
            <p:nvPr/>
          </p:nvSpPr>
          <p:spPr>
            <a:xfrm>
              <a:off x="1396395"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0" name="tx30"/>
            <p:cNvSpPr/>
            <p:nvPr/>
          </p:nvSpPr>
          <p:spPr>
            <a:xfrm>
              <a:off x="1605196"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 name="tx31"/>
            <p:cNvSpPr/>
            <p:nvPr/>
          </p:nvSpPr>
          <p:spPr>
            <a:xfrm>
              <a:off x="1813998"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2" name="tx32"/>
            <p:cNvSpPr/>
            <p:nvPr/>
          </p:nvSpPr>
          <p:spPr>
            <a:xfrm>
              <a:off x="2022799"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 name="tx33"/>
            <p:cNvSpPr/>
            <p:nvPr/>
          </p:nvSpPr>
          <p:spPr>
            <a:xfrm>
              <a:off x="2231601"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 name="rc34"/>
            <p:cNvSpPr/>
            <p:nvPr/>
          </p:nvSpPr>
          <p:spPr>
            <a:xfrm>
              <a:off x="757200" y="2358593"/>
              <a:ext cx="1607770" cy="1000072"/>
            </a:xfrm>
            <a:prstGeom prst="rect">
              <a:avLst/>
            </a:prstGeom>
            <a:solidFill>
              <a:srgbClr val="EBEBEB">
                <a:alpha val="100000"/>
              </a:srgbClr>
            </a:solidFill>
          </p:spPr>
          <p:txBody>
            <a:bodyPr/>
            <a:lstStyle/>
            <a:p>
              <a:endParaRPr/>
            </a:p>
          </p:txBody>
        </p:sp>
        <p:sp>
          <p:nvSpPr>
            <p:cNvPr id="35" name="pl35"/>
            <p:cNvSpPr/>
            <p:nvPr/>
          </p:nvSpPr>
          <p:spPr>
            <a:xfrm>
              <a:off x="757200" y="33205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57200" y="295394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5873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757200" y="27706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83028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50" name="pl50"/>
            <p:cNvSpPr/>
            <p:nvPr/>
          </p:nvSpPr>
          <p:spPr>
            <a:xfrm>
              <a:off x="830280" y="2814638"/>
              <a:ext cx="1461609" cy="73319"/>
            </a:xfrm>
            <a:custGeom>
              <a:avLst/>
              <a:gdLst/>
              <a:ahLst/>
              <a:cxnLst/>
              <a:rect l="0" t="0" r="0" b="0"/>
              <a:pathLst>
                <a:path w="1461609" h="73319">
                  <a:moveTo>
                    <a:pt x="0" y="29327"/>
                  </a:moveTo>
                  <a:lnTo>
                    <a:pt x="208801" y="14663"/>
                  </a:lnTo>
                  <a:lnTo>
                    <a:pt x="417602" y="43991"/>
                  </a:lnTo>
                  <a:lnTo>
                    <a:pt x="626404" y="73319"/>
                  </a:lnTo>
                  <a:lnTo>
                    <a:pt x="835205" y="43991"/>
                  </a:lnTo>
                  <a:lnTo>
                    <a:pt x="1044007" y="29327"/>
                  </a:lnTo>
                  <a:lnTo>
                    <a:pt x="1252808" y="14663"/>
                  </a:lnTo>
                  <a:lnTo>
                    <a:pt x="1461609" y="0"/>
                  </a:lnTo>
                </a:path>
              </a:pathLst>
            </a:custGeom>
            <a:ln w="40651" cap="flat">
              <a:solidFill>
                <a:srgbClr val="BEBEBE">
                  <a:alpha val="69803"/>
                </a:srgbClr>
              </a:solidFill>
              <a:prstDash val="solid"/>
              <a:round/>
            </a:ln>
          </p:spPr>
          <p:txBody>
            <a:bodyPr/>
            <a:lstStyle/>
            <a:p>
              <a:endParaRPr/>
            </a:p>
          </p:txBody>
        </p:sp>
        <p:sp>
          <p:nvSpPr>
            <p:cNvPr id="51" name="pl51"/>
            <p:cNvSpPr/>
            <p:nvPr/>
          </p:nvSpPr>
          <p:spPr>
            <a:xfrm>
              <a:off x="830280" y="2814638"/>
              <a:ext cx="1461609" cy="73319"/>
            </a:xfrm>
            <a:custGeom>
              <a:avLst/>
              <a:gdLst/>
              <a:ahLst/>
              <a:cxnLst/>
              <a:rect l="0" t="0" r="0" b="0"/>
              <a:pathLst>
                <a:path w="1461609" h="73319">
                  <a:moveTo>
                    <a:pt x="0" y="29327"/>
                  </a:moveTo>
                  <a:lnTo>
                    <a:pt x="208801" y="14663"/>
                  </a:lnTo>
                  <a:lnTo>
                    <a:pt x="417602" y="43991"/>
                  </a:lnTo>
                  <a:lnTo>
                    <a:pt x="626404" y="73319"/>
                  </a:lnTo>
                  <a:lnTo>
                    <a:pt x="835205" y="43991"/>
                  </a:lnTo>
                  <a:lnTo>
                    <a:pt x="1044007" y="29327"/>
                  </a:lnTo>
                  <a:lnTo>
                    <a:pt x="1252808" y="14663"/>
                  </a:lnTo>
                  <a:lnTo>
                    <a:pt x="1461609" y="0"/>
                  </a:lnTo>
                </a:path>
              </a:pathLst>
            </a:custGeom>
            <a:ln w="35231" cap="flat">
              <a:solidFill>
                <a:srgbClr val="BEBEBE">
                  <a:alpha val="69803"/>
                </a:srgbClr>
              </a:solidFill>
              <a:prstDash val="solid"/>
              <a:round/>
            </a:ln>
          </p:spPr>
          <p:txBody>
            <a:bodyPr/>
            <a:lstStyle/>
            <a:p>
              <a:endParaRPr/>
            </a:p>
          </p:txBody>
        </p:sp>
        <p:sp>
          <p:nvSpPr>
            <p:cNvPr id="52" name="pl52"/>
            <p:cNvSpPr/>
            <p:nvPr/>
          </p:nvSpPr>
          <p:spPr>
            <a:xfrm>
              <a:off x="83028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53" name="pl53"/>
            <p:cNvSpPr/>
            <p:nvPr/>
          </p:nvSpPr>
          <p:spPr>
            <a:xfrm>
              <a:off x="830280" y="2814638"/>
              <a:ext cx="1461609" cy="73319"/>
            </a:xfrm>
            <a:custGeom>
              <a:avLst/>
              <a:gdLst/>
              <a:ahLst/>
              <a:cxnLst/>
              <a:rect l="0" t="0" r="0" b="0"/>
              <a:pathLst>
                <a:path w="1461609" h="73319">
                  <a:moveTo>
                    <a:pt x="0" y="29327"/>
                  </a:moveTo>
                  <a:lnTo>
                    <a:pt x="208801" y="14663"/>
                  </a:lnTo>
                  <a:lnTo>
                    <a:pt x="417602" y="43991"/>
                  </a:lnTo>
                  <a:lnTo>
                    <a:pt x="626404" y="73319"/>
                  </a:lnTo>
                  <a:lnTo>
                    <a:pt x="835205" y="43991"/>
                  </a:lnTo>
                  <a:lnTo>
                    <a:pt x="1044007" y="29327"/>
                  </a:lnTo>
                  <a:lnTo>
                    <a:pt x="1252808" y="14663"/>
                  </a:lnTo>
                  <a:lnTo>
                    <a:pt x="1461609" y="0"/>
                  </a:lnTo>
                </a:path>
              </a:pathLst>
            </a:custGeom>
            <a:ln w="40651" cap="flat">
              <a:solidFill>
                <a:srgbClr val="000000">
                  <a:alpha val="100000"/>
                </a:srgbClr>
              </a:solidFill>
              <a:prstDash val="solid"/>
              <a:round/>
            </a:ln>
          </p:spPr>
          <p:txBody>
            <a:bodyPr/>
            <a:lstStyle/>
            <a:p>
              <a:endParaRPr/>
            </a:p>
          </p:txBody>
        </p:sp>
        <p:sp>
          <p:nvSpPr>
            <p:cNvPr id="54" name="pl54"/>
            <p:cNvSpPr/>
            <p:nvPr/>
          </p:nvSpPr>
          <p:spPr>
            <a:xfrm>
              <a:off x="830280" y="2814638"/>
              <a:ext cx="1461609" cy="73319"/>
            </a:xfrm>
            <a:custGeom>
              <a:avLst/>
              <a:gdLst/>
              <a:ahLst/>
              <a:cxnLst/>
              <a:rect l="0" t="0" r="0" b="0"/>
              <a:pathLst>
                <a:path w="1461609" h="73319">
                  <a:moveTo>
                    <a:pt x="0" y="29327"/>
                  </a:moveTo>
                  <a:lnTo>
                    <a:pt x="208801" y="14663"/>
                  </a:lnTo>
                  <a:lnTo>
                    <a:pt x="417602" y="43991"/>
                  </a:lnTo>
                  <a:lnTo>
                    <a:pt x="626404" y="73319"/>
                  </a:lnTo>
                  <a:lnTo>
                    <a:pt x="835205" y="43991"/>
                  </a:lnTo>
                  <a:lnTo>
                    <a:pt x="1044007" y="29327"/>
                  </a:lnTo>
                  <a:lnTo>
                    <a:pt x="1252808" y="14663"/>
                  </a:lnTo>
                  <a:lnTo>
                    <a:pt x="1461609" y="0"/>
                  </a:lnTo>
                </a:path>
              </a:pathLst>
            </a:custGeom>
            <a:ln w="35231" cap="flat">
              <a:solidFill>
                <a:srgbClr val="1CABE2">
                  <a:alpha val="100000"/>
                </a:srgbClr>
              </a:solidFill>
              <a:prstDash val="solid"/>
              <a:round/>
            </a:ln>
          </p:spPr>
          <p:txBody>
            <a:bodyPr/>
            <a:lstStyle/>
            <a:p>
              <a:endParaRPr/>
            </a:p>
          </p:txBody>
        </p:sp>
        <p:sp>
          <p:nvSpPr>
            <p:cNvPr id="55" name="tx55"/>
            <p:cNvSpPr/>
            <p:nvPr/>
          </p:nvSpPr>
          <p:spPr>
            <a:xfrm>
              <a:off x="769991"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6" name="tx56"/>
            <p:cNvSpPr/>
            <p:nvPr/>
          </p:nvSpPr>
          <p:spPr>
            <a:xfrm>
              <a:off x="978792" y="26491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 name="tx57"/>
            <p:cNvSpPr/>
            <p:nvPr/>
          </p:nvSpPr>
          <p:spPr>
            <a:xfrm>
              <a:off x="1187593"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8" name="tx58"/>
            <p:cNvSpPr/>
            <p:nvPr/>
          </p:nvSpPr>
          <p:spPr>
            <a:xfrm>
              <a:off x="1396395" y="27078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9" name="tx59"/>
            <p:cNvSpPr/>
            <p:nvPr/>
          </p:nvSpPr>
          <p:spPr>
            <a:xfrm>
              <a:off x="1605196"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 name="tx60"/>
            <p:cNvSpPr/>
            <p:nvPr/>
          </p:nvSpPr>
          <p:spPr>
            <a:xfrm>
              <a:off x="1813998"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 name="tx61"/>
            <p:cNvSpPr/>
            <p:nvPr/>
          </p:nvSpPr>
          <p:spPr>
            <a:xfrm>
              <a:off x="2022799" y="26491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 name="tx62"/>
            <p:cNvSpPr/>
            <p:nvPr/>
          </p:nvSpPr>
          <p:spPr>
            <a:xfrm>
              <a:off x="2231601" y="2634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3" name="rc63"/>
            <p:cNvSpPr/>
            <p:nvPr/>
          </p:nvSpPr>
          <p:spPr>
            <a:xfrm>
              <a:off x="757200" y="3643117"/>
              <a:ext cx="1607770" cy="1000072"/>
            </a:xfrm>
            <a:prstGeom prst="rect">
              <a:avLst/>
            </a:prstGeom>
            <a:solidFill>
              <a:srgbClr val="EBEBEB">
                <a:alpha val="100000"/>
              </a:srgbClr>
            </a:solidFill>
          </p:spPr>
          <p:txBody>
            <a:bodyPr/>
            <a:lstStyle/>
            <a:p>
              <a:endParaRPr/>
            </a:p>
          </p:txBody>
        </p:sp>
        <p:sp>
          <p:nvSpPr>
            <p:cNvPr id="64" name="pl64"/>
            <p:cNvSpPr/>
            <p:nvPr/>
          </p:nvSpPr>
          <p:spPr>
            <a:xfrm>
              <a:off x="757200" y="46050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57200" y="42384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57200" y="38718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757200" y="40551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83028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79" name="pl79"/>
            <p:cNvSpPr/>
            <p:nvPr/>
          </p:nvSpPr>
          <p:spPr>
            <a:xfrm>
              <a:off x="830280" y="4069834"/>
              <a:ext cx="1461609" cy="205293"/>
            </a:xfrm>
            <a:custGeom>
              <a:avLst/>
              <a:gdLst/>
              <a:ahLst/>
              <a:cxnLst/>
              <a:rect l="0" t="0" r="0" b="0"/>
              <a:pathLst>
                <a:path w="1461609" h="205293">
                  <a:moveTo>
                    <a:pt x="0" y="14663"/>
                  </a:moveTo>
                  <a:lnTo>
                    <a:pt x="208801" y="0"/>
                  </a:lnTo>
                  <a:lnTo>
                    <a:pt x="417602" y="131974"/>
                  </a:lnTo>
                  <a:lnTo>
                    <a:pt x="626404" y="146638"/>
                  </a:lnTo>
                  <a:lnTo>
                    <a:pt x="835205" y="131974"/>
                  </a:lnTo>
                  <a:lnTo>
                    <a:pt x="1044007" y="117310"/>
                  </a:lnTo>
                  <a:lnTo>
                    <a:pt x="1252808" y="131974"/>
                  </a:lnTo>
                  <a:lnTo>
                    <a:pt x="1461609" y="205293"/>
                  </a:lnTo>
                </a:path>
              </a:pathLst>
            </a:custGeom>
            <a:ln w="40651" cap="flat">
              <a:solidFill>
                <a:srgbClr val="BEBEBE">
                  <a:alpha val="69803"/>
                </a:srgbClr>
              </a:solidFill>
              <a:prstDash val="solid"/>
              <a:round/>
            </a:ln>
          </p:spPr>
          <p:txBody>
            <a:bodyPr/>
            <a:lstStyle/>
            <a:p>
              <a:endParaRPr/>
            </a:p>
          </p:txBody>
        </p:sp>
        <p:sp>
          <p:nvSpPr>
            <p:cNvPr id="80" name="pl80"/>
            <p:cNvSpPr/>
            <p:nvPr/>
          </p:nvSpPr>
          <p:spPr>
            <a:xfrm>
              <a:off x="830280" y="4069834"/>
              <a:ext cx="1461609" cy="205293"/>
            </a:xfrm>
            <a:custGeom>
              <a:avLst/>
              <a:gdLst/>
              <a:ahLst/>
              <a:cxnLst/>
              <a:rect l="0" t="0" r="0" b="0"/>
              <a:pathLst>
                <a:path w="1461609" h="205293">
                  <a:moveTo>
                    <a:pt x="0" y="14663"/>
                  </a:moveTo>
                  <a:lnTo>
                    <a:pt x="208801" y="0"/>
                  </a:lnTo>
                  <a:lnTo>
                    <a:pt x="417602" y="131974"/>
                  </a:lnTo>
                  <a:lnTo>
                    <a:pt x="626404" y="146638"/>
                  </a:lnTo>
                  <a:lnTo>
                    <a:pt x="835205" y="131974"/>
                  </a:lnTo>
                  <a:lnTo>
                    <a:pt x="1044007" y="117310"/>
                  </a:lnTo>
                  <a:lnTo>
                    <a:pt x="1252808" y="131974"/>
                  </a:lnTo>
                  <a:lnTo>
                    <a:pt x="1461609" y="205293"/>
                  </a:lnTo>
                </a:path>
              </a:pathLst>
            </a:custGeom>
            <a:ln w="35231" cap="flat">
              <a:solidFill>
                <a:srgbClr val="BEBEBE">
                  <a:alpha val="69803"/>
                </a:srgbClr>
              </a:solidFill>
              <a:prstDash val="solid"/>
              <a:round/>
            </a:ln>
          </p:spPr>
          <p:txBody>
            <a:bodyPr/>
            <a:lstStyle/>
            <a:p>
              <a:endParaRPr/>
            </a:p>
          </p:txBody>
        </p:sp>
        <p:sp>
          <p:nvSpPr>
            <p:cNvPr id="81" name="pl81"/>
            <p:cNvSpPr/>
            <p:nvPr/>
          </p:nvSpPr>
          <p:spPr>
            <a:xfrm>
              <a:off x="83028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82" name="pl82"/>
            <p:cNvSpPr/>
            <p:nvPr/>
          </p:nvSpPr>
          <p:spPr>
            <a:xfrm>
              <a:off x="830280" y="4069834"/>
              <a:ext cx="1461609" cy="205293"/>
            </a:xfrm>
            <a:custGeom>
              <a:avLst/>
              <a:gdLst/>
              <a:ahLst/>
              <a:cxnLst/>
              <a:rect l="0" t="0" r="0" b="0"/>
              <a:pathLst>
                <a:path w="1461609" h="205293">
                  <a:moveTo>
                    <a:pt x="0" y="14663"/>
                  </a:moveTo>
                  <a:lnTo>
                    <a:pt x="208801" y="0"/>
                  </a:lnTo>
                  <a:lnTo>
                    <a:pt x="417602" y="131974"/>
                  </a:lnTo>
                  <a:lnTo>
                    <a:pt x="626404" y="146638"/>
                  </a:lnTo>
                  <a:lnTo>
                    <a:pt x="835205" y="131974"/>
                  </a:lnTo>
                  <a:lnTo>
                    <a:pt x="1044007" y="117310"/>
                  </a:lnTo>
                  <a:lnTo>
                    <a:pt x="1252808" y="131974"/>
                  </a:lnTo>
                  <a:lnTo>
                    <a:pt x="1461609" y="205293"/>
                  </a:lnTo>
                </a:path>
              </a:pathLst>
            </a:custGeom>
            <a:ln w="40651" cap="flat">
              <a:solidFill>
                <a:srgbClr val="000000">
                  <a:alpha val="100000"/>
                </a:srgbClr>
              </a:solidFill>
              <a:prstDash val="solid"/>
              <a:round/>
            </a:ln>
          </p:spPr>
          <p:txBody>
            <a:bodyPr/>
            <a:lstStyle/>
            <a:p>
              <a:endParaRPr/>
            </a:p>
          </p:txBody>
        </p:sp>
        <p:sp>
          <p:nvSpPr>
            <p:cNvPr id="83" name="pl83"/>
            <p:cNvSpPr/>
            <p:nvPr/>
          </p:nvSpPr>
          <p:spPr>
            <a:xfrm>
              <a:off x="830280" y="4069834"/>
              <a:ext cx="1461609" cy="205293"/>
            </a:xfrm>
            <a:custGeom>
              <a:avLst/>
              <a:gdLst/>
              <a:ahLst/>
              <a:cxnLst/>
              <a:rect l="0" t="0" r="0" b="0"/>
              <a:pathLst>
                <a:path w="1461609" h="205293">
                  <a:moveTo>
                    <a:pt x="0" y="14663"/>
                  </a:moveTo>
                  <a:lnTo>
                    <a:pt x="208801" y="0"/>
                  </a:lnTo>
                  <a:lnTo>
                    <a:pt x="417602" y="131974"/>
                  </a:lnTo>
                  <a:lnTo>
                    <a:pt x="626404" y="146638"/>
                  </a:lnTo>
                  <a:lnTo>
                    <a:pt x="835205" y="131974"/>
                  </a:lnTo>
                  <a:lnTo>
                    <a:pt x="1044007" y="117310"/>
                  </a:lnTo>
                  <a:lnTo>
                    <a:pt x="1252808" y="131974"/>
                  </a:lnTo>
                  <a:lnTo>
                    <a:pt x="1461609" y="205293"/>
                  </a:lnTo>
                </a:path>
              </a:pathLst>
            </a:custGeom>
            <a:ln w="35231" cap="flat">
              <a:solidFill>
                <a:srgbClr val="1CABE2">
                  <a:alpha val="100000"/>
                </a:srgbClr>
              </a:solidFill>
              <a:prstDash val="solid"/>
              <a:round/>
            </a:ln>
          </p:spPr>
          <p:txBody>
            <a:bodyPr/>
            <a:lstStyle/>
            <a:p>
              <a:endParaRPr/>
            </a:p>
          </p:txBody>
        </p:sp>
        <p:sp>
          <p:nvSpPr>
            <p:cNvPr id="84" name="tx84"/>
            <p:cNvSpPr/>
            <p:nvPr/>
          </p:nvSpPr>
          <p:spPr>
            <a:xfrm>
              <a:off x="769991" y="39043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 name="tx85"/>
            <p:cNvSpPr/>
            <p:nvPr/>
          </p:nvSpPr>
          <p:spPr>
            <a:xfrm>
              <a:off x="978792" y="38897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 name="tx86"/>
            <p:cNvSpPr/>
            <p:nvPr/>
          </p:nvSpPr>
          <p:spPr>
            <a:xfrm>
              <a:off x="1187593" y="4021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7" name="tx87"/>
            <p:cNvSpPr/>
            <p:nvPr/>
          </p:nvSpPr>
          <p:spPr>
            <a:xfrm>
              <a:off x="1396395" y="4036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8" name="tx88"/>
            <p:cNvSpPr/>
            <p:nvPr/>
          </p:nvSpPr>
          <p:spPr>
            <a:xfrm>
              <a:off x="1605196" y="4021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 name="tx89"/>
            <p:cNvSpPr/>
            <p:nvPr/>
          </p:nvSpPr>
          <p:spPr>
            <a:xfrm>
              <a:off x="1813998" y="40070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 name="tx90"/>
            <p:cNvSpPr/>
            <p:nvPr/>
          </p:nvSpPr>
          <p:spPr>
            <a:xfrm>
              <a:off x="2022799" y="40216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1" name="tx91"/>
            <p:cNvSpPr/>
            <p:nvPr/>
          </p:nvSpPr>
          <p:spPr>
            <a:xfrm>
              <a:off x="2231601" y="4095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2" name="rc92"/>
            <p:cNvSpPr/>
            <p:nvPr/>
          </p:nvSpPr>
          <p:spPr>
            <a:xfrm>
              <a:off x="757200" y="4927641"/>
              <a:ext cx="1607770" cy="1000072"/>
            </a:xfrm>
            <a:prstGeom prst="rect">
              <a:avLst/>
            </a:prstGeom>
            <a:solidFill>
              <a:srgbClr val="EBEBEB">
                <a:alpha val="100000"/>
              </a:srgbClr>
            </a:solidFill>
          </p:spPr>
          <p:txBody>
            <a:bodyPr/>
            <a:lstStyle/>
            <a:p>
              <a:endParaRPr/>
            </a:p>
          </p:txBody>
        </p:sp>
        <p:sp>
          <p:nvSpPr>
            <p:cNvPr id="93" name="pl93"/>
            <p:cNvSpPr/>
            <p:nvPr/>
          </p:nvSpPr>
          <p:spPr>
            <a:xfrm>
              <a:off x="757200" y="58895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757200" y="55229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757200" y="51563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757200" y="533969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108" name="pl108"/>
            <p:cNvSpPr/>
            <p:nvPr/>
          </p:nvSpPr>
          <p:spPr>
            <a:xfrm>
              <a:off x="830280" y="5369022"/>
              <a:ext cx="1461609" cy="102646"/>
            </a:xfrm>
            <a:custGeom>
              <a:avLst/>
              <a:gdLst/>
              <a:ahLst/>
              <a:cxnLst/>
              <a:rect l="0" t="0" r="0" b="0"/>
              <a:pathLst>
                <a:path w="1461609" h="102646">
                  <a:moveTo>
                    <a:pt x="0" y="0"/>
                  </a:moveTo>
                  <a:lnTo>
                    <a:pt x="208801" y="14663"/>
                  </a:lnTo>
                  <a:lnTo>
                    <a:pt x="417602" y="87982"/>
                  </a:lnTo>
                  <a:lnTo>
                    <a:pt x="626404" y="102646"/>
                  </a:lnTo>
                  <a:lnTo>
                    <a:pt x="835205" y="87982"/>
                  </a:lnTo>
                  <a:lnTo>
                    <a:pt x="1044007" y="73319"/>
                  </a:lnTo>
                  <a:lnTo>
                    <a:pt x="1252808" y="43991"/>
                  </a:lnTo>
                  <a:lnTo>
                    <a:pt x="1461609" y="87982"/>
                  </a:lnTo>
                </a:path>
              </a:pathLst>
            </a:custGeom>
            <a:ln w="40651" cap="flat">
              <a:solidFill>
                <a:srgbClr val="BEBEBE">
                  <a:alpha val="69803"/>
                </a:srgbClr>
              </a:solidFill>
              <a:prstDash val="solid"/>
              <a:round/>
            </a:ln>
          </p:spPr>
          <p:txBody>
            <a:bodyPr/>
            <a:lstStyle/>
            <a:p>
              <a:endParaRPr/>
            </a:p>
          </p:txBody>
        </p:sp>
        <p:sp>
          <p:nvSpPr>
            <p:cNvPr id="109" name="pl109"/>
            <p:cNvSpPr/>
            <p:nvPr/>
          </p:nvSpPr>
          <p:spPr>
            <a:xfrm>
              <a:off x="830280" y="5369022"/>
              <a:ext cx="1461609" cy="102646"/>
            </a:xfrm>
            <a:custGeom>
              <a:avLst/>
              <a:gdLst/>
              <a:ahLst/>
              <a:cxnLst/>
              <a:rect l="0" t="0" r="0" b="0"/>
              <a:pathLst>
                <a:path w="1461609" h="102646">
                  <a:moveTo>
                    <a:pt x="0" y="0"/>
                  </a:moveTo>
                  <a:lnTo>
                    <a:pt x="208801" y="14663"/>
                  </a:lnTo>
                  <a:lnTo>
                    <a:pt x="417602" y="87982"/>
                  </a:lnTo>
                  <a:lnTo>
                    <a:pt x="626404" y="102646"/>
                  </a:lnTo>
                  <a:lnTo>
                    <a:pt x="835205" y="87982"/>
                  </a:lnTo>
                  <a:lnTo>
                    <a:pt x="1044007" y="73319"/>
                  </a:lnTo>
                  <a:lnTo>
                    <a:pt x="1252808" y="43991"/>
                  </a:lnTo>
                  <a:lnTo>
                    <a:pt x="1461609" y="87982"/>
                  </a:lnTo>
                </a:path>
              </a:pathLst>
            </a:custGeom>
            <a:ln w="35231" cap="flat">
              <a:solidFill>
                <a:srgbClr val="BEBEBE">
                  <a:alpha val="69803"/>
                </a:srgbClr>
              </a:solidFill>
              <a:prstDash val="solid"/>
              <a:round/>
            </a:ln>
          </p:spPr>
          <p:txBody>
            <a:bodyPr/>
            <a:lstStyle/>
            <a:p>
              <a:endParaRPr/>
            </a:p>
          </p:txBody>
        </p:sp>
        <p:sp>
          <p:nvSpPr>
            <p:cNvPr id="110" name="pl110"/>
            <p:cNvSpPr/>
            <p:nvPr/>
          </p:nvSpPr>
          <p:spPr>
            <a:xfrm>
              <a:off x="83028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111" name="pl111"/>
            <p:cNvSpPr/>
            <p:nvPr/>
          </p:nvSpPr>
          <p:spPr>
            <a:xfrm>
              <a:off x="830280" y="5369022"/>
              <a:ext cx="1461609" cy="102646"/>
            </a:xfrm>
            <a:custGeom>
              <a:avLst/>
              <a:gdLst/>
              <a:ahLst/>
              <a:cxnLst/>
              <a:rect l="0" t="0" r="0" b="0"/>
              <a:pathLst>
                <a:path w="1461609" h="102646">
                  <a:moveTo>
                    <a:pt x="0" y="0"/>
                  </a:moveTo>
                  <a:lnTo>
                    <a:pt x="208801" y="14663"/>
                  </a:lnTo>
                  <a:lnTo>
                    <a:pt x="417602" y="87982"/>
                  </a:lnTo>
                  <a:lnTo>
                    <a:pt x="626404" y="102646"/>
                  </a:lnTo>
                  <a:lnTo>
                    <a:pt x="835205" y="87982"/>
                  </a:lnTo>
                  <a:lnTo>
                    <a:pt x="1044007" y="73319"/>
                  </a:lnTo>
                  <a:lnTo>
                    <a:pt x="1252808" y="43991"/>
                  </a:lnTo>
                  <a:lnTo>
                    <a:pt x="1461609" y="87982"/>
                  </a:lnTo>
                </a:path>
              </a:pathLst>
            </a:custGeom>
            <a:ln w="40651" cap="flat">
              <a:solidFill>
                <a:srgbClr val="000000">
                  <a:alpha val="100000"/>
                </a:srgbClr>
              </a:solidFill>
              <a:prstDash val="solid"/>
              <a:round/>
            </a:ln>
          </p:spPr>
          <p:txBody>
            <a:bodyPr/>
            <a:lstStyle/>
            <a:p>
              <a:endParaRPr/>
            </a:p>
          </p:txBody>
        </p:sp>
        <p:sp>
          <p:nvSpPr>
            <p:cNvPr id="112" name="pl112"/>
            <p:cNvSpPr/>
            <p:nvPr/>
          </p:nvSpPr>
          <p:spPr>
            <a:xfrm>
              <a:off x="830280" y="5369022"/>
              <a:ext cx="1461609" cy="102646"/>
            </a:xfrm>
            <a:custGeom>
              <a:avLst/>
              <a:gdLst/>
              <a:ahLst/>
              <a:cxnLst/>
              <a:rect l="0" t="0" r="0" b="0"/>
              <a:pathLst>
                <a:path w="1461609" h="102646">
                  <a:moveTo>
                    <a:pt x="0" y="0"/>
                  </a:moveTo>
                  <a:lnTo>
                    <a:pt x="208801" y="14663"/>
                  </a:lnTo>
                  <a:lnTo>
                    <a:pt x="417602" y="87982"/>
                  </a:lnTo>
                  <a:lnTo>
                    <a:pt x="626404" y="102646"/>
                  </a:lnTo>
                  <a:lnTo>
                    <a:pt x="835205" y="87982"/>
                  </a:lnTo>
                  <a:lnTo>
                    <a:pt x="1044007" y="73319"/>
                  </a:lnTo>
                  <a:lnTo>
                    <a:pt x="1252808" y="43991"/>
                  </a:lnTo>
                  <a:lnTo>
                    <a:pt x="1461609" y="87982"/>
                  </a:lnTo>
                </a:path>
              </a:pathLst>
            </a:custGeom>
            <a:ln w="35231" cap="flat">
              <a:solidFill>
                <a:srgbClr val="1CABE2">
                  <a:alpha val="100000"/>
                </a:srgbClr>
              </a:solidFill>
              <a:prstDash val="solid"/>
              <a:round/>
            </a:ln>
          </p:spPr>
          <p:txBody>
            <a:bodyPr/>
            <a:lstStyle/>
            <a:p>
              <a:endParaRPr/>
            </a:p>
          </p:txBody>
        </p:sp>
        <p:sp>
          <p:nvSpPr>
            <p:cNvPr id="113" name="tx113"/>
            <p:cNvSpPr/>
            <p:nvPr/>
          </p:nvSpPr>
          <p:spPr>
            <a:xfrm>
              <a:off x="769991" y="5188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4" name="tx114"/>
            <p:cNvSpPr/>
            <p:nvPr/>
          </p:nvSpPr>
          <p:spPr>
            <a:xfrm>
              <a:off x="978792" y="52035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 name="tx115"/>
            <p:cNvSpPr/>
            <p:nvPr/>
          </p:nvSpPr>
          <p:spPr>
            <a:xfrm>
              <a:off x="1187593" y="52768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6" name="tx116"/>
            <p:cNvSpPr/>
            <p:nvPr/>
          </p:nvSpPr>
          <p:spPr>
            <a:xfrm>
              <a:off x="1396395" y="529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7" name="tx117"/>
            <p:cNvSpPr/>
            <p:nvPr/>
          </p:nvSpPr>
          <p:spPr>
            <a:xfrm>
              <a:off x="1605196" y="52768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8" name="tx118"/>
            <p:cNvSpPr/>
            <p:nvPr/>
          </p:nvSpPr>
          <p:spPr>
            <a:xfrm>
              <a:off x="1813998" y="52621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9" name="tx119"/>
            <p:cNvSpPr/>
            <p:nvPr/>
          </p:nvSpPr>
          <p:spPr>
            <a:xfrm>
              <a:off x="2022799" y="5232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0" name="tx120"/>
            <p:cNvSpPr/>
            <p:nvPr/>
          </p:nvSpPr>
          <p:spPr>
            <a:xfrm>
              <a:off x="2231601" y="52768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1" name="rc121"/>
            <p:cNvSpPr/>
            <p:nvPr/>
          </p:nvSpPr>
          <p:spPr>
            <a:xfrm>
              <a:off x="2434560" y="1074069"/>
              <a:ext cx="1607770" cy="1000072"/>
            </a:xfrm>
            <a:prstGeom prst="rect">
              <a:avLst/>
            </a:prstGeom>
            <a:solidFill>
              <a:srgbClr val="EBEBEB">
                <a:alpha val="100000"/>
              </a:srgbClr>
            </a:solidFill>
          </p:spPr>
          <p:txBody>
            <a:bodyPr/>
            <a:lstStyle/>
            <a:p>
              <a:endParaRPr/>
            </a:p>
          </p:txBody>
        </p:sp>
        <p:sp>
          <p:nvSpPr>
            <p:cNvPr id="122" name="pl122"/>
            <p:cNvSpPr/>
            <p:nvPr/>
          </p:nvSpPr>
          <p:spPr>
            <a:xfrm>
              <a:off x="2434560" y="20360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2434560" y="16694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2434560" y="13028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6" name="pl126"/>
            <p:cNvSpPr/>
            <p:nvPr/>
          </p:nvSpPr>
          <p:spPr>
            <a:xfrm>
              <a:off x="243456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2434560" y="14861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50764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137" name="pl137"/>
            <p:cNvSpPr/>
            <p:nvPr/>
          </p:nvSpPr>
          <p:spPr>
            <a:xfrm>
              <a:off x="2507640" y="1500786"/>
              <a:ext cx="1461609" cy="43991"/>
            </a:xfrm>
            <a:custGeom>
              <a:avLst/>
              <a:gdLst/>
              <a:ahLst/>
              <a:cxnLst/>
              <a:rect l="0" t="0" r="0" b="0"/>
              <a:pathLst>
                <a:path w="1461609" h="43991">
                  <a:moveTo>
                    <a:pt x="0" y="43991"/>
                  </a:moveTo>
                  <a:lnTo>
                    <a:pt x="208801" y="43991"/>
                  </a:lnTo>
                  <a:lnTo>
                    <a:pt x="417602" y="43991"/>
                  </a:lnTo>
                  <a:lnTo>
                    <a:pt x="626404" y="43991"/>
                  </a:lnTo>
                  <a:lnTo>
                    <a:pt x="835205" y="43991"/>
                  </a:lnTo>
                  <a:lnTo>
                    <a:pt x="1044007" y="43991"/>
                  </a:lnTo>
                  <a:lnTo>
                    <a:pt x="1252808" y="29327"/>
                  </a:lnTo>
                  <a:lnTo>
                    <a:pt x="1461609" y="0"/>
                  </a:lnTo>
                </a:path>
              </a:pathLst>
            </a:custGeom>
            <a:ln w="40651" cap="flat">
              <a:solidFill>
                <a:srgbClr val="BEBEBE">
                  <a:alpha val="69803"/>
                </a:srgbClr>
              </a:solidFill>
              <a:prstDash val="solid"/>
              <a:round/>
            </a:ln>
          </p:spPr>
          <p:txBody>
            <a:bodyPr/>
            <a:lstStyle/>
            <a:p>
              <a:endParaRPr/>
            </a:p>
          </p:txBody>
        </p:sp>
        <p:sp>
          <p:nvSpPr>
            <p:cNvPr id="138" name="pl138"/>
            <p:cNvSpPr/>
            <p:nvPr/>
          </p:nvSpPr>
          <p:spPr>
            <a:xfrm>
              <a:off x="2507640" y="1500786"/>
              <a:ext cx="1461609" cy="43991"/>
            </a:xfrm>
            <a:custGeom>
              <a:avLst/>
              <a:gdLst/>
              <a:ahLst/>
              <a:cxnLst/>
              <a:rect l="0" t="0" r="0" b="0"/>
              <a:pathLst>
                <a:path w="1461609" h="43991">
                  <a:moveTo>
                    <a:pt x="0" y="43991"/>
                  </a:moveTo>
                  <a:lnTo>
                    <a:pt x="208801" y="43991"/>
                  </a:lnTo>
                  <a:lnTo>
                    <a:pt x="417602" y="43991"/>
                  </a:lnTo>
                  <a:lnTo>
                    <a:pt x="626404" y="43991"/>
                  </a:lnTo>
                  <a:lnTo>
                    <a:pt x="835205" y="43991"/>
                  </a:lnTo>
                  <a:lnTo>
                    <a:pt x="1044007" y="43991"/>
                  </a:lnTo>
                  <a:lnTo>
                    <a:pt x="1252808" y="29327"/>
                  </a:lnTo>
                  <a:lnTo>
                    <a:pt x="1461609" y="0"/>
                  </a:lnTo>
                </a:path>
              </a:pathLst>
            </a:custGeom>
            <a:ln w="35231" cap="flat">
              <a:solidFill>
                <a:srgbClr val="BEBEBE">
                  <a:alpha val="69803"/>
                </a:srgbClr>
              </a:solidFill>
              <a:prstDash val="solid"/>
              <a:round/>
            </a:ln>
          </p:spPr>
          <p:txBody>
            <a:bodyPr/>
            <a:lstStyle/>
            <a:p>
              <a:endParaRPr/>
            </a:p>
          </p:txBody>
        </p:sp>
        <p:sp>
          <p:nvSpPr>
            <p:cNvPr id="139" name="pl139"/>
            <p:cNvSpPr/>
            <p:nvPr/>
          </p:nvSpPr>
          <p:spPr>
            <a:xfrm>
              <a:off x="250764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140" name="pl140"/>
            <p:cNvSpPr/>
            <p:nvPr/>
          </p:nvSpPr>
          <p:spPr>
            <a:xfrm>
              <a:off x="2507640" y="1500786"/>
              <a:ext cx="1461609" cy="43991"/>
            </a:xfrm>
            <a:custGeom>
              <a:avLst/>
              <a:gdLst/>
              <a:ahLst/>
              <a:cxnLst/>
              <a:rect l="0" t="0" r="0" b="0"/>
              <a:pathLst>
                <a:path w="1461609" h="43991">
                  <a:moveTo>
                    <a:pt x="0" y="43991"/>
                  </a:moveTo>
                  <a:lnTo>
                    <a:pt x="208801" y="43991"/>
                  </a:lnTo>
                  <a:lnTo>
                    <a:pt x="417602" y="43991"/>
                  </a:lnTo>
                  <a:lnTo>
                    <a:pt x="626404" y="43991"/>
                  </a:lnTo>
                  <a:lnTo>
                    <a:pt x="835205" y="43991"/>
                  </a:lnTo>
                  <a:lnTo>
                    <a:pt x="1044007" y="43991"/>
                  </a:lnTo>
                  <a:lnTo>
                    <a:pt x="1252808" y="29327"/>
                  </a:lnTo>
                  <a:lnTo>
                    <a:pt x="1461609" y="0"/>
                  </a:lnTo>
                </a:path>
              </a:pathLst>
            </a:custGeom>
            <a:ln w="40651" cap="flat">
              <a:solidFill>
                <a:srgbClr val="000000">
                  <a:alpha val="100000"/>
                </a:srgbClr>
              </a:solidFill>
              <a:prstDash val="solid"/>
              <a:round/>
            </a:ln>
          </p:spPr>
          <p:txBody>
            <a:bodyPr/>
            <a:lstStyle/>
            <a:p>
              <a:endParaRPr/>
            </a:p>
          </p:txBody>
        </p:sp>
        <p:sp>
          <p:nvSpPr>
            <p:cNvPr id="141" name="pl141"/>
            <p:cNvSpPr/>
            <p:nvPr/>
          </p:nvSpPr>
          <p:spPr>
            <a:xfrm>
              <a:off x="2507640" y="1500786"/>
              <a:ext cx="1461609" cy="43991"/>
            </a:xfrm>
            <a:custGeom>
              <a:avLst/>
              <a:gdLst/>
              <a:ahLst/>
              <a:cxnLst/>
              <a:rect l="0" t="0" r="0" b="0"/>
              <a:pathLst>
                <a:path w="1461609" h="43991">
                  <a:moveTo>
                    <a:pt x="0" y="43991"/>
                  </a:moveTo>
                  <a:lnTo>
                    <a:pt x="208801" y="43991"/>
                  </a:lnTo>
                  <a:lnTo>
                    <a:pt x="417602" y="43991"/>
                  </a:lnTo>
                  <a:lnTo>
                    <a:pt x="626404" y="43991"/>
                  </a:lnTo>
                  <a:lnTo>
                    <a:pt x="835205" y="43991"/>
                  </a:lnTo>
                  <a:lnTo>
                    <a:pt x="1044007" y="43991"/>
                  </a:lnTo>
                  <a:lnTo>
                    <a:pt x="1252808" y="29327"/>
                  </a:lnTo>
                  <a:lnTo>
                    <a:pt x="1461609" y="0"/>
                  </a:lnTo>
                </a:path>
              </a:pathLst>
            </a:custGeom>
            <a:ln w="35231" cap="flat">
              <a:solidFill>
                <a:srgbClr val="1CABE2">
                  <a:alpha val="100000"/>
                </a:srgbClr>
              </a:solidFill>
              <a:prstDash val="solid"/>
              <a:round/>
            </a:ln>
          </p:spPr>
          <p:txBody>
            <a:bodyPr/>
            <a:lstStyle/>
            <a:p>
              <a:endParaRPr/>
            </a:p>
          </p:txBody>
        </p:sp>
        <p:sp>
          <p:nvSpPr>
            <p:cNvPr id="142" name="tx142"/>
            <p:cNvSpPr/>
            <p:nvPr/>
          </p:nvSpPr>
          <p:spPr>
            <a:xfrm>
              <a:off x="2447351"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 name="tx143"/>
            <p:cNvSpPr/>
            <p:nvPr/>
          </p:nvSpPr>
          <p:spPr>
            <a:xfrm>
              <a:off x="2656152"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4" name="tx144"/>
            <p:cNvSpPr/>
            <p:nvPr/>
          </p:nvSpPr>
          <p:spPr>
            <a:xfrm>
              <a:off x="2864953"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5" name="tx145"/>
            <p:cNvSpPr/>
            <p:nvPr/>
          </p:nvSpPr>
          <p:spPr>
            <a:xfrm>
              <a:off x="3073755"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6" name="tx146"/>
            <p:cNvSpPr/>
            <p:nvPr/>
          </p:nvSpPr>
          <p:spPr>
            <a:xfrm>
              <a:off x="3282556"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7" name="tx147"/>
            <p:cNvSpPr/>
            <p:nvPr/>
          </p:nvSpPr>
          <p:spPr>
            <a:xfrm>
              <a:off x="3491358" y="1364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8" name="tx148"/>
            <p:cNvSpPr/>
            <p:nvPr/>
          </p:nvSpPr>
          <p:spPr>
            <a:xfrm>
              <a:off x="3700159" y="1349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9" name="tx149"/>
            <p:cNvSpPr/>
            <p:nvPr/>
          </p:nvSpPr>
          <p:spPr>
            <a:xfrm>
              <a:off x="3908960"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0" name="rc150"/>
            <p:cNvSpPr/>
            <p:nvPr/>
          </p:nvSpPr>
          <p:spPr>
            <a:xfrm>
              <a:off x="2434560" y="2358593"/>
              <a:ext cx="1607770" cy="1000072"/>
            </a:xfrm>
            <a:prstGeom prst="rect">
              <a:avLst/>
            </a:prstGeom>
            <a:solidFill>
              <a:srgbClr val="EBEBEB">
                <a:alpha val="100000"/>
              </a:srgbClr>
            </a:solidFill>
          </p:spPr>
          <p:txBody>
            <a:bodyPr/>
            <a:lstStyle/>
            <a:p>
              <a:endParaRPr/>
            </a:p>
          </p:txBody>
        </p:sp>
        <p:sp>
          <p:nvSpPr>
            <p:cNvPr id="151" name="pl151"/>
            <p:cNvSpPr/>
            <p:nvPr/>
          </p:nvSpPr>
          <p:spPr>
            <a:xfrm>
              <a:off x="2434560" y="33205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434560" y="295394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434560" y="25873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5" name="pl155"/>
            <p:cNvSpPr/>
            <p:nvPr/>
          </p:nvSpPr>
          <p:spPr>
            <a:xfrm>
              <a:off x="243456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34560" y="27706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50764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2507640" y="2829302"/>
              <a:ext cx="1461609" cy="43991"/>
            </a:xfrm>
            <a:custGeom>
              <a:avLst/>
              <a:gdLst/>
              <a:ahLst/>
              <a:cxnLst/>
              <a:rect l="0" t="0" r="0" b="0"/>
              <a:pathLst>
                <a:path w="1461609" h="43991">
                  <a:moveTo>
                    <a:pt x="0" y="14663"/>
                  </a:moveTo>
                  <a:lnTo>
                    <a:pt x="208801" y="0"/>
                  </a:lnTo>
                  <a:lnTo>
                    <a:pt x="417602" y="0"/>
                  </a:lnTo>
                  <a:lnTo>
                    <a:pt x="626404" y="29327"/>
                  </a:lnTo>
                  <a:lnTo>
                    <a:pt x="835205" y="29327"/>
                  </a:lnTo>
                  <a:lnTo>
                    <a:pt x="1044007" y="14663"/>
                  </a:lnTo>
                  <a:lnTo>
                    <a:pt x="1252808" y="29327"/>
                  </a:lnTo>
                  <a:lnTo>
                    <a:pt x="1461609" y="43991"/>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2507640" y="2829302"/>
              <a:ext cx="1461609" cy="43991"/>
            </a:xfrm>
            <a:custGeom>
              <a:avLst/>
              <a:gdLst/>
              <a:ahLst/>
              <a:cxnLst/>
              <a:rect l="0" t="0" r="0" b="0"/>
              <a:pathLst>
                <a:path w="1461609" h="43991">
                  <a:moveTo>
                    <a:pt x="0" y="14663"/>
                  </a:moveTo>
                  <a:lnTo>
                    <a:pt x="208801" y="0"/>
                  </a:lnTo>
                  <a:lnTo>
                    <a:pt x="417602" y="0"/>
                  </a:lnTo>
                  <a:lnTo>
                    <a:pt x="626404" y="29327"/>
                  </a:lnTo>
                  <a:lnTo>
                    <a:pt x="835205" y="29327"/>
                  </a:lnTo>
                  <a:lnTo>
                    <a:pt x="1044007" y="14663"/>
                  </a:lnTo>
                  <a:lnTo>
                    <a:pt x="1252808" y="29327"/>
                  </a:lnTo>
                  <a:lnTo>
                    <a:pt x="1461609" y="43991"/>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250764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2507640" y="2829302"/>
              <a:ext cx="1461609" cy="43991"/>
            </a:xfrm>
            <a:custGeom>
              <a:avLst/>
              <a:gdLst/>
              <a:ahLst/>
              <a:cxnLst/>
              <a:rect l="0" t="0" r="0" b="0"/>
              <a:pathLst>
                <a:path w="1461609" h="43991">
                  <a:moveTo>
                    <a:pt x="0" y="14663"/>
                  </a:moveTo>
                  <a:lnTo>
                    <a:pt x="208801" y="0"/>
                  </a:lnTo>
                  <a:lnTo>
                    <a:pt x="417602" y="0"/>
                  </a:lnTo>
                  <a:lnTo>
                    <a:pt x="626404" y="29327"/>
                  </a:lnTo>
                  <a:lnTo>
                    <a:pt x="835205" y="29327"/>
                  </a:lnTo>
                  <a:lnTo>
                    <a:pt x="1044007" y="14663"/>
                  </a:lnTo>
                  <a:lnTo>
                    <a:pt x="1252808" y="29327"/>
                  </a:lnTo>
                  <a:lnTo>
                    <a:pt x="1461609" y="43991"/>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2507640" y="2829302"/>
              <a:ext cx="1461609" cy="43991"/>
            </a:xfrm>
            <a:custGeom>
              <a:avLst/>
              <a:gdLst/>
              <a:ahLst/>
              <a:cxnLst/>
              <a:rect l="0" t="0" r="0" b="0"/>
              <a:pathLst>
                <a:path w="1461609" h="43991">
                  <a:moveTo>
                    <a:pt x="0" y="14663"/>
                  </a:moveTo>
                  <a:lnTo>
                    <a:pt x="208801" y="0"/>
                  </a:lnTo>
                  <a:lnTo>
                    <a:pt x="417602" y="0"/>
                  </a:lnTo>
                  <a:lnTo>
                    <a:pt x="626404" y="29327"/>
                  </a:lnTo>
                  <a:lnTo>
                    <a:pt x="835205" y="29327"/>
                  </a:lnTo>
                  <a:lnTo>
                    <a:pt x="1044007" y="14663"/>
                  </a:lnTo>
                  <a:lnTo>
                    <a:pt x="1252808" y="29327"/>
                  </a:lnTo>
                  <a:lnTo>
                    <a:pt x="1461609" y="43991"/>
                  </a:lnTo>
                </a:path>
              </a:pathLst>
            </a:custGeom>
            <a:ln w="35231" cap="flat">
              <a:solidFill>
                <a:srgbClr val="1CABE2">
                  <a:alpha val="100000"/>
                </a:srgbClr>
              </a:solidFill>
              <a:prstDash val="solid"/>
              <a:round/>
            </a:ln>
          </p:spPr>
          <p:txBody>
            <a:bodyPr/>
            <a:lstStyle/>
            <a:p>
              <a:endParaRPr/>
            </a:p>
          </p:txBody>
        </p:sp>
        <p:sp>
          <p:nvSpPr>
            <p:cNvPr id="171" name="tx171"/>
            <p:cNvSpPr/>
            <p:nvPr/>
          </p:nvSpPr>
          <p:spPr>
            <a:xfrm>
              <a:off x="2447351"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72" name="tx172"/>
            <p:cNvSpPr/>
            <p:nvPr/>
          </p:nvSpPr>
          <p:spPr>
            <a:xfrm>
              <a:off x="2656152" y="26491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3" name="tx173"/>
            <p:cNvSpPr/>
            <p:nvPr/>
          </p:nvSpPr>
          <p:spPr>
            <a:xfrm>
              <a:off x="2864953" y="26491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74" name="tx174"/>
            <p:cNvSpPr/>
            <p:nvPr/>
          </p:nvSpPr>
          <p:spPr>
            <a:xfrm>
              <a:off x="3073755"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75" name="tx175"/>
            <p:cNvSpPr/>
            <p:nvPr/>
          </p:nvSpPr>
          <p:spPr>
            <a:xfrm>
              <a:off x="3282556"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76" name="tx176"/>
            <p:cNvSpPr/>
            <p:nvPr/>
          </p:nvSpPr>
          <p:spPr>
            <a:xfrm>
              <a:off x="3491358"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77" name="tx177"/>
            <p:cNvSpPr/>
            <p:nvPr/>
          </p:nvSpPr>
          <p:spPr>
            <a:xfrm>
              <a:off x="3700159" y="26785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78" name="tx178"/>
            <p:cNvSpPr/>
            <p:nvPr/>
          </p:nvSpPr>
          <p:spPr>
            <a:xfrm>
              <a:off x="3908960" y="26931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79" name="rc179"/>
            <p:cNvSpPr/>
            <p:nvPr/>
          </p:nvSpPr>
          <p:spPr>
            <a:xfrm>
              <a:off x="2434560" y="3643117"/>
              <a:ext cx="1607770" cy="1000072"/>
            </a:xfrm>
            <a:prstGeom prst="rect">
              <a:avLst/>
            </a:prstGeom>
            <a:solidFill>
              <a:srgbClr val="EBEBEB">
                <a:alpha val="100000"/>
              </a:srgbClr>
            </a:solidFill>
          </p:spPr>
          <p:txBody>
            <a:bodyPr/>
            <a:lstStyle/>
            <a:p>
              <a:endParaRPr/>
            </a:p>
          </p:txBody>
        </p:sp>
        <p:sp>
          <p:nvSpPr>
            <p:cNvPr id="180" name="pl180"/>
            <p:cNvSpPr/>
            <p:nvPr/>
          </p:nvSpPr>
          <p:spPr>
            <a:xfrm>
              <a:off x="2434560" y="46050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434560" y="42384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434560" y="38718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243456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34560" y="40551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50764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195" name="pl195"/>
            <p:cNvSpPr/>
            <p:nvPr/>
          </p:nvSpPr>
          <p:spPr>
            <a:xfrm>
              <a:off x="2507640" y="4113826"/>
              <a:ext cx="1461609" cy="205293"/>
            </a:xfrm>
            <a:custGeom>
              <a:avLst/>
              <a:gdLst/>
              <a:ahLst/>
              <a:cxnLst/>
              <a:rect l="0" t="0" r="0" b="0"/>
              <a:pathLst>
                <a:path w="1461609" h="205293">
                  <a:moveTo>
                    <a:pt x="0" y="0"/>
                  </a:moveTo>
                  <a:lnTo>
                    <a:pt x="208801" y="73319"/>
                  </a:lnTo>
                  <a:lnTo>
                    <a:pt x="417602" y="146638"/>
                  </a:lnTo>
                  <a:lnTo>
                    <a:pt x="626404" y="131974"/>
                  </a:lnTo>
                  <a:lnTo>
                    <a:pt x="835205" y="102646"/>
                  </a:lnTo>
                  <a:lnTo>
                    <a:pt x="1044007" y="131974"/>
                  </a:lnTo>
                  <a:lnTo>
                    <a:pt x="1252808" y="131974"/>
                  </a:lnTo>
                  <a:lnTo>
                    <a:pt x="1461609" y="205293"/>
                  </a:lnTo>
                </a:path>
              </a:pathLst>
            </a:custGeom>
            <a:ln w="40651" cap="flat">
              <a:solidFill>
                <a:srgbClr val="BEBEBE">
                  <a:alpha val="69803"/>
                </a:srgbClr>
              </a:solidFill>
              <a:prstDash val="solid"/>
              <a:round/>
            </a:ln>
          </p:spPr>
          <p:txBody>
            <a:bodyPr/>
            <a:lstStyle/>
            <a:p>
              <a:endParaRPr/>
            </a:p>
          </p:txBody>
        </p:sp>
        <p:sp>
          <p:nvSpPr>
            <p:cNvPr id="196" name="pl196"/>
            <p:cNvSpPr/>
            <p:nvPr/>
          </p:nvSpPr>
          <p:spPr>
            <a:xfrm>
              <a:off x="2507640" y="4113826"/>
              <a:ext cx="1461609" cy="205293"/>
            </a:xfrm>
            <a:custGeom>
              <a:avLst/>
              <a:gdLst/>
              <a:ahLst/>
              <a:cxnLst/>
              <a:rect l="0" t="0" r="0" b="0"/>
              <a:pathLst>
                <a:path w="1461609" h="205293">
                  <a:moveTo>
                    <a:pt x="0" y="0"/>
                  </a:moveTo>
                  <a:lnTo>
                    <a:pt x="208801" y="73319"/>
                  </a:lnTo>
                  <a:lnTo>
                    <a:pt x="417602" y="146638"/>
                  </a:lnTo>
                  <a:lnTo>
                    <a:pt x="626404" y="131974"/>
                  </a:lnTo>
                  <a:lnTo>
                    <a:pt x="835205" y="102646"/>
                  </a:lnTo>
                  <a:lnTo>
                    <a:pt x="1044007" y="131974"/>
                  </a:lnTo>
                  <a:lnTo>
                    <a:pt x="1252808" y="131974"/>
                  </a:lnTo>
                  <a:lnTo>
                    <a:pt x="1461609" y="205293"/>
                  </a:lnTo>
                </a:path>
              </a:pathLst>
            </a:custGeom>
            <a:ln w="35231" cap="flat">
              <a:solidFill>
                <a:srgbClr val="BEBEBE">
                  <a:alpha val="69803"/>
                </a:srgbClr>
              </a:solidFill>
              <a:prstDash val="solid"/>
              <a:round/>
            </a:ln>
          </p:spPr>
          <p:txBody>
            <a:bodyPr/>
            <a:lstStyle/>
            <a:p>
              <a:endParaRPr/>
            </a:p>
          </p:txBody>
        </p:sp>
        <p:sp>
          <p:nvSpPr>
            <p:cNvPr id="197" name="pl197"/>
            <p:cNvSpPr/>
            <p:nvPr/>
          </p:nvSpPr>
          <p:spPr>
            <a:xfrm>
              <a:off x="250764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198" name="pl198"/>
            <p:cNvSpPr/>
            <p:nvPr/>
          </p:nvSpPr>
          <p:spPr>
            <a:xfrm>
              <a:off x="2507640" y="4113826"/>
              <a:ext cx="1461609" cy="205293"/>
            </a:xfrm>
            <a:custGeom>
              <a:avLst/>
              <a:gdLst/>
              <a:ahLst/>
              <a:cxnLst/>
              <a:rect l="0" t="0" r="0" b="0"/>
              <a:pathLst>
                <a:path w="1461609" h="205293">
                  <a:moveTo>
                    <a:pt x="0" y="0"/>
                  </a:moveTo>
                  <a:lnTo>
                    <a:pt x="208801" y="73319"/>
                  </a:lnTo>
                  <a:lnTo>
                    <a:pt x="417602" y="146638"/>
                  </a:lnTo>
                  <a:lnTo>
                    <a:pt x="626404" y="131974"/>
                  </a:lnTo>
                  <a:lnTo>
                    <a:pt x="835205" y="102646"/>
                  </a:lnTo>
                  <a:lnTo>
                    <a:pt x="1044007" y="131974"/>
                  </a:lnTo>
                  <a:lnTo>
                    <a:pt x="1252808" y="131974"/>
                  </a:lnTo>
                  <a:lnTo>
                    <a:pt x="1461609" y="205293"/>
                  </a:lnTo>
                </a:path>
              </a:pathLst>
            </a:custGeom>
            <a:ln w="40651" cap="flat">
              <a:solidFill>
                <a:srgbClr val="000000">
                  <a:alpha val="100000"/>
                </a:srgbClr>
              </a:solidFill>
              <a:prstDash val="solid"/>
              <a:round/>
            </a:ln>
          </p:spPr>
          <p:txBody>
            <a:bodyPr/>
            <a:lstStyle/>
            <a:p>
              <a:endParaRPr/>
            </a:p>
          </p:txBody>
        </p:sp>
        <p:sp>
          <p:nvSpPr>
            <p:cNvPr id="199" name="pl199"/>
            <p:cNvSpPr/>
            <p:nvPr/>
          </p:nvSpPr>
          <p:spPr>
            <a:xfrm>
              <a:off x="2507640" y="4113826"/>
              <a:ext cx="1461609" cy="205293"/>
            </a:xfrm>
            <a:custGeom>
              <a:avLst/>
              <a:gdLst/>
              <a:ahLst/>
              <a:cxnLst/>
              <a:rect l="0" t="0" r="0" b="0"/>
              <a:pathLst>
                <a:path w="1461609" h="205293">
                  <a:moveTo>
                    <a:pt x="0" y="0"/>
                  </a:moveTo>
                  <a:lnTo>
                    <a:pt x="208801" y="73319"/>
                  </a:lnTo>
                  <a:lnTo>
                    <a:pt x="417602" y="146638"/>
                  </a:lnTo>
                  <a:lnTo>
                    <a:pt x="626404" y="131974"/>
                  </a:lnTo>
                  <a:lnTo>
                    <a:pt x="835205" y="102646"/>
                  </a:lnTo>
                  <a:lnTo>
                    <a:pt x="1044007" y="131974"/>
                  </a:lnTo>
                  <a:lnTo>
                    <a:pt x="1252808" y="131974"/>
                  </a:lnTo>
                  <a:lnTo>
                    <a:pt x="1461609" y="205293"/>
                  </a:lnTo>
                </a:path>
              </a:pathLst>
            </a:custGeom>
            <a:ln w="35231" cap="flat">
              <a:solidFill>
                <a:srgbClr val="1CABE2">
                  <a:alpha val="100000"/>
                </a:srgbClr>
              </a:solidFill>
              <a:prstDash val="solid"/>
              <a:round/>
            </a:ln>
          </p:spPr>
          <p:txBody>
            <a:bodyPr/>
            <a:lstStyle/>
            <a:p>
              <a:endParaRPr/>
            </a:p>
          </p:txBody>
        </p:sp>
        <p:sp>
          <p:nvSpPr>
            <p:cNvPr id="200" name="tx200"/>
            <p:cNvSpPr/>
            <p:nvPr/>
          </p:nvSpPr>
          <p:spPr>
            <a:xfrm>
              <a:off x="2447351" y="3933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01" name="tx201"/>
            <p:cNvSpPr/>
            <p:nvPr/>
          </p:nvSpPr>
          <p:spPr>
            <a:xfrm>
              <a:off x="2656152" y="40070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2" name="tx202"/>
            <p:cNvSpPr/>
            <p:nvPr/>
          </p:nvSpPr>
          <p:spPr>
            <a:xfrm>
              <a:off x="2864953" y="4080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03" name="tx203"/>
            <p:cNvSpPr/>
            <p:nvPr/>
          </p:nvSpPr>
          <p:spPr>
            <a:xfrm>
              <a:off x="3073755"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04" name="tx204"/>
            <p:cNvSpPr/>
            <p:nvPr/>
          </p:nvSpPr>
          <p:spPr>
            <a:xfrm>
              <a:off x="3282556" y="4036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05" name="tx205"/>
            <p:cNvSpPr/>
            <p:nvPr/>
          </p:nvSpPr>
          <p:spPr>
            <a:xfrm>
              <a:off x="3491358"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06" name="tx206"/>
            <p:cNvSpPr/>
            <p:nvPr/>
          </p:nvSpPr>
          <p:spPr>
            <a:xfrm>
              <a:off x="3700159"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07" name="tx207"/>
            <p:cNvSpPr/>
            <p:nvPr/>
          </p:nvSpPr>
          <p:spPr>
            <a:xfrm>
              <a:off x="3908960" y="41390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08" name="rc208"/>
            <p:cNvSpPr/>
            <p:nvPr/>
          </p:nvSpPr>
          <p:spPr>
            <a:xfrm>
              <a:off x="2434560" y="4927641"/>
              <a:ext cx="1607770" cy="1000072"/>
            </a:xfrm>
            <a:prstGeom prst="rect">
              <a:avLst/>
            </a:prstGeom>
            <a:solidFill>
              <a:srgbClr val="EBEBEB">
                <a:alpha val="100000"/>
              </a:srgbClr>
            </a:solidFill>
          </p:spPr>
          <p:txBody>
            <a:bodyPr/>
            <a:lstStyle/>
            <a:p>
              <a:endParaRPr/>
            </a:p>
          </p:txBody>
        </p:sp>
        <p:sp>
          <p:nvSpPr>
            <p:cNvPr id="209" name="pl209"/>
            <p:cNvSpPr/>
            <p:nvPr/>
          </p:nvSpPr>
          <p:spPr>
            <a:xfrm>
              <a:off x="2434560" y="58895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434560" y="55229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434560" y="51563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3" name="pl213"/>
            <p:cNvSpPr/>
            <p:nvPr/>
          </p:nvSpPr>
          <p:spPr>
            <a:xfrm>
              <a:off x="243456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34560" y="533969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224" name="pl224"/>
            <p:cNvSpPr/>
            <p:nvPr/>
          </p:nvSpPr>
          <p:spPr>
            <a:xfrm>
              <a:off x="2507640" y="5471669"/>
              <a:ext cx="1461609" cy="43991"/>
            </a:xfrm>
            <a:custGeom>
              <a:avLst/>
              <a:gdLst/>
              <a:ahLst/>
              <a:cxnLst/>
              <a:rect l="0" t="0" r="0" b="0"/>
              <a:pathLst>
                <a:path w="1461609" h="43991">
                  <a:moveTo>
                    <a:pt x="0" y="14663"/>
                  </a:moveTo>
                  <a:lnTo>
                    <a:pt x="208801" y="0"/>
                  </a:lnTo>
                  <a:lnTo>
                    <a:pt x="417602" y="14663"/>
                  </a:lnTo>
                  <a:lnTo>
                    <a:pt x="626404" y="43991"/>
                  </a:lnTo>
                  <a:lnTo>
                    <a:pt x="835205" y="29327"/>
                  </a:lnTo>
                  <a:lnTo>
                    <a:pt x="1044007" y="29327"/>
                  </a:lnTo>
                  <a:lnTo>
                    <a:pt x="1252808" y="29327"/>
                  </a:lnTo>
                  <a:lnTo>
                    <a:pt x="1461609" y="14663"/>
                  </a:lnTo>
                </a:path>
              </a:pathLst>
            </a:custGeom>
            <a:ln w="40651" cap="flat">
              <a:solidFill>
                <a:srgbClr val="BEBEBE">
                  <a:alpha val="69803"/>
                </a:srgbClr>
              </a:solidFill>
              <a:prstDash val="solid"/>
              <a:round/>
            </a:ln>
          </p:spPr>
          <p:txBody>
            <a:bodyPr/>
            <a:lstStyle/>
            <a:p>
              <a:endParaRPr/>
            </a:p>
          </p:txBody>
        </p:sp>
        <p:sp>
          <p:nvSpPr>
            <p:cNvPr id="225" name="pl225"/>
            <p:cNvSpPr/>
            <p:nvPr/>
          </p:nvSpPr>
          <p:spPr>
            <a:xfrm>
              <a:off x="2507640" y="5471669"/>
              <a:ext cx="1461609" cy="43991"/>
            </a:xfrm>
            <a:custGeom>
              <a:avLst/>
              <a:gdLst/>
              <a:ahLst/>
              <a:cxnLst/>
              <a:rect l="0" t="0" r="0" b="0"/>
              <a:pathLst>
                <a:path w="1461609" h="43991">
                  <a:moveTo>
                    <a:pt x="0" y="14663"/>
                  </a:moveTo>
                  <a:lnTo>
                    <a:pt x="208801" y="0"/>
                  </a:lnTo>
                  <a:lnTo>
                    <a:pt x="417602" y="14663"/>
                  </a:lnTo>
                  <a:lnTo>
                    <a:pt x="626404" y="43991"/>
                  </a:lnTo>
                  <a:lnTo>
                    <a:pt x="835205" y="29327"/>
                  </a:lnTo>
                  <a:lnTo>
                    <a:pt x="1044007" y="29327"/>
                  </a:lnTo>
                  <a:lnTo>
                    <a:pt x="1252808" y="29327"/>
                  </a:lnTo>
                  <a:lnTo>
                    <a:pt x="1461609" y="14663"/>
                  </a:lnTo>
                </a:path>
              </a:pathLst>
            </a:custGeom>
            <a:ln w="35231" cap="flat">
              <a:solidFill>
                <a:srgbClr val="BEBEBE">
                  <a:alpha val="69803"/>
                </a:srgbClr>
              </a:solidFill>
              <a:prstDash val="solid"/>
              <a:round/>
            </a:ln>
          </p:spPr>
          <p:txBody>
            <a:bodyPr/>
            <a:lstStyle/>
            <a:p>
              <a:endParaRPr/>
            </a:p>
          </p:txBody>
        </p:sp>
        <p:sp>
          <p:nvSpPr>
            <p:cNvPr id="226" name="pl226"/>
            <p:cNvSpPr/>
            <p:nvPr/>
          </p:nvSpPr>
          <p:spPr>
            <a:xfrm>
              <a:off x="250764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227" name="pl227"/>
            <p:cNvSpPr/>
            <p:nvPr/>
          </p:nvSpPr>
          <p:spPr>
            <a:xfrm>
              <a:off x="2507640" y="5471669"/>
              <a:ext cx="1461609" cy="43991"/>
            </a:xfrm>
            <a:custGeom>
              <a:avLst/>
              <a:gdLst/>
              <a:ahLst/>
              <a:cxnLst/>
              <a:rect l="0" t="0" r="0" b="0"/>
              <a:pathLst>
                <a:path w="1461609" h="43991">
                  <a:moveTo>
                    <a:pt x="0" y="14663"/>
                  </a:moveTo>
                  <a:lnTo>
                    <a:pt x="208801" y="0"/>
                  </a:lnTo>
                  <a:lnTo>
                    <a:pt x="417602" y="14663"/>
                  </a:lnTo>
                  <a:lnTo>
                    <a:pt x="626404" y="43991"/>
                  </a:lnTo>
                  <a:lnTo>
                    <a:pt x="835205" y="29327"/>
                  </a:lnTo>
                  <a:lnTo>
                    <a:pt x="1044007" y="29327"/>
                  </a:lnTo>
                  <a:lnTo>
                    <a:pt x="1252808" y="29327"/>
                  </a:lnTo>
                  <a:lnTo>
                    <a:pt x="1461609" y="14663"/>
                  </a:lnTo>
                </a:path>
              </a:pathLst>
            </a:custGeom>
            <a:ln w="40651" cap="flat">
              <a:solidFill>
                <a:srgbClr val="000000">
                  <a:alpha val="100000"/>
                </a:srgbClr>
              </a:solidFill>
              <a:prstDash val="solid"/>
              <a:round/>
            </a:ln>
          </p:spPr>
          <p:txBody>
            <a:bodyPr/>
            <a:lstStyle/>
            <a:p>
              <a:endParaRPr/>
            </a:p>
          </p:txBody>
        </p:sp>
        <p:sp>
          <p:nvSpPr>
            <p:cNvPr id="228" name="pl228"/>
            <p:cNvSpPr/>
            <p:nvPr/>
          </p:nvSpPr>
          <p:spPr>
            <a:xfrm>
              <a:off x="2507640" y="5471669"/>
              <a:ext cx="1461609" cy="43991"/>
            </a:xfrm>
            <a:custGeom>
              <a:avLst/>
              <a:gdLst/>
              <a:ahLst/>
              <a:cxnLst/>
              <a:rect l="0" t="0" r="0" b="0"/>
              <a:pathLst>
                <a:path w="1461609" h="43991">
                  <a:moveTo>
                    <a:pt x="0" y="14663"/>
                  </a:moveTo>
                  <a:lnTo>
                    <a:pt x="208801" y="0"/>
                  </a:lnTo>
                  <a:lnTo>
                    <a:pt x="417602" y="14663"/>
                  </a:lnTo>
                  <a:lnTo>
                    <a:pt x="626404" y="43991"/>
                  </a:lnTo>
                  <a:lnTo>
                    <a:pt x="835205" y="29327"/>
                  </a:lnTo>
                  <a:lnTo>
                    <a:pt x="1044007" y="29327"/>
                  </a:lnTo>
                  <a:lnTo>
                    <a:pt x="1252808" y="29327"/>
                  </a:lnTo>
                  <a:lnTo>
                    <a:pt x="1461609" y="14663"/>
                  </a:lnTo>
                </a:path>
              </a:pathLst>
            </a:custGeom>
            <a:ln w="35231" cap="flat">
              <a:solidFill>
                <a:srgbClr val="1CABE2">
                  <a:alpha val="100000"/>
                </a:srgbClr>
              </a:solidFill>
              <a:prstDash val="solid"/>
              <a:round/>
            </a:ln>
          </p:spPr>
          <p:txBody>
            <a:bodyPr/>
            <a:lstStyle/>
            <a:p>
              <a:endParaRPr/>
            </a:p>
          </p:txBody>
        </p:sp>
        <p:sp>
          <p:nvSpPr>
            <p:cNvPr id="229" name="tx229"/>
            <p:cNvSpPr/>
            <p:nvPr/>
          </p:nvSpPr>
          <p:spPr>
            <a:xfrm>
              <a:off x="2447351" y="5306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0" name="tx230"/>
            <p:cNvSpPr/>
            <p:nvPr/>
          </p:nvSpPr>
          <p:spPr>
            <a:xfrm>
              <a:off x="2656152" y="529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2864953" y="5306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3073755" y="5335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3282556" y="5320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4" name="tx234"/>
            <p:cNvSpPr/>
            <p:nvPr/>
          </p:nvSpPr>
          <p:spPr>
            <a:xfrm>
              <a:off x="3491358" y="5320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5" name="tx235"/>
            <p:cNvSpPr/>
            <p:nvPr/>
          </p:nvSpPr>
          <p:spPr>
            <a:xfrm>
              <a:off x="3700159" y="5320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3908960" y="5306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7" name="rc237"/>
            <p:cNvSpPr/>
            <p:nvPr/>
          </p:nvSpPr>
          <p:spPr>
            <a:xfrm>
              <a:off x="4111920" y="1074069"/>
              <a:ext cx="1607770" cy="1000072"/>
            </a:xfrm>
            <a:prstGeom prst="rect">
              <a:avLst/>
            </a:prstGeom>
            <a:solidFill>
              <a:srgbClr val="EBEBEB">
                <a:alpha val="100000"/>
              </a:srgbClr>
            </a:solidFill>
          </p:spPr>
          <p:txBody>
            <a:bodyPr/>
            <a:lstStyle/>
            <a:p>
              <a:endParaRPr/>
            </a:p>
          </p:txBody>
        </p:sp>
        <p:sp>
          <p:nvSpPr>
            <p:cNvPr id="238" name="pl238"/>
            <p:cNvSpPr/>
            <p:nvPr/>
          </p:nvSpPr>
          <p:spPr>
            <a:xfrm>
              <a:off x="4111920" y="20360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4111920" y="16694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4111920" y="13028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1" name="pl241"/>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2" name="pl242"/>
            <p:cNvSpPr/>
            <p:nvPr/>
          </p:nvSpPr>
          <p:spPr>
            <a:xfrm>
              <a:off x="411192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4111920" y="14861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8500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253" name="pl253"/>
            <p:cNvSpPr/>
            <p:nvPr/>
          </p:nvSpPr>
          <p:spPr>
            <a:xfrm>
              <a:off x="4185000" y="1794062"/>
              <a:ext cx="1461609" cy="234621"/>
            </a:xfrm>
            <a:custGeom>
              <a:avLst/>
              <a:gdLst/>
              <a:ahLst/>
              <a:cxnLst/>
              <a:rect l="0" t="0" r="0" b="0"/>
              <a:pathLst>
                <a:path w="1461609" h="234621">
                  <a:moveTo>
                    <a:pt x="0" y="0"/>
                  </a:moveTo>
                  <a:lnTo>
                    <a:pt x="208801" y="29327"/>
                  </a:lnTo>
                  <a:lnTo>
                    <a:pt x="417602" y="219957"/>
                  </a:lnTo>
                  <a:lnTo>
                    <a:pt x="626404" y="234621"/>
                  </a:lnTo>
                  <a:lnTo>
                    <a:pt x="835205" y="205293"/>
                  </a:lnTo>
                  <a:lnTo>
                    <a:pt x="1044007" y="205293"/>
                  </a:lnTo>
                  <a:lnTo>
                    <a:pt x="1252808" y="205293"/>
                  </a:lnTo>
                  <a:lnTo>
                    <a:pt x="1461609" y="205293"/>
                  </a:lnTo>
                </a:path>
              </a:pathLst>
            </a:custGeom>
            <a:ln w="40651" cap="flat">
              <a:solidFill>
                <a:srgbClr val="BEBEBE">
                  <a:alpha val="69803"/>
                </a:srgbClr>
              </a:solidFill>
              <a:prstDash val="solid"/>
              <a:round/>
            </a:ln>
          </p:spPr>
          <p:txBody>
            <a:bodyPr/>
            <a:lstStyle/>
            <a:p>
              <a:endParaRPr/>
            </a:p>
          </p:txBody>
        </p:sp>
        <p:sp>
          <p:nvSpPr>
            <p:cNvPr id="254" name="pl254"/>
            <p:cNvSpPr/>
            <p:nvPr/>
          </p:nvSpPr>
          <p:spPr>
            <a:xfrm>
              <a:off x="4185000" y="1794062"/>
              <a:ext cx="1461609" cy="234621"/>
            </a:xfrm>
            <a:custGeom>
              <a:avLst/>
              <a:gdLst/>
              <a:ahLst/>
              <a:cxnLst/>
              <a:rect l="0" t="0" r="0" b="0"/>
              <a:pathLst>
                <a:path w="1461609" h="234621">
                  <a:moveTo>
                    <a:pt x="0" y="0"/>
                  </a:moveTo>
                  <a:lnTo>
                    <a:pt x="208801" y="29327"/>
                  </a:lnTo>
                  <a:lnTo>
                    <a:pt x="417602" y="219957"/>
                  </a:lnTo>
                  <a:lnTo>
                    <a:pt x="626404" y="234621"/>
                  </a:lnTo>
                  <a:lnTo>
                    <a:pt x="835205" y="205293"/>
                  </a:lnTo>
                  <a:lnTo>
                    <a:pt x="1044007" y="205293"/>
                  </a:lnTo>
                  <a:lnTo>
                    <a:pt x="1252808" y="205293"/>
                  </a:lnTo>
                  <a:lnTo>
                    <a:pt x="1461609" y="205293"/>
                  </a:lnTo>
                </a:path>
              </a:pathLst>
            </a:custGeom>
            <a:ln w="35231" cap="flat">
              <a:solidFill>
                <a:srgbClr val="BEBEBE">
                  <a:alpha val="69803"/>
                </a:srgbClr>
              </a:solidFill>
              <a:prstDash val="solid"/>
              <a:round/>
            </a:ln>
          </p:spPr>
          <p:txBody>
            <a:bodyPr/>
            <a:lstStyle/>
            <a:p>
              <a:endParaRPr/>
            </a:p>
          </p:txBody>
        </p:sp>
        <p:sp>
          <p:nvSpPr>
            <p:cNvPr id="255" name="pl255"/>
            <p:cNvSpPr/>
            <p:nvPr/>
          </p:nvSpPr>
          <p:spPr>
            <a:xfrm>
              <a:off x="418500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256" name="pl256"/>
            <p:cNvSpPr/>
            <p:nvPr/>
          </p:nvSpPr>
          <p:spPr>
            <a:xfrm>
              <a:off x="4185000" y="1794062"/>
              <a:ext cx="1461609" cy="234621"/>
            </a:xfrm>
            <a:custGeom>
              <a:avLst/>
              <a:gdLst/>
              <a:ahLst/>
              <a:cxnLst/>
              <a:rect l="0" t="0" r="0" b="0"/>
              <a:pathLst>
                <a:path w="1461609" h="234621">
                  <a:moveTo>
                    <a:pt x="0" y="0"/>
                  </a:moveTo>
                  <a:lnTo>
                    <a:pt x="208801" y="29327"/>
                  </a:lnTo>
                  <a:lnTo>
                    <a:pt x="417602" y="219957"/>
                  </a:lnTo>
                  <a:lnTo>
                    <a:pt x="626404" y="234621"/>
                  </a:lnTo>
                  <a:lnTo>
                    <a:pt x="835205" y="205293"/>
                  </a:lnTo>
                  <a:lnTo>
                    <a:pt x="1044007" y="205293"/>
                  </a:lnTo>
                  <a:lnTo>
                    <a:pt x="1252808" y="205293"/>
                  </a:lnTo>
                  <a:lnTo>
                    <a:pt x="1461609" y="205293"/>
                  </a:lnTo>
                </a:path>
              </a:pathLst>
            </a:custGeom>
            <a:ln w="40651" cap="flat">
              <a:solidFill>
                <a:srgbClr val="000000">
                  <a:alpha val="100000"/>
                </a:srgbClr>
              </a:solidFill>
              <a:prstDash val="solid"/>
              <a:round/>
            </a:ln>
          </p:spPr>
          <p:txBody>
            <a:bodyPr/>
            <a:lstStyle/>
            <a:p>
              <a:endParaRPr/>
            </a:p>
          </p:txBody>
        </p:sp>
        <p:sp>
          <p:nvSpPr>
            <p:cNvPr id="257" name="pl257"/>
            <p:cNvSpPr/>
            <p:nvPr/>
          </p:nvSpPr>
          <p:spPr>
            <a:xfrm>
              <a:off x="4185000" y="1794062"/>
              <a:ext cx="1461609" cy="234621"/>
            </a:xfrm>
            <a:custGeom>
              <a:avLst/>
              <a:gdLst/>
              <a:ahLst/>
              <a:cxnLst/>
              <a:rect l="0" t="0" r="0" b="0"/>
              <a:pathLst>
                <a:path w="1461609" h="234621">
                  <a:moveTo>
                    <a:pt x="0" y="0"/>
                  </a:moveTo>
                  <a:lnTo>
                    <a:pt x="208801" y="29327"/>
                  </a:lnTo>
                  <a:lnTo>
                    <a:pt x="417602" y="219957"/>
                  </a:lnTo>
                  <a:lnTo>
                    <a:pt x="626404" y="234621"/>
                  </a:lnTo>
                  <a:lnTo>
                    <a:pt x="835205" y="205293"/>
                  </a:lnTo>
                  <a:lnTo>
                    <a:pt x="1044007" y="205293"/>
                  </a:lnTo>
                  <a:lnTo>
                    <a:pt x="1252808" y="205293"/>
                  </a:lnTo>
                  <a:lnTo>
                    <a:pt x="1461609" y="205293"/>
                  </a:lnTo>
                </a:path>
              </a:pathLst>
            </a:custGeom>
            <a:ln w="35231" cap="flat">
              <a:solidFill>
                <a:srgbClr val="1CABE2">
                  <a:alpha val="100000"/>
                </a:srgbClr>
              </a:solidFill>
              <a:prstDash val="solid"/>
              <a:round/>
            </a:ln>
          </p:spPr>
          <p:txBody>
            <a:bodyPr/>
            <a:lstStyle/>
            <a:p>
              <a:endParaRPr/>
            </a:p>
          </p:txBody>
        </p:sp>
        <p:sp>
          <p:nvSpPr>
            <p:cNvPr id="258" name="tx258"/>
            <p:cNvSpPr/>
            <p:nvPr/>
          </p:nvSpPr>
          <p:spPr>
            <a:xfrm>
              <a:off x="4124710" y="16139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59" name="tx259"/>
            <p:cNvSpPr/>
            <p:nvPr/>
          </p:nvSpPr>
          <p:spPr>
            <a:xfrm>
              <a:off x="4333512" y="164591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60" name="tx260"/>
            <p:cNvSpPr/>
            <p:nvPr/>
          </p:nvSpPr>
          <p:spPr>
            <a:xfrm>
              <a:off x="4542313" y="18339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61" name="tx261"/>
            <p:cNvSpPr/>
            <p:nvPr/>
          </p:nvSpPr>
          <p:spPr>
            <a:xfrm>
              <a:off x="4751115" y="1848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62" name="tx262"/>
            <p:cNvSpPr/>
            <p:nvPr/>
          </p:nvSpPr>
          <p:spPr>
            <a:xfrm>
              <a:off x="4959916" y="1819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3" name="tx263"/>
            <p:cNvSpPr/>
            <p:nvPr/>
          </p:nvSpPr>
          <p:spPr>
            <a:xfrm>
              <a:off x="5168718" y="1819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4" name="tx264"/>
            <p:cNvSpPr/>
            <p:nvPr/>
          </p:nvSpPr>
          <p:spPr>
            <a:xfrm>
              <a:off x="5377519" y="1819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5" name="tx265"/>
            <p:cNvSpPr/>
            <p:nvPr/>
          </p:nvSpPr>
          <p:spPr>
            <a:xfrm>
              <a:off x="5586320" y="1819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66" name="rc266"/>
            <p:cNvSpPr/>
            <p:nvPr/>
          </p:nvSpPr>
          <p:spPr>
            <a:xfrm>
              <a:off x="4111920" y="2358593"/>
              <a:ext cx="1607770" cy="1000072"/>
            </a:xfrm>
            <a:prstGeom prst="rect">
              <a:avLst/>
            </a:prstGeom>
            <a:solidFill>
              <a:srgbClr val="EBEBEB">
                <a:alpha val="100000"/>
              </a:srgbClr>
            </a:solidFill>
          </p:spPr>
          <p:txBody>
            <a:bodyPr/>
            <a:lstStyle/>
            <a:p>
              <a:endParaRPr/>
            </a:p>
          </p:txBody>
        </p:sp>
        <p:sp>
          <p:nvSpPr>
            <p:cNvPr id="267" name="pl267"/>
            <p:cNvSpPr/>
            <p:nvPr/>
          </p:nvSpPr>
          <p:spPr>
            <a:xfrm>
              <a:off x="4111920" y="33205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111920" y="295394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111920" y="25873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0" name="pl270"/>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1" name="pl271"/>
            <p:cNvSpPr/>
            <p:nvPr/>
          </p:nvSpPr>
          <p:spPr>
            <a:xfrm>
              <a:off x="411192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11920" y="27706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8500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282" name="pl282"/>
            <p:cNvSpPr/>
            <p:nvPr/>
          </p:nvSpPr>
          <p:spPr>
            <a:xfrm>
              <a:off x="4185000" y="2785310"/>
              <a:ext cx="1461609" cy="58655"/>
            </a:xfrm>
            <a:custGeom>
              <a:avLst/>
              <a:gdLst/>
              <a:ahLst/>
              <a:cxnLst/>
              <a:rect l="0" t="0" r="0" b="0"/>
              <a:pathLst>
                <a:path w="1461609" h="58655">
                  <a:moveTo>
                    <a:pt x="0" y="0"/>
                  </a:moveTo>
                  <a:lnTo>
                    <a:pt x="208801" y="0"/>
                  </a:lnTo>
                  <a:lnTo>
                    <a:pt x="417602" y="58655"/>
                  </a:lnTo>
                  <a:lnTo>
                    <a:pt x="626404" y="29327"/>
                  </a:lnTo>
                  <a:lnTo>
                    <a:pt x="835205" y="58655"/>
                  </a:lnTo>
                  <a:lnTo>
                    <a:pt x="1044007" y="43991"/>
                  </a:lnTo>
                  <a:lnTo>
                    <a:pt x="1252808" y="58655"/>
                  </a:lnTo>
                  <a:lnTo>
                    <a:pt x="1461609" y="29327"/>
                  </a:lnTo>
                </a:path>
              </a:pathLst>
            </a:custGeom>
            <a:ln w="40651" cap="flat">
              <a:solidFill>
                <a:srgbClr val="BEBEBE">
                  <a:alpha val="69803"/>
                </a:srgbClr>
              </a:solidFill>
              <a:prstDash val="solid"/>
              <a:round/>
            </a:ln>
          </p:spPr>
          <p:txBody>
            <a:bodyPr/>
            <a:lstStyle/>
            <a:p>
              <a:endParaRPr/>
            </a:p>
          </p:txBody>
        </p:sp>
        <p:sp>
          <p:nvSpPr>
            <p:cNvPr id="283" name="pl283"/>
            <p:cNvSpPr/>
            <p:nvPr/>
          </p:nvSpPr>
          <p:spPr>
            <a:xfrm>
              <a:off x="4185000" y="2785310"/>
              <a:ext cx="1461609" cy="58655"/>
            </a:xfrm>
            <a:custGeom>
              <a:avLst/>
              <a:gdLst/>
              <a:ahLst/>
              <a:cxnLst/>
              <a:rect l="0" t="0" r="0" b="0"/>
              <a:pathLst>
                <a:path w="1461609" h="58655">
                  <a:moveTo>
                    <a:pt x="0" y="0"/>
                  </a:moveTo>
                  <a:lnTo>
                    <a:pt x="208801" y="0"/>
                  </a:lnTo>
                  <a:lnTo>
                    <a:pt x="417602" y="58655"/>
                  </a:lnTo>
                  <a:lnTo>
                    <a:pt x="626404" y="29327"/>
                  </a:lnTo>
                  <a:lnTo>
                    <a:pt x="835205" y="58655"/>
                  </a:lnTo>
                  <a:lnTo>
                    <a:pt x="1044007" y="43991"/>
                  </a:lnTo>
                  <a:lnTo>
                    <a:pt x="1252808" y="58655"/>
                  </a:lnTo>
                  <a:lnTo>
                    <a:pt x="1461609" y="29327"/>
                  </a:lnTo>
                </a:path>
              </a:pathLst>
            </a:custGeom>
            <a:ln w="35231" cap="flat">
              <a:solidFill>
                <a:srgbClr val="BEBEBE">
                  <a:alpha val="69803"/>
                </a:srgbClr>
              </a:solidFill>
              <a:prstDash val="solid"/>
              <a:round/>
            </a:ln>
          </p:spPr>
          <p:txBody>
            <a:bodyPr/>
            <a:lstStyle/>
            <a:p>
              <a:endParaRPr/>
            </a:p>
          </p:txBody>
        </p:sp>
        <p:sp>
          <p:nvSpPr>
            <p:cNvPr id="284" name="pl284"/>
            <p:cNvSpPr/>
            <p:nvPr/>
          </p:nvSpPr>
          <p:spPr>
            <a:xfrm>
              <a:off x="418500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285" name="pl285"/>
            <p:cNvSpPr/>
            <p:nvPr/>
          </p:nvSpPr>
          <p:spPr>
            <a:xfrm>
              <a:off x="4185000" y="2785310"/>
              <a:ext cx="1461609" cy="58655"/>
            </a:xfrm>
            <a:custGeom>
              <a:avLst/>
              <a:gdLst/>
              <a:ahLst/>
              <a:cxnLst/>
              <a:rect l="0" t="0" r="0" b="0"/>
              <a:pathLst>
                <a:path w="1461609" h="58655">
                  <a:moveTo>
                    <a:pt x="0" y="0"/>
                  </a:moveTo>
                  <a:lnTo>
                    <a:pt x="208801" y="0"/>
                  </a:lnTo>
                  <a:lnTo>
                    <a:pt x="417602" y="58655"/>
                  </a:lnTo>
                  <a:lnTo>
                    <a:pt x="626404" y="29327"/>
                  </a:lnTo>
                  <a:lnTo>
                    <a:pt x="835205" y="58655"/>
                  </a:lnTo>
                  <a:lnTo>
                    <a:pt x="1044007" y="43991"/>
                  </a:lnTo>
                  <a:lnTo>
                    <a:pt x="1252808" y="58655"/>
                  </a:lnTo>
                  <a:lnTo>
                    <a:pt x="1461609" y="29327"/>
                  </a:lnTo>
                </a:path>
              </a:pathLst>
            </a:custGeom>
            <a:ln w="40651" cap="flat">
              <a:solidFill>
                <a:srgbClr val="000000">
                  <a:alpha val="100000"/>
                </a:srgbClr>
              </a:solidFill>
              <a:prstDash val="solid"/>
              <a:round/>
            </a:ln>
          </p:spPr>
          <p:txBody>
            <a:bodyPr/>
            <a:lstStyle/>
            <a:p>
              <a:endParaRPr/>
            </a:p>
          </p:txBody>
        </p:sp>
        <p:sp>
          <p:nvSpPr>
            <p:cNvPr id="286" name="pl286"/>
            <p:cNvSpPr/>
            <p:nvPr/>
          </p:nvSpPr>
          <p:spPr>
            <a:xfrm>
              <a:off x="4185000" y="2785310"/>
              <a:ext cx="1461609" cy="58655"/>
            </a:xfrm>
            <a:custGeom>
              <a:avLst/>
              <a:gdLst/>
              <a:ahLst/>
              <a:cxnLst/>
              <a:rect l="0" t="0" r="0" b="0"/>
              <a:pathLst>
                <a:path w="1461609" h="58655">
                  <a:moveTo>
                    <a:pt x="0" y="0"/>
                  </a:moveTo>
                  <a:lnTo>
                    <a:pt x="208801" y="0"/>
                  </a:lnTo>
                  <a:lnTo>
                    <a:pt x="417602" y="58655"/>
                  </a:lnTo>
                  <a:lnTo>
                    <a:pt x="626404" y="29327"/>
                  </a:lnTo>
                  <a:lnTo>
                    <a:pt x="835205" y="58655"/>
                  </a:lnTo>
                  <a:lnTo>
                    <a:pt x="1044007" y="43991"/>
                  </a:lnTo>
                  <a:lnTo>
                    <a:pt x="1252808" y="58655"/>
                  </a:lnTo>
                  <a:lnTo>
                    <a:pt x="1461609" y="29327"/>
                  </a:lnTo>
                </a:path>
              </a:pathLst>
            </a:custGeom>
            <a:ln w="35231" cap="flat">
              <a:solidFill>
                <a:srgbClr val="1CABE2">
                  <a:alpha val="100000"/>
                </a:srgbClr>
              </a:solidFill>
              <a:prstDash val="solid"/>
              <a:round/>
            </a:ln>
          </p:spPr>
          <p:txBody>
            <a:bodyPr/>
            <a:lstStyle/>
            <a:p>
              <a:endParaRPr/>
            </a:p>
          </p:txBody>
        </p:sp>
        <p:sp>
          <p:nvSpPr>
            <p:cNvPr id="287" name="tx287"/>
            <p:cNvSpPr/>
            <p:nvPr/>
          </p:nvSpPr>
          <p:spPr>
            <a:xfrm>
              <a:off x="4124710"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4333512"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4542313"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4751115" y="2634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4959916"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168718" y="26491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5377519" y="2663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5586320" y="2634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95" name="rc295"/>
            <p:cNvSpPr/>
            <p:nvPr/>
          </p:nvSpPr>
          <p:spPr>
            <a:xfrm>
              <a:off x="4111920" y="3643117"/>
              <a:ext cx="1607770" cy="1000072"/>
            </a:xfrm>
            <a:prstGeom prst="rect">
              <a:avLst/>
            </a:prstGeom>
            <a:solidFill>
              <a:srgbClr val="EBEBEB">
                <a:alpha val="100000"/>
              </a:srgbClr>
            </a:solidFill>
          </p:spPr>
          <p:txBody>
            <a:bodyPr/>
            <a:lstStyle/>
            <a:p>
              <a:endParaRPr/>
            </a:p>
          </p:txBody>
        </p:sp>
        <p:sp>
          <p:nvSpPr>
            <p:cNvPr id="296" name="pl296"/>
            <p:cNvSpPr/>
            <p:nvPr/>
          </p:nvSpPr>
          <p:spPr>
            <a:xfrm>
              <a:off x="4111920" y="46050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111920" y="42384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111920" y="38718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9" name="pl29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0" name="pl300"/>
            <p:cNvSpPr/>
            <p:nvPr/>
          </p:nvSpPr>
          <p:spPr>
            <a:xfrm>
              <a:off x="411192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11920" y="40551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418500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4185000" y="4143153"/>
              <a:ext cx="1461609" cy="29327"/>
            </a:xfrm>
            <a:custGeom>
              <a:avLst/>
              <a:gdLst/>
              <a:ahLst/>
              <a:cxnLst/>
              <a:rect l="0" t="0" r="0" b="0"/>
              <a:pathLst>
                <a:path w="1461609" h="29327">
                  <a:moveTo>
                    <a:pt x="0" y="0"/>
                  </a:moveTo>
                  <a:lnTo>
                    <a:pt x="208801" y="0"/>
                  </a:lnTo>
                  <a:lnTo>
                    <a:pt x="417602" y="0"/>
                  </a:lnTo>
                  <a:lnTo>
                    <a:pt x="626404" y="0"/>
                  </a:lnTo>
                  <a:lnTo>
                    <a:pt x="835205" y="14663"/>
                  </a:lnTo>
                  <a:lnTo>
                    <a:pt x="1044007" y="14663"/>
                  </a:lnTo>
                  <a:lnTo>
                    <a:pt x="1252808" y="29327"/>
                  </a:lnTo>
                  <a:lnTo>
                    <a:pt x="1461609" y="29327"/>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4185000" y="4143153"/>
              <a:ext cx="1461609" cy="29327"/>
            </a:xfrm>
            <a:custGeom>
              <a:avLst/>
              <a:gdLst/>
              <a:ahLst/>
              <a:cxnLst/>
              <a:rect l="0" t="0" r="0" b="0"/>
              <a:pathLst>
                <a:path w="1461609" h="29327">
                  <a:moveTo>
                    <a:pt x="0" y="0"/>
                  </a:moveTo>
                  <a:lnTo>
                    <a:pt x="208801" y="0"/>
                  </a:lnTo>
                  <a:lnTo>
                    <a:pt x="417602" y="0"/>
                  </a:lnTo>
                  <a:lnTo>
                    <a:pt x="626404" y="0"/>
                  </a:lnTo>
                  <a:lnTo>
                    <a:pt x="835205" y="14663"/>
                  </a:lnTo>
                  <a:lnTo>
                    <a:pt x="1044007" y="14663"/>
                  </a:lnTo>
                  <a:lnTo>
                    <a:pt x="1252808" y="29327"/>
                  </a:lnTo>
                  <a:lnTo>
                    <a:pt x="1461609" y="29327"/>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418500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4185000" y="4143153"/>
              <a:ext cx="1461609" cy="29327"/>
            </a:xfrm>
            <a:custGeom>
              <a:avLst/>
              <a:gdLst/>
              <a:ahLst/>
              <a:cxnLst/>
              <a:rect l="0" t="0" r="0" b="0"/>
              <a:pathLst>
                <a:path w="1461609" h="29327">
                  <a:moveTo>
                    <a:pt x="0" y="0"/>
                  </a:moveTo>
                  <a:lnTo>
                    <a:pt x="208801" y="0"/>
                  </a:lnTo>
                  <a:lnTo>
                    <a:pt x="417602" y="0"/>
                  </a:lnTo>
                  <a:lnTo>
                    <a:pt x="626404" y="0"/>
                  </a:lnTo>
                  <a:lnTo>
                    <a:pt x="835205" y="14663"/>
                  </a:lnTo>
                  <a:lnTo>
                    <a:pt x="1044007" y="14663"/>
                  </a:lnTo>
                  <a:lnTo>
                    <a:pt x="1252808" y="29327"/>
                  </a:lnTo>
                  <a:lnTo>
                    <a:pt x="1461609" y="29327"/>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4185000" y="4143153"/>
              <a:ext cx="1461609" cy="29327"/>
            </a:xfrm>
            <a:custGeom>
              <a:avLst/>
              <a:gdLst/>
              <a:ahLst/>
              <a:cxnLst/>
              <a:rect l="0" t="0" r="0" b="0"/>
              <a:pathLst>
                <a:path w="1461609" h="29327">
                  <a:moveTo>
                    <a:pt x="0" y="0"/>
                  </a:moveTo>
                  <a:lnTo>
                    <a:pt x="208801" y="0"/>
                  </a:lnTo>
                  <a:lnTo>
                    <a:pt x="417602" y="0"/>
                  </a:lnTo>
                  <a:lnTo>
                    <a:pt x="626404" y="0"/>
                  </a:lnTo>
                  <a:lnTo>
                    <a:pt x="835205" y="14663"/>
                  </a:lnTo>
                  <a:lnTo>
                    <a:pt x="1044007" y="14663"/>
                  </a:lnTo>
                  <a:lnTo>
                    <a:pt x="1252808" y="29327"/>
                  </a:lnTo>
                  <a:lnTo>
                    <a:pt x="1461609" y="29327"/>
                  </a:lnTo>
                </a:path>
              </a:pathLst>
            </a:custGeom>
            <a:ln w="35231" cap="flat">
              <a:solidFill>
                <a:srgbClr val="1CABE2">
                  <a:alpha val="100000"/>
                </a:srgbClr>
              </a:solidFill>
              <a:prstDash val="solid"/>
              <a:round/>
            </a:ln>
          </p:spPr>
          <p:txBody>
            <a:bodyPr/>
            <a:lstStyle/>
            <a:p>
              <a:endParaRPr/>
            </a:p>
          </p:txBody>
        </p:sp>
        <p:sp>
          <p:nvSpPr>
            <p:cNvPr id="316" name="tx316"/>
            <p:cNvSpPr/>
            <p:nvPr/>
          </p:nvSpPr>
          <p:spPr>
            <a:xfrm>
              <a:off x="4124710"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4333512"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4542313"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4751115"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4959916" y="39776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1" name="tx321"/>
            <p:cNvSpPr/>
            <p:nvPr/>
          </p:nvSpPr>
          <p:spPr>
            <a:xfrm>
              <a:off x="5168718" y="39776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5377519" y="3992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3" name="tx323"/>
            <p:cNvSpPr/>
            <p:nvPr/>
          </p:nvSpPr>
          <p:spPr>
            <a:xfrm>
              <a:off x="5586320" y="3992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4" name="rc324"/>
            <p:cNvSpPr/>
            <p:nvPr/>
          </p:nvSpPr>
          <p:spPr>
            <a:xfrm>
              <a:off x="4111920" y="4927641"/>
              <a:ext cx="1607770" cy="1000072"/>
            </a:xfrm>
            <a:prstGeom prst="rect">
              <a:avLst/>
            </a:prstGeom>
            <a:solidFill>
              <a:srgbClr val="EBEBEB">
                <a:alpha val="100000"/>
              </a:srgbClr>
            </a:solidFill>
          </p:spPr>
          <p:txBody>
            <a:bodyPr/>
            <a:lstStyle/>
            <a:p>
              <a:endParaRPr/>
            </a:p>
          </p:txBody>
        </p:sp>
        <p:sp>
          <p:nvSpPr>
            <p:cNvPr id="325" name="pl325"/>
            <p:cNvSpPr/>
            <p:nvPr/>
          </p:nvSpPr>
          <p:spPr>
            <a:xfrm>
              <a:off x="4111920" y="58895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111920" y="55229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111920" y="51563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411192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11920" y="533969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418500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340" name="pl340"/>
            <p:cNvSpPr/>
            <p:nvPr/>
          </p:nvSpPr>
          <p:spPr>
            <a:xfrm>
              <a:off x="4185000" y="5354358"/>
              <a:ext cx="1461609" cy="73319"/>
            </a:xfrm>
            <a:custGeom>
              <a:avLst/>
              <a:gdLst/>
              <a:ahLst/>
              <a:cxnLst/>
              <a:rect l="0" t="0" r="0" b="0"/>
              <a:pathLst>
                <a:path w="1461609" h="73319">
                  <a:moveTo>
                    <a:pt x="0" y="0"/>
                  </a:moveTo>
                  <a:lnTo>
                    <a:pt x="208801" y="0"/>
                  </a:lnTo>
                  <a:lnTo>
                    <a:pt x="417602" y="14663"/>
                  </a:lnTo>
                  <a:lnTo>
                    <a:pt x="626404" y="58655"/>
                  </a:lnTo>
                  <a:lnTo>
                    <a:pt x="835205" y="0"/>
                  </a:lnTo>
                  <a:lnTo>
                    <a:pt x="1044007" y="0"/>
                  </a:lnTo>
                  <a:lnTo>
                    <a:pt x="1252808" y="43991"/>
                  </a:lnTo>
                  <a:lnTo>
                    <a:pt x="1461609" y="73319"/>
                  </a:lnTo>
                </a:path>
              </a:pathLst>
            </a:custGeom>
            <a:ln w="40651" cap="flat">
              <a:solidFill>
                <a:srgbClr val="BEBEBE">
                  <a:alpha val="69803"/>
                </a:srgbClr>
              </a:solidFill>
              <a:prstDash val="solid"/>
              <a:round/>
            </a:ln>
          </p:spPr>
          <p:txBody>
            <a:bodyPr/>
            <a:lstStyle/>
            <a:p>
              <a:endParaRPr/>
            </a:p>
          </p:txBody>
        </p:sp>
        <p:sp>
          <p:nvSpPr>
            <p:cNvPr id="341" name="pl341"/>
            <p:cNvSpPr/>
            <p:nvPr/>
          </p:nvSpPr>
          <p:spPr>
            <a:xfrm>
              <a:off x="4185000" y="5354358"/>
              <a:ext cx="1461609" cy="73319"/>
            </a:xfrm>
            <a:custGeom>
              <a:avLst/>
              <a:gdLst/>
              <a:ahLst/>
              <a:cxnLst/>
              <a:rect l="0" t="0" r="0" b="0"/>
              <a:pathLst>
                <a:path w="1461609" h="73319">
                  <a:moveTo>
                    <a:pt x="0" y="0"/>
                  </a:moveTo>
                  <a:lnTo>
                    <a:pt x="208801" y="0"/>
                  </a:lnTo>
                  <a:lnTo>
                    <a:pt x="417602" y="14663"/>
                  </a:lnTo>
                  <a:lnTo>
                    <a:pt x="626404" y="58655"/>
                  </a:lnTo>
                  <a:lnTo>
                    <a:pt x="835205" y="0"/>
                  </a:lnTo>
                  <a:lnTo>
                    <a:pt x="1044007" y="0"/>
                  </a:lnTo>
                  <a:lnTo>
                    <a:pt x="1252808" y="43991"/>
                  </a:lnTo>
                  <a:lnTo>
                    <a:pt x="1461609" y="73319"/>
                  </a:lnTo>
                </a:path>
              </a:pathLst>
            </a:custGeom>
            <a:ln w="35231" cap="flat">
              <a:solidFill>
                <a:srgbClr val="BEBEBE">
                  <a:alpha val="69803"/>
                </a:srgbClr>
              </a:solidFill>
              <a:prstDash val="solid"/>
              <a:round/>
            </a:ln>
          </p:spPr>
          <p:txBody>
            <a:bodyPr/>
            <a:lstStyle/>
            <a:p>
              <a:endParaRPr/>
            </a:p>
          </p:txBody>
        </p:sp>
        <p:sp>
          <p:nvSpPr>
            <p:cNvPr id="342" name="pl342"/>
            <p:cNvSpPr/>
            <p:nvPr/>
          </p:nvSpPr>
          <p:spPr>
            <a:xfrm>
              <a:off x="418500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343" name="pl343"/>
            <p:cNvSpPr/>
            <p:nvPr/>
          </p:nvSpPr>
          <p:spPr>
            <a:xfrm>
              <a:off x="4185000" y="5354358"/>
              <a:ext cx="1461609" cy="73319"/>
            </a:xfrm>
            <a:custGeom>
              <a:avLst/>
              <a:gdLst/>
              <a:ahLst/>
              <a:cxnLst/>
              <a:rect l="0" t="0" r="0" b="0"/>
              <a:pathLst>
                <a:path w="1461609" h="73319">
                  <a:moveTo>
                    <a:pt x="0" y="0"/>
                  </a:moveTo>
                  <a:lnTo>
                    <a:pt x="208801" y="0"/>
                  </a:lnTo>
                  <a:lnTo>
                    <a:pt x="417602" y="14663"/>
                  </a:lnTo>
                  <a:lnTo>
                    <a:pt x="626404" y="58655"/>
                  </a:lnTo>
                  <a:lnTo>
                    <a:pt x="835205" y="0"/>
                  </a:lnTo>
                  <a:lnTo>
                    <a:pt x="1044007" y="0"/>
                  </a:lnTo>
                  <a:lnTo>
                    <a:pt x="1252808" y="43991"/>
                  </a:lnTo>
                  <a:lnTo>
                    <a:pt x="1461609" y="73319"/>
                  </a:lnTo>
                </a:path>
              </a:pathLst>
            </a:custGeom>
            <a:ln w="40651" cap="flat">
              <a:solidFill>
                <a:srgbClr val="000000">
                  <a:alpha val="100000"/>
                </a:srgbClr>
              </a:solidFill>
              <a:prstDash val="solid"/>
              <a:round/>
            </a:ln>
          </p:spPr>
          <p:txBody>
            <a:bodyPr/>
            <a:lstStyle/>
            <a:p>
              <a:endParaRPr/>
            </a:p>
          </p:txBody>
        </p:sp>
        <p:sp>
          <p:nvSpPr>
            <p:cNvPr id="344" name="pl344"/>
            <p:cNvSpPr/>
            <p:nvPr/>
          </p:nvSpPr>
          <p:spPr>
            <a:xfrm>
              <a:off x="4185000" y="5354358"/>
              <a:ext cx="1461609" cy="73319"/>
            </a:xfrm>
            <a:custGeom>
              <a:avLst/>
              <a:gdLst/>
              <a:ahLst/>
              <a:cxnLst/>
              <a:rect l="0" t="0" r="0" b="0"/>
              <a:pathLst>
                <a:path w="1461609" h="73319">
                  <a:moveTo>
                    <a:pt x="0" y="0"/>
                  </a:moveTo>
                  <a:lnTo>
                    <a:pt x="208801" y="0"/>
                  </a:lnTo>
                  <a:lnTo>
                    <a:pt x="417602" y="14663"/>
                  </a:lnTo>
                  <a:lnTo>
                    <a:pt x="626404" y="58655"/>
                  </a:lnTo>
                  <a:lnTo>
                    <a:pt x="835205" y="0"/>
                  </a:lnTo>
                  <a:lnTo>
                    <a:pt x="1044007" y="0"/>
                  </a:lnTo>
                  <a:lnTo>
                    <a:pt x="1252808" y="43991"/>
                  </a:lnTo>
                  <a:lnTo>
                    <a:pt x="1461609" y="73319"/>
                  </a:lnTo>
                </a:path>
              </a:pathLst>
            </a:custGeom>
            <a:ln w="35231" cap="flat">
              <a:solidFill>
                <a:srgbClr val="1CABE2">
                  <a:alpha val="100000"/>
                </a:srgbClr>
              </a:solidFill>
              <a:prstDash val="solid"/>
              <a:round/>
            </a:ln>
          </p:spPr>
          <p:txBody>
            <a:bodyPr/>
            <a:lstStyle/>
            <a:p>
              <a:endParaRPr/>
            </a:p>
          </p:txBody>
        </p:sp>
        <p:sp>
          <p:nvSpPr>
            <p:cNvPr id="345" name="tx345"/>
            <p:cNvSpPr/>
            <p:nvPr/>
          </p:nvSpPr>
          <p:spPr>
            <a:xfrm>
              <a:off x="4124710"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4333512"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4542313" y="5188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4751115" y="5232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4959916"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5168718"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5377519" y="5218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5586320" y="52475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3" name="rc353"/>
            <p:cNvSpPr/>
            <p:nvPr/>
          </p:nvSpPr>
          <p:spPr>
            <a:xfrm>
              <a:off x="5789280" y="1074069"/>
              <a:ext cx="1607770" cy="1000072"/>
            </a:xfrm>
            <a:prstGeom prst="rect">
              <a:avLst/>
            </a:prstGeom>
            <a:solidFill>
              <a:srgbClr val="EBEBEB">
                <a:alpha val="100000"/>
              </a:srgbClr>
            </a:solidFill>
          </p:spPr>
          <p:txBody>
            <a:bodyPr/>
            <a:lstStyle/>
            <a:p>
              <a:endParaRPr/>
            </a:p>
          </p:txBody>
        </p:sp>
        <p:sp>
          <p:nvSpPr>
            <p:cNvPr id="354" name="pl354"/>
            <p:cNvSpPr/>
            <p:nvPr/>
          </p:nvSpPr>
          <p:spPr>
            <a:xfrm>
              <a:off x="5789280" y="20360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5789280" y="16694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5789280" y="13028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7" name="pl357"/>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8" name="pl358"/>
            <p:cNvSpPr/>
            <p:nvPr/>
          </p:nvSpPr>
          <p:spPr>
            <a:xfrm>
              <a:off x="578928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789280" y="14861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586236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369" name="pl369"/>
            <p:cNvSpPr/>
            <p:nvPr/>
          </p:nvSpPr>
          <p:spPr>
            <a:xfrm>
              <a:off x="5862360" y="1515450"/>
              <a:ext cx="1461609" cy="14663"/>
            </a:xfrm>
            <a:custGeom>
              <a:avLst/>
              <a:gdLst/>
              <a:ahLst/>
              <a:cxnLst/>
              <a:rect l="0" t="0" r="0" b="0"/>
              <a:pathLst>
                <a:path w="1461609" h="14663">
                  <a:moveTo>
                    <a:pt x="0" y="0"/>
                  </a:moveTo>
                  <a:lnTo>
                    <a:pt x="208801" y="0"/>
                  </a:lnTo>
                  <a:lnTo>
                    <a:pt x="417602" y="14663"/>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70" name="pl370"/>
            <p:cNvSpPr/>
            <p:nvPr/>
          </p:nvSpPr>
          <p:spPr>
            <a:xfrm>
              <a:off x="5862360" y="1515450"/>
              <a:ext cx="1461609" cy="14663"/>
            </a:xfrm>
            <a:custGeom>
              <a:avLst/>
              <a:gdLst/>
              <a:ahLst/>
              <a:cxnLst/>
              <a:rect l="0" t="0" r="0" b="0"/>
              <a:pathLst>
                <a:path w="1461609" h="14663">
                  <a:moveTo>
                    <a:pt x="0" y="0"/>
                  </a:moveTo>
                  <a:lnTo>
                    <a:pt x="208801" y="0"/>
                  </a:lnTo>
                  <a:lnTo>
                    <a:pt x="417602" y="14663"/>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71" name="pl371"/>
            <p:cNvSpPr/>
            <p:nvPr/>
          </p:nvSpPr>
          <p:spPr>
            <a:xfrm>
              <a:off x="586236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372" name="pl372"/>
            <p:cNvSpPr/>
            <p:nvPr/>
          </p:nvSpPr>
          <p:spPr>
            <a:xfrm>
              <a:off x="5862360" y="1515450"/>
              <a:ext cx="1461609" cy="14663"/>
            </a:xfrm>
            <a:custGeom>
              <a:avLst/>
              <a:gdLst/>
              <a:ahLst/>
              <a:cxnLst/>
              <a:rect l="0" t="0" r="0" b="0"/>
              <a:pathLst>
                <a:path w="1461609" h="14663">
                  <a:moveTo>
                    <a:pt x="0" y="0"/>
                  </a:moveTo>
                  <a:lnTo>
                    <a:pt x="208801" y="0"/>
                  </a:lnTo>
                  <a:lnTo>
                    <a:pt x="417602" y="14663"/>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73" name="pl373"/>
            <p:cNvSpPr/>
            <p:nvPr/>
          </p:nvSpPr>
          <p:spPr>
            <a:xfrm>
              <a:off x="5862360" y="1515450"/>
              <a:ext cx="1461609" cy="14663"/>
            </a:xfrm>
            <a:custGeom>
              <a:avLst/>
              <a:gdLst/>
              <a:ahLst/>
              <a:cxnLst/>
              <a:rect l="0" t="0" r="0" b="0"/>
              <a:pathLst>
                <a:path w="1461609" h="14663">
                  <a:moveTo>
                    <a:pt x="0" y="0"/>
                  </a:moveTo>
                  <a:lnTo>
                    <a:pt x="208801" y="0"/>
                  </a:lnTo>
                  <a:lnTo>
                    <a:pt x="417602" y="14663"/>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74" name="tx374"/>
            <p:cNvSpPr/>
            <p:nvPr/>
          </p:nvSpPr>
          <p:spPr>
            <a:xfrm>
              <a:off x="5802070"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6010872"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6219673" y="1349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6428475"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637276"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846078"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7054879"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263680" y="13353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2" name="rc382"/>
            <p:cNvSpPr/>
            <p:nvPr/>
          </p:nvSpPr>
          <p:spPr>
            <a:xfrm>
              <a:off x="5789280" y="2358593"/>
              <a:ext cx="1607770" cy="1000072"/>
            </a:xfrm>
            <a:prstGeom prst="rect">
              <a:avLst/>
            </a:prstGeom>
            <a:solidFill>
              <a:srgbClr val="EBEBEB">
                <a:alpha val="100000"/>
              </a:srgbClr>
            </a:solidFill>
          </p:spPr>
          <p:txBody>
            <a:bodyPr/>
            <a:lstStyle/>
            <a:p>
              <a:endParaRPr/>
            </a:p>
          </p:txBody>
        </p:sp>
        <p:sp>
          <p:nvSpPr>
            <p:cNvPr id="383" name="pl383"/>
            <p:cNvSpPr/>
            <p:nvPr/>
          </p:nvSpPr>
          <p:spPr>
            <a:xfrm>
              <a:off x="5789280" y="33205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89280" y="295394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89280" y="25873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6" name="pl386"/>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7" name="pl387"/>
            <p:cNvSpPr/>
            <p:nvPr/>
          </p:nvSpPr>
          <p:spPr>
            <a:xfrm>
              <a:off x="578928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789280" y="27706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586236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398" name="pl398"/>
            <p:cNvSpPr/>
            <p:nvPr/>
          </p:nvSpPr>
          <p:spPr>
            <a:xfrm>
              <a:off x="5862360" y="2785310"/>
              <a:ext cx="1461609" cy="14663"/>
            </a:xfrm>
            <a:custGeom>
              <a:avLst/>
              <a:gdLst/>
              <a:ahLst/>
              <a:cxnLst/>
              <a:rect l="0" t="0" r="0" b="0"/>
              <a:pathLst>
                <a:path w="1461609" h="14663">
                  <a:moveTo>
                    <a:pt x="0" y="0"/>
                  </a:moveTo>
                  <a:lnTo>
                    <a:pt x="208801" y="0"/>
                  </a:lnTo>
                  <a:lnTo>
                    <a:pt x="417602" y="0"/>
                  </a:lnTo>
                  <a:lnTo>
                    <a:pt x="626404" y="0"/>
                  </a:lnTo>
                  <a:lnTo>
                    <a:pt x="835205" y="0"/>
                  </a:lnTo>
                  <a:lnTo>
                    <a:pt x="1044007" y="0"/>
                  </a:lnTo>
                  <a:lnTo>
                    <a:pt x="1252808" y="14663"/>
                  </a:lnTo>
                  <a:lnTo>
                    <a:pt x="1461609" y="14663"/>
                  </a:lnTo>
                </a:path>
              </a:pathLst>
            </a:custGeom>
            <a:ln w="40651" cap="flat">
              <a:solidFill>
                <a:srgbClr val="BEBEBE">
                  <a:alpha val="69803"/>
                </a:srgbClr>
              </a:solidFill>
              <a:prstDash val="solid"/>
              <a:round/>
            </a:ln>
          </p:spPr>
          <p:txBody>
            <a:bodyPr/>
            <a:lstStyle/>
            <a:p>
              <a:endParaRPr/>
            </a:p>
          </p:txBody>
        </p:sp>
        <p:sp>
          <p:nvSpPr>
            <p:cNvPr id="399" name="pl399"/>
            <p:cNvSpPr/>
            <p:nvPr/>
          </p:nvSpPr>
          <p:spPr>
            <a:xfrm>
              <a:off x="5862360" y="2785310"/>
              <a:ext cx="1461609" cy="14663"/>
            </a:xfrm>
            <a:custGeom>
              <a:avLst/>
              <a:gdLst/>
              <a:ahLst/>
              <a:cxnLst/>
              <a:rect l="0" t="0" r="0" b="0"/>
              <a:pathLst>
                <a:path w="1461609" h="14663">
                  <a:moveTo>
                    <a:pt x="0" y="0"/>
                  </a:moveTo>
                  <a:lnTo>
                    <a:pt x="208801" y="0"/>
                  </a:lnTo>
                  <a:lnTo>
                    <a:pt x="417602" y="0"/>
                  </a:lnTo>
                  <a:lnTo>
                    <a:pt x="626404" y="0"/>
                  </a:lnTo>
                  <a:lnTo>
                    <a:pt x="835205" y="0"/>
                  </a:lnTo>
                  <a:lnTo>
                    <a:pt x="1044007" y="0"/>
                  </a:lnTo>
                  <a:lnTo>
                    <a:pt x="1252808" y="14663"/>
                  </a:lnTo>
                  <a:lnTo>
                    <a:pt x="1461609" y="14663"/>
                  </a:lnTo>
                </a:path>
              </a:pathLst>
            </a:custGeom>
            <a:ln w="35231" cap="flat">
              <a:solidFill>
                <a:srgbClr val="BEBEBE">
                  <a:alpha val="69803"/>
                </a:srgbClr>
              </a:solidFill>
              <a:prstDash val="solid"/>
              <a:round/>
            </a:ln>
          </p:spPr>
          <p:txBody>
            <a:bodyPr/>
            <a:lstStyle/>
            <a:p>
              <a:endParaRPr/>
            </a:p>
          </p:txBody>
        </p:sp>
        <p:sp>
          <p:nvSpPr>
            <p:cNvPr id="400" name="pl400"/>
            <p:cNvSpPr/>
            <p:nvPr/>
          </p:nvSpPr>
          <p:spPr>
            <a:xfrm>
              <a:off x="586236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401" name="pl401"/>
            <p:cNvSpPr/>
            <p:nvPr/>
          </p:nvSpPr>
          <p:spPr>
            <a:xfrm>
              <a:off x="5862360" y="2785310"/>
              <a:ext cx="1461609" cy="14663"/>
            </a:xfrm>
            <a:custGeom>
              <a:avLst/>
              <a:gdLst/>
              <a:ahLst/>
              <a:cxnLst/>
              <a:rect l="0" t="0" r="0" b="0"/>
              <a:pathLst>
                <a:path w="1461609" h="14663">
                  <a:moveTo>
                    <a:pt x="0" y="0"/>
                  </a:moveTo>
                  <a:lnTo>
                    <a:pt x="208801" y="0"/>
                  </a:lnTo>
                  <a:lnTo>
                    <a:pt x="417602" y="0"/>
                  </a:lnTo>
                  <a:lnTo>
                    <a:pt x="626404" y="0"/>
                  </a:lnTo>
                  <a:lnTo>
                    <a:pt x="835205" y="0"/>
                  </a:lnTo>
                  <a:lnTo>
                    <a:pt x="1044007" y="0"/>
                  </a:lnTo>
                  <a:lnTo>
                    <a:pt x="1252808" y="14663"/>
                  </a:lnTo>
                  <a:lnTo>
                    <a:pt x="1461609" y="14663"/>
                  </a:lnTo>
                </a:path>
              </a:pathLst>
            </a:custGeom>
            <a:ln w="40651" cap="flat">
              <a:solidFill>
                <a:srgbClr val="000000">
                  <a:alpha val="100000"/>
                </a:srgbClr>
              </a:solidFill>
              <a:prstDash val="solid"/>
              <a:round/>
            </a:ln>
          </p:spPr>
          <p:txBody>
            <a:bodyPr/>
            <a:lstStyle/>
            <a:p>
              <a:endParaRPr/>
            </a:p>
          </p:txBody>
        </p:sp>
        <p:sp>
          <p:nvSpPr>
            <p:cNvPr id="402" name="pl402"/>
            <p:cNvSpPr/>
            <p:nvPr/>
          </p:nvSpPr>
          <p:spPr>
            <a:xfrm>
              <a:off x="5862360" y="2785310"/>
              <a:ext cx="1461609" cy="14663"/>
            </a:xfrm>
            <a:custGeom>
              <a:avLst/>
              <a:gdLst/>
              <a:ahLst/>
              <a:cxnLst/>
              <a:rect l="0" t="0" r="0" b="0"/>
              <a:pathLst>
                <a:path w="1461609" h="14663">
                  <a:moveTo>
                    <a:pt x="0" y="0"/>
                  </a:moveTo>
                  <a:lnTo>
                    <a:pt x="208801" y="0"/>
                  </a:lnTo>
                  <a:lnTo>
                    <a:pt x="417602" y="0"/>
                  </a:lnTo>
                  <a:lnTo>
                    <a:pt x="626404" y="0"/>
                  </a:lnTo>
                  <a:lnTo>
                    <a:pt x="835205" y="0"/>
                  </a:lnTo>
                  <a:lnTo>
                    <a:pt x="1044007" y="0"/>
                  </a:lnTo>
                  <a:lnTo>
                    <a:pt x="1252808" y="14663"/>
                  </a:lnTo>
                  <a:lnTo>
                    <a:pt x="1461609" y="14663"/>
                  </a:lnTo>
                </a:path>
              </a:pathLst>
            </a:custGeom>
            <a:ln w="35231" cap="flat">
              <a:solidFill>
                <a:srgbClr val="1CABE2">
                  <a:alpha val="100000"/>
                </a:srgbClr>
              </a:solidFill>
              <a:prstDash val="solid"/>
              <a:round/>
            </a:ln>
          </p:spPr>
          <p:txBody>
            <a:bodyPr/>
            <a:lstStyle/>
            <a:p>
              <a:endParaRPr/>
            </a:p>
          </p:txBody>
        </p:sp>
        <p:sp>
          <p:nvSpPr>
            <p:cNvPr id="403" name="tx403"/>
            <p:cNvSpPr/>
            <p:nvPr/>
          </p:nvSpPr>
          <p:spPr>
            <a:xfrm>
              <a:off x="5802070"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010872"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219673"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428475"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637276"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846078"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054879" y="2619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263680" y="26198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1" name="rc411"/>
            <p:cNvSpPr/>
            <p:nvPr/>
          </p:nvSpPr>
          <p:spPr>
            <a:xfrm>
              <a:off x="5789280" y="3643117"/>
              <a:ext cx="1607770" cy="1000072"/>
            </a:xfrm>
            <a:prstGeom prst="rect">
              <a:avLst/>
            </a:prstGeom>
            <a:solidFill>
              <a:srgbClr val="EBEBEB">
                <a:alpha val="100000"/>
              </a:srgbClr>
            </a:solidFill>
          </p:spPr>
          <p:txBody>
            <a:bodyPr/>
            <a:lstStyle/>
            <a:p>
              <a:endParaRPr/>
            </a:p>
          </p:txBody>
        </p:sp>
        <p:sp>
          <p:nvSpPr>
            <p:cNvPr id="412" name="pl412"/>
            <p:cNvSpPr/>
            <p:nvPr/>
          </p:nvSpPr>
          <p:spPr>
            <a:xfrm>
              <a:off x="5789280" y="46050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42384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8718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5" name="pl415"/>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6" name="pl416"/>
            <p:cNvSpPr/>
            <p:nvPr/>
          </p:nvSpPr>
          <p:spPr>
            <a:xfrm>
              <a:off x="578928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789280" y="40551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6" name="pl426"/>
            <p:cNvSpPr/>
            <p:nvPr/>
          </p:nvSpPr>
          <p:spPr>
            <a:xfrm>
              <a:off x="586236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427" name="pl427"/>
            <p:cNvSpPr/>
            <p:nvPr/>
          </p:nvSpPr>
          <p:spPr>
            <a:xfrm>
              <a:off x="5862360" y="4084498"/>
              <a:ext cx="1461609" cy="131974"/>
            </a:xfrm>
            <a:custGeom>
              <a:avLst/>
              <a:gdLst/>
              <a:ahLst/>
              <a:cxnLst/>
              <a:rect l="0" t="0" r="0" b="0"/>
              <a:pathLst>
                <a:path w="1461609" h="131974">
                  <a:moveTo>
                    <a:pt x="0" y="0"/>
                  </a:moveTo>
                  <a:lnTo>
                    <a:pt x="208801" y="29327"/>
                  </a:lnTo>
                  <a:lnTo>
                    <a:pt x="417602" y="73319"/>
                  </a:lnTo>
                  <a:lnTo>
                    <a:pt x="626404" y="131974"/>
                  </a:lnTo>
                  <a:lnTo>
                    <a:pt x="835205" y="87982"/>
                  </a:lnTo>
                  <a:lnTo>
                    <a:pt x="1044007" y="87982"/>
                  </a:lnTo>
                  <a:lnTo>
                    <a:pt x="1252808" y="73319"/>
                  </a:lnTo>
                  <a:lnTo>
                    <a:pt x="1461609" y="131974"/>
                  </a:lnTo>
                </a:path>
              </a:pathLst>
            </a:custGeom>
            <a:ln w="40651" cap="flat">
              <a:solidFill>
                <a:srgbClr val="BEBEBE">
                  <a:alpha val="69803"/>
                </a:srgbClr>
              </a:solidFill>
              <a:prstDash val="solid"/>
              <a:round/>
            </a:ln>
          </p:spPr>
          <p:txBody>
            <a:bodyPr/>
            <a:lstStyle/>
            <a:p>
              <a:endParaRPr/>
            </a:p>
          </p:txBody>
        </p:sp>
        <p:sp>
          <p:nvSpPr>
            <p:cNvPr id="428" name="pl428"/>
            <p:cNvSpPr/>
            <p:nvPr/>
          </p:nvSpPr>
          <p:spPr>
            <a:xfrm>
              <a:off x="5862360" y="4084498"/>
              <a:ext cx="1461609" cy="131974"/>
            </a:xfrm>
            <a:custGeom>
              <a:avLst/>
              <a:gdLst/>
              <a:ahLst/>
              <a:cxnLst/>
              <a:rect l="0" t="0" r="0" b="0"/>
              <a:pathLst>
                <a:path w="1461609" h="131974">
                  <a:moveTo>
                    <a:pt x="0" y="0"/>
                  </a:moveTo>
                  <a:lnTo>
                    <a:pt x="208801" y="29327"/>
                  </a:lnTo>
                  <a:lnTo>
                    <a:pt x="417602" y="73319"/>
                  </a:lnTo>
                  <a:lnTo>
                    <a:pt x="626404" y="131974"/>
                  </a:lnTo>
                  <a:lnTo>
                    <a:pt x="835205" y="87982"/>
                  </a:lnTo>
                  <a:lnTo>
                    <a:pt x="1044007" y="87982"/>
                  </a:lnTo>
                  <a:lnTo>
                    <a:pt x="1252808" y="73319"/>
                  </a:lnTo>
                  <a:lnTo>
                    <a:pt x="1461609" y="131974"/>
                  </a:lnTo>
                </a:path>
              </a:pathLst>
            </a:custGeom>
            <a:ln w="35231" cap="flat">
              <a:solidFill>
                <a:srgbClr val="BEBEBE">
                  <a:alpha val="69803"/>
                </a:srgbClr>
              </a:solidFill>
              <a:prstDash val="solid"/>
              <a:round/>
            </a:ln>
          </p:spPr>
          <p:txBody>
            <a:bodyPr/>
            <a:lstStyle/>
            <a:p>
              <a:endParaRPr/>
            </a:p>
          </p:txBody>
        </p:sp>
        <p:sp>
          <p:nvSpPr>
            <p:cNvPr id="429" name="pl429"/>
            <p:cNvSpPr/>
            <p:nvPr/>
          </p:nvSpPr>
          <p:spPr>
            <a:xfrm>
              <a:off x="586236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430" name="pl430"/>
            <p:cNvSpPr/>
            <p:nvPr/>
          </p:nvSpPr>
          <p:spPr>
            <a:xfrm>
              <a:off x="5862360" y="4084498"/>
              <a:ext cx="1461609" cy="131974"/>
            </a:xfrm>
            <a:custGeom>
              <a:avLst/>
              <a:gdLst/>
              <a:ahLst/>
              <a:cxnLst/>
              <a:rect l="0" t="0" r="0" b="0"/>
              <a:pathLst>
                <a:path w="1461609" h="131974">
                  <a:moveTo>
                    <a:pt x="0" y="0"/>
                  </a:moveTo>
                  <a:lnTo>
                    <a:pt x="208801" y="29327"/>
                  </a:lnTo>
                  <a:lnTo>
                    <a:pt x="417602" y="73319"/>
                  </a:lnTo>
                  <a:lnTo>
                    <a:pt x="626404" y="131974"/>
                  </a:lnTo>
                  <a:lnTo>
                    <a:pt x="835205" y="87982"/>
                  </a:lnTo>
                  <a:lnTo>
                    <a:pt x="1044007" y="87982"/>
                  </a:lnTo>
                  <a:lnTo>
                    <a:pt x="1252808" y="73319"/>
                  </a:lnTo>
                  <a:lnTo>
                    <a:pt x="1461609" y="131974"/>
                  </a:lnTo>
                </a:path>
              </a:pathLst>
            </a:custGeom>
            <a:ln w="40651" cap="flat">
              <a:solidFill>
                <a:srgbClr val="000000">
                  <a:alpha val="100000"/>
                </a:srgbClr>
              </a:solidFill>
              <a:prstDash val="solid"/>
              <a:round/>
            </a:ln>
          </p:spPr>
          <p:txBody>
            <a:bodyPr/>
            <a:lstStyle/>
            <a:p>
              <a:endParaRPr/>
            </a:p>
          </p:txBody>
        </p:sp>
        <p:sp>
          <p:nvSpPr>
            <p:cNvPr id="431" name="pl431"/>
            <p:cNvSpPr/>
            <p:nvPr/>
          </p:nvSpPr>
          <p:spPr>
            <a:xfrm>
              <a:off x="5862360" y="4084498"/>
              <a:ext cx="1461609" cy="131974"/>
            </a:xfrm>
            <a:custGeom>
              <a:avLst/>
              <a:gdLst/>
              <a:ahLst/>
              <a:cxnLst/>
              <a:rect l="0" t="0" r="0" b="0"/>
              <a:pathLst>
                <a:path w="1461609" h="131974">
                  <a:moveTo>
                    <a:pt x="0" y="0"/>
                  </a:moveTo>
                  <a:lnTo>
                    <a:pt x="208801" y="29327"/>
                  </a:lnTo>
                  <a:lnTo>
                    <a:pt x="417602" y="73319"/>
                  </a:lnTo>
                  <a:lnTo>
                    <a:pt x="626404" y="131974"/>
                  </a:lnTo>
                  <a:lnTo>
                    <a:pt x="835205" y="87982"/>
                  </a:lnTo>
                  <a:lnTo>
                    <a:pt x="1044007" y="87982"/>
                  </a:lnTo>
                  <a:lnTo>
                    <a:pt x="1252808" y="73319"/>
                  </a:lnTo>
                  <a:lnTo>
                    <a:pt x="1461609" y="131974"/>
                  </a:lnTo>
                </a:path>
              </a:pathLst>
            </a:custGeom>
            <a:ln w="35231" cap="flat">
              <a:solidFill>
                <a:srgbClr val="1CABE2">
                  <a:alpha val="100000"/>
                </a:srgbClr>
              </a:solidFill>
              <a:prstDash val="solid"/>
              <a:round/>
            </a:ln>
          </p:spPr>
          <p:txBody>
            <a:bodyPr/>
            <a:lstStyle/>
            <a:p>
              <a:endParaRPr/>
            </a:p>
          </p:txBody>
        </p:sp>
        <p:sp>
          <p:nvSpPr>
            <p:cNvPr id="432" name="tx432"/>
            <p:cNvSpPr/>
            <p:nvPr/>
          </p:nvSpPr>
          <p:spPr>
            <a:xfrm>
              <a:off x="5802070" y="39043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010872" y="39337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6219673" y="39776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5" name="tx435"/>
            <p:cNvSpPr/>
            <p:nvPr/>
          </p:nvSpPr>
          <p:spPr>
            <a:xfrm>
              <a:off x="6428475" y="4036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6637276" y="3992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6846078" y="3992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7054879" y="39776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9" name="tx439"/>
            <p:cNvSpPr/>
            <p:nvPr/>
          </p:nvSpPr>
          <p:spPr>
            <a:xfrm>
              <a:off x="7263680" y="4036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40" name="rc440"/>
            <p:cNvSpPr/>
            <p:nvPr/>
          </p:nvSpPr>
          <p:spPr>
            <a:xfrm>
              <a:off x="5789280" y="4927641"/>
              <a:ext cx="1607770" cy="1000072"/>
            </a:xfrm>
            <a:prstGeom prst="rect">
              <a:avLst/>
            </a:prstGeom>
            <a:solidFill>
              <a:srgbClr val="EBEBEB">
                <a:alpha val="100000"/>
              </a:srgbClr>
            </a:solidFill>
          </p:spPr>
          <p:txBody>
            <a:bodyPr/>
            <a:lstStyle/>
            <a:p>
              <a:endParaRPr/>
            </a:p>
          </p:txBody>
        </p:sp>
        <p:sp>
          <p:nvSpPr>
            <p:cNvPr id="441" name="pl441"/>
            <p:cNvSpPr/>
            <p:nvPr/>
          </p:nvSpPr>
          <p:spPr>
            <a:xfrm>
              <a:off x="5789280" y="58895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55229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51563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533969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6236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62360" y="5413014"/>
              <a:ext cx="1461609" cy="249285"/>
            </a:xfrm>
            <a:custGeom>
              <a:avLst/>
              <a:gdLst/>
              <a:ahLst/>
              <a:cxnLst/>
              <a:rect l="0" t="0" r="0" b="0"/>
              <a:pathLst>
                <a:path w="1461609" h="249285">
                  <a:moveTo>
                    <a:pt x="0" y="146638"/>
                  </a:moveTo>
                  <a:lnTo>
                    <a:pt x="208801" y="87982"/>
                  </a:lnTo>
                  <a:lnTo>
                    <a:pt x="417602" y="29327"/>
                  </a:lnTo>
                  <a:lnTo>
                    <a:pt x="626404" y="58655"/>
                  </a:lnTo>
                  <a:lnTo>
                    <a:pt x="835205" y="249285"/>
                  </a:lnTo>
                  <a:lnTo>
                    <a:pt x="1044007" y="29327"/>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62360" y="5413014"/>
              <a:ext cx="1461609" cy="249285"/>
            </a:xfrm>
            <a:custGeom>
              <a:avLst/>
              <a:gdLst/>
              <a:ahLst/>
              <a:cxnLst/>
              <a:rect l="0" t="0" r="0" b="0"/>
              <a:pathLst>
                <a:path w="1461609" h="249285">
                  <a:moveTo>
                    <a:pt x="0" y="146638"/>
                  </a:moveTo>
                  <a:lnTo>
                    <a:pt x="208801" y="87982"/>
                  </a:lnTo>
                  <a:lnTo>
                    <a:pt x="417602" y="29327"/>
                  </a:lnTo>
                  <a:lnTo>
                    <a:pt x="626404" y="58655"/>
                  </a:lnTo>
                  <a:lnTo>
                    <a:pt x="835205" y="249285"/>
                  </a:lnTo>
                  <a:lnTo>
                    <a:pt x="1044007" y="29327"/>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6236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62360" y="5413014"/>
              <a:ext cx="1461609" cy="249285"/>
            </a:xfrm>
            <a:custGeom>
              <a:avLst/>
              <a:gdLst/>
              <a:ahLst/>
              <a:cxnLst/>
              <a:rect l="0" t="0" r="0" b="0"/>
              <a:pathLst>
                <a:path w="1461609" h="249285">
                  <a:moveTo>
                    <a:pt x="0" y="146638"/>
                  </a:moveTo>
                  <a:lnTo>
                    <a:pt x="208801" y="87982"/>
                  </a:lnTo>
                  <a:lnTo>
                    <a:pt x="417602" y="29327"/>
                  </a:lnTo>
                  <a:lnTo>
                    <a:pt x="626404" y="58655"/>
                  </a:lnTo>
                  <a:lnTo>
                    <a:pt x="835205" y="249285"/>
                  </a:lnTo>
                  <a:lnTo>
                    <a:pt x="1044007" y="29327"/>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62360" y="5413014"/>
              <a:ext cx="1461609" cy="249285"/>
            </a:xfrm>
            <a:custGeom>
              <a:avLst/>
              <a:gdLst/>
              <a:ahLst/>
              <a:cxnLst/>
              <a:rect l="0" t="0" r="0" b="0"/>
              <a:pathLst>
                <a:path w="1461609" h="249285">
                  <a:moveTo>
                    <a:pt x="0" y="146638"/>
                  </a:moveTo>
                  <a:lnTo>
                    <a:pt x="208801" y="87982"/>
                  </a:lnTo>
                  <a:lnTo>
                    <a:pt x="417602" y="29327"/>
                  </a:lnTo>
                  <a:lnTo>
                    <a:pt x="626404" y="58655"/>
                  </a:lnTo>
                  <a:lnTo>
                    <a:pt x="835205" y="249285"/>
                  </a:lnTo>
                  <a:lnTo>
                    <a:pt x="1044007" y="29327"/>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461" name="tx461"/>
            <p:cNvSpPr/>
            <p:nvPr/>
          </p:nvSpPr>
          <p:spPr>
            <a:xfrm>
              <a:off x="5802070" y="53795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62" name="tx462"/>
            <p:cNvSpPr/>
            <p:nvPr/>
          </p:nvSpPr>
          <p:spPr>
            <a:xfrm>
              <a:off x="6010872" y="5320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3" name="tx463"/>
            <p:cNvSpPr/>
            <p:nvPr/>
          </p:nvSpPr>
          <p:spPr>
            <a:xfrm>
              <a:off x="6219673" y="52621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6428475" y="529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6637276" y="54821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66" name="tx466"/>
            <p:cNvSpPr/>
            <p:nvPr/>
          </p:nvSpPr>
          <p:spPr>
            <a:xfrm>
              <a:off x="6846078" y="52621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7054879" y="5232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7263680" y="5232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69" name="rc469"/>
            <p:cNvSpPr/>
            <p:nvPr/>
          </p:nvSpPr>
          <p:spPr>
            <a:xfrm>
              <a:off x="7466640" y="1074069"/>
              <a:ext cx="1607770" cy="1000072"/>
            </a:xfrm>
            <a:prstGeom prst="rect">
              <a:avLst/>
            </a:prstGeom>
            <a:solidFill>
              <a:srgbClr val="EBEBEB">
                <a:alpha val="100000"/>
              </a:srgbClr>
            </a:solidFill>
          </p:spPr>
          <p:txBody>
            <a:bodyPr/>
            <a:lstStyle/>
            <a:p>
              <a:endParaRPr/>
            </a:p>
          </p:txBody>
        </p:sp>
        <p:sp>
          <p:nvSpPr>
            <p:cNvPr id="470" name="pl470"/>
            <p:cNvSpPr/>
            <p:nvPr/>
          </p:nvSpPr>
          <p:spPr>
            <a:xfrm>
              <a:off x="7466640" y="20360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7466640" y="16694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7466640" y="13028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746664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7466640" y="14861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53972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485" name="pl485"/>
            <p:cNvSpPr/>
            <p:nvPr/>
          </p:nvSpPr>
          <p:spPr>
            <a:xfrm>
              <a:off x="7539720" y="1618097"/>
              <a:ext cx="1461609" cy="117310"/>
            </a:xfrm>
            <a:custGeom>
              <a:avLst/>
              <a:gdLst/>
              <a:ahLst/>
              <a:cxnLst/>
              <a:rect l="0" t="0" r="0" b="0"/>
              <a:pathLst>
                <a:path w="1461609" h="117310">
                  <a:moveTo>
                    <a:pt x="0" y="29327"/>
                  </a:moveTo>
                  <a:lnTo>
                    <a:pt x="208801" y="29327"/>
                  </a:lnTo>
                  <a:lnTo>
                    <a:pt x="417602" y="58655"/>
                  </a:lnTo>
                  <a:lnTo>
                    <a:pt x="626404" y="87982"/>
                  </a:lnTo>
                  <a:lnTo>
                    <a:pt x="835205" y="87982"/>
                  </a:lnTo>
                  <a:lnTo>
                    <a:pt x="1044007" y="87982"/>
                  </a:lnTo>
                  <a:lnTo>
                    <a:pt x="1252808" y="0"/>
                  </a:lnTo>
                  <a:lnTo>
                    <a:pt x="1461609" y="117310"/>
                  </a:lnTo>
                </a:path>
              </a:pathLst>
            </a:custGeom>
            <a:ln w="40651" cap="flat">
              <a:solidFill>
                <a:srgbClr val="BEBEBE">
                  <a:alpha val="69803"/>
                </a:srgbClr>
              </a:solidFill>
              <a:prstDash val="solid"/>
              <a:round/>
            </a:ln>
          </p:spPr>
          <p:txBody>
            <a:bodyPr/>
            <a:lstStyle/>
            <a:p>
              <a:endParaRPr/>
            </a:p>
          </p:txBody>
        </p:sp>
        <p:sp>
          <p:nvSpPr>
            <p:cNvPr id="486" name="pl486"/>
            <p:cNvSpPr/>
            <p:nvPr/>
          </p:nvSpPr>
          <p:spPr>
            <a:xfrm>
              <a:off x="7539720" y="1618097"/>
              <a:ext cx="1461609" cy="117310"/>
            </a:xfrm>
            <a:custGeom>
              <a:avLst/>
              <a:gdLst/>
              <a:ahLst/>
              <a:cxnLst/>
              <a:rect l="0" t="0" r="0" b="0"/>
              <a:pathLst>
                <a:path w="1461609" h="117310">
                  <a:moveTo>
                    <a:pt x="0" y="29327"/>
                  </a:moveTo>
                  <a:lnTo>
                    <a:pt x="208801" y="29327"/>
                  </a:lnTo>
                  <a:lnTo>
                    <a:pt x="417602" y="58655"/>
                  </a:lnTo>
                  <a:lnTo>
                    <a:pt x="626404" y="87982"/>
                  </a:lnTo>
                  <a:lnTo>
                    <a:pt x="835205" y="87982"/>
                  </a:lnTo>
                  <a:lnTo>
                    <a:pt x="1044007" y="87982"/>
                  </a:lnTo>
                  <a:lnTo>
                    <a:pt x="1252808" y="0"/>
                  </a:lnTo>
                  <a:lnTo>
                    <a:pt x="1461609" y="117310"/>
                  </a:lnTo>
                </a:path>
              </a:pathLst>
            </a:custGeom>
            <a:ln w="35231" cap="flat">
              <a:solidFill>
                <a:srgbClr val="BEBEBE">
                  <a:alpha val="69803"/>
                </a:srgbClr>
              </a:solidFill>
              <a:prstDash val="solid"/>
              <a:round/>
            </a:ln>
          </p:spPr>
          <p:txBody>
            <a:bodyPr/>
            <a:lstStyle/>
            <a:p>
              <a:endParaRPr/>
            </a:p>
          </p:txBody>
        </p:sp>
        <p:sp>
          <p:nvSpPr>
            <p:cNvPr id="487" name="pl487"/>
            <p:cNvSpPr/>
            <p:nvPr/>
          </p:nvSpPr>
          <p:spPr>
            <a:xfrm>
              <a:off x="7539720" y="1559441"/>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488" name="pl488"/>
            <p:cNvSpPr/>
            <p:nvPr/>
          </p:nvSpPr>
          <p:spPr>
            <a:xfrm>
              <a:off x="7539720" y="1618097"/>
              <a:ext cx="1461609" cy="117310"/>
            </a:xfrm>
            <a:custGeom>
              <a:avLst/>
              <a:gdLst/>
              <a:ahLst/>
              <a:cxnLst/>
              <a:rect l="0" t="0" r="0" b="0"/>
              <a:pathLst>
                <a:path w="1461609" h="117310">
                  <a:moveTo>
                    <a:pt x="0" y="29327"/>
                  </a:moveTo>
                  <a:lnTo>
                    <a:pt x="208801" y="29327"/>
                  </a:lnTo>
                  <a:lnTo>
                    <a:pt x="417602" y="58655"/>
                  </a:lnTo>
                  <a:lnTo>
                    <a:pt x="626404" y="87982"/>
                  </a:lnTo>
                  <a:lnTo>
                    <a:pt x="835205" y="87982"/>
                  </a:lnTo>
                  <a:lnTo>
                    <a:pt x="1044007" y="87982"/>
                  </a:lnTo>
                  <a:lnTo>
                    <a:pt x="1252808" y="0"/>
                  </a:lnTo>
                  <a:lnTo>
                    <a:pt x="1461609" y="117310"/>
                  </a:lnTo>
                </a:path>
              </a:pathLst>
            </a:custGeom>
            <a:ln w="40651" cap="flat">
              <a:solidFill>
                <a:srgbClr val="000000">
                  <a:alpha val="100000"/>
                </a:srgbClr>
              </a:solidFill>
              <a:prstDash val="solid"/>
              <a:round/>
            </a:ln>
          </p:spPr>
          <p:txBody>
            <a:bodyPr/>
            <a:lstStyle/>
            <a:p>
              <a:endParaRPr/>
            </a:p>
          </p:txBody>
        </p:sp>
        <p:sp>
          <p:nvSpPr>
            <p:cNvPr id="489" name="pl489"/>
            <p:cNvSpPr/>
            <p:nvPr/>
          </p:nvSpPr>
          <p:spPr>
            <a:xfrm>
              <a:off x="7539720" y="1618097"/>
              <a:ext cx="1461609" cy="117310"/>
            </a:xfrm>
            <a:custGeom>
              <a:avLst/>
              <a:gdLst/>
              <a:ahLst/>
              <a:cxnLst/>
              <a:rect l="0" t="0" r="0" b="0"/>
              <a:pathLst>
                <a:path w="1461609" h="117310">
                  <a:moveTo>
                    <a:pt x="0" y="29327"/>
                  </a:moveTo>
                  <a:lnTo>
                    <a:pt x="208801" y="29327"/>
                  </a:lnTo>
                  <a:lnTo>
                    <a:pt x="417602" y="58655"/>
                  </a:lnTo>
                  <a:lnTo>
                    <a:pt x="626404" y="87982"/>
                  </a:lnTo>
                  <a:lnTo>
                    <a:pt x="835205" y="87982"/>
                  </a:lnTo>
                  <a:lnTo>
                    <a:pt x="1044007" y="87982"/>
                  </a:lnTo>
                  <a:lnTo>
                    <a:pt x="1252808" y="0"/>
                  </a:lnTo>
                  <a:lnTo>
                    <a:pt x="1461609" y="117310"/>
                  </a:lnTo>
                </a:path>
              </a:pathLst>
            </a:custGeom>
            <a:ln w="35231" cap="flat">
              <a:solidFill>
                <a:srgbClr val="1CABE2">
                  <a:alpha val="100000"/>
                </a:srgbClr>
              </a:solidFill>
              <a:prstDash val="solid"/>
              <a:round/>
            </a:ln>
          </p:spPr>
          <p:txBody>
            <a:bodyPr/>
            <a:lstStyle/>
            <a:p>
              <a:endParaRPr/>
            </a:p>
          </p:txBody>
        </p:sp>
        <p:sp>
          <p:nvSpPr>
            <p:cNvPr id="490" name="tx490"/>
            <p:cNvSpPr/>
            <p:nvPr/>
          </p:nvSpPr>
          <p:spPr>
            <a:xfrm>
              <a:off x="7479430" y="1467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1" name="tx491"/>
            <p:cNvSpPr/>
            <p:nvPr/>
          </p:nvSpPr>
          <p:spPr>
            <a:xfrm>
              <a:off x="7688232" y="1467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2" name="tx492"/>
            <p:cNvSpPr/>
            <p:nvPr/>
          </p:nvSpPr>
          <p:spPr>
            <a:xfrm>
              <a:off x="7897033" y="149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105835" y="1525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4" name="tx494"/>
            <p:cNvSpPr/>
            <p:nvPr/>
          </p:nvSpPr>
          <p:spPr>
            <a:xfrm>
              <a:off x="8314636" y="1525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5" name="tx495"/>
            <p:cNvSpPr/>
            <p:nvPr/>
          </p:nvSpPr>
          <p:spPr>
            <a:xfrm>
              <a:off x="8523437" y="1525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96" name="tx496"/>
            <p:cNvSpPr/>
            <p:nvPr/>
          </p:nvSpPr>
          <p:spPr>
            <a:xfrm>
              <a:off x="8732239" y="1437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97" name="tx497"/>
            <p:cNvSpPr/>
            <p:nvPr/>
          </p:nvSpPr>
          <p:spPr>
            <a:xfrm>
              <a:off x="8941040" y="1555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98" name="rc498"/>
            <p:cNvSpPr/>
            <p:nvPr/>
          </p:nvSpPr>
          <p:spPr>
            <a:xfrm>
              <a:off x="7466640" y="2358593"/>
              <a:ext cx="1607770" cy="1000072"/>
            </a:xfrm>
            <a:prstGeom prst="rect">
              <a:avLst/>
            </a:prstGeom>
            <a:solidFill>
              <a:srgbClr val="EBEBEB">
                <a:alpha val="100000"/>
              </a:srgbClr>
            </a:solidFill>
          </p:spPr>
          <p:txBody>
            <a:bodyPr/>
            <a:lstStyle/>
            <a:p>
              <a:endParaRPr/>
            </a:p>
          </p:txBody>
        </p:sp>
        <p:sp>
          <p:nvSpPr>
            <p:cNvPr id="499" name="pl499"/>
            <p:cNvSpPr/>
            <p:nvPr/>
          </p:nvSpPr>
          <p:spPr>
            <a:xfrm>
              <a:off x="7466640" y="33205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66640" y="295394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66640" y="25873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2" name="pl502"/>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466640" y="27706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53972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514" name="pl514"/>
            <p:cNvSpPr/>
            <p:nvPr/>
          </p:nvSpPr>
          <p:spPr>
            <a:xfrm>
              <a:off x="7539720" y="2990604"/>
              <a:ext cx="1461609" cy="278612"/>
            </a:xfrm>
            <a:custGeom>
              <a:avLst/>
              <a:gdLst/>
              <a:ahLst/>
              <a:cxnLst/>
              <a:rect l="0" t="0" r="0" b="0"/>
              <a:pathLst>
                <a:path w="1461609" h="278612">
                  <a:moveTo>
                    <a:pt x="0" y="0"/>
                  </a:moveTo>
                  <a:lnTo>
                    <a:pt x="208801" y="58655"/>
                  </a:lnTo>
                  <a:lnTo>
                    <a:pt x="417602" y="161302"/>
                  </a:lnTo>
                  <a:lnTo>
                    <a:pt x="626404" y="175965"/>
                  </a:lnTo>
                  <a:lnTo>
                    <a:pt x="835205" y="205293"/>
                  </a:lnTo>
                  <a:lnTo>
                    <a:pt x="1044007" y="263948"/>
                  </a:lnTo>
                  <a:lnTo>
                    <a:pt x="1252808" y="249285"/>
                  </a:lnTo>
                  <a:lnTo>
                    <a:pt x="1461609" y="278612"/>
                  </a:lnTo>
                </a:path>
              </a:pathLst>
            </a:custGeom>
            <a:ln w="40651" cap="flat">
              <a:solidFill>
                <a:srgbClr val="BEBEBE">
                  <a:alpha val="69803"/>
                </a:srgbClr>
              </a:solidFill>
              <a:prstDash val="solid"/>
              <a:round/>
            </a:ln>
          </p:spPr>
          <p:txBody>
            <a:bodyPr/>
            <a:lstStyle/>
            <a:p>
              <a:endParaRPr/>
            </a:p>
          </p:txBody>
        </p:sp>
        <p:sp>
          <p:nvSpPr>
            <p:cNvPr id="515" name="pl515"/>
            <p:cNvSpPr/>
            <p:nvPr/>
          </p:nvSpPr>
          <p:spPr>
            <a:xfrm>
              <a:off x="7539720" y="2990604"/>
              <a:ext cx="1461609" cy="278612"/>
            </a:xfrm>
            <a:custGeom>
              <a:avLst/>
              <a:gdLst/>
              <a:ahLst/>
              <a:cxnLst/>
              <a:rect l="0" t="0" r="0" b="0"/>
              <a:pathLst>
                <a:path w="1461609" h="278612">
                  <a:moveTo>
                    <a:pt x="0" y="0"/>
                  </a:moveTo>
                  <a:lnTo>
                    <a:pt x="208801" y="58655"/>
                  </a:lnTo>
                  <a:lnTo>
                    <a:pt x="417602" y="161302"/>
                  </a:lnTo>
                  <a:lnTo>
                    <a:pt x="626404" y="175965"/>
                  </a:lnTo>
                  <a:lnTo>
                    <a:pt x="835205" y="205293"/>
                  </a:lnTo>
                  <a:lnTo>
                    <a:pt x="1044007" y="263948"/>
                  </a:lnTo>
                  <a:lnTo>
                    <a:pt x="1252808" y="249285"/>
                  </a:lnTo>
                  <a:lnTo>
                    <a:pt x="1461609" y="278612"/>
                  </a:lnTo>
                </a:path>
              </a:pathLst>
            </a:custGeom>
            <a:ln w="35231" cap="flat">
              <a:solidFill>
                <a:srgbClr val="BEBEBE">
                  <a:alpha val="69803"/>
                </a:srgbClr>
              </a:solidFill>
              <a:prstDash val="solid"/>
              <a:round/>
            </a:ln>
          </p:spPr>
          <p:txBody>
            <a:bodyPr/>
            <a:lstStyle/>
            <a:p>
              <a:endParaRPr/>
            </a:p>
          </p:txBody>
        </p:sp>
        <p:sp>
          <p:nvSpPr>
            <p:cNvPr id="516" name="pl516"/>
            <p:cNvSpPr/>
            <p:nvPr/>
          </p:nvSpPr>
          <p:spPr>
            <a:xfrm>
              <a:off x="7539720" y="2843965"/>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517" name="pl517"/>
            <p:cNvSpPr/>
            <p:nvPr/>
          </p:nvSpPr>
          <p:spPr>
            <a:xfrm>
              <a:off x="7539720" y="2990604"/>
              <a:ext cx="1461609" cy="278612"/>
            </a:xfrm>
            <a:custGeom>
              <a:avLst/>
              <a:gdLst/>
              <a:ahLst/>
              <a:cxnLst/>
              <a:rect l="0" t="0" r="0" b="0"/>
              <a:pathLst>
                <a:path w="1461609" h="278612">
                  <a:moveTo>
                    <a:pt x="0" y="0"/>
                  </a:moveTo>
                  <a:lnTo>
                    <a:pt x="208801" y="58655"/>
                  </a:lnTo>
                  <a:lnTo>
                    <a:pt x="417602" y="161302"/>
                  </a:lnTo>
                  <a:lnTo>
                    <a:pt x="626404" y="175965"/>
                  </a:lnTo>
                  <a:lnTo>
                    <a:pt x="835205" y="205293"/>
                  </a:lnTo>
                  <a:lnTo>
                    <a:pt x="1044007" y="263948"/>
                  </a:lnTo>
                  <a:lnTo>
                    <a:pt x="1252808" y="249285"/>
                  </a:lnTo>
                  <a:lnTo>
                    <a:pt x="1461609" y="278612"/>
                  </a:lnTo>
                </a:path>
              </a:pathLst>
            </a:custGeom>
            <a:ln w="40651" cap="flat">
              <a:solidFill>
                <a:srgbClr val="000000">
                  <a:alpha val="100000"/>
                </a:srgbClr>
              </a:solidFill>
              <a:prstDash val="solid"/>
              <a:round/>
            </a:ln>
          </p:spPr>
          <p:txBody>
            <a:bodyPr/>
            <a:lstStyle/>
            <a:p>
              <a:endParaRPr/>
            </a:p>
          </p:txBody>
        </p:sp>
        <p:sp>
          <p:nvSpPr>
            <p:cNvPr id="518" name="pl518"/>
            <p:cNvSpPr/>
            <p:nvPr/>
          </p:nvSpPr>
          <p:spPr>
            <a:xfrm>
              <a:off x="7539720" y="2990604"/>
              <a:ext cx="1461609" cy="278612"/>
            </a:xfrm>
            <a:custGeom>
              <a:avLst/>
              <a:gdLst/>
              <a:ahLst/>
              <a:cxnLst/>
              <a:rect l="0" t="0" r="0" b="0"/>
              <a:pathLst>
                <a:path w="1461609" h="278612">
                  <a:moveTo>
                    <a:pt x="0" y="0"/>
                  </a:moveTo>
                  <a:lnTo>
                    <a:pt x="208801" y="58655"/>
                  </a:lnTo>
                  <a:lnTo>
                    <a:pt x="417602" y="161302"/>
                  </a:lnTo>
                  <a:lnTo>
                    <a:pt x="626404" y="175965"/>
                  </a:lnTo>
                  <a:lnTo>
                    <a:pt x="835205" y="205293"/>
                  </a:lnTo>
                  <a:lnTo>
                    <a:pt x="1044007" y="263948"/>
                  </a:lnTo>
                  <a:lnTo>
                    <a:pt x="1252808" y="249285"/>
                  </a:lnTo>
                  <a:lnTo>
                    <a:pt x="1461609" y="278612"/>
                  </a:lnTo>
                </a:path>
              </a:pathLst>
            </a:custGeom>
            <a:ln w="35231" cap="flat">
              <a:solidFill>
                <a:srgbClr val="1CABE2">
                  <a:alpha val="100000"/>
                </a:srgbClr>
              </a:solidFill>
              <a:prstDash val="solid"/>
              <a:round/>
            </a:ln>
          </p:spPr>
          <p:txBody>
            <a:bodyPr/>
            <a:lstStyle/>
            <a:p>
              <a:endParaRPr/>
            </a:p>
          </p:txBody>
        </p:sp>
        <p:sp>
          <p:nvSpPr>
            <p:cNvPr id="519" name="tx519"/>
            <p:cNvSpPr/>
            <p:nvPr/>
          </p:nvSpPr>
          <p:spPr>
            <a:xfrm>
              <a:off x="7479430"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20" name="tx520"/>
            <p:cNvSpPr/>
            <p:nvPr/>
          </p:nvSpPr>
          <p:spPr>
            <a:xfrm>
              <a:off x="7688232" y="28691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21" name="tx521"/>
            <p:cNvSpPr/>
            <p:nvPr/>
          </p:nvSpPr>
          <p:spPr>
            <a:xfrm>
              <a:off x="7897033" y="29734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22" name="tx522"/>
            <p:cNvSpPr/>
            <p:nvPr/>
          </p:nvSpPr>
          <p:spPr>
            <a:xfrm>
              <a:off x="8105835" y="29863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23" name="tx523"/>
            <p:cNvSpPr/>
            <p:nvPr/>
          </p:nvSpPr>
          <p:spPr>
            <a:xfrm>
              <a:off x="8314636" y="30171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24" name="tx524"/>
            <p:cNvSpPr/>
            <p:nvPr/>
          </p:nvSpPr>
          <p:spPr>
            <a:xfrm>
              <a:off x="8523437" y="30744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525" name="tx525"/>
            <p:cNvSpPr/>
            <p:nvPr/>
          </p:nvSpPr>
          <p:spPr>
            <a:xfrm>
              <a:off x="8732239" y="30597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26" name="tx526"/>
            <p:cNvSpPr/>
            <p:nvPr/>
          </p:nvSpPr>
          <p:spPr>
            <a:xfrm>
              <a:off x="8941040" y="30890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27" name="rc527"/>
            <p:cNvSpPr/>
            <p:nvPr/>
          </p:nvSpPr>
          <p:spPr>
            <a:xfrm>
              <a:off x="7466640" y="3643117"/>
              <a:ext cx="1607770" cy="1000072"/>
            </a:xfrm>
            <a:prstGeom prst="rect">
              <a:avLst/>
            </a:prstGeom>
            <a:solidFill>
              <a:srgbClr val="EBEBEB">
                <a:alpha val="100000"/>
              </a:srgbClr>
            </a:solidFill>
          </p:spPr>
          <p:txBody>
            <a:bodyPr/>
            <a:lstStyle/>
            <a:p>
              <a:endParaRPr/>
            </a:p>
          </p:txBody>
        </p:sp>
        <p:sp>
          <p:nvSpPr>
            <p:cNvPr id="528" name="pl528"/>
            <p:cNvSpPr/>
            <p:nvPr/>
          </p:nvSpPr>
          <p:spPr>
            <a:xfrm>
              <a:off x="7466640" y="460506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66640" y="42384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66640" y="38718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1" name="pl531"/>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2" name="pl532"/>
            <p:cNvSpPr/>
            <p:nvPr/>
          </p:nvSpPr>
          <p:spPr>
            <a:xfrm>
              <a:off x="746664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466640" y="405517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3972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543" name="pl543"/>
            <p:cNvSpPr/>
            <p:nvPr/>
          </p:nvSpPr>
          <p:spPr>
            <a:xfrm>
              <a:off x="7539720" y="4099162"/>
              <a:ext cx="1461609" cy="175965"/>
            </a:xfrm>
            <a:custGeom>
              <a:avLst/>
              <a:gdLst/>
              <a:ahLst/>
              <a:cxnLst/>
              <a:rect l="0" t="0" r="0" b="0"/>
              <a:pathLst>
                <a:path w="1461609" h="175965">
                  <a:moveTo>
                    <a:pt x="0" y="43991"/>
                  </a:moveTo>
                  <a:lnTo>
                    <a:pt x="208801" y="131974"/>
                  </a:lnTo>
                  <a:lnTo>
                    <a:pt x="417602" y="146638"/>
                  </a:lnTo>
                  <a:lnTo>
                    <a:pt x="626404" y="0"/>
                  </a:lnTo>
                  <a:lnTo>
                    <a:pt x="835205" y="117310"/>
                  </a:lnTo>
                  <a:lnTo>
                    <a:pt x="1044007" y="146638"/>
                  </a:lnTo>
                  <a:lnTo>
                    <a:pt x="1252808" y="175965"/>
                  </a:lnTo>
                  <a:lnTo>
                    <a:pt x="1461609" y="175965"/>
                  </a:lnTo>
                </a:path>
              </a:pathLst>
            </a:custGeom>
            <a:ln w="40651" cap="flat">
              <a:solidFill>
                <a:srgbClr val="BEBEBE">
                  <a:alpha val="69803"/>
                </a:srgbClr>
              </a:solidFill>
              <a:prstDash val="solid"/>
              <a:round/>
            </a:ln>
          </p:spPr>
          <p:txBody>
            <a:bodyPr/>
            <a:lstStyle/>
            <a:p>
              <a:endParaRPr/>
            </a:p>
          </p:txBody>
        </p:sp>
        <p:sp>
          <p:nvSpPr>
            <p:cNvPr id="544" name="pl544"/>
            <p:cNvSpPr/>
            <p:nvPr/>
          </p:nvSpPr>
          <p:spPr>
            <a:xfrm>
              <a:off x="7539720" y="4099162"/>
              <a:ext cx="1461609" cy="175965"/>
            </a:xfrm>
            <a:custGeom>
              <a:avLst/>
              <a:gdLst/>
              <a:ahLst/>
              <a:cxnLst/>
              <a:rect l="0" t="0" r="0" b="0"/>
              <a:pathLst>
                <a:path w="1461609" h="175965">
                  <a:moveTo>
                    <a:pt x="0" y="43991"/>
                  </a:moveTo>
                  <a:lnTo>
                    <a:pt x="208801" y="131974"/>
                  </a:lnTo>
                  <a:lnTo>
                    <a:pt x="417602" y="146638"/>
                  </a:lnTo>
                  <a:lnTo>
                    <a:pt x="626404" y="0"/>
                  </a:lnTo>
                  <a:lnTo>
                    <a:pt x="835205" y="117310"/>
                  </a:lnTo>
                  <a:lnTo>
                    <a:pt x="1044007" y="146638"/>
                  </a:lnTo>
                  <a:lnTo>
                    <a:pt x="1252808" y="175965"/>
                  </a:lnTo>
                  <a:lnTo>
                    <a:pt x="1461609" y="175965"/>
                  </a:lnTo>
                </a:path>
              </a:pathLst>
            </a:custGeom>
            <a:ln w="35231" cap="flat">
              <a:solidFill>
                <a:srgbClr val="BEBEBE">
                  <a:alpha val="69803"/>
                </a:srgbClr>
              </a:solidFill>
              <a:prstDash val="solid"/>
              <a:round/>
            </a:ln>
          </p:spPr>
          <p:txBody>
            <a:bodyPr/>
            <a:lstStyle/>
            <a:p>
              <a:endParaRPr/>
            </a:p>
          </p:txBody>
        </p:sp>
        <p:sp>
          <p:nvSpPr>
            <p:cNvPr id="545" name="pl545"/>
            <p:cNvSpPr/>
            <p:nvPr/>
          </p:nvSpPr>
          <p:spPr>
            <a:xfrm>
              <a:off x="7539720" y="4128490"/>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546" name="pl546"/>
            <p:cNvSpPr/>
            <p:nvPr/>
          </p:nvSpPr>
          <p:spPr>
            <a:xfrm>
              <a:off x="7539720" y="4099162"/>
              <a:ext cx="1461609" cy="175965"/>
            </a:xfrm>
            <a:custGeom>
              <a:avLst/>
              <a:gdLst/>
              <a:ahLst/>
              <a:cxnLst/>
              <a:rect l="0" t="0" r="0" b="0"/>
              <a:pathLst>
                <a:path w="1461609" h="175965">
                  <a:moveTo>
                    <a:pt x="0" y="43991"/>
                  </a:moveTo>
                  <a:lnTo>
                    <a:pt x="208801" y="131974"/>
                  </a:lnTo>
                  <a:lnTo>
                    <a:pt x="417602" y="146638"/>
                  </a:lnTo>
                  <a:lnTo>
                    <a:pt x="626404" y="0"/>
                  </a:lnTo>
                  <a:lnTo>
                    <a:pt x="835205" y="117310"/>
                  </a:lnTo>
                  <a:lnTo>
                    <a:pt x="1044007" y="146638"/>
                  </a:lnTo>
                  <a:lnTo>
                    <a:pt x="1252808" y="175965"/>
                  </a:lnTo>
                  <a:lnTo>
                    <a:pt x="1461609" y="175965"/>
                  </a:lnTo>
                </a:path>
              </a:pathLst>
            </a:custGeom>
            <a:ln w="40651" cap="flat">
              <a:solidFill>
                <a:srgbClr val="000000">
                  <a:alpha val="100000"/>
                </a:srgbClr>
              </a:solidFill>
              <a:prstDash val="solid"/>
              <a:round/>
            </a:ln>
          </p:spPr>
          <p:txBody>
            <a:bodyPr/>
            <a:lstStyle/>
            <a:p>
              <a:endParaRPr/>
            </a:p>
          </p:txBody>
        </p:sp>
        <p:sp>
          <p:nvSpPr>
            <p:cNvPr id="547" name="pl547"/>
            <p:cNvSpPr/>
            <p:nvPr/>
          </p:nvSpPr>
          <p:spPr>
            <a:xfrm>
              <a:off x="7539720" y="4099162"/>
              <a:ext cx="1461609" cy="175965"/>
            </a:xfrm>
            <a:custGeom>
              <a:avLst/>
              <a:gdLst/>
              <a:ahLst/>
              <a:cxnLst/>
              <a:rect l="0" t="0" r="0" b="0"/>
              <a:pathLst>
                <a:path w="1461609" h="175965">
                  <a:moveTo>
                    <a:pt x="0" y="43991"/>
                  </a:moveTo>
                  <a:lnTo>
                    <a:pt x="208801" y="131974"/>
                  </a:lnTo>
                  <a:lnTo>
                    <a:pt x="417602" y="146638"/>
                  </a:lnTo>
                  <a:lnTo>
                    <a:pt x="626404" y="0"/>
                  </a:lnTo>
                  <a:lnTo>
                    <a:pt x="835205" y="117310"/>
                  </a:lnTo>
                  <a:lnTo>
                    <a:pt x="1044007" y="146638"/>
                  </a:lnTo>
                  <a:lnTo>
                    <a:pt x="1252808" y="175965"/>
                  </a:lnTo>
                  <a:lnTo>
                    <a:pt x="1461609" y="175965"/>
                  </a:lnTo>
                </a:path>
              </a:pathLst>
            </a:custGeom>
            <a:ln w="35231" cap="flat">
              <a:solidFill>
                <a:srgbClr val="1CABE2">
                  <a:alpha val="100000"/>
                </a:srgbClr>
              </a:solidFill>
              <a:prstDash val="solid"/>
              <a:round/>
            </a:ln>
          </p:spPr>
          <p:txBody>
            <a:bodyPr/>
            <a:lstStyle/>
            <a:p>
              <a:endParaRPr/>
            </a:p>
          </p:txBody>
        </p:sp>
        <p:sp>
          <p:nvSpPr>
            <p:cNvPr id="548" name="tx548"/>
            <p:cNvSpPr/>
            <p:nvPr/>
          </p:nvSpPr>
          <p:spPr>
            <a:xfrm>
              <a:off x="7479430"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49" name="tx549"/>
            <p:cNvSpPr/>
            <p:nvPr/>
          </p:nvSpPr>
          <p:spPr>
            <a:xfrm>
              <a:off x="7688232" y="4051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0" name="tx550"/>
            <p:cNvSpPr/>
            <p:nvPr/>
          </p:nvSpPr>
          <p:spPr>
            <a:xfrm>
              <a:off x="7897033"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51" name="tx551"/>
            <p:cNvSpPr/>
            <p:nvPr/>
          </p:nvSpPr>
          <p:spPr>
            <a:xfrm>
              <a:off x="8105835" y="39190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2" name="tx552"/>
            <p:cNvSpPr/>
            <p:nvPr/>
          </p:nvSpPr>
          <p:spPr>
            <a:xfrm>
              <a:off x="8314636" y="40363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53" name="tx553"/>
            <p:cNvSpPr/>
            <p:nvPr/>
          </p:nvSpPr>
          <p:spPr>
            <a:xfrm>
              <a:off x="8523437"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54" name="tx554"/>
            <p:cNvSpPr/>
            <p:nvPr/>
          </p:nvSpPr>
          <p:spPr>
            <a:xfrm>
              <a:off x="8732239" y="4095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55" name="tx555"/>
            <p:cNvSpPr/>
            <p:nvPr/>
          </p:nvSpPr>
          <p:spPr>
            <a:xfrm>
              <a:off x="8941040" y="40950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56" name="rc556"/>
            <p:cNvSpPr/>
            <p:nvPr/>
          </p:nvSpPr>
          <p:spPr>
            <a:xfrm>
              <a:off x="7466640" y="4927641"/>
              <a:ext cx="1607770" cy="1000072"/>
            </a:xfrm>
            <a:prstGeom prst="rect">
              <a:avLst/>
            </a:prstGeom>
            <a:solidFill>
              <a:srgbClr val="EBEBEB">
                <a:alpha val="100000"/>
              </a:srgbClr>
            </a:solidFill>
          </p:spPr>
          <p:txBody>
            <a:bodyPr/>
            <a:lstStyle/>
            <a:p>
              <a:endParaRPr/>
            </a:p>
          </p:txBody>
        </p:sp>
        <p:sp>
          <p:nvSpPr>
            <p:cNvPr id="557" name="pl557"/>
            <p:cNvSpPr/>
            <p:nvPr/>
          </p:nvSpPr>
          <p:spPr>
            <a:xfrm>
              <a:off x="7466640" y="588958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66640" y="55229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66640" y="51563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0" name="pl560"/>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1" name="pl561"/>
            <p:cNvSpPr/>
            <p:nvPr/>
          </p:nvSpPr>
          <p:spPr>
            <a:xfrm>
              <a:off x="746664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466640" y="533969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972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BEBEBE">
                  <a:alpha val="69803"/>
                </a:srgbClr>
              </a:solidFill>
              <a:prstDash val="solid"/>
              <a:round/>
            </a:ln>
          </p:spPr>
          <p:txBody>
            <a:bodyPr/>
            <a:lstStyle/>
            <a:p>
              <a:endParaRPr/>
            </a:p>
          </p:txBody>
        </p:sp>
        <p:sp>
          <p:nvSpPr>
            <p:cNvPr id="572" name="pl572"/>
            <p:cNvSpPr/>
            <p:nvPr/>
          </p:nvSpPr>
          <p:spPr>
            <a:xfrm>
              <a:off x="7539720" y="5354358"/>
              <a:ext cx="1461609" cy="131974"/>
            </a:xfrm>
            <a:custGeom>
              <a:avLst/>
              <a:gdLst/>
              <a:ahLst/>
              <a:cxnLst/>
              <a:rect l="0" t="0" r="0" b="0"/>
              <a:pathLst>
                <a:path w="1461609" h="131974">
                  <a:moveTo>
                    <a:pt x="0" y="0"/>
                  </a:moveTo>
                  <a:lnTo>
                    <a:pt x="208801" y="43991"/>
                  </a:lnTo>
                  <a:lnTo>
                    <a:pt x="417602" y="43991"/>
                  </a:lnTo>
                  <a:lnTo>
                    <a:pt x="626404" y="14663"/>
                  </a:lnTo>
                  <a:lnTo>
                    <a:pt x="835205" y="0"/>
                  </a:lnTo>
                  <a:lnTo>
                    <a:pt x="1044007" y="0"/>
                  </a:lnTo>
                  <a:lnTo>
                    <a:pt x="1252808" y="131974"/>
                  </a:lnTo>
                  <a:lnTo>
                    <a:pt x="1461609" y="14663"/>
                  </a:lnTo>
                </a:path>
              </a:pathLst>
            </a:custGeom>
            <a:ln w="40651" cap="flat">
              <a:solidFill>
                <a:srgbClr val="BEBEBE">
                  <a:alpha val="69803"/>
                </a:srgbClr>
              </a:solidFill>
              <a:prstDash val="solid"/>
              <a:round/>
            </a:ln>
          </p:spPr>
          <p:txBody>
            <a:bodyPr/>
            <a:lstStyle/>
            <a:p>
              <a:endParaRPr/>
            </a:p>
          </p:txBody>
        </p:sp>
        <p:sp>
          <p:nvSpPr>
            <p:cNvPr id="573" name="pl573"/>
            <p:cNvSpPr/>
            <p:nvPr/>
          </p:nvSpPr>
          <p:spPr>
            <a:xfrm>
              <a:off x="7539720" y="5354358"/>
              <a:ext cx="1461609" cy="131974"/>
            </a:xfrm>
            <a:custGeom>
              <a:avLst/>
              <a:gdLst/>
              <a:ahLst/>
              <a:cxnLst/>
              <a:rect l="0" t="0" r="0" b="0"/>
              <a:pathLst>
                <a:path w="1461609" h="131974">
                  <a:moveTo>
                    <a:pt x="0" y="0"/>
                  </a:moveTo>
                  <a:lnTo>
                    <a:pt x="208801" y="43991"/>
                  </a:lnTo>
                  <a:lnTo>
                    <a:pt x="417602" y="43991"/>
                  </a:lnTo>
                  <a:lnTo>
                    <a:pt x="626404" y="14663"/>
                  </a:lnTo>
                  <a:lnTo>
                    <a:pt x="835205" y="0"/>
                  </a:lnTo>
                  <a:lnTo>
                    <a:pt x="1044007" y="0"/>
                  </a:lnTo>
                  <a:lnTo>
                    <a:pt x="1252808" y="131974"/>
                  </a:lnTo>
                  <a:lnTo>
                    <a:pt x="1461609" y="14663"/>
                  </a:lnTo>
                </a:path>
              </a:pathLst>
            </a:custGeom>
            <a:ln w="35231" cap="flat">
              <a:solidFill>
                <a:srgbClr val="BEBEBE">
                  <a:alpha val="69803"/>
                </a:srgbClr>
              </a:solidFill>
              <a:prstDash val="solid"/>
              <a:round/>
            </a:ln>
          </p:spPr>
          <p:txBody>
            <a:bodyPr/>
            <a:lstStyle/>
            <a:p>
              <a:endParaRPr/>
            </a:p>
          </p:txBody>
        </p:sp>
        <p:sp>
          <p:nvSpPr>
            <p:cNvPr id="574" name="pl574"/>
            <p:cNvSpPr/>
            <p:nvPr/>
          </p:nvSpPr>
          <p:spPr>
            <a:xfrm>
              <a:off x="7539720" y="5413014"/>
              <a:ext cx="1461609" cy="73319"/>
            </a:xfrm>
            <a:custGeom>
              <a:avLst/>
              <a:gdLst/>
              <a:ahLst/>
              <a:cxnLst/>
              <a:rect l="0" t="0" r="0" b="0"/>
              <a:pathLst>
                <a:path w="1461609" h="73319">
                  <a:moveTo>
                    <a:pt x="0" y="0"/>
                  </a:moveTo>
                  <a:lnTo>
                    <a:pt x="208801" y="14663"/>
                  </a:lnTo>
                  <a:lnTo>
                    <a:pt x="417602" y="43991"/>
                  </a:lnTo>
                  <a:lnTo>
                    <a:pt x="626404" y="58655"/>
                  </a:lnTo>
                  <a:lnTo>
                    <a:pt x="835205" y="43991"/>
                  </a:lnTo>
                  <a:lnTo>
                    <a:pt x="1044007" y="43991"/>
                  </a:lnTo>
                  <a:lnTo>
                    <a:pt x="1252808" y="73319"/>
                  </a:lnTo>
                  <a:lnTo>
                    <a:pt x="1461609" y="73319"/>
                  </a:lnTo>
                </a:path>
              </a:pathLst>
            </a:custGeom>
            <a:ln w="20325" cap="flat">
              <a:solidFill>
                <a:srgbClr val="6B6B6B">
                  <a:alpha val="100000"/>
                </a:srgbClr>
              </a:solidFill>
              <a:prstDash val="solid"/>
              <a:round/>
            </a:ln>
          </p:spPr>
          <p:txBody>
            <a:bodyPr/>
            <a:lstStyle/>
            <a:p>
              <a:endParaRPr/>
            </a:p>
          </p:txBody>
        </p:sp>
        <p:sp>
          <p:nvSpPr>
            <p:cNvPr id="575" name="pl575"/>
            <p:cNvSpPr/>
            <p:nvPr/>
          </p:nvSpPr>
          <p:spPr>
            <a:xfrm>
              <a:off x="7539720" y="5354358"/>
              <a:ext cx="1461609" cy="131974"/>
            </a:xfrm>
            <a:custGeom>
              <a:avLst/>
              <a:gdLst/>
              <a:ahLst/>
              <a:cxnLst/>
              <a:rect l="0" t="0" r="0" b="0"/>
              <a:pathLst>
                <a:path w="1461609" h="131974">
                  <a:moveTo>
                    <a:pt x="0" y="0"/>
                  </a:moveTo>
                  <a:lnTo>
                    <a:pt x="208801" y="43991"/>
                  </a:lnTo>
                  <a:lnTo>
                    <a:pt x="417602" y="43991"/>
                  </a:lnTo>
                  <a:lnTo>
                    <a:pt x="626404" y="14663"/>
                  </a:lnTo>
                  <a:lnTo>
                    <a:pt x="835205" y="0"/>
                  </a:lnTo>
                  <a:lnTo>
                    <a:pt x="1044007" y="0"/>
                  </a:lnTo>
                  <a:lnTo>
                    <a:pt x="1252808" y="131974"/>
                  </a:lnTo>
                  <a:lnTo>
                    <a:pt x="1461609" y="14663"/>
                  </a:lnTo>
                </a:path>
              </a:pathLst>
            </a:custGeom>
            <a:ln w="40651" cap="flat">
              <a:solidFill>
                <a:srgbClr val="000000">
                  <a:alpha val="100000"/>
                </a:srgbClr>
              </a:solidFill>
              <a:prstDash val="solid"/>
              <a:round/>
            </a:ln>
          </p:spPr>
          <p:txBody>
            <a:bodyPr/>
            <a:lstStyle/>
            <a:p>
              <a:endParaRPr/>
            </a:p>
          </p:txBody>
        </p:sp>
        <p:sp>
          <p:nvSpPr>
            <p:cNvPr id="576" name="pl576"/>
            <p:cNvSpPr/>
            <p:nvPr/>
          </p:nvSpPr>
          <p:spPr>
            <a:xfrm>
              <a:off x="7539720" y="5354358"/>
              <a:ext cx="1461609" cy="131974"/>
            </a:xfrm>
            <a:custGeom>
              <a:avLst/>
              <a:gdLst/>
              <a:ahLst/>
              <a:cxnLst/>
              <a:rect l="0" t="0" r="0" b="0"/>
              <a:pathLst>
                <a:path w="1461609" h="131974">
                  <a:moveTo>
                    <a:pt x="0" y="0"/>
                  </a:moveTo>
                  <a:lnTo>
                    <a:pt x="208801" y="43991"/>
                  </a:lnTo>
                  <a:lnTo>
                    <a:pt x="417602" y="43991"/>
                  </a:lnTo>
                  <a:lnTo>
                    <a:pt x="626404" y="14663"/>
                  </a:lnTo>
                  <a:lnTo>
                    <a:pt x="835205" y="0"/>
                  </a:lnTo>
                  <a:lnTo>
                    <a:pt x="1044007" y="0"/>
                  </a:lnTo>
                  <a:lnTo>
                    <a:pt x="1252808" y="131974"/>
                  </a:lnTo>
                  <a:lnTo>
                    <a:pt x="1461609" y="14663"/>
                  </a:lnTo>
                </a:path>
              </a:pathLst>
            </a:custGeom>
            <a:ln w="35231" cap="flat">
              <a:solidFill>
                <a:srgbClr val="1CABE2">
                  <a:alpha val="100000"/>
                </a:srgbClr>
              </a:solidFill>
              <a:prstDash val="solid"/>
              <a:round/>
            </a:ln>
          </p:spPr>
          <p:txBody>
            <a:bodyPr/>
            <a:lstStyle/>
            <a:p>
              <a:endParaRPr/>
            </a:p>
          </p:txBody>
        </p:sp>
        <p:sp>
          <p:nvSpPr>
            <p:cNvPr id="577" name="tx577"/>
            <p:cNvSpPr/>
            <p:nvPr/>
          </p:nvSpPr>
          <p:spPr>
            <a:xfrm>
              <a:off x="7479430"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7688232" y="5218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9" name="tx579"/>
            <p:cNvSpPr/>
            <p:nvPr/>
          </p:nvSpPr>
          <p:spPr>
            <a:xfrm>
              <a:off x="7897033" y="5218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0" name="tx580"/>
            <p:cNvSpPr/>
            <p:nvPr/>
          </p:nvSpPr>
          <p:spPr>
            <a:xfrm>
              <a:off x="8105835" y="5188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8314636"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8523437" y="5174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8732239" y="5306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84" name="tx584"/>
            <p:cNvSpPr/>
            <p:nvPr/>
          </p:nvSpPr>
          <p:spPr>
            <a:xfrm>
              <a:off x="8941040" y="51889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1399557" y="477748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586" name="tx586"/>
            <p:cNvSpPr/>
            <p:nvPr/>
          </p:nvSpPr>
          <p:spPr>
            <a:xfrm>
              <a:off x="3002429" y="4756690"/>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587" name="tx587"/>
            <p:cNvSpPr/>
            <p:nvPr/>
          </p:nvSpPr>
          <p:spPr>
            <a:xfrm>
              <a:off x="4732613" y="4756690"/>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588" name="tx588"/>
            <p:cNvSpPr/>
            <p:nvPr/>
          </p:nvSpPr>
          <p:spPr>
            <a:xfrm>
              <a:off x="6400614" y="4778846"/>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589" name="tx589"/>
            <p:cNvSpPr/>
            <p:nvPr/>
          </p:nvSpPr>
          <p:spPr>
            <a:xfrm>
              <a:off x="7994099" y="4778846"/>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Uzbekistan</a:t>
              </a:r>
            </a:p>
          </p:txBody>
        </p:sp>
        <p:sp>
          <p:nvSpPr>
            <p:cNvPr id="590" name="tx590"/>
            <p:cNvSpPr/>
            <p:nvPr/>
          </p:nvSpPr>
          <p:spPr>
            <a:xfrm>
              <a:off x="1284687" y="3472166"/>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591" name="tx591"/>
            <p:cNvSpPr/>
            <p:nvPr/>
          </p:nvSpPr>
          <p:spPr>
            <a:xfrm>
              <a:off x="3027231" y="3494376"/>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592" name="tx592"/>
            <p:cNvSpPr/>
            <p:nvPr/>
          </p:nvSpPr>
          <p:spPr>
            <a:xfrm>
              <a:off x="4617578" y="3472166"/>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593" name="tx593"/>
            <p:cNvSpPr/>
            <p:nvPr/>
          </p:nvSpPr>
          <p:spPr>
            <a:xfrm>
              <a:off x="6167626" y="3494376"/>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594" name="tx594"/>
            <p:cNvSpPr/>
            <p:nvPr/>
          </p:nvSpPr>
          <p:spPr>
            <a:xfrm>
              <a:off x="8046896" y="3494376"/>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595" name="tx595"/>
            <p:cNvSpPr/>
            <p:nvPr/>
          </p:nvSpPr>
          <p:spPr>
            <a:xfrm>
              <a:off x="1356065" y="2187642"/>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596" name="tx596"/>
            <p:cNvSpPr/>
            <p:nvPr/>
          </p:nvSpPr>
          <p:spPr>
            <a:xfrm>
              <a:off x="3058309" y="2208433"/>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597" name="tx597"/>
            <p:cNvSpPr/>
            <p:nvPr/>
          </p:nvSpPr>
          <p:spPr>
            <a:xfrm>
              <a:off x="4717005" y="2186278"/>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598" name="tx598"/>
            <p:cNvSpPr/>
            <p:nvPr/>
          </p:nvSpPr>
          <p:spPr>
            <a:xfrm>
              <a:off x="6409918" y="2208433"/>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599" name="tx599"/>
            <p:cNvSpPr/>
            <p:nvPr/>
          </p:nvSpPr>
          <p:spPr>
            <a:xfrm>
              <a:off x="7978519" y="220985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00" name="tx600"/>
            <p:cNvSpPr/>
            <p:nvPr/>
          </p:nvSpPr>
          <p:spPr>
            <a:xfrm>
              <a:off x="1374673" y="925328"/>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601" name="tx601"/>
            <p:cNvSpPr/>
            <p:nvPr/>
          </p:nvSpPr>
          <p:spPr>
            <a:xfrm>
              <a:off x="3030369" y="925328"/>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602" name="tx602"/>
            <p:cNvSpPr/>
            <p:nvPr/>
          </p:nvSpPr>
          <p:spPr>
            <a:xfrm>
              <a:off x="4651767" y="90311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03" name="tx603"/>
            <p:cNvSpPr/>
            <p:nvPr/>
          </p:nvSpPr>
          <p:spPr>
            <a:xfrm>
              <a:off x="6403697" y="925328"/>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604" name="tx604"/>
            <p:cNvSpPr/>
            <p:nvPr/>
          </p:nvSpPr>
          <p:spPr>
            <a:xfrm>
              <a:off x="7661657" y="903118"/>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605" name="pl60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pl60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0" name="pl61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1" name="pl61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2" name="pl61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3" name="tx61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4" name="tx61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5" name="tx61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6" name="tx61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7" name="tx61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8" name="tx61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9" name="tx61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20" name="tx62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21" name="pl62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pl62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tx62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0" name="tx63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1" name="tx63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2" name="tx63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3" name="tx63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4" name="tx63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5" name="tx63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6" name="tx63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7" name="pl63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tx64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6" name="tx64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7" name="tx64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8" name="tx64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9" name="tx64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0" name="tx65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1" name="tx65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2" name="tx65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3" name="pl65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tx66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2" name="tx66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3" name="tx66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4" name="tx66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5" name="tx66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6" name="tx66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7" name="tx66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8" name="tx66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9" name="pl66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8" name="tx67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9" name="tx67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0" name="tx68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1" name="tx68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2" name="tx68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3" name="tx68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4" name="tx68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5" name="tx685"/>
            <p:cNvSpPr/>
            <p:nvPr/>
          </p:nvSpPr>
          <p:spPr>
            <a:xfrm>
              <a:off x="570259" y="181239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86" name="tx686"/>
            <p:cNvSpPr/>
            <p:nvPr/>
          </p:nvSpPr>
          <p:spPr>
            <a:xfrm>
              <a:off x="508103" y="144443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87" name="pl687"/>
            <p:cNvSpPr/>
            <p:nvPr/>
          </p:nvSpPr>
          <p:spPr>
            <a:xfrm>
              <a:off x="722405" y="18527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8" name="pl688"/>
            <p:cNvSpPr/>
            <p:nvPr/>
          </p:nvSpPr>
          <p:spPr>
            <a:xfrm>
              <a:off x="722405" y="14861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9" name="tx689"/>
            <p:cNvSpPr/>
            <p:nvPr/>
          </p:nvSpPr>
          <p:spPr>
            <a:xfrm>
              <a:off x="570259" y="30969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0" name="tx690"/>
            <p:cNvSpPr/>
            <p:nvPr/>
          </p:nvSpPr>
          <p:spPr>
            <a:xfrm>
              <a:off x="508103" y="272895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1" name="pl691"/>
            <p:cNvSpPr/>
            <p:nvPr/>
          </p:nvSpPr>
          <p:spPr>
            <a:xfrm>
              <a:off x="722405" y="31372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722405" y="27706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3" name="tx693"/>
            <p:cNvSpPr/>
            <p:nvPr/>
          </p:nvSpPr>
          <p:spPr>
            <a:xfrm>
              <a:off x="570259" y="438143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4" name="tx694"/>
            <p:cNvSpPr/>
            <p:nvPr/>
          </p:nvSpPr>
          <p:spPr>
            <a:xfrm>
              <a:off x="508103" y="401347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5" name="pl695"/>
            <p:cNvSpPr/>
            <p:nvPr/>
          </p:nvSpPr>
          <p:spPr>
            <a:xfrm>
              <a:off x="722405" y="44217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722405" y="405517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a:off x="570259" y="56659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698" name="tx698"/>
            <p:cNvSpPr/>
            <p:nvPr/>
          </p:nvSpPr>
          <p:spPr>
            <a:xfrm>
              <a:off x="508103" y="529800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99" name="pl699"/>
            <p:cNvSpPr/>
            <p:nvPr/>
          </p:nvSpPr>
          <p:spPr>
            <a:xfrm>
              <a:off x="722405" y="57062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22405" y="5339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02" name="tx702"/>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03" name="tx703"/>
            <p:cNvSpPr/>
            <p:nvPr/>
          </p:nvSpPr>
          <p:spPr>
            <a:xfrm>
              <a:off x="757200" y="398022"/>
              <a:ext cx="37086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ECAR, 2018-2025</a:t>
              </a:r>
            </a:p>
          </p:txBody>
        </p:sp>
        <p:sp>
          <p:nvSpPr>
            <p:cNvPr id="704" name="tx70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5" name="tx705"/>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DTP1 coverage in 2025, Armenia had the highest coverage (99%), while Azerbaijan had the lowest coverage (65%).
DTP1 coverage increased in 5 out of these 20 countries between 2024 and 2025. The largest increase was 8 percentage points in Uzbekistan from 90% to 98%.
9 countries saw a decrease in coverage (Albania, Bosnia and Herzegovina, Croatia, Kazakhstan, Kyrgyzstan, Moldova, North Macedonia, Serbia, and Turkiye). The largest decline was 8% points in Bosnia and Herzegovina from 91% to 83%. Coverage remained constant between 2024 and 2025 in the remaining 6 countries.
In 2025, 13 out of these 20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1019644"/>
            </a:xfrm>
            <a:prstGeom prst="rect">
              <a:avLst/>
            </a:prstGeom>
            <a:solidFill>
              <a:srgbClr val="EBEBEB">
                <a:alpha val="100000"/>
              </a:srgbClr>
            </a:solidFill>
          </p:spPr>
          <p:txBody>
            <a:bodyPr/>
            <a:lstStyle/>
            <a:p>
              <a:endParaRPr/>
            </a:p>
          </p:txBody>
        </p:sp>
        <p:sp>
          <p:nvSpPr>
            <p:cNvPr id="6" name="pl6"/>
            <p:cNvSpPr/>
            <p:nvPr/>
          </p:nvSpPr>
          <p:spPr>
            <a:xfrm>
              <a:off x="695044"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532371"/>
              <a:ext cx="1472910" cy="21067"/>
            </a:xfrm>
            <a:custGeom>
              <a:avLst/>
              <a:gdLst/>
              <a:ahLst/>
              <a:cxnLst/>
              <a:rect l="0" t="0" r="0" b="0"/>
              <a:pathLst>
                <a:path w="1472910" h="21067">
                  <a:moveTo>
                    <a:pt x="0" y="0"/>
                  </a:moveTo>
                  <a:lnTo>
                    <a:pt x="210415" y="0"/>
                  </a:lnTo>
                  <a:lnTo>
                    <a:pt x="420831" y="0"/>
                  </a:lnTo>
                  <a:lnTo>
                    <a:pt x="631247" y="21067"/>
                  </a:lnTo>
                  <a:lnTo>
                    <a:pt x="841663" y="21067"/>
                  </a:lnTo>
                  <a:lnTo>
                    <a:pt x="1052079" y="21067"/>
                  </a:lnTo>
                  <a:lnTo>
                    <a:pt x="1262495" y="0"/>
                  </a:lnTo>
                  <a:lnTo>
                    <a:pt x="1472910" y="21067"/>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532371"/>
              <a:ext cx="1472910" cy="21067"/>
            </a:xfrm>
            <a:custGeom>
              <a:avLst/>
              <a:gdLst/>
              <a:ahLst/>
              <a:cxnLst/>
              <a:rect l="0" t="0" r="0" b="0"/>
              <a:pathLst>
                <a:path w="1472910" h="21067">
                  <a:moveTo>
                    <a:pt x="0" y="0"/>
                  </a:moveTo>
                  <a:lnTo>
                    <a:pt x="210415" y="0"/>
                  </a:lnTo>
                  <a:lnTo>
                    <a:pt x="420831" y="0"/>
                  </a:lnTo>
                  <a:lnTo>
                    <a:pt x="631247" y="21067"/>
                  </a:lnTo>
                  <a:lnTo>
                    <a:pt x="841663" y="21067"/>
                  </a:lnTo>
                  <a:lnTo>
                    <a:pt x="1052079" y="21067"/>
                  </a:lnTo>
                  <a:lnTo>
                    <a:pt x="1262495" y="0"/>
                  </a:lnTo>
                  <a:lnTo>
                    <a:pt x="1472910" y="21067"/>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532371"/>
              <a:ext cx="1472910" cy="21067"/>
            </a:xfrm>
            <a:custGeom>
              <a:avLst/>
              <a:gdLst/>
              <a:ahLst/>
              <a:cxnLst/>
              <a:rect l="0" t="0" r="0" b="0"/>
              <a:pathLst>
                <a:path w="1472910" h="21067">
                  <a:moveTo>
                    <a:pt x="0" y="0"/>
                  </a:moveTo>
                  <a:lnTo>
                    <a:pt x="210415" y="0"/>
                  </a:lnTo>
                  <a:lnTo>
                    <a:pt x="420831" y="0"/>
                  </a:lnTo>
                  <a:lnTo>
                    <a:pt x="631247" y="21067"/>
                  </a:lnTo>
                  <a:lnTo>
                    <a:pt x="841663" y="21067"/>
                  </a:lnTo>
                  <a:lnTo>
                    <a:pt x="1052079" y="21067"/>
                  </a:lnTo>
                  <a:lnTo>
                    <a:pt x="1262495" y="0"/>
                  </a:lnTo>
                  <a:lnTo>
                    <a:pt x="1472910" y="21067"/>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532371"/>
              <a:ext cx="1472910" cy="21067"/>
            </a:xfrm>
            <a:custGeom>
              <a:avLst/>
              <a:gdLst/>
              <a:ahLst/>
              <a:cxnLst/>
              <a:rect l="0" t="0" r="0" b="0"/>
              <a:pathLst>
                <a:path w="1472910" h="21067">
                  <a:moveTo>
                    <a:pt x="0" y="0"/>
                  </a:moveTo>
                  <a:lnTo>
                    <a:pt x="210415" y="0"/>
                  </a:lnTo>
                  <a:lnTo>
                    <a:pt x="420831" y="0"/>
                  </a:lnTo>
                  <a:lnTo>
                    <a:pt x="631247" y="21067"/>
                  </a:lnTo>
                  <a:lnTo>
                    <a:pt x="841663" y="21067"/>
                  </a:lnTo>
                  <a:lnTo>
                    <a:pt x="1052079" y="21067"/>
                  </a:lnTo>
                  <a:lnTo>
                    <a:pt x="1262495" y="0"/>
                  </a:lnTo>
                  <a:lnTo>
                    <a:pt x="1472910" y="21067"/>
                  </a:lnTo>
                </a:path>
              </a:pathLst>
            </a:custGeom>
            <a:ln w="35231" cap="flat">
              <a:solidFill>
                <a:srgbClr val="80BD41">
                  <a:alpha val="100000"/>
                </a:srgbClr>
              </a:solidFill>
              <a:prstDash val="solid"/>
              <a:round/>
            </a:ln>
          </p:spPr>
          <p:txBody>
            <a:bodyPr/>
            <a:lstStyle/>
            <a:p>
              <a:endParaRPr/>
            </a:p>
          </p:txBody>
        </p:sp>
        <p:sp>
          <p:nvSpPr>
            <p:cNvPr id="24" name="pl24"/>
            <p:cNvSpPr/>
            <p:nvPr/>
          </p:nvSpPr>
          <p:spPr>
            <a:xfrm>
              <a:off x="695044"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 name="tx26"/>
            <p:cNvSpPr/>
            <p:nvPr/>
          </p:nvSpPr>
          <p:spPr>
            <a:xfrm>
              <a:off x="948961"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59377"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1351743"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562158"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1772574"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 name="tx31"/>
            <p:cNvSpPr/>
            <p:nvPr/>
          </p:nvSpPr>
          <p:spPr>
            <a:xfrm>
              <a:off x="2001040"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193406"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 name="rc33"/>
            <p:cNvSpPr/>
            <p:nvPr/>
          </p:nvSpPr>
          <p:spPr>
            <a:xfrm>
              <a:off x="695044" y="2179176"/>
              <a:ext cx="1620202" cy="1019644"/>
            </a:xfrm>
            <a:prstGeom prst="rect">
              <a:avLst/>
            </a:prstGeom>
            <a:solidFill>
              <a:srgbClr val="EBEBEB">
                <a:alpha val="100000"/>
              </a:srgbClr>
            </a:solidFill>
          </p:spPr>
          <p:txBody>
            <a:bodyPr/>
            <a:lstStyle/>
            <a:p>
              <a:endParaRPr/>
            </a:p>
          </p:txBody>
        </p:sp>
        <p:sp>
          <p:nvSpPr>
            <p:cNvPr id="34" name="pl34"/>
            <p:cNvSpPr/>
            <p:nvPr/>
          </p:nvSpPr>
          <p:spPr>
            <a:xfrm>
              <a:off x="695044"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815401"/>
              <a:ext cx="1472910" cy="105335"/>
            </a:xfrm>
            <a:custGeom>
              <a:avLst/>
              <a:gdLst/>
              <a:ahLst/>
              <a:cxnLst/>
              <a:rect l="0" t="0" r="0" b="0"/>
              <a:pathLst>
                <a:path w="1472910" h="105335">
                  <a:moveTo>
                    <a:pt x="0" y="42134"/>
                  </a:moveTo>
                  <a:lnTo>
                    <a:pt x="210415" y="21067"/>
                  </a:lnTo>
                  <a:lnTo>
                    <a:pt x="420831" y="63201"/>
                  </a:lnTo>
                  <a:lnTo>
                    <a:pt x="631247" y="105335"/>
                  </a:lnTo>
                  <a:lnTo>
                    <a:pt x="841663" y="63201"/>
                  </a:lnTo>
                  <a:lnTo>
                    <a:pt x="1052079" y="42134"/>
                  </a:lnTo>
                  <a:lnTo>
                    <a:pt x="1262495" y="21067"/>
                  </a:lnTo>
                  <a:lnTo>
                    <a:pt x="1472910" y="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815401"/>
              <a:ext cx="1472910" cy="105335"/>
            </a:xfrm>
            <a:custGeom>
              <a:avLst/>
              <a:gdLst/>
              <a:ahLst/>
              <a:cxnLst/>
              <a:rect l="0" t="0" r="0" b="0"/>
              <a:pathLst>
                <a:path w="1472910" h="105335">
                  <a:moveTo>
                    <a:pt x="0" y="42134"/>
                  </a:moveTo>
                  <a:lnTo>
                    <a:pt x="210415" y="21067"/>
                  </a:lnTo>
                  <a:lnTo>
                    <a:pt x="420831" y="63201"/>
                  </a:lnTo>
                  <a:lnTo>
                    <a:pt x="631247" y="105335"/>
                  </a:lnTo>
                  <a:lnTo>
                    <a:pt x="841663" y="63201"/>
                  </a:lnTo>
                  <a:lnTo>
                    <a:pt x="1052079" y="42134"/>
                  </a:lnTo>
                  <a:lnTo>
                    <a:pt x="1262495" y="21067"/>
                  </a:lnTo>
                  <a:lnTo>
                    <a:pt x="1472910" y="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815401"/>
              <a:ext cx="1472910" cy="105335"/>
            </a:xfrm>
            <a:custGeom>
              <a:avLst/>
              <a:gdLst/>
              <a:ahLst/>
              <a:cxnLst/>
              <a:rect l="0" t="0" r="0" b="0"/>
              <a:pathLst>
                <a:path w="1472910" h="105335">
                  <a:moveTo>
                    <a:pt x="0" y="42134"/>
                  </a:moveTo>
                  <a:lnTo>
                    <a:pt x="210415" y="21067"/>
                  </a:lnTo>
                  <a:lnTo>
                    <a:pt x="420831" y="63201"/>
                  </a:lnTo>
                  <a:lnTo>
                    <a:pt x="631247" y="105335"/>
                  </a:lnTo>
                  <a:lnTo>
                    <a:pt x="841663" y="63201"/>
                  </a:lnTo>
                  <a:lnTo>
                    <a:pt x="1052079" y="42134"/>
                  </a:lnTo>
                  <a:lnTo>
                    <a:pt x="1262495" y="21067"/>
                  </a:lnTo>
                  <a:lnTo>
                    <a:pt x="1472910" y="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815401"/>
              <a:ext cx="1472910" cy="105335"/>
            </a:xfrm>
            <a:custGeom>
              <a:avLst/>
              <a:gdLst/>
              <a:ahLst/>
              <a:cxnLst/>
              <a:rect l="0" t="0" r="0" b="0"/>
              <a:pathLst>
                <a:path w="1472910" h="105335">
                  <a:moveTo>
                    <a:pt x="0" y="42134"/>
                  </a:moveTo>
                  <a:lnTo>
                    <a:pt x="210415" y="21067"/>
                  </a:lnTo>
                  <a:lnTo>
                    <a:pt x="420831" y="63201"/>
                  </a:lnTo>
                  <a:lnTo>
                    <a:pt x="631247" y="105335"/>
                  </a:lnTo>
                  <a:lnTo>
                    <a:pt x="841663" y="63201"/>
                  </a:lnTo>
                  <a:lnTo>
                    <a:pt x="1052079" y="42134"/>
                  </a:lnTo>
                  <a:lnTo>
                    <a:pt x="1262495" y="21067"/>
                  </a:lnTo>
                  <a:lnTo>
                    <a:pt x="1472910" y="0"/>
                  </a:lnTo>
                </a:path>
              </a:pathLst>
            </a:custGeom>
            <a:ln w="35231" cap="flat">
              <a:solidFill>
                <a:srgbClr val="80BD41">
                  <a:alpha val="100000"/>
                </a:srgbClr>
              </a:solidFill>
              <a:prstDash val="solid"/>
              <a:round/>
            </a:ln>
          </p:spPr>
          <p:txBody>
            <a:bodyPr/>
            <a:lstStyle/>
            <a:p>
              <a:endParaRPr/>
            </a:p>
          </p:txBody>
        </p:sp>
        <p:sp>
          <p:nvSpPr>
            <p:cNvPr id="52" name="pl52"/>
            <p:cNvSpPr/>
            <p:nvPr/>
          </p:nvSpPr>
          <p:spPr>
            <a:xfrm>
              <a:off x="695044"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20495"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 name="tx54"/>
            <p:cNvSpPr/>
            <p:nvPr/>
          </p:nvSpPr>
          <p:spPr>
            <a:xfrm>
              <a:off x="948961"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 name="tx55"/>
            <p:cNvSpPr/>
            <p:nvPr/>
          </p:nvSpPr>
          <p:spPr>
            <a:xfrm>
              <a:off x="1141327"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 name="tx56"/>
            <p:cNvSpPr/>
            <p:nvPr/>
          </p:nvSpPr>
          <p:spPr>
            <a:xfrm>
              <a:off x="1351743"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 name="tx57"/>
            <p:cNvSpPr/>
            <p:nvPr/>
          </p:nvSpPr>
          <p:spPr>
            <a:xfrm>
              <a:off x="1562158"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 name="tx58"/>
            <p:cNvSpPr/>
            <p:nvPr/>
          </p:nvSpPr>
          <p:spPr>
            <a:xfrm>
              <a:off x="1772574"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 name="tx59"/>
            <p:cNvSpPr/>
            <p:nvPr/>
          </p:nvSpPr>
          <p:spPr>
            <a:xfrm>
              <a:off x="2001040"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 name="tx60"/>
            <p:cNvSpPr/>
            <p:nvPr/>
          </p:nvSpPr>
          <p:spPr>
            <a:xfrm>
              <a:off x="2211456" y="263660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1" name="rc61"/>
            <p:cNvSpPr/>
            <p:nvPr/>
          </p:nvSpPr>
          <p:spPr>
            <a:xfrm>
              <a:off x="695044" y="3483272"/>
              <a:ext cx="1620202" cy="1019644"/>
            </a:xfrm>
            <a:prstGeom prst="rect">
              <a:avLst/>
            </a:prstGeom>
            <a:solidFill>
              <a:srgbClr val="EBEBEB">
                <a:alpha val="100000"/>
              </a:srgbClr>
            </a:solidFill>
          </p:spPr>
          <p:txBody>
            <a:bodyPr/>
            <a:lstStyle/>
            <a:p>
              <a:endParaRPr/>
            </a:p>
          </p:txBody>
        </p:sp>
        <p:sp>
          <p:nvSpPr>
            <p:cNvPr id="62" name="pl62"/>
            <p:cNvSpPr/>
            <p:nvPr/>
          </p:nvSpPr>
          <p:spPr>
            <a:xfrm>
              <a:off x="695044"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4140564"/>
              <a:ext cx="1472910" cy="294938"/>
            </a:xfrm>
            <a:custGeom>
              <a:avLst/>
              <a:gdLst/>
              <a:ahLst/>
              <a:cxnLst/>
              <a:rect l="0" t="0" r="0" b="0"/>
              <a:pathLst>
                <a:path w="1472910" h="294938">
                  <a:moveTo>
                    <a:pt x="0" y="21067"/>
                  </a:moveTo>
                  <a:lnTo>
                    <a:pt x="210415" y="0"/>
                  </a:lnTo>
                  <a:lnTo>
                    <a:pt x="420831" y="189603"/>
                  </a:lnTo>
                  <a:lnTo>
                    <a:pt x="631247" y="210670"/>
                  </a:lnTo>
                  <a:lnTo>
                    <a:pt x="841663" y="189603"/>
                  </a:lnTo>
                  <a:lnTo>
                    <a:pt x="1052079" y="168536"/>
                  </a:lnTo>
                  <a:lnTo>
                    <a:pt x="1262495" y="189603"/>
                  </a:lnTo>
                  <a:lnTo>
                    <a:pt x="1472910" y="294938"/>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4140564"/>
              <a:ext cx="1472910" cy="294938"/>
            </a:xfrm>
            <a:custGeom>
              <a:avLst/>
              <a:gdLst/>
              <a:ahLst/>
              <a:cxnLst/>
              <a:rect l="0" t="0" r="0" b="0"/>
              <a:pathLst>
                <a:path w="1472910" h="294938">
                  <a:moveTo>
                    <a:pt x="0" y="21067"/>
                  </a:moveTo>
                  <a:lnTo>
                    <a:pt x="210415" y="0"/>
                  </a:lnTo>
                  <a:lnTo>
                    <a:pt x="420831" y="189603"/>
                  </a:lnTo>
                  <a:lnTo>
                    <a:pt x="631247" y="210670"/>
                  </a:lnTo>
                  <a:lnTo>
                    <a:pt x="841663" y="189603"/>
                  </a:lnTo>
                  <a:lnTo>
                    <a:pt x="1052079" y="168536"/>
                  </a:lnTo>
                  <a:lnTo>
                    <a:pt x="1262495" y="189603"/>
                  </a:lnTo>
                  <a:lnTo>
                    <a:pt x="1472910" y="294938"/>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4140564"/>
              <a:ext cx="1472910" cy="294938"/>
            </a:xfrm>
            <a:custGeom>
              <a:avLst/>
              <a:gdLst/>
              <a:ahLst/>
              <a:cxnLst/>
              <a:rect l="0" t="0" r="0" b="0"/>
              <a:pathLst>
                <a:path w="1472910" h="294938">
                  <a:moveTo>
                    <a:pt x="0" y="21067"/>
                  </a:moveTo>
                  <a:lnTo>
                    <a:pt x="210415" y="0"/>
                  </a:lnTo>
                  <a:lnTo>
                    <a:pt x="420831" y="189603"/>
                  </a:lnTo>
                  <a:lnTo>
                    <a:pt x="631247" y="210670"/>
                  </a:lnTo>
                  <a:lnTo>
                    <a:pt x="841663" y="189603"/>
                  </a:lnTo>
                  <a:lnTo>
                    <a:pt x="1052079" y="168536"/>
                  </a:lnTo>
                  <a:lnTo>
                    <a:pt x="1262495" y="189603"/>
                  </a:lnTo>
                  <a:lnTo>
                    <a:pt x="1472910" y="294938"/>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4140564"/>
              <a:ext cx="1472910" cy="294938"/>
            </a:xfrm>
            <a:custGeom>
              <a:avLst/>
              <a:gdLst/>
              <a:ahLst/>
              <a:cxnLst/>
              <a:rect l="0" t="0" r="0" b="0"/>
              <a:pathLst>
                <a:path w="1472910" h="294938">
                  <a:moveTo>
                    <a:pt x="0" y="21067"/>
                  </a:moveTo>
                  <a:lnTo>
                    <a:pt x="210415" y="0"/>
                  </a:lnTo>
                  <a:lnTo>
                    <a:pt x="420831" y="189603"/>
                  </a:lnTo>
                  <a:lnTo>
                    <a:pt x="631247" y="210670"/>
                  </a:lnTo>
                  <a:lnTo>
                    <a:pt x="841663" y="189603"/>
                  </a:lnTo>
                  <a:lnTo>
                    <a:pt x="1052079" y="168536"/>
                  </a:lnTo>
                  <a:lnTo>
                    <a:pt x="1262495" y="189603"/>
                  </a:lnTo>
                  <a:lnTo>
                    <a:pt x="1472910" y="294938"/>
                  </a:lnTo>
                </a:path>
              </a:pathLst>
            </a:custGeom>
            <a:ln w="35231" cap="flat">
              <a:solidFill>
                <a:srgbClr val="80BD41">
                  <a:alpha val="100000"/>
                </a:srgbClr>
              </a:solidFill>
              <a:prstDash val="solid"/>
              <a:round/>
            </a:ln>
          </p:spPr>
          <p:txBody>
            <a:bodyPr/>
            <a:lstStyle/>
            <a:p>
              <a:endParaRPr/>
            </a:p>
          </p:txBody>
        </p:sp>
        <p:sp>
          <p:nvSpPr>
            <p:cNvPr id="80" name="pl80"/>
            <p:cNvSpPr/>
            <p:nvPr/>
          </p:nvSpPr>
          <p:spPr>
            <a:xfrm>
              <a:off x="695044"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20495"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948961"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1141327" y="41500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4" name="tx84"/>
            <p:cNvSpPr/>
            <p:nvPr/>
          </p:nvSpPr>
          <p:spPr>
            <a:xfrm>
              <a:off x="1321598" y="417111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5" name="tx85"/>
            <p:cNvSpPr/>
            <p:nvPr/>
          </p:nvSpPr>
          <p:spPr>
            <a:xfrm>
              <a:off x="1562158" y="41500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6" name="tx86"/>
            <p:cNvSpPr/>
            <p:nvPr/>
          </p:nvSpPr>
          <p:spPr>
            <a:xfrm>
              <a:off x="1772574" y="412898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7" name="tx87"/>
            <p:cNvSpPr/>
            <p:nvPr/>
          </p:nvSpPr>
          <p:spPr>
            <a:xfrm>
              <a:off x="1982990" y="41500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8" name="tx88"/>
            <p:cNvSpPr/>
            <p:nvPr/>
          </p:nvSpPr>
          <p:spPr>
            <a:xfrm>
              <a:off x="2163261" y="42567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89" name="rc89"/>
            <p:cNvSpPr/>
            <p:nvPr/>
          </p:nvSpPr>
          <p:spPr>
            <a:xfrm>
              <a:off x="695044" y="4787368"/>
              <a:ext cx="1620202" cy="1019644"/>
            </a:xfrm>
            <a:prstGeom prst="rect">
              <a:avLst/>
            </a:prstGeom>
            <a:solidFill>
              <a:srgbClr val="EBEBEB">
                <a:alpha val="100000"/>
              </a:srgbClr>
            </a:solidFill>
          </p:spPr>
          <p:txBody>
            <a:bodyPr/>
            <a:lstStyle/>
            <a:p>
              <a:endParaRPr/>
            </a:p>
          </p:txBody>
        </p:sp>
        <p:sp>
          <p:nvSpPr>
            <p:cNvPr id="90" name="pl90"/>
            <p:cNvSpPr/>
            <p:nvPr/>
          </p:nvSpPr>
          <p:spPr>
            <a:xfrm>
              <a:off x="695044"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5423593"/>
              <a:ext cx="1472910" cy="147469"/>
            </a:xfrm>
            <a:custGeom>
              <a:avLst/>
              <a:gdLst/>
              <a:ahLst/>
              <a:cxnLst/>
              <a:rect l="0" t="0" r="0" b="0"/>
              <a:pathLst>
                <a:path w="1472910" h="147469">
                  <a:moveTo>
                    <a:pt x="0" y="0"/>
                  </a:moveTo>
                  <a:lnTo>
                    <a:pt x="210415" y="21067"/>
                  </a:lnTo>
                  <a:lnTo>
                    <a:pt x="420831" y="126402"/>
                  </a:lnTo>
                  <a:lnTo>
                    <a:pt x="631247" y="147469"/>
                  </a:lnTo>
                  <a:lnTo>
                    <a:pt x="841663" y="126402"/>
                  </a:lnTo>
                  <a:lnTo>
                    <a:pt x="1052079" y="105335"/>
                  </a:lnTo>
                  <a:lnTo>
                    <a:pt x="1262495" y="63201"/>
                  </a:lnTo>
                  <a:lnTo>
                    <a:pt x="1472910" y="126402"/>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5423593"/>
              <a:ext cx="1472910" cy="147469"/>
            </a:xfrm>
            <a:custGeom>
              <a:avLst/>
              <a:gdLst/>
              <a:ahLst/>
              <a:cxnLst/>
              <a:rect l="0" t="0" r="0" b="0"/>
              <a:pathLst>
                <a:path w="1472910" h="147469">
                  <a:moveTo>
                    <a:pt x="0" y="0"/>
                  </a:moveTo>
                  <a:lnTo>
                    <a:pt x="210415" y="21067"/>
                  </a:lnTo>
                  <a:lnTo>
                    <a:pt x="420831" y="126402"/>
                  </a:lnTo>
                  <a:lnTo>
                    <a:pt x="631247" y="147469"/>
                  </a:lnTo>
                  <a:lnTo>
                    <a:pt x="841663" y="126402"/>
                  </a:lnTo>
                  <a:lnTo>
                    <a:pt x="1052079" y="105335"/>
                  </a:lnTo>
                  <a:lnTo>
                    <a:pt x="1262495" y="63201"/>
                  </a:lnTo>
                  <a:lnTo>
                    <a:pt x="1472910" y="126402"/>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5423593"/>
              <a:ext cx="1472910" cy="147469"/>
            </a:xfrm>
            <a:custGeom>
              <a:avLst/>
              <a:gdLst/>
              <a:ahLst/>
              <a:cxnLst/>
              <a:rect l="0" t="0" r="0" b="0"/>
              <a:pathLst>
                <a:path w="1472910" h="147469">
                  <a:moveTo>
                    <a:pt x="0" y="0"/>
                  </a:moveTo>
                  <a:lnTo>
                    <a:pt x="210415" y="21067"/>
                  </a:lnTo>
                  <a:lnTo>
                    <a:pt x="420831" y="126402"/>
                  </a:lnTo>
                  <a:lnTo>
                    <a:pt x="631247" y="147469"/>
                  </a:lnTo>
                  <a:lnTo>
                    <a:pt x="841663" y="126402"/>
                  </a:lnTo>
                  <a:lnTo>
                    <a:pt x="1052079" y="105335"/>
                  </a:lnTo>
                  <a:lnTo>
                    <a:pt x="1262495" y="63201"/>
                  </a:lnTo>
                  <a:lnTo>
                    <a:pt x="1472910" y="126402"/>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5423593"/>
              <a:ext cx="1472910" cy="147469"/>
            </a:xfrm>
            <a:custGeom>
              <a:avLst/>
              <a:gdLst/>
              <a:ahLst/>
              <a:cxnLst/>
              <a:rect l="0" t="0" r="0" b="0"/>
              <a:pathLst>
                <a:path w="1472910" h="147469">
                  <a:moveTo>
                    <a:pt x="0" y="0"/>
                  </a:moveTo>
                  <a:lnTo>
                    <a:pt x="210415" y="21067"/>
                  </a:lnTo>
                  <a:lnTo>
                    <a:pt x="420831" y="126402"/>
                  </a:lnTo>
                  <a:lnTo>
                    <a:pt x="631247" y="147469"/>
                  </a:lnTo>
                  <a:lnTo>
                    <a:pt x="841663" y="126402"/>
                  </a:lnTo>
                  <a:lnTo>
                    <a:pt x="1052079" y="105335"/>
                  </a:lnTo>
                  <a:lnTo>
                    <a:pt x="1262495" y="63201"/>
                  </a:lnTo>
                  <a:lnTo>
                    <a:pt x="1472910" y="126402"/>
                  </a:lnTo>
                </a:path>
              </a:pathLst>
            </a:custGeom>
            <a:ln w="35231" cap="flat">
              <a:solidFill>
                <a:srgbClr val="80BD41">
                  <a:alpha val="100000"/>
                </a:srgbClr>
              </a:solidFill>
              <a:prstDash val="solid"/>
              <a:round/>
            </a:ln>
          </p:spPr>
          <p:txBody>
            <a:bodyPr/>
            <a:lstStyle/>
            <a:p>
              <a:endParaRPr/>
            </a:p>
          </p:txBody>
        </p:sp>
        <p:sp>
          <p:nvSpPr>
            <p:cNvPr id="108" name="pl108"/>
            <p:cNvSpPr/>
            <p:nvPr/>
          </p:nvSpPr>
          <p:spPr>
            <a:xfrm>
              <a:off x="695044"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52447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948961"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41327" y="53712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1351743" y="539094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3" name="tx113"/>
            <p:cNvSpPr/>
            <p:nvPr/>
          </p:nvSpPr>
          <p:spPr>
            <a:xfrm>
              <a:off x="1562158" y="53712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4" name="tx114"/>
            <p:cNvSpPr/>
            <p:nvPr/>
          </p:nvSpPr>
          <p:spPr>
            <a:xfrm>
              <a:off x="1772574"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1982990"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2193406" y="53712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7" name="rc117"/>
            <p:cNvSpPr/>
            <p:nvPr/>
          </p:nvSpPr>
          <p:spPr>
            <a:xfrm>
              <a:off x="2384835" y="875080"/>
              <a:ext cx="1620202" cy="1019644"/>
            </a:xfrm>
            <a:prstGeom prst="rect">
              <a:avLst/>
            </a:prstGeom>
            <a:solidFill>
              <a:srgbClr val="EBEBEB">
                <a:alpha val="100000"/>
              </a:srgbClr>
            </a:solidFill>
          </p:spPr>
          <p:txBody>
            <a:bodyPr/>
            <a:lstStyle/>
            <a:p>
              <a:endParaRPr/>
            </a:p>
          </p:txBody>
        </p:sp>
        <p:sp>
          <p:nvSpPr>
            <p:cNvPr id="118" name="pl118"/>
            <p:cNvSpPr/>
            <p:nvPr/>
          </p:nvSpPr>
          <p:spPr>
            <a:xfrm>
              <a:off x="2384835"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2384835"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2384835"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2384835"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245848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266889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28793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08972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30014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5105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72097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393139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2458481"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2458481" y="1469170"/>
              <a:ext cx="1472910" cy="63201"/>
            </a:xfrm>
            <a:custGeom>
              <a:avLst/>
              <a:gdLst/>
              <a:ahLst/>
              <a:cxnLst/>
              <a:rect l="0" t="0" r="0" b="0"/>
              <a:pathLst>
                <a:path w="1472910" h="63201">
                  <a:moveTo>
                    <a:pt x="0" y="63201"/>
                  </a:moveTo>
                  <a:lnTo>
                    <a:pt x="210415" y="63201"/>
                  </a:lnTo>
                  <a:lnTo>
                    <a:pt x="420831" y="63201"/>
                  </a:lnTo>
                  <a:lnTo>
                    <a:pt x="631247" y="63201"/>
                  </a:lnTo>
                  <a:lnTo>
                    <a:pt x="841663" y="63201"/>
                  </a:lnTo>
                  <a:lnTo>
                    <a:pt x="1052079" y="63201"/>
                  </a:lnTo>
                  <a:lnTo>
                    <a:pt x="1262495" y="42134"/>
                  </a:lnTo>
                  <a:lnTo>
                    <a:pt x="1472910"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2458481" y="1469170"/>
              <a:ext cx="1472910" cy="63201"/>
            </a:xfrm>
            <a:custGeom>
              <a:avLst/>
              <a:gdLst/>
              <a:ahLst/>
              <a:cxnLst/>
              <a:rect l="0" t="0" r="0" b="0"/>
              <a:pathLst>
                <a:path w="1472910" h="63201">
                  <a:moveTo>
                    <a:pt x="0" y="63201"/>
                  </a:moveTo>
                  <a:lnTo>
                    <a:pt x="210415" y="63201"/>
                  </a:lnTo>
                  <a:lnTo>
                    <a:pt x="420831" y="63201"/>
                  </a:lnTo>
                  <a:lnTo>
                    <a:pt x="631247" y="63201"/>
                  </a:lnTo>
                  <a:lnTo>
                    <a:pt x="841663" y="63201"/>
                  </a:lnTo>
                  <a:lnTo>
                    <a:pt x="1052079" y="63201"/>
                  </a:lnTo>
                  <a:lnTo>
                    <a:pt x="1262495" y="42134"/>
                  </a:lnTo>
                  <a:lnTo>
                    <a:pt x="1472910"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2458481"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2458481" y="1469170"/>
              <a:ext cx="1472910" cy="63201"/>
            </a:xfrm>
            <a:custGeom>
              <a:avLst/>
              <a:gdLst/>
              <a:ahLst/>
              <a:cxnLst/>
              <a:rect l="0" t="0" r="0" b="0"/>
              <a:pathLst>
                <a:path w="1472910" h="63201">
                  <a:moveTo>
                    <a:pt x="0" y="63201"/>
                  </a:moveTo>
                  <a:lnTo>
                    <a:pt x="210415" y="63201"/>
                  </a:lnTo>
                  <a:lnTo>
                    <a:pt x="420831" y="63201"/>
                  </a:lnTo>
                  <a:lnTo>
                    <a:pt x="631247" y="63201"/>
                  </a:lnTo>
                  <a:lnTo>
                    <a:pt x="841663" y="63201"/>
                  </a:lnTo>
                  <a:lnTo>
                    <a:pt x="1052079" y="63201"/>
                  </a:lnTo>
                  <a:lnTo>
                    <a:pt x="1262495" y="42134"/>
                  </a:lnTo>
                  <a:lnTo>
                    <a:pt x="1472910"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2458481" y="1469170"/>
              <a:ext cx="1472910" cy="63201"/>
            </a:xfrm>
            <a:custGeom>
              <a:avLst/>
              <a:gdLst/>
              <a:ahLst/>
              <a:cxnLst/>
              <a:rect l="0" t="0" r="0" b="0"/>
              <a:pathLst>
                <a:path w="1472910" h="63201">
                  <a:moveTo>
                    <a:pt x="0" y="63201"/>
                  </a:moveTo>
                  <a:lnTo>
                    <a:pt x="210415" y="63201"/>
                  </a:lnTo>
                  <a:lnTo>
                    <a:pt x="420831" y="63201"/>
                  </a:lnTo>
                  <a:lnTo>
                    <a:pt x="631247" y="63201"/>
                  </a:lnTo>
                  <a:lnTo>
                    <a:pt x="841663" y="63201"/>
                  </a:lnTo>
                  <a:lnTo>
                    <a:pt x="1052079" y="63201"/>
                  </a:lnTo>
                  <a:lnTo>
                    <a:pt x="1262495" y="42134"/>
                  </a:lnTo>
                  <a:lnTo>
                    <a:pt x="1472910" y="0"/>
                  </a:lnTo>
                </a:path>
              </a:pathLst>
            </a:custGeom>
            <a:ln w="35231" cap="flat">
              <a:solidFill>
                <a:srgbClr val="80BD41">
                  <a:alpha val="100000"/>
                </a:srgbClr>
              </a:solidFill>
              <a:prstDash val="solid"/>
              <a:round/>
            </a:ln>
          </p:spPr>
          <p:txBody>
            <a:bodyPr/>
            <a:lstStyle/>
            <a:p>
              <a:endParaRPr/>
            </a:p>
          </p:txBody>
        </p:sp>
        <p:sp>
          <p:nvSpPr>
            <p:cNvPr id="136" name="pl136"/>
            <p:cNvSpPr/>
            <p:nvPr/>
          </p:nvSpPr>
          <p:spPr>
            <a:xfrm>
              <a:off x="2384835"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2428336"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2638752"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2849168"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3059584"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3269999"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3480415"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690831" y="133251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4" name="tx144"/>
            <p:cNvSpPr/>
            <p:nvPr/>
          </p:nvSpPr>
          <p:spPr>
            <a:xfrm>
              <a:off x="3901247" y="128900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5" name="rc145"/>
            <p:cNvSpPr/>
            <p:nvPr/>
          </p:nvSpPr>
          <p:spPr>
            <a:xfrm>
              <a:off x="2384835" y="2179176"/>
              <a:ext cx="1620202" cy="1019644"/>
            </a:xfrm>
            <a:prstGeom prst="rect">
              <a:avLst/>
            </a:prstGeom>
            <a:solidFill>
              <a:srgbClr val="EBEBEB">
                <a:alpha val="100000"/>
              </a:srgbClr>
            </a:solidFill>
          </p:spPr>
          <p:txBody>
            <a:bodyPr/>
            <a:lstStyle/>
            <a:p>
              <a:endParaRPr/>
            </a:p>
          </p:txBody>
        </p:sp>
        <p:sp>
          <p:nvSpPr>
            <p:cNvPr id="146" name="pl146"/>
            <p:cNvSpPr/>
            <p:nvPr/>
          </p:nvSpPr>
          <p:spPr>
            <a:xfrm>
              <a:off x="2384835"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2836468"/>
              <a:ext cx="1472910" cy="63201"/>
            </a:xfrm>
            <a:custGeom>
              <a:avLst/>
              <a:gdLst/>
              <a:ahLst/>
              <a:cxnLst/>
              <a:rect l="0" t="0" r="0" b="0"/>
              <a:pathLst>
                <a:path w="1472910" h="63201">
                  <a:moveTo>
                    <a:pt x="0" y="21067"/>
                  </a:moveTo>
                  <a:lnTo>
                    <a:pt x="210415" y="0"/>
                  </a:lnTo>
                  <a:lnTo>
                    <a:pt x="420831" y="0"/>
                  </a:lnTo>
                  <a:lnTo>
                    <a:pt x="631247" y="42134"/>
                  </a:lnTo>
                  <a:lnTo>
                    <a:pt x="841663" y="42134"/>
                  </a:lnTo>
                  <a:lnTo>
                    <a:pt x="1052079" y="21067"/>
                  </a:lnTo>
                  <a:lnTo>
                    <a:pt x="1262495" y="42134"/>
                  </a:lnTo>
                  <a:lnTo>
                    <a:pt x="1472910" y="63201"/>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2836468"/>
              <a:ext cx="1472910" cy="63201"/>
            </a:xfrm>
            <a:custGeom>
              <a:avLst/>
              <a:gdLst/>
              <a:ahLst/>
              <a:cxnLst/>
              <a:rect l="0" t="0" r="0" b="0"/>
              <a:pathLst>
                <a:path w="1472910" h="63201">
                  <a:moveTo>
                    <a:pt x="0" y="21067"/>
                  </a:moveTo>
                  <a:lnTo>
                    <a:pt x="210415" y="0"/>
                  </a:lnTo>
                  <a:lnTo>
                    <a:pt x="420831" y="0"/>
                  </a:lnTo>
                  <a:lnTo>
                    <a:pt x="631247" y="42134"/>
                  </a:lnTo>
                  <a:lnTo>
                    <a:pt x="841663" y="42134"/>
                  </a:lnTo>
                  <a:lnTo>
                    <a:pt x="1052079" y="21067"/>
                  </a:lnTo>
                  <a:lnTo>
                    <a:pt x="1262495" y="42134"/>
                  </a:lnTo>
                  <a:lnTo>
                    <a:pt x="1472910" y="63201"/>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2836468"/>
              <a:ext cx="1472910" cy="63201"/>
            </a:xfrm>
            <a:custGeom>
              <a:avLst/>
              <a:gdLst/>
              <a:ahLst/>
              <a:cxnLst/>
              <a:rect l="0" t="0" r="0" b="0"/>
              <a:pathLst>
                <a:path w="1472910" h="63201">
                  <a:moveTo>
                    <a:pt x="0" y="21067"/>
                  </a:moveTo>
                  <a:lnTo>
                    <a:pt x="210415" y="0"/>
                  </a:lnTo>
                  <a:lnTo>
                    <a:pt x="420831" y="0"/>
                  </a:lnTo>
                  <a:lnTo>
                    <a:pt x="631247" y="42134"/>
                  </a:lnTo>
                  <a:lnTo>
                    <a:pt x="841663" y="42134"/>
                  </a:lnTo>
                  <a:lnTo>
                    <a:pt x="1052079" y="21067"/>
                  </a:lnTo>
                  <a:lnTo>
                    <a:pt x="1262495" y="42134"/>
                  </a:lnTo>
                  <a:lnTo>
                    <a:pt x="1472910" y="63201"/>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2836468"/>
              <a:ext cx="1472910" cy="63201"/>
            </a:xfrm>
            <a:custGeom>
              <a:avLst/>
              <a:gdLst/>
              <a:ahLst/>
              <a:cxnLst/>
              <a:rect l="0" t="0" r="0" b="0"/>
              <a:pathLst>
                <a:path w="1472910" h="63201">
                  <a:moveTo>
                    <a:pt x="0" y="21067"/>
                  </a:moveTo>
                  <a:lnTo>
                    <a:pt x="210415" y="0"/>
                  </a:lnTo>
                  <a:lnTo>
                    <a:pt x="420831" y="0"/>
                  </a:lnTo>
                  <a:lnTo>
                    <a:pt x="631247" y="42134"/>
                  </a:lnTo>
                  <a:lnTo>
                    <a:pt x="841663" y="42134"/>
                  </a:lnTo>
                  <a:lnTo>
                    <a:pt x="1052079" y="21067"/>
                  </a:lnTo>
                  <a:lnTo>
                    <a:pt x="1262495" y="42134"/>
                  </a:lnTo>
                  <a:lnTo>
                    <a:pt x="1472910" y="63201"/>
                  </a:lnTo>
                </a:path>
              </a:pathLst>
            </a:custGeom>
            <a:ln w="35231" cap="flat">
              <a:solidFill>
                <a:srgbClr val="80BD41">
                  <a:alpha val="100000"/>
                </a:srgbClr>
              </a:solidFill>
              <a:prstDash val="solid"/>
              <a:round/>
            </a:ln>
          </p:spPr>
          <p:txBody>
            <a:bodyPr/>
            <a:lstStyle/>
            <a:p>
              <a:endParaRPr/>
            </a:p>
          </p:txBody>
        </p:sp>
        <p:sp>
          <p:nvSpPr>
            <p:cNvPr id="164" name="pl164"/>
            <p:cNvSpPr/>
            <p:nvPr/>
          </p:nvSpPr>
          <p:spPr>
            <a:xfrm>
              <a:off x="2384835"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10286"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6" name="tx166"/>
            <p:cNvSpPr/>
            <p:nvPr/>
          </p:nvSpPr>
          <p:spPr>
            <a:xfrm>
              <a:off x="2638752"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7" name="tx167"/>
            <p:cNvSpPr/>
            <p:nvPr/>
          </p:nvSpPr>
          <p:spPr>
            <a:xfrm>
              <a:off x="2849168"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3041534"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9" name="tx169"/>
            <p:cNvSpPr/>
            <p:nvPr/>
          </p:nvSpPr>
          <p:spPr>
            <a:xfrm>
              <a:off x="3251950"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3462365"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1" name="tx171"/>
            <p:cNvSpPr/>
            <p:nvPr/>
          </p:nvSpPr>
          <p:spPr>
            <a:xfrm>
              <a:off x="3672781"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3883197" y="271949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3" name="rc173"/>
            <p:cNvSpPr/>
            <p:nvPr/>
          </p:nvSpPr>
          <p:spPr>
            <a:xfrm>
              <a:off x="2384835" y="3483272"/>
              <a:ext cx="1620202" cy="1019644"/>
            </a:xfrm>
            <a:prstGeom prst="rect">
              <a:avLst/>
            </a:prstGeom>
            <a:solidFill>
              <a:srgbClr val="EBEBEB">
                <a:alpha val="100000"/>
              </a:srgbClr>
            </a:solidFill>
          </p:spPr>
          <p:txBody>
            <a:bodyPr/>
            <a:lstStyle/>
            <a:p>
              <a:endParaRPr/>
            </a:p>
          </p:txBody>
        </p:sp>
        <p:sp>
          <p:nvSpPr>
            <p:cNvPr id="174" name="pl174"/>
            <p:cNvSpPr/>
            <p:nvPr/>
          </p:nvSpPr>
          <p:spPr>
            <a:xfrm>
              <a:off x="2384835"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4035229"/>
              <a:ext cx="1472910" cy="294938"/>
            </a:xfrm>
            <a:custGeom>
              <a:avLst/>
              <a:gdLst/>
              <a:ahLst/>
              <a:cxnLst/>
              <a:rect l="0" t="0" r="0" b="0"/>
              <a:pathLst>
                <a:path w="1472910" h="294938">
                  <a:moveTo>
                    <a:pt x="0" y="0"/>
                  </a:moveTo>
                  <a:lnTo>
                    <a:pt x="210415" y="105335"/>
                  </a:lnTo>
                  <a:lnTo>
                    <a:pt x="420831" y="210670"/>
                  </a:lnTo>
                  <a:lnTo>
                    <a:pt x="631247" y="189603"/>
                  </a:lnTo>
                  <a:lnTo>
                    <a:pt x="841663" y="147469"/>
                  </a:lnTo>
                  <a:lnTo>
                    <a:pt x="1052079" y="189603"/>
                  </a:lnTo>
                  <a:lnTo>
                    <a:pt x="1262495" y="189603"/>
                  </a:lnTo>
                  <a:lnTo>
                    <a:pt x="1472910" y="294938"/>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4035229"/>
              <a:ext cx="1472910" cy="294938"/>
            </a:xfrm>
            <a:custGeom>
              <a:avLst/>
              <a:gdLst/>
              <a:ahLst/>
              <a:cxnLst/>
              <a:rect l="0" t="0" r="0" b="0"/>
              <a:pathLst>
                <a:path w="1472910" h="294938">
                  <a:moveTo>
                    <a:pt x="0" y="0"/>
                  </a:moveTo>
                  <a:lnTo>
                    <a:pt x="210415" y="105335"/>
                  </a:lnTo>
                  <a:lnTo>
                    <a:pt x="420831" y="210670"/>
                  </a:lnTo>
                  <a:lnTo>
                    <a:pt x="631247" y="189603"/>
                  </a:lnTo>
                  <a:lnTo>
                    <a:pt x="841663" y="147469"/>
                  </a:lnTo>
                  <a:lnTo>
                    <a:pt x="1052079" y="189603"/>
                  </a:lnTo>
                  <a:lnTo>
                    <a:pt x="1262495" y="189603"/>
                  </a:lnTo>
                  <a:lnTo>
                    <a:pt x="1472910" y="294938"/>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4035229"/>
              <a:ext cx="1472910" cy="294938"/>
            </a:xfrm>
            <a:custGeom>
              <a:avLst/>
              <a:gdLst/>
              <a:ahLst/>
              <a:cxnLst/>
              <a:rect l="0" t="0" r="0" b="0"/>
              <a:pathLst>
                <a:path w="1472910" h="294938">
                  <a:moveTo>
                    <a:pt x="0" y="0"/>
                  </a:moveTo>
                  <a:lnTo>
                    <a:pt x="210415" y="105335"/>
                  </a:lnTo>
                  <a:lnTo>
                    <a:pt x="420831" y="210670"/>
                  </a:lnTo>
                  <a:lnTo>
                    <a:pt x="631247" y="189603"/>
                  </a:lnTo>
                  <a:lnTo>
                    <a:pt x="841663" y="147469"/>
                  </a:lnTo>
                  <a:lnTo>
                    <a:pt x="1052079" y="189603"/>
                  </a:lnTo>
                  <a:lnTo>
                    <a:pt x="1262495" y="189603"/>
                  </a:lnTo>
                  <a:lnTo>
                    <a:pt x="1472910" y="294938"/>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4035229"/>
              <a:ext cx="1472910" cy="294938"/>
            </a:xfrm>
            <a:custGeom>
              <a:avLst/>
              <a:gdLst/>
              <a:ahLst/>
              <a:cxnLst/>
              <a:rect l="0" t="0" r="0" b="0"/>
              <a:pathLst>
                <a:path w="1472910" h="294938">
                  <a:moveTo>
                    <a:pt x="0" y="0"/>
                  </a:moveTo>
                  <a:lnTo>
                    <a:pt x="210415" y="105335"/>
                  </a:lnTo>
                  <a:lnTo>
                    <a:pt x="420831" y="210670"/>
                  </a:lnTo>
                  <a:lnTo>
                    <a:pt x="631247" y="189603"/>
                  </a:lnTo>
                  <a:lnTo>
                    <a:pt x="841663" y="147469"/>
                  </a:lnTo>
                  <a:lnTo>
                    <a:pt x="1052079" y="189603"/>
                  </a:lnTo>
                  <a:lnTo>
                    <a:pt x="1262495" y="189603"/>
                  </a:lnTo>
                  <a:lnTo>
                    <a:pt x="1472910" y="294938"/>
                  </a:lnTo>
                </a:path>
              </a:pathLst>
            </a:custGeom>
            <a:ln w="35231" cap="flat">
              <a:solidFill>
                <a:srgbClr val="80BD41">
                  <a:alpha val="100000"/>
                </a:srgbClr>
              </a:solidFill>
              <a:prstDash val="solid"/>
              <a:round/>
            </a:ln>
          </p:spPr>
          <p:txBody>
            <a:bodyPr/>
            <a:lstStyle/>
            <a:p>
              <a:endParaRPr/>
            </a:p>
          </p:txBody>
        </p:sp>
        <p:sp>
          <p:nvSpPr>
            <p:cNvPr id="192" name="pl192"/>
            <p:cNvSpPr/>
            <p:nvPr/>
          </p:nvSpPr>
          <p:spPr>
            <a:xfrm>
              <a:off x="2384835"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28336" y="38564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4" name="tx194"/>
            <p:cNvSpPr/>
            <p:nvPr/>
          </p:nvSpPr>
          <p:spPr>
            <a:xfrm>
              <a:off x="2638752"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5" name="tx195"/>
            <p:cNvSpPr/>
            <p:nvPr/>
          </p:nvSpPr>
          <p:spPr>
            <a:xfrm>
              <a:off x="2831118" y="406715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96" name="tx196"/>
            <p:cNvSpPr/>
            <p:nvPr/>
          </p:nvSpPr>
          <p:spPr>
            <a:xfrm>
              <a:off x="3041534"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7" name="tx197"/>
            <p:cNvSpPr/>
            <p:nvPr/>
          </p:nvSpPr>
          <p:spPr>
            <a:xfrm>
              <a:off x="3251950" y="40039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8" name="tx198"/>
            <p:cNvSpPr/>
            <p:nvPr/>
          </p:nvSpPr>
          <p:spPr>
            <a:xfrm>
              <a:off x="3462365"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99" name="tx199"/>
            <p:cNvSpPr/>
            <p:nvPr/>
          </p:nvSpPr>
          <p:spPr>
            <a:xfrm>
              <a:off x="3672781"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0" name="tx200"/>
            <p:cNvSpPr/>
            <p:nvPr/>
          </p:nvSpPr>
          <p:spPr>
            <a:xfrm>
              <a:off x="3883197" y="41500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1" name="rc201"/>
            <p:cNvSpPr/>
            <p:nvPr/>
          </p:nvSpPr>
          <p:spPr>
            <a:xfrm>
              <a:off x="2384835" y="4787368"/>
              <a:ext cx="1620202" cy="1019644"/>
            </a:xfrm>
            <a:prstGeom prst="rect">
              <a:avLst/>
            </a:prstGeom>
            <a:solidFill>
              <a:srgbClr val="EBEBEB">
                <a:alpha val="100000"/>
              </a:srgbClr>
            </a:solidFill>
          </p:spPr>
          <p:txBody>
            <a:bodyPr/>
            <a:lstStyle/>
            <a:p>
              <a:endParaRPr/>
            </a:p>
          </p:txBody>
        </p:sp>
        <p:sp>
          <p:nvSpPr>
            <p:cNvPr id="202" name="pl202"/>
            <p:cNvSpPr/>
            <p:nvPr/>
          </p:nvSpPr>
          <p:spPr>
            <a:xfrm>
              <a:off x="2384835"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5444660"/>
              <a:ext cx="1472910" cy="63201"/>
            </a:xfrm>
            <a:custGeom>
              <a:avLst/>
              <a:gdLst/>
              <a:ahLst/>
              <a:cxnLst/>
              <a:rect l="0" t="0" r="0" b="0"/>
              <a:pathLst>
                <a:path w="1472910" h="63201">
                  <a:moveTo>
                    <a:pt x="0" y="21067"/>
                  </a:moveTo>
                  <a:lnTo>
                    <a:pt x="210415" y="0"/>
                  </a:lnTo>
                  <a:lnTo>
                    <a:pt x="420831" y="21067"/>
                  </a:lnTo>
                  <a:lnTo>
                    <a:pt x="631247" y="63201"/>
                  </a:lnTo>
                  <a:lnTo>
                    <a:pt x="841663" y="42134"/>
                  </a:lnTo>
                  <a:lnTo>
                    <a:pt x="1052079" y="42134"/>
                  </a:lnTo>
                  <a:lnTo>
                    <a:pt x="1262495" y="42134"/>
                  </a:lnTo>
                  <a:lnTo>
                    <a:pt x="1472910" y="21067"/>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5444660"/>
              <a:ext cx="1472910" cy="63201"/>
            </a:xfrm>
            <a:custGeom>
              <a:avLst/>
              <a:gdLst/>
              <a:ahLst/>
              <a:cxnLst/>
              <a:rect l="0" t="0" r="0" b="0"/>
              <a:pathLst>
                <a:path w="1472910" h="63201">
                  <a:moveTo>
                    <a:pt x="0" y="21067"/>
                  </a:moveTo>
                  <a:lnTo>
                    <a:pt x="210415" y="0"/>
                  </a:lnTo>
                  <a:lnTo>
                    <a:pt x="420831" y="21067"/>
                  </a:lnTo>
                  <a:lnTo>
                    <a:pt x="631247" y="63201"/>
                  </a:lnTo>
                  <a:lnTo>
                    <a:pt x="841663" y="42134"/>
                  </a:lnTo>
                  <a:lnTo>
                    <a:pt x="1052079" y="42134"/>
                  </a:lnTo>
                  <a:lnTo>
                    <a:pt x="1262495" y="42134"/>
                  </a:lnTo>
                  <a:lnTo>
                    <a:pt x="1472910" y="21067"/>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5444660"/>
              <a:ext cx="1472910" cy="63201"/>
            </a:xfrm>
            <a:custGeom>
              <a:avLst/>
              <a:gdLst/>
              <a:ahLst/>
              <a:cxnLst/>
              <a:rect l="0" t="0" r="0" b="0"/>
              <a:pathLst>
                <a:path w="1472910" h="63201">
                  <a:moveTo>
                    <a:pt x="0" y="21067"/>
                  </a:moveTo>
                  <a:lnTo>
                    <a:pt x="210415" y="0"/>
                  </a:lnTo>
                  <a:lnTo>
                    <a:pt x="420831" y="21067"/>
                  </a:lnTo>
                  <a:lnTo>
                    <a:pt x="631247" y="63201"/>
                  </a:lnTo>
                  <a:lnTo>
                    <a:pt x="841663" y="42134"/>
                  </a:lnTo>
                  <a:lnTo>
                    <a:pt x="1052079" y="42134"/>
                  </a:lnTo>
                  <a:lnTo>
                    <a:pt x="1262495" y="42134"/>
                  </a:lnTo>
                  <a:lnTo>
                    <a:pt x="1472910" y="21067"/>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5444660"/>
              <a:ext cx="1472910" cy="63201"/>
            </a:xfrm>
            <a:custGeom>
              <a:avLst/>
              <a:gdLst/>
              <a:ahLst/>
              <a:cxnLst/>
              <a:rect l="0" t="0" r="0" b="0"/>
              <a:pathLst>
                <a:path w="1472910" h="63201">
                  <a:moveTo>
                    <a:pt x="0" y="21067"/>
                  </a:moveTo>
                  <a:lnTo>
                    <a:pt x="210415" y="0"/>
                  </a:lnTo>
                  <a:lnTo>
                    <a:pt x="420831" y="21067"/>
                  </a:lnTo>
                  <a:lnTo>
                    <a:pt x="631247" y="63201"/>
                  </a:lnTo>
                  <a:lnTo>
                    <a:pt x="841663" y="42134"/>
                  </a:lnTo>
                  <a:lnTo>
                    <a:pt x="1052079" y="42134"/>
                  </a:lnTo>
                  <a:lnTo>
                    <a:pt x="1262495" y="42134"/>
                  </a:lnTo>
                  <a:lnTo>
                    <a:pt x="1472910" y="21067"/>
                  </a:lnTo>
                </a:path>
              </a:pathLst>
            </a:custGeom>
            <a:ln w="35231" cap="flat">
              <a:solidFill>
                <a:srgbClr val="80BD41">
                  <a:alpha val="100000"/>
                </a:srgbClr>
              </a:solidFill>
              <a:prstDash val="solid"/>
              <a:round/>
            </a:ln>
          </p:spPr>
          <p:txBody>
            <a:bodyPr/>
            <a:lstStyle/>
            <a:p>
              <a:endParaRPr/>
            </a:p>
          </p:txBody>
        </p:sp>
        <p:sp>
          <p:nvSpPr>
            <p:cNvPr id="220" name="pl220"/>
            <p:cNvSpPr/>
            <p:nvPr/>
          </p:nvSpPr>
          <p:spPr>
            <a:xfrm>
              <a:off x="2384835"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10286"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2" name="tx222"/>
            <p:cNvSpPr/>
            <p:nvPr/>
          </p:nvSpPr>
          <p:spPr>
            <a:xfrm>
              <a:off x="2638752"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31118"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4" name="tx224"/>
            <p:cNvSpPr/>
            <p:nvPr/>
          </p:nvSpPr>
          <p:spPr>
            <a:xfrm>
              <a:off x="3041534"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5" name="tx225"/>
            <p:cNvSpPr/>
            <p:nvPr/>
          </p:nvSpPr>
          <p:spPr>
            <a:xfrm>
              <a:off x="3251950"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6" name="tx226"/>
            <p:cNvSpPr/>
            <p:nvPr/>
          </p:nvSpPr>
          <p:spPr>
            <a:xfrm>
              <a:off x="3462365"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7" name="tx227"/>
            <p:cNvSpPr/>
            <p:nvPr/>
          </p:nvSpPr>
          <p:spPr>
            <a:xfrm>
              <a:off x="3672781" y="53080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28" name="tx228"/>
            <p:cNvSpPr/>
            <p:nvPr/>
          </p:nvSpPr>
          <p:spPr>
            <a:xfrm>
              <a:off x="3883197"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9" name="rc229"/>
            <p:cNvSpPr/>
            <p:nvPr/>
          </p:nvSpPr>
          <p:spPr>
            <a:xfrm>
              <a:off x="4074626" y="875080"/>
              <a:ext cx="1620202" cy="1019644"/>
            </a:xfrm>
            <a:prstGeom prst="rect">
              <a:avLst/>
            </a:prstGeom>
            <a:solidFill>
              <a:srgbClr val="EBEBEB">
                <a:alpha val="100000"/>
              </a:srgbClr>
            </a:solidFill>
          </p:spPr>
          <p:txBody>
            <a:bodyPr/>
            <a:lstStyle/>
            <a:p>
              <a:endParaRPr/>
            </a:p>
          </p:txBody>
        </p:sp>
        <p:sp>
          <p:nvSpPr>
            <p:cNvPr id="230" name="pl230"/>
            <p:cNvSpPr/>
            <p:nvPr/>
          </p:nvSpPr>
          <p:spPr>
            <a:xfrm>
              <a:off x="4074626"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4074626"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4074626"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4074626"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414827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435868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456910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477951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498993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520035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54107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562118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148272"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4148272" y="1490237"/>
              <a:ext cx="1472910" cy="337072"/>
            </a:xfrm>
            <a:custGeom>
              <a:avLst/>
              <a:gdLst/>
              <a:ahLst/>
              <a:cxnLst/>
              <a:rect l="0" t="0" r="0" b="0"/>
              <a:pathLst>
                <a:path w="1472910" h="337072">
                  <a:moveTo>
                    <a:pt x="0" y="0"/>
                  </a:moveTo>
                  <a:lnTo>
                    <a:pt x="210415" y="42134"/>
                  </a:lnTo>
                  <a:lnTo>
                    <a:pt x="420831" y="316005"/>
                  </a:lnTo>
                  <a:lnTo>
                    <a:pt x="631247" y="337072"/>
                  </a:lnTo>
                  <a:lnTo>
                    <a:pt x="841663" y="294938"/>
                  </a:lnTo>
                  <a:lnTo>
                    <a:pt x="1052079" y="294938"/>
                  </a:lnTo>
                  <a:lnTo>
                    <a:pt x="1262495" y="294938"/>
                  </a:lnTo>
                  <a:lnTo>
                    <a:pt x="1472910" y="294938"/>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4148272" y="1490237"/>
              <a:ext cx="1472910" cy="337072"/>
            </a:xfrm>
            <a:custGeom>
              <a:avLst/>
              <a:gdLst/>
              <a:ahLst/>
              <a:cxnLst/>
              <a:rect l="0" t="0" r="0" b="0"/>
              <a:pathLst>
                <a:path w="1472910" h="337072">
                  <a:moveTo>
                    <a:pt x="0" y="0"/>
                  </a:moveTo>
                  <a:lnTo>
                    <a:pt x="210415" y="42134"/>
                  </a:lnTo>
                  <a:lnTo>
                    <a:pt x="420831" y="316005"/>
                  </a:lnTo>
                  <a:lnTo>
                    <a:pt x="631247" y="337072"/>
                  </a:lnTo>
                  <a:lnTo>
                    <a:pt x="841663" y="294938"/>
                  </a:lnTo>
                  <a:lnTo>
                    <a:pt x="1052079" y="294938"/>
                  </a:lnTo>
                  <a:lnTo>
                    <a:pt x="1262495" y="294938"/>
                  </a:lnTo>
                  <a:lnTo>
                    <a:pt x="1472910" y="294938"/>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4148272"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4148272" y="1490237"/>
              <a:ext cx="1472910" cy="337072"/>
            </a:xfrm>
            <a:custGeom>
              <a:avLst/>
              <a:gdLst/>
              <a:ahLst/>
              <a:cxnLst/>
              <a:rect l="0" t="0" r="0" b="0"/>
              <a:pathLst>
                <a:path w="1472910" h="337072">
                  <a:moveTo>
                    <a:pt x="0" y="0"/>
                  </a:moveTo>
                  <a:lnTo>
                    <a:pt x="210415" y="42134"/>
                  </a:lnTo>
                  <a:lnTo>
                    <a:pt x="420831" y="316005"/>
                  </a:lnTo>
                  <a:lnTo>
                    <a:pt x="631247" y="337072"/>
                  </a:lnTo>
                  <a:lnTo>
                    <a:pt x="841663" y="294938"/>
                  </a:lnTo>
                  <a:lnTo>
                    <a:pt x="1052079" y="294938"/>
                  </a:lnTo>
                  <a:lnTo>
                    <a:pt x="1262495" y="294938"/>
                  </a:lnTo>
                  <a:lnTo>
                    <a:pt x="1472910" y="294938"/>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4148272" y="1490237"/>
              <a:ext cx="1472910" cy="337072"/>
            </a:xfrm>
            <a:custGeom>
              <a:avLst/>
              <a:gdLst/>
              <a:ahLst/>
              <a:cxnLst/>
              <a:rect l="0" t="0" r="0" b="0"/>
              <a:pathLst>
                <a:path w="1472910" h="337072">
                  <a:moveTo>
                    <a:pt x="0" y="0"/>
                  </a:moveTo>
                  <a:lnTo>
                    <a:pt x="210415" y="42134"/>
                  </a:lnTo>
                  <a:lnTo>
                    <a:pt x="420831" y="316005"/>
                  </a:lnTo>
                  <a:lnTo>
                    <a:pt x="631247" y="337072"/>
                  </a:lnTo>
                  <a:lnTo>
                    <a:pt x="841663" y="294938"/>
                  </a:lnTo>
                  <a:lnTo>
                    <a:pt x="1052079" y="294938"/>
                  </a:lnTo>
                  <a:lnTo>
                    <a:pt x="1262495" y="294938"/>
                  </a:lnTo>
                  <a:lnTo>
                    <a:pt x="1472910" y="294938"/>
                  </a:lnTo>
                </a:path>
              </a:pathLst>
            </a:custGeom>
            <a:ln w="35231" cap="flat">
              <a:solidFill>
                <a:srgbClr val="80BD41">
                  <a:alpha val="100000"/>
                </a:srgbClr>
              </a:solidFill>
              <a:prstDash val="solid"/>
              <a:round/>
            </a:ln>
          </p:spPr>
          <p:txBody>
            <a:bodyPr/>
            <a:lstStyle/>
            <a:p>
              <a:endParaRPr/>
            </a:p>
          </p:txBody>
        </p:sp>
        <p:sp>
          <p:nvSpPr>
            <p:cNvPr id="248" name="pl248"/>
            <p:cNvSpPr/>
            <p:nvPr/>
          </p:nvSpPr>
          <p:spPr>
            <a:xfrm>
              <a:off x="4074626"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4118127" y="1311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4328543"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4490764" y="162607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52" name="tx252"/>
            <p:cNvSpPr/>
            <p:nvPr/>
          </p:nvSpPr>
          <p:spPr>
            <a:xfrm>
              <a:off x="4701180" y="164851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53" name="tx253"/>
            <p:cNvSpPr/>
            <p:nvPr/>
          </p:nvSpPr>
          <p:spPr>
            <a:xfrm>
              <a:off x="4911596" y="160638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4" name="tx254"/>
            <p:cNvSpPr/>
            <p:nvPr/>
          </p:nvSpPr>
          <p:spPr>
            <a:xfrm>
              <a:off x="5122012" y="160638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5" name="tx255"/>
            <p:cNvSpPr/>
            <p:nvPr/>
          </p:nvSpPr>
          <p:spPr>
            <a:xfrm>
              <a:off x="5332427" y="160638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6" name="tx256"/>
            <p:cNvSpPr/>
            <p:nvPr/>
          </p:nvSpPr>
          <p:spPr>
            <a:xfrm>
              <a:off x="5542843" y="160638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57" name="rc257"/>
            <p:cNvSpPr/>
            <p:nvPr/>
          </p:nvSpPr>
          <p:spPr>
            <a:xfrm>
              <a:off x="4074626" y="2179176"/>
              <a:ext cx="1620202" cy="1019644"/>
            </a:xfrm>
            <a:prstGeom prst="rect">
              <a:avLst/>
            </a:prstGeom>
            <a:solidFill>
              <a:srgbClr val="EBEBEB">
                <a:alpha val="100000"/>
              </a:srgbClr>
            </a:solidFill>
          </p:spPr>
          <p:txBody>
            <a:bodyPr/>
            <a:lstStyle/>
            <a:p>
              <a:endParaRPr/>
            </a:p>
          </p:txBody>
        </p:sp>
        <p:sp>
          <p:nvSpPr>
            <p:cNvPr id="258" name="pl258"/>
            <p:cNvSpPr/>
            <p:nvPr/>
          </p:nvSpPr>
          <p:spPr>
            <a:xfrm>
              <a:off x="4074626"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2836468"/>
              <a:ext cx="1472910" cy="84268"/>
            </a:xfrm>
            <a:custGeom>
              <a:avLst/>
              <a:gdLst/>
              <a:ahLst/>
              <a:cxnLst/>
              <a:rect l="0" t="0" r="0" b="0"/>
              <a:pathLst>
                <a:path w="1472910" h="84268">
                  <a:moveTo>
                    <a:pt x="0" y="0"/>
                  </a:moveTo>
                  <a:lnTo>
                    <a:pt x="210415" y="0"/>
                  </a:lnTo>
                  <a:lnTo>
                    <a:pt x="420831" y="84268"/>
                  </a:lnTo>
                  <a:lnTo>
                    <a:pt x="631247" y="42134"/>
                  </a:lnTo>
                  <a:lnTo>
                    <a:pt x="841663" y="84268"/>
                  </a:lnTo>
                  <a:lnTo>
                    <a:pt x="1052079" y="63201"/>
                  </a:lnTo>
                  <a:lnTo>
                    <a:pt x="1262495" y="84268"/>
                  </a:lnTo>
                  <a:lnTo>
                    <a:pt x="1472910" y="42134"/>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2836468"/>
              <a:ext cx="1472910" cy="84268"/>
            </a:xfrm>
            <a:custGeom>
              <a:avLst/>
              <a:gdLst/>
              <a:ahLst/>
              <a:cxnLst/>
              <a:rect l="0" t="0" r="0" b="0"/>
              <a:pathLst>
                <a:path w="1472910" h="84268">
                  <a:moveTo>
                    <a:pt x="0" y="0"/>
                  </a:moveTo>
                  <a:lnTo>
                    <a:pt x="210415" y="0"/>
                  </a:lnTo>
                  <a:lnTo>
                    <a:pt x="420831" y="84268"/>
                  </a:lnTo>
                  <a:lnTo>
                    <a:pt x="631247" y="42134"/>
                  </a:lnTo>
                  <a:lnTo>
                    <a:pt x="841663" y="84268"/>
                  </a:lnTo>
                  <a:lnTo>
                    <a:pt x="1052079" y="63201"/>
                  </a:lnTo>
                  <a:lnTo>
                    <a:pt x="1262495" y="84268"/>
                  </a:lnTo>
                  <a:lnTo>
                    <a:pt x="1472910" y="42134"/>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2836468"/>
              <a:ext cx="1472910" cy="84268"/>
            </a:xfrm>
            <a:custGeom>
              <a:avLst/>
              <a:gdLst/>
              <a:ahLst/>
              <a:cxnLst/>
              <a:rect l="0" t="0" r="0" b="0"/>
              <a:pathLst>
                <a:path w="1472910" h="84268">
                  <a:moveTo>
                    <a:pt x="0" y="0"/>
                  </a:moveTo>
                  <a:lnTo>
                    <a:pt x="210415" y="0"/>
                  </a:lnTo>
                  <a:lnTo>
                    <a:pt x="420831" y="84268"/>
                  </a:lnTo>
                  <a:lnTo>
                    <a:pt x="631247" y="42134"/>
                  </a:lnTo>
                  <a:lnTo>
                    <a:pt x="841663" y="84268"/>
                  </a:lnTo>
                  <a:lnTo>
                    <a:pt x="1052079" y="63201"/>
                  </a:lnTo>
                  <a:lnTo>
                    <a:pt x="1262495" y="84268"/>
                  </a:lnTo>
                  <a:lnTo>
                    <a:pt x="1472910" y="42134"/>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2836468"/>
              <a:ext cx="1472910" cy="84268"/>
            </a:xfrm>
            <a:custGeom>
              <a:avLst/>
              <a:gdLst/>
              <a:ahLst/>
              <a:cxnLst/>
              <a:rect l="0" t="0" r="0" b="0"/>
              <a:pathLst>
                <a:path w="1472910" h="84268">
                  <a:moveTo>
                    <a:pt x="0" y="0"/>
                  </a:moveTo>
                  <a:lnTo>
                    <a:pt x="210415" y="0"/>
                  </a:lnTo>
                  <a:lnTo>
                    <a:pt x="420831" y="84268"/>
                  </a:lnTo>
                  <a:lnTo>
                    <a:pt x="631247" y="42134"/>
                  </a:lnTo>
                  <a:lnTo>
                    <a:pt x="841663" y="84268"/>
                  </a:lnTo>
                  <a:lnTo>
                    <a:pt x="1052079" y="63201"/>
                  </a:lnTo>
                  <a:lnTo>
                    <a:pt x="1262495" y="84268"/>
                  </a:lnTo>
                  <a:lnTo>
                    <a:pt x="1472910" y="42134"/>
                  </a:lnTo>
                </a:path>
              </a:pathLst>
            </a:custGeom>
            <a:ln w="35231" cap="flat">
              <a:solidFill>
                <a:srgbClr val="80BD41">
                  <a:alpha val="100000"/>
                </a:srgbClr>
              </a:solidFill>
              <a:prstDash val="solid"/>
              <a:round/>
            </a:ln>
          </p:spPr>
          <p:txBody>
            <a:bodyPr/>
            <a:lstStyle/>
            <a:p>
              <a:endParaRPr/>
            </a:p>
          </p:txBody>
        </p:sp>
        <p:sp>
          <p:nvSpPr>
            <p:cNvPr id="276" name="pl276"/>
            <p:cNvSpPr/>
            <p:nvPr/>
          </p:nvSpPr>
          <p:spPr>
            <a:xfrm>
              <a:off x="4074626"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328543"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520909"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0" name="tx280"/>
            <p:cNvSpPr/>
            <p:nvPr/>
          </p:nvSpPr>
          <p:spPr>
            <a:xfrm>
              <a:off x="4731325"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1" name="tx281"/>
            <p:cNvSpPr/>
            <p:nvPr/>
          </p:nvSpPr>
          <p:spPr>
            <a:xfrm>
              <a:off x="4941741"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2" name="tx282"/>
            <p:cNvSpPr/>
            <p:nvPr/>
          </p:nvSpPr>
          <p:spPr>
            <a:xfrm>
              <a:off x="5152156" y="271949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3" name="tx283"/>
            <p:cNvSpPr/>
            <p:nvPr/>
          </p:nvSpPr>
          <p:spPr>
            <a:xfrm>
              <a:off x="5362572" y="274225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4" name="tx284"/>
            <p:cNvSpPr/>
            <p:nvPr/>
          </p:nvSpPr>
          <p:spPr>
            <a:xfrm>
              <a:off x="5572988" y="26998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5" name="rc285"/>
            <p:cNvSpPr/>
            <p:nvPr/>
          </p:nvSpPr>
          <p:spPr>
            <a:xfrm>
              <a:off x="4074626" y="3483272"/>
              <a:ext cx="1620202" cy="1019644"/>
            </a:xfrm>
            <a:prstGeom prst="rect">
              <a:avLst/>
            </a:prstGeom>
            <a:solidFill>
              <a:srgbClr val="EBEBEB">
                <a:alpha val="100000"/>
              </a:srgbClr>
            </a:solidFill>
          </p:spPr>
          <p:txBody>
            <a:bodyPr/>
            <a:lstStyle/>
            <a:p>
              <a:endParaRPr/>
            </a:p>
          </p:txBody>
        </p:sp>
        <p:sp>
          <p:nvSpPr>
            <p:cNvPr id="286" name="pl286"/>
            <p:cNvSpPr/>
            <p:nvPr/>
          </p:nvSpPr>
          <p:spPr>
            <a:xfrm>
              <a:off x="4074626"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4140564"/>
              <a:ext cx="1472910" cy="42134"/>
            </a:xfrm>
            <a:custGeom>
              <a:avLst/>
              <a:gdLst/>
              <a:ahLst/>
              <a:cxnLst/>
              <a:rect l="0" t="0" r="0" b="0"/>
              <a:pathLst>
                <a:path w="1472910" h="42134">
                  <a:moveTo>
                    <a:pt x="0" y="0"/>
                  </a:moveTo>
                  <a:lnTo>
                    <a:pt x="210415" y="0"/>
                  </a:lnTo>
                  <a:lnTo>
                    <a:pt x="420831" y="0"/>
                  </a:lnTo>
                  <a:lnTo>
                    <a:pt x="631247" y="0"/>
                  </a:lnTo>
                  <a:lnTo>
                    <a:pt x="841663" y="21067"/>
                  </a:lnTo>
                  <a:lnTo>
                    <a:pt x="1052079" y="21067"/>
                  </a:lnTo>
                  <a:lnTo>
                    <a:pt x="1262495" y="42134"/>
                  </a:lnTo>
                  <a:lnTo>
                    <a:pt x="1472910" y="42134"/>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4140564"/>
              <a:ext cx="1472910" cy="42134"/>
            </a:xfrm>
            <a:custGeom>
              <a:avLst/>
              <a:gdLst/>
              <a:ahLst/>
              <a:cxnLst/>
              <a:rect l="0" t="0" r="0" b="0"/>
              <a:pathLst>
                <a:path w="1472910" h="42134">
                  <a:moveTo>
                    <a:pt x="0" y="0"/>
                  </a:moveTo>
                  <a:lnTo>
                    <a:pt x="210415" y="0"/>
                  </a:lnTo>
                  <a:lnTo>
                    <a:pt x="420831" y="0"/>
                  </a:lnTo>
                  <a:lnTo>
                    <a:pt x="631247" y="0"/>
                  </a:lnTo>
                  <a:lnTo>
                    <a:pt x="841663" y="21067"/>
                  </a:lnTo>
                  <a:lnTo>
                    <a:pt x="1052079" y="21067"/>
                  </a:lnTo>
                  <a:lnTo>
                    <a:pt x="1262495" y="42134"/>
                  </a:lnTo>
                  <a:lnTo>
                    <a:pt x="1472910" y="42134"/>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4140564"/>
              <a:ext cx="1472910" cy="42134"/>
            </a:xfrm>
            <a:custGeom>
              <a:avLst/>
              <a:gdLst/>
              <a:ahLst/>
              <a:cxnLst/>
              <a:rect l="0" t="0" r="0" b="0"/>
              <a:pathLst>
                <a:path w="1472910" h="42134">
                  <a:moveTo>
                    <a:pt x="0" y="0"/>
                  </a:moveTo>
                  <a:lnTo>
                    <a:pt x="210415" y="0"/>
                  </a:lnTo>
                  <a:lnTo>
                    <a:pt x="420831" y="0"/>
                  </a:lnTo>
                  <a:lnTo>
                    <a:pt x="631247" y="0"/>
                  </a:lnTo>
                  <a:lnTo>
                    <a:pt x="841663" y="21067"/>
                  </a:lnTo>
                  <a:lnTo>
                    <a:pt x="1052079" y="21067"/>
                  </a:lnTo>
                  <a:lnTo>
                    <a:pt x="1262495" y="42134"/>
                  </a:lnTo>
                  <a:lnTo>
                    <a:pt x="1472910" y="42134"/>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4140564"/>
              <a:ext cx="1472910" cy="42134"/>
            </a:xfrm>
            <a:custGeom>
              <a:avLst/>
              <a:gdLst/>
              <a:ahLst/>
              <a:cxnLst/>
              <a:rect l="0" t="0" r="0" b="0"/>
              <a:pathLst>
                <a:path w="1472910" h="42134">
                  <a:moveTo>
                    <a:pt x="0" y="0"/>
                  </a:moveTo>
                  <a:lnTo>
                    <a:pt x="210415" y="0"/>
                  </a:lnTo>
                  <a:lnTo>
                    <a:pt x="420831" y="0"/>
                  </a:lnTo>
                  <a:lnTo>
                    <a:pt x="631247" y="0"/>
                  </a:lnTo>
                  <a:lnTo>
                    <a:pt x="841663" y="21067"/>
                  </a:lnTo>
                  <a:lnTo>
                    <a:pt x="1052079" y="21067"/>
                  </a:lnTo>
                  <a:lnTo>
                    <a:pt x="1262495" y="42134"/>
                  </a:lnTo>
                  <a:lnTo>
                    <a:pt x="1472910" y="42134"/>
                  </a:lnTo>
                </a:path>
              </a:pathLst>
            </a:custGeom>
            <a:ln w="35231" cap="flat">
              <a:solidFill>
                <a:srgbClr val="80BD41">
                  <a:alpha val="100000"/>
                </a:srgbClr>
              </a:solidFill>
              <a:prstDash val="solid"/>
              <a:round/>
            </a:ln>
          </p:spPr>
          <p:txBody>
            <a:bodyPr/>
            <a:lstStyle/>
            <a:p>
              <a:endParaRPr/>
            </a:p>
          </p:txBody>
        </p:sp>
        <p:sp>
          <p:nvSpPr>
            <p:cNvPr id="304" name="pl304"/>
            <p:cNvSpPr/>
            <p:nvPr/>
          </p:nvSpPr>
          <p:spPr>
            <a:xfrm>
              <a:off x="4074626"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18127"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6" name="tx306"/>
            <p:cNvSpPr/>
            <p:nvPr/>
          </p:nvSpPr>
          <p:spPr>
            <a:xfrm>
              <a:off x="4328543"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4538959"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4749375"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4941741"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0" name="tx310"/>
            <p:cNvSpPr/>
            <p:nvPr/>
          </p:nvSpPr>
          <p:spPr>
            <a:xfrm>
              <a:off x="5152156"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1" name="tx311"/>
            <p:cNvSpPr/>
            <p:nvPr/>
          </p:nvSpPr>
          <p:spPr>
            <a:xfrm>
              <a:off x="5362572" y="40039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2" name="tx312"/>
            <p:cNvSpPr/>
            <p:nvPr/>
          </p:nvSpPr>
          <p:spPr>
            <a:xfrm>
              <a:off x="5572988" y="400390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3" name="rc313"/>
            <p:cNvSpPr/>
            <p:nvPr/>
          </p:nvSpPr>
          <p:spPr>
            <a:xfrm>
              <a:off x="4074626" y="4787368"/>
              <a:ext cx="1620202" cy="1019644"/>
            </a:xfrm>
            <a:prstGeom prst="rect">
              <a:avLst/>
            </a:prstGeom>
            <a:solidFill>
              <a:srgbClr val="EBEBEB">
                <a:alpha val="100000"/>
              </a:srgbClr>
            </a:solidFill>
          </p:spPr>
          <p:txBody>
            <a:bodyPr/>
            <a:lstStyle/>
            <a:p>
              <a:endParaRPr/>
            </a:p>
          </p:txBody>
        </p:sp>
        <p:sp>
          <p:nvSpPr>
            <p:cNvPr id="314" name="pl314"/>
            <p:cNvSpPr/>
            <p:nvPr/>
          </p:nvSpPr>
          <p:spPr>
            <a:xfrm>
              <a:off x="4074626"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5444660"/>
              <a:ext cx="1472910" cy="105335"/>
            </a:xfrm>
            <a:custGeom>
              <a:avLst/>
              <a:gdLst/>
              <a:ahLst/>
              <a:cxnLst/>
              <a:rect l="0" t="0" r="0" b="0"/>
              <a:pathLst>
                <a:path w="1472910" h="105335">
                  <a:moveTo>
                    <a:pt x="0" y="0"/>
                  </a:moveTo>
                  <a:lnTo>
                    <a:pt x="210415" y="0"/>
                  </a:lnTo>
                  <a:lnTo>
                    <a:pt x="420831" y="21067"/>
                  </a:lnTo>
                  <a:lnTo>
                    <a:pt x="631247" y="84268"/>
                  </a:lnTo>
                  <a:lnTo>
                    <a:pt x="841663" y="0"/>
                  </a:lnTo>
                  <a:lnTo>
                    <a:pt x="1052079" y="0"/>
                  </a:lnTo>
                  <a:lnTo>
                    <a:pt x="1262495" y="63201"/>
                  </a:lnTo>
                  <a:lnTo>
                    <a:pt x="1472910" y="105335"/>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5444660"/>
              <a:ext cx="1472910" cy="105335"/>
            </a:xfrm>
            <a:custGeom>
              <a:avLst/>
              <a:gdLst/>
              <a:ahLst/>
              <a:cxnLst/>
              <a:rect l="0" t="0" r="0" b="0"/>
              <a:pathLst>
                <a:path w="1472910" h="105335">
                  <a:moveTo>
                    <a:pt x="0" y="0"/>
                  </a:moveTo>
                  <a:lnTo>
                    <a:pt x="210415" y="0"/>
                  </a:lnTo>
                  <a:lnTo>
                    <a:pt x="420831" y="21067"/>
                  </a:lnTo>
                  <a:lnTo>
                    <a:pt x="631247" y="84268"/>
                  </a:lnTo>
                  <a:lnTo>
                    <a:pt x="841663" y="0"/>
                  </a:lnTo>
                  <a:lnTo>
                    <a:pt x="1052079" y="0"/>
                  </a:lnTo>
                  <a:lnTo>
                    <a:pt x="1262495" y="63201"/>
                  </a:lnTo>
                  <a:lnTo>
                    <a:pt x="1472910" y="105335"/>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5444660"/>
              <a:ext cx="1472910" cy="105335"/>
            </a:xfrm>
            <a:custGeom>
              <a:avLst/>
              <a:gdLst/>
              <a:ahLst/>
              <a:cxnLst/>
              <a:rect l="0" t="0" r="0" b="0"/>
              <a:pathLst>
                <a:path w="1472910" h="105335">
                  <a:moveTo>
                    <a:pt x="0" y="0"/>
                  </a:moveTo>
                  <a:lnTo>
                    <a:pt x="210415" y="0"/>
                  </a:lnTo>
                  <a:lnTo>
                    <a:pt x="420831" y="21067"/>
                  </a:lnTo>
                  <a:lnTo>
                    <a:pt x="631247" y="84268"/>
                  </a:lnTo>
                  <a:lnTo>
                    <a:pt x="841663" y="0"/>
                  </a:lnTo>
                  <a:lnTo>
                    <a:pt x="1052079" y="0"/>
                  </a:lnTo>
                  <a:lnTo>
                    <a:pt x="1262495" y="63201"/>
                  </a:lnTo>
                  <a:lnTo>
                    <a:pt x="1472910" y="105335"/>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5444660"/>
              <a:ext cx="1472910" cy="105335"/>
            </a:xfrm>
            <a:custGeom>
              <a:avLst/>
              <a:gdLst/>
              <a:ahLst/>
              <a:cxnLst/>
              <a:rect l="0" t="0" r="0" b="0"/>
              <a:pathLst>
                <a:path w="1472910" h="105335">
                  <a:moveTo>
                    <a:pt x="0" y="0"/>
                  </a:moveTo>
                  <a:lnTo>
                    <a:pt x="210415" y="0"/>
                  </a:lnTo>
                  <a:lnTo>
                    <a:pt x="420831" y="21067"/>
                  </a:lnTo>
                  <a:lnTo>
                    <a:pt x="631247" y="84268"/>
                  </a:lnTo>
                  <a:lnTo>
                    <a:pt x="841663" y="0"/>
                  </a:lnTo>
                  <a:lnTo>
                    <a:pt x="1052079" y="0"/>
                  </a:lnTo>
                  <a:lnTo>
                    <a:pt x="1262495" y="63201"/>
                  </a:lnTo>
                  <a:lnTo>
                    <a:pt x="1472910" y="105335"/>
                  </a:lnTo>
                </a:path>
              </a:pathLst>
            </a:custGeom>
            <a:ln w="35231" cap="flat">
              <a:solidFill>
                <a:srgbClr val="80BD41">
                  <a:alpha val="100000"/>
                </a:srgbClr>
              </a:solidFill>
              <a:prstDash val="solid"/>
              <a:round/>
            </a:ln>
          </p:spPr>
          <p:txBody>
            <a:bodyPr/>
            <a:lstStyle/>
            <a:p>
              <a:endParaRPr/>
            </a:p>
          </p:txBody>
        </p:sp>
        <p:sp>
          <p:nvSpPr>
            <p:cNvPr id="332" name="pl332"/>
            <p:cNvSpPr/>
            <p:nvPr/>
          </p:nvSpPr>
          <p:spPr>
            <a:xfrm>
              <a:off x="4074626"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4" name="tx334"/>
            <p:cNvSpPr/>
            <p:nvPr/>
          </p:nvSpPr>
          <p:spPr>
            <a:xfrm>
              <a:off x="4328543"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tx335"/>
            <p:cNvSpPr/>
            <p:nvPr/>
          </p:nvSpPr>
          <p:spPr>
            <a:xfrm>
              <a:off x="4520909" y="528693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6" name="tx336"/>
            <p:cNvSpPr/>
            <p:nvPr/>
          </p:nvSpPr>
          <p:spPr>
            <a:xfrm>
              <a:off x="4731325" y="53504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7" name="tx337"/>
            <p:cNvSpPr/>
            <p:nvPr/>
          </p:nvSpPr>
          <p:spPr>
            <a:xfrm>
              <a:off x="4959790"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8" name="tx338"/>
            <p:cNvSpPr/>
            <p:nvPr/>
          </p:nvSpPr>
          <p:spPr>
            <a:xfrm>
              <a:off x="5170206"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9" name="tx339"/>
            <p:cNvSpPr/>
            <p:nvPr/>
          </p:nvSpPr>
          <p:spPr>
            <a:xfrm>
              <a:off x="5362572" y="532769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0" name="tx340"/>
            <p:cNvSpPr/>
            <p:nvPr/>
          </p:nvSpPr>
          <p:spPr>
            <a:xfrm>
              <a:off x="5572988" y="537125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1" name="rc341"/>
            <p:cNvSpPr/>
            <p:nvPr/>
          </p:nvSpPr>
          <p:spPr>
            <a:xfrm>
              <a:off x="5764417" y="875080"/>
              <a:ext cx="1620202" cy="1019644"/>
            </a:xfrm>
            <a:prstGeom prst="rect">
              <a:avLst/>
            </a:prstGeom>
            <a:solidFill>
              <a:srgbClr val="EBEBEB">
                <a:alpha val="100000"/>
              </a:srgbClr>
            </a:solidFill>
          </p:spPr>
          <p:txBody>
            <a:bodyPr/>
            <a:lstStyle/>
            <a:p>
              <a:endParaRPr/>
            </a:p>
          </p:txBody>
        </p:sp>
        <p:sp>
          <p:nvSpPr>
            <p:cNvPr id="342" name="pl342"/>
            <p:cNvSpPr/>
            <p:nvPr/>
          </p:nvSpPr>
          <p:spPr>
            <a:xfrm>
              <a:off x="5764417"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5764417"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5764417"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5764417"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58380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604847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625889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64693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667972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689014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710055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731097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5838063"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5838063" y="1532371"/>
              <a:ext cx="1472910" cy="21067"/>
            </a:xfrm>
            <a:custGeom>
              <a:avLst/>
              <a:gdLst/>
              <a:ahLst/>
              <a:cxnLst/>
              <a:rect l="0" t="0" r="0" b="0"/>
              <a:pathLst>
                <a:path w="1472910" h="21067">
                  <a:moveTo>
                    <a:pt x="0" y="0"/>
                  </a:moveTo>
                  <a:lnTo>
                    <a:pt x="210415" y="0"/>
                  </a:lnTo>
                  <a:lnTo>
                    <a:pt x="420831" y="21067"/>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5838063" y="1532371"/>
              <a:ext cx="1472910" cy="21067"/>
            </a:xfrm>
            <a:custGeom>
              <a:avLst/>
              <a:gdLst/>
              <a:ahLst/>
              <a:cxnLst/>
              <a:rect l="0" t="0" r="0" b="0"/>
              <a:pathLst>
                <a:path w="1472910" h="21067">
                  <a:moveTo>
                    <a:pt x="0" y="0"/>
                  </a:moveTo>
                  <a:lnTo>
                    <a:pt x="210415" y="0"/>
                  </a:lnTo>
                  <a:lnTo>
                    <a:pt x="420831" y="21067"/>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5838063"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5838063" y="1532371"/>
              <a:ext cx="1472910" cy="21067"/>
            </a:xfrm>
            <a:custGeom>
              <a:avLst/>
              <a:gdLst/>
              <a:ahLst/>
              <a:cxnLst/>
              <a:rect l="0" t="0" r="0" b="0"/>
              <a:pathLst>
                <a:path w="1472910" h="21067">
                  <a:moveTo>
                    <a:pt x="0" y="0"/>
                  </a:moveTo>
                  <a:lnTo>
                    <a:pt x="210415" y="0"/>
                  </a:lnTo>
                  <a:lnTo>
                    <a:pt x="420831" y="21067"/>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5838063" y="1532371"/>
              <a:ext cx="1472910" cy="21067"/>
            </a:xfrm>
            <a:custGeom>
              <a:avLst/>
              <a:gdLst/>
              <a:ahLst/>
              <a:cxnLst/>
              <a:rect l="0" t="0" r="0" b="0"/>
              <a:pathLst>
                <a:path w="1472910" h="21067">
                  <a:moveTo>
                    <a:pt x="0" y="0"/>
                  </a:moveTo>
                  <a:lnTo>
                    <a:pt x="210415" y="0"/>
                  </a:lnTo>
                  <a:lnTo>
                    <a:pt x="420831" y="21067"/>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360" name="pl360"/>
            <p:cNvSpPr/>
            <p:nvPr/>
          </p:nvSpPr>
          <p:spPr>
            <a:xfrm>
              <a:off x="5764417"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5807918"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2" name="tx362"/>
            <p:cNvSpPr/>
            <p:nvPr/>
          </p:nvSpPr>
          <p:spPr>
            <a:xfrm>
              <a:off x="6018334"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6210700" y="137464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4" name="tx364"/>
            <p:cNvSpPr/>
            <p:nvPr/>
          </p:nvSpPr>
          <p:spPr>
            <a:xfrm>
              <a:off x="6439166"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5" name="tx365"/>
            <p:cNvSpPr/>
            <p:nvPr/>
          </p:nvSpPr>
          <p:spPr>
            <a:xfrm>
              <a:off x="6649581"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6" name="tx366"/>
            <p:cNvSpPr/>
            <p:nvPr/>
          </p:nvSpPr>
          <p:spPr>
            <a:xfrm>
              <a:off x="6859997"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7" name="tx367"/>
            <p:cNvSpPr/>
            <p:nvPr/>
          </p:nvSpPr>
          <p:spPr>
            <a:xfrm>
              <a:off x="7070413"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8" name="tx368"/>
            <p:cNvSpPr/>
            <p:nvPr/>
          </p:nvSpPr>
          <p:spPr>
            <a:xfrm>
              <a:off x="7280829"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9" name="rc369"/>
            <p:cNvSpPr/>
            <p:nvPr/>
          </p:nvSpPr>
          <p:spPr>
            <a:xfrm>
              <a:off x="5764417" y="2179176"/>
              <a:ext cx="1620202" cy="1019644"/>
            </a:xfrm>
            <a:prstGeom prst="rect">
              <a:avLst/>
            </a:prstGeom>
            <a:solidFill>
              <a:srgbClr val="EBEBEB">
                <a:alpha val="100000"/>
              </a:srgbClr>
            </a:solidFill>
          </p:spPr>
          <p:txBody>
            <a:bodyPr/>
            <a:lstStyle/>
            <a:p>
              <a:endParaRPr/>
            </a:p>
          </p:txBody>
        </p:sp>
        <p:sp>
          <p:nvSpPr>
            <p:cNvPr id="370" name="pl370"/>
            <p:cNvSpPr/>
            <p:nvPr/>
          </p:nvSpPr>
          <p:spPr>
            <a:xfrm>
              <a:off x="5764417"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2836468"/>
              <a:ext cx="1472910" cy="21067"/>
            </a:xfrm>
            <a:custGeom>
              <a:avLst/>
              <a:gdLst/>
              <a:ahLst/>
              <a:cxnLst/>
              <a:rect l="0" t="0" r="0" b="0"/>
              <a:pathLst>
                <a:path w="1472910" h="21067">
                  <a:moveTo>
                    <a:pt x="0" y="0"/>
                  </a:moveTo>
                  <a:lnTo>
                    <a:pt x="210415" y="0"/>
                  </a:lnTo>
                  <a:lnTo>
                    <a:pt x="420831" y="0"/>
                  </a:lnTo>
                  <a:lnTo>
                    <a:pt x="631247" y="0"/>
                  </a:lnTo>
                  <a:lnTo>
                    <a:pt x="841663" y="0"/>
                  </a:lnTo>
                  <a:lnTo>
                    <a:pt x="1052079" y="0"/>
                  </a:lnTo>
                  <a:lnTo>
                    <a:pt x="1262495" y="21067"/>
                  </a:lnTo>
                  <a:lnTo>
                    <a:pt x="1472910" y="21067"/>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2836468"/>
              <a:ext cx="1472910" cy="21067"/>
            </a:xfrm>
            <a:custGeom>
              <a:avLst/>
              <a:gdLst/>
              <a:ahLst/>
              <a:cxnLst/>
              <a:rect l="0" t="0" r="0" b="0"/>
              <a:pathLst>
                <a:path w="1472910" h="21067">
                  <a:moveTo>
                    <a:pt x="0" y="0"/>
                  </a:moveTo>
                  <a:lnTo>
                    <a:pt x="210415" y="0"/>
                  </a:lnTo>
                  <a:lnTo>
                    <a:pt x="420831" y="0"/>
                  </a:lnTo>
                  <a:lnTo>
                    <a:pt x="631247" y="0"/>
                  </a:lnTo>
                  <a:lnTo>
                    <a:pt x="841663" y="0"/>
                  </a:lnTo>
                  <a:lnTo>
                    <a:pt x="1052079" y="0"/>
                  </a:lnTo>
                  <a:lnTo>
                    <a:pt x="1262495" y="21067"/>
                  </a:lnTo>
                  <a:lnTo>
                    <a:pt x="1472910" y="21067"/>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2836468"/>
              <a:ext cx="1472910" cy="21067"/>
            </a:xfrm>
            <a:custGeom>
              <a:avLst/>
              <a:gdLst/>
              <a:ahLst/>
              <a:cxnLst/>
              <a:rect l="0" t="0" r="0" b="0"/>
              <a:pathLst>
                <a:path w="1472910" h="21067">
                  <a:moveTo>
                    <a:pt x="0" y="0"/>
                  </a:moveTo>
                  <a:lnTo>
                    <a:pt x="210415" y="0"/>
                  </a:lnTo>
                  <a:lnTo>
                    <a:pt x="420831" y="0"/>
                  </a:lnTo>
                  <a:lnTo>
                    <a:pt x="631247" y="0"/>
                  </a:lnTo>
                  <a:lnTo>
                    <a:pt x="841663" y="0"/>
                  </a:lnTo>
                  <a:lnTo>
                    <a:pt x="1052079" y="0"/>
                  </a:lnTo>
                  <a:lnTo>
                    <a:pt x="1262495" y="21067"/>
                  </a:lnTo>
                  <a:lnTo>
                    <a:pt x="1472910" y="21067"/>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2836468"/>
              <a:ext cx="1472910" cy="21067"/>
            </a:xfrm>
            <a:custGeom>
              <a:avLst/>
              <a:gdLst/>
              <a:ahLst/>
              <a:cxnLst/>
              <a:rect l="0" t="0" r="0" b="0"/>
              <a:pathLst>
                <a:path w="1472910" h="21067">
                  <a:moveTo>
                    <a:pt x="0" y="0"/>
                  </a:moveTo>
                  <a:lnTo>
                    <a:pt x="210415" y="0"/>
                  </a:lnTo>
                  <a:lnTo>
                    <a:pt x="420831" y="0"/>
                  </a:lnTo>
                  <a:lnTo>
                    <a:pt x="631247" y="0"/>
                  </a:lnTo>
                  <a:lnTo>
                    <a:pt x="841663" y="0"/>
                  </a:lnTo>
                  <a:lnTo>
                    <a:pt x="1052079" y="0"/>
                  </a:lnTo>
                  <a:lnTo>
                    <a:pt x="1262495" y="21067"/>
                  </a:lnTo>
                  <a:lnTo>
                    <a:pt x="1472910" y="21067"/>
                  </a:lnTo>
                </a:path>
              </a:pathLst>
            </a:custGeom>
            <a:ln w="35231" cap="flat">
              <a:solidFill>
                <a:srgbClr val="80BD41">
                  <a:alpha val="100000"/>
                </a:srgbClr>
              </a:solidFill>
              <a:prstDash val="solid"/>
              <a:round/>
            </a:ln>
          </p:spPr>
          <p:txBody>
            <a:bodyPr/>
            <a:lstStyle/>
            <a:p>
              <a:endParaRPr/>
            </a:p>
          </p:txBody>
        </p:sp>
        <p:sp>
          <p:nvSpPr>
            <p:cNvPr id="388" name="pl388"/>
            <p:cNvSpPr/>
            <p:nvPr/>
          </p:nvSpPr>
          <p:spPr>
            <a:xfrm>
              <a:off x="5764417"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0" name="tx390"/>
            <p:cNvSpPr/>
            <p:nvPr/>
          </p:nvSpPr>
          <p:spPr>
            <a:xfrm>
              <a:off x="6018334"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28750"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2" name="tx392"/>
            <p:cNvSpPr/>
            <p:nvPr/>
          </p:nvSpPr>
          <p:spPr>
            <a:xfrm>
              <a:off x="6439166"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3" name="tx393"/>
            <p:cNvSpPr/>
            <p:nvPr/>
          </p:nvSpPr>
          <p:spPr>
            <a:xfrm>
              <a:off x="6649581"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4" name="tx394"/>
            <p:cNvSpPr/>
            <p:nvPr/>
          </p:nvSpPr>
          <p:spPr>
            <a:xfrm>
              <a:off x="6859997"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5" name="tx395"/>
            <p:cNvSpPr/>
            <p:nvPr/>
          </p:nvSpPr>
          <p:spPr>
            <a:xfrm>
              <a:off x="7052363"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6" name="tx396"/>
            <p:cNvSpPr/>
            <p:nvPr/>
          </p:nvSpPr>
          <p:spPr>
            <a:xfrm>
              <a:off x="7262779" y="26787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7" name="rc397"/>
            <p:cNvSpPr/>
            <p:nvPr/>
          </p:nvSpPr>
          <p:spPr>
            <a:xfrm>
              <a:off x="5764417" y="3483272"/>
              <a:ext cx="1620202" cy="1019644"/>
            </a:xfrm>
            <a:prstGeom prst="rect">
              <a:avLst/>
            </a:prstGeom>
            <a:solidFill>
              <a:srgbClr val="EBEBEB">
                <a:alpha val="100000"/>
              </a:srgbClr>
            </a:solidFill>
          </p:spPr>
          <p:txBody>
            <a:bodyPr/>
            <a:lstStyle/>
            <a:p>
              <a:endParaRPr/>
            </a:p>
          </p:txBody>
        </p:sp>
        <p:sp>
          <p:nvSpPr>
            <p:cNvPr id="398" name="pl398"/>
            <p:cNvSpPr/>
            <p:nvPr/>
          </p:nvSpPr>
          <p:spPr>
            <a:xfrm>
              <a:off x="5764417"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4098430"/>
              <a:ext cx="1472910" cy="189603"/>
            </a:xfrm>
            <a:custGeom>
              <a:avLst/>
              <a:gdLst/>
              <a:ahLst/>
              <a:cxnLst/>
              <a:rect l="0" t="0" r="0" b="0"/>
              <a:pathLst>
                <a:path w="1472910" h="189603">
                  <a:moveTo>
                    <a:pt x="0" y="0"/>
                  </a:moveTo>
                  <a:lnTo>
                    <a:pt x="210415" y="42134"/>
                  </a:lnTo>
                  <a:lnTo>
                    <a:pt x="420831" y="105335"/>
                  </a:lnTo>
                  <a:lnTo>
                    <a:pt x="631247" y="189603"/>
                  </a:lnTo>
                  <a:lnTo>
                    <a:pt x="841663" y="126402"/>
                  </a:lnTo>
                  <a:lnTo>
                    <a:pt x="1052079" y="126402"/>
                  </a:lnTo>
                  <a:lnTo>
                    <a:pt x="1262495" y="105335"/>
                  </a:lnTo>
                  <a:lnTo>
                    <a:pt x="1472910" y="189603"/>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4098430"/>
              <a:ext cx="1472910" cy="189603"/>
            </a:xfrm>
            <a:custGeom>
              <a:avLst/>
              <a:gdLst/>
              <a:ahLst/>
              <a:cxnLst/>
              <a:rect l="0" t="0" r="0" b="0"/>
              <a:pathLst>
                <a:path w="1472910" h="189603">
                  <a:moveTo>
                    <a:pt x="0" y="0"/>
                  </a:moveTo>
                  <a:lnTo>
                    <a:pt x="210415" y="42134"/>
                  </a:lnTo>
                  <a:lnTo>
                    <a:pt x="420831" y="105335"/>
                  </a:lnTo>
                  <a:lnTo>
                    <a:pt x="631247" y="189603"/>
                  </a:lnTo>
                  <a:lnTo>
                    <a:pt x="841663" y="126402"/>
                  </a:lnTo>
                  <a:lnTo>
                    <a:pt x="1052079" y="126402"/>
                  </a:lnTo>
                  <a:lnTo>
                    <a:pt x="1262495" y="105335"/>
                  </a:lnTo>
                  <a:lnTo>
                    <a:pt x="1472910" y="189603"/>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4098430"/>
              <a:ext cx="1472910" cy="189603"/>
            </a:xfrm>
            <a:custGeom>
              <a:avLst/>
              <a:gdLst/>
              <a:ahLst/>
              <a:cxnLst/>
              <a:rect l="0" t="0" r="0" b="0"/>
              <a:pathLst>
                <a:path w="1472910" h="189603">
                  <a:moveTo>
                    <a:pt x="0" y="0"/>
                  </a:moveTo>
                  <a:lnTo>
                    <a:pt x="210415" y="42134"/>
                  </a:lnTo>
                  <a:lnTo>
                    <a:pt x="420831" y="105335"/>
                  </a:lnTo>
                  <a:lnTo>
                    <a:pt x="631247" y="189603"/>
                  </a:lnTo>
                  <a:lnTo>
                    <a:pt x="841663" y="126402"/>
                  </a:lnTo>
                  <a:lnTo>
                    <a:pt x="1052079" y="126402"/>
                  </a:lnTo>
                  <a:lnTo>
                    <a:pt x="1262495" y="105335"/>
                  </a:lnTo>
                  <a:lnTo>
                    <a:pt x="1472910" y="189603"/>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4098430"/>
              <a:ext cx="1472910" cy="189603"/>
            </a:xfrm>
            <a:custGeom>
              <a:avLst/>
              <a:gdLst/>
              <a:ahLst/>
              <a:cxnLst/>
              <a:rect l="0" t="0" r="0" b="0"/>
              <a:pathLst>
                <a:path w="1472910" h="189603">
                  <a:moveTo>
                    <a:pt x="0" y="0"/>
                  </a:moveTo>
                  <a:lnTo>
                    <a:pt x="210415" y="42134"/>
                  </a:lnTo>
                  <a:lnTo>
                    <a:pt x="420831" y="105335"/>
                  </a:lnTo>
                  <a:lnTo>
                    <a:pt x="631247" y="189603"/>
                  </a:lnTo>
                  <a:lnTo>
                    <a:pt x="841663" y="126402"/>
                  </a:lnTo>
                  <a:lnTo>
                    <a:pt x="1052079" y="126402"/>
                  </a:lnTo>
                  <a:lnTo>
                    <a:pt x="1262495" y="105335"/>
                  </a:lnTo>
                  <a:lnTo>
                    <a:pt x="1472910" y="189603"/>
                  </a:lnTo>
                </a:path>
              </a:pathLst>
            </a:custGeom>
            <a:ln w="35231" cap="flat">
              <a:solidFill>
                <a:srgbClr val="80BD41">
                  <a:alpha val="100000"/>
                </a:srgbClr>
              </a:solidFill>
              <a:prstDash val="solid"/>
              <a:round/>
            </a:ln>
          </p:spPr>
          <p:txBody>
            <a:bodyPr/>
            <a:lstStyle/>
            <a:p>
              <a:endParaRPr/>
            </a:p>
          </p:txBody>
        </p:sp>
        <p:sp>
          <p:nvSpPr>
            <p:cNvPr id="416" name="pl416"/>
            <p:cNvSpPr/>
            <p:nvPr/>
          </p:nvSpPr>
          <p:spPr>
            <a:xfrm>
              <a:off x="5764417"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807918" y="39196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18" name="tx418"/>
            <p:cNvSpPr/>
            <p:nvPr/>
          </p:nvSpPr>
          <p:spPr>
            <a:xfrm>
              <a:off x="6018334"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10700" y="40235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0" name="tx420"/>
            <p:cNvSpPr/>
            <p:nvPr/>
          </p:nvSpPr>
          <p:spPr>
            <a:xfrm>
              <a:off x="6421116" y="411056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21" name="tx421"/>
            <p:cNvSpPr/>
            <p:nvPr/>
          </p:nvSpPr>
          <p:spPr>
            <a:xfrm>
              <a:off x="6631532"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2" name="tx422"/>
            <p:cNvSpPr/>
            <p:nvPr/>
          </p:nvSpPr>
          <p:spPr>
            <a:xfrm>
              <a:off x="6841947" y="40463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3" name="tx423"/>
            <p:cNvSpPr/>
            <p:nvPr/>
          </p:nvSpPr>
          <p:spPr>
            <a:xfrm>
              <a:off x="7052363" y="40235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4" name="tx424"/>
            <p:cNvSpPr/>
            <p:nvPr/>
          </p:nvSpPr>
          <p:spPr>
            <a:xfrm>
              <a:off x="7262779" y="411056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25" name="rc425"/>
            <p:cNvSpPr/>
            <p:nvPr/>
          </p:nvSpPr>
          <p:spPr>
            <a:xfrm>
              <a:off x="5764417" y="4787368"/>
              <a:ext cx="1620202" cy="1019644"/>
            </a:xfrm>
            <a:prstGeom prst="rect">
              <a:avLst/>
            </a:prstGeom>
            <a:solidFill>
              <a:srgbClr val="EBEBEB">
                <a:alpha val="100000"/>
              </a:srgbClr>
            </a:solidFill>
          </p:spPr>
          <p:txBody>
            <a:bodyPr/>
            <a:lstStyle/>
            <a:p>
              <a:endParaRPr/>
            </a:p>
          </p:txBody>
        </p:sp>
        <p:sp>
          <p:nvSpPr>
            <p:cNvPr id="426" name="pl426"/>
            <p:cNvSpPr/>
            <p:nvPr/>
          </p:nvSpPr>
          <p:spPr>
            <a:xfrm>
              <a:off x="5764417"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544466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544466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544466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5444660"/>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80BD41">
                  <a:alpha val="100000"/>
                </a:srgbClr>
              </a:solidFill>
              <a:prstDash val="solid"/>
              <a:round/>
            </a:ln>
          </p:spPr>
          <p:txBody>
            <a:bodyPr/>
            <a:lstStyle/>
            <a:p>
              <a:endParaRPr/>
            </a:p>
          </p:txBody>
        </p:sp>
        <p:sp>
          <p:nvSpPr>
            <p:cNvPr id="444" name="pl444"/>
            <p:cNvSpPr/>
            <p:nvPr/>
          </p:nvSpPr>
          <p:spPr>
            <a:xfrm>
              <a:off x="5764417"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6" name="tx446"/>
            <p:cNvSpPr/>
            <p:nvPr/>
          </p:nvSpPr>
          <p:spPr>
            <a:xfrm>
              <a:off x="6018334"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7" name="tx447"/>
            <p:cNvSpPr/>
            <p:nvPr/>
          </p:nvSpPr>
          <p:spPr>
            <a:xfrm>
              <a:off x="6228750"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8" name="tx448"/>
            <p:cNvSpPr/>
            <p:nvPr/>
          </p:nvSpPr>
          <p:spPr>
            <a:xfrm>
              <a:off x="6439166"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49" name="tx449"/>
            <p:cNvSpPr/>
            <p:nvPr/>
          </p:nvSpPr>
          <p:spPr>
            <a:xfrm>
              <a:off x="6649581"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0" name="tx450"/>
            <p:cNvSpPr/>
            <p:nvPr/>
          </p:nvSpPr>
          <p:spPr>
            <a:xfrm>
              <a:off x="6859997"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1" name="tx451"/>
            <p:cNvSpPr/>
            <p:nvPr/>
          </p:nvSpPr>
          <p:spPr>
            <a:xfrm>
              <a:off x="7070413"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7280829"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53" name="rc453"/>
            <p:cNvSpPr/>
            <p:nvPr/>
          </p:nvSpPr>
          <p:spPr>
            <a:xfrm>
              <a:off x="7454208" y="875080"/>
              <a:ext cx="1620202" cy="1019644"/>
            </a:xfrm>
            <a:prstGeom prst="rect">
              <a:avLst/>
            </a:prstGeom>
            <a:solidFill>
              <a:srgbClr val="EBEBEB">
                <a:alpha val="100000"/>
              </a:srgbClr>
            </a:solidFill>
          </p:spPr>
          <p:txBody>
            <a:bodyPr/>
            <a:lstStyle/>
            <a:p>
              <a:endParaRPr/>
            </a:p>
          </p:txBody>
        </p:sp>
        <p:sp>
          <p:nvSpPr>
            <p:cNvPr id="454" name="pl454"/>
            <p:cNvSpPr/>
            <p:nvPr/>
          </p:nvSpPr>
          <p:spPr>
            <a:xfrm>
              <a:off x="7454208" y="179570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7454208" y="126903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7454208" y="153237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7454208" y="1005695"/>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75278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773827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794868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815910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836951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857993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879034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90007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7527854"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7527854" y="1490237"/>
              <a:ext cx="1472910" cy="168536"/>
            </a:xfrm>
            <a:custGeom>
              <a:avLst/>
              <a:gdLst/>
              <a:ahLst/>
              <a:cxnLst/>
              <a:rect l="0" t="0" r="0" b="0"/>
              <a:pathLst>
                <a:path w="1472910" h="168536">
                  <a:moveTo>
                    <a:pt x="0" y="42134"/>
                  </a:moveTo>
                  <a:lnTo>
                    <a:pt x="210415" y="42134"/>
                  </a:lnTo>
                  <a:lnTo>
                    <a:pt x="420831" y="84268"/>
                  </a:lnTo>
                  <a:lnTo>
                    <a:pt x="631247" y="126402"/>
                  </a:lnTo>
                  <a:lnTo>
                    <a:pt x="841663" y="126402"/>
                  </a:lnTo>
                  <a:lnTo>
                    <a:pt x="1052079" y="126402"/>
                  </a:lnTo>
                  <a:lnTo>
                    <a:pt x="1262495" y="0"/>
                  </a:lnTo>
                  <a:lnTo>
                    <a:pt x="1472910" y="168536"/>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7527854" y="1490237"/>
              <a:ext cx="1472910" cy="168536"/>
            </a:xfrm>
            <a:custGeom>
              <a:avLst/>
              <a:gdLst/>
              <a:ahLst/>
              <a:cxnLst/>
              <a:rect l="0" t="0" r="0" b="0"/>
              <a:pathLst>
                <a:path w="1472910" h="168536">
                  <a:moveTo>
                    <a:pt x="0" y="42134"/>
                  </a:moveTo>
                  <a:lnTo>
                    <a:pt x="210415" y="42134"/>
                  </a:lnTo>
                  <a:lnTo>
                    <a:pt x="420831" y="84268"/>
                  </a:lnTo>
                  <a:lnTo>
                    <a:pt x="631247" y="126402"/>
                  </a:lnTo>
                  <a:lnTo>
                    <a:pt x="841663" y="126402"/>
                  </a:lnTo>
                  <a:lnTo>
                    <a:pt x="1052079" y="126402"/>
                  </a:lnTo>
                  <a:lnTo>
                    <a:pt x="1262495" y="0"/>
                  </a:lnTo>
                  <a:lnTo>
                    <a:pt x="1472910" y="168536"/>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7527854" y="1511304"/>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7527854" y="1490237"/>
              <a:ext cx="1472910" cy="168536"/>
            </a:xfrm>
            <a:custGeom>
              <a:avLst/>
              <a:gdLst/>
              <a:ahLst/>
              <a:cxnLst/>
              <a:rect l="0" t="0" r="0" b="0"/>
              <a:pathLst>
                <a:path w="1472910" h="168536">
                  <a:moveTo>
                    <a:pt x="0" y="42134"/>
                  </a:moveTo>
                  <a:lnTo>
                    <a:pt x="210415" y="42134"/>
                  </a:lnTo>
                  <a:lnTo>
                    <a:pt x="420831" y="84268"/>
                  </a:lnTo>
                  <a:lnTo>
                    <a:pt x="631247" y="126402"/>
                  </a:lnTo>
                  <a:lnTo>
                    <a:pt x="841663" y="126402"/>
                  </a:lnTo>
                  <a:lnTo>
                    <a:pt x="1052079" y="126402"/>
                  </a:lnTo>
                  <a:lnTo>
                    <a:pt x="1262495" y="0"/>
                  </a:lnTo>
                  <a:lnTo>
                    <a:pt x="1472910" y="168536"/>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7527854" y="1490237"/>
              <a:ext cx="1472910" cy="168536"/>
            </a:xfrm>
            <a:custGeom>
              <a:avLst/>
              <a:gdLst/>
              <a:ahLst/>
              <a:cxnLst/>
              <a:rect l="0" t="0" r="0" b="0"/>
              <a:pathLst>
                <a:path w="1472910" h="168536">
                  <a:moveTo>
                    <a:pt x="0" y="42134"/>
                  </a:moveTo>
                  <a:lnTo>
                    <a:pt x="210415" y="42134"/>
                  </a:lnTo>
                  <a:lnTo>
                    <a:pt x="420831" y="84268"/>
                  </a:lnTo>
                  <a:lnTo>
                    <a:pt x="631247" y="126402"/>
                  </a:lnTo>
                  <a:lnTo>
                    <a:pt x="841663" y="126402"/>
                  </a:lnTo>
                  <a:lnTo>
                    <a:pt x="1052079" y="126402"/>
                  </a:lnTo>
                  <a:lnTo>
                    <a:pt x="1262495" y="0"/>
                  </a:lnTo>
                  <a:lnTo>
                    <a:pt x="1472910" y="168536"/>
                  </a:lnTo>
                </a:path>
              </a:pathLst>
            </a:custGeom>
            <a:ln w="35231" cap="flat">
              <a:solidFill>
                <a:srgbClr val="80BD41">
                  <a:alpha val="100000"/>
                </a:srgbClr>
              </a:solidFill>
              <a:prstDash val="solid"/>
              <a:round/>
            </a:ln>
          </p:spPr>
          <p:txBody>
            <a:bodyPr/>
            <a:lstStyle/>
            <a:p>
              <a:endParaRPr/>
            </a:p>
          </p:txBody>
        </p:sp>
        <p:sp>
          <p:nvSpPr>
            <p:cNvPr id="472" name="pl472"/>
            <p:cNvSpPr/>
            <p:nvPr/>
          </p:nvSpPr>
          <p:spPr>
            <a:xfrm>
              <a:off x="7454208" y="153237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7497709"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4" name="tx474"/>
            <p:cNvSpPr/>
            <p:nvPr/>
          </p:nvSpPr>
          <p:spPr>
            <a:xfrm>
              <a:off x="7708125" y="135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7900491" y="139571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76" name="tx476"/>
            <p:cNvSpPr/>
            <p:nvPr/>
          </p:nvSpPr>
          <p:spPr>
            <a:xfrm>
              <a:off x="8110907" y="143816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7" name="tx477"/>
            <p:cNvSpPr/>
            <p:nvPr/>
          </p:nvSpPr>
          <p:spPr>
            <a:xfrm>
              <a:off x="8321323" y="143816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8" name="tx478"/>
            <p:cNvSpPr/>
            <p:nvPr/>
          </p:nvSpPr>
          <p:spPr>
            <a:xfrm>
              <a:off x="8531739" y="143816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79" name="tx479"/>
            <p:cNvSpPr/>
            <p:nvPr/>
          </p:nvSpPr>
          <p:spPr>
            <a:xfrm>
              <a:off x="8760204" y="13114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0" name="tx480"/>
            <p:cNvSpPr/>
            <p:nvPr/>
          </p:nvSpPr>
          <p:spPr>
            <a:xfrm>
              <a:off x="8952570" y="147865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81" name="rc481"/>
            <p:cNvSpPr/>
            <p:nvPr/>
          </p:nvSpPr>
          <p:spPr>
            <a:xfrm>
              <a:off x="7454208" y="2179176"/>
              <a:ext cx="1620202" cy="1019644"/>
            </a:xfrm>
            <a:prstGeom prst="rect">
              <a:avLst/>
            </a:prstGeom>
            <a:solidFill>
              <a:srgbClr val="EBEBEB">
                <a:alpha val="100000"/>
              </a:srgbClr>
            </a:solidFill>
          </p:spPr>
          <p:txBody>
            <a:bodyPr/>
            <a:lstStyle/>
            <a:p>
              <a:endParaRPr/>
            </a:p>
          </p:txBody>
        </p:sp>
        <p:sp>
          <p:nvSpPr>
            <p:cNvPr id="482" name="pl482"/>
            <p:cNvSpPr/>
            <p:nvPr/>
          </p:nvSpPr>
          <p:spPr>
            <a:xfrm>
              <a:off x="7454208" y="309980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2573130"/>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283646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2309792"/>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2752199"/>
              <a:ext cx="1472910" cy="400273"/>
            </a:xfrm>
            <a:custGeom>
              <a:avLst/>
              <a:gdLst/>
              <a:ahLst/>
              <a:cxnLst/>
              <a:rect l="0" t="0" r="0" b="0"/>
              <a:pathLst>
                <a:path w="1472910" h="400273">
                  <a:moveTo>
                    <a:pt x="0" y="0"/>
                  </a:moveTo>
                  <a:lnTo>
                    <a:pt x="210415" y="84268"/>
                  </a:lnTo>
                  <a:lnTo>
                    <a:pt x="420831" y="231737"/>
                  </a:lnTo>
                  <a:lnTo>
                    <a:pt x="631247" y="252804"/>
                  </a:lnTo>
                  <a:lnTo>
                    <a:pt x="841663" y="294938"/>
                  </a:lnTo>
                  <a:lnTo>
                    <a:pt x="1052079" y="379206"/>
                  </a:lnTo>
                  <a:lnTo>
                    <a:pt x="1262495" y="358139"/>
                  </a:lnTo>
                  <a:lnTo>
                    <a:pt x="1472910" y="400273"/>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2752199"/>
              <a:ext cx="1472910" cy="400273"/>
            </a:xfrm>
            <a:custGeom>
              <a:avLst/>
              <a:gdLst/>
              <a:ahLst/>
              <a:cxnLst/>
              <a:rect l="0" t="0" r="0" b="0"/>
              <a:pathLst>
                <a:path w="1472910" h="400273">
                  <a:moveTo>
                    <a:pt x="0" y="0"/>
                  </a:moveTo>
                  <a:lnTo>
                    <a:pt x="210415" y="84268"/>
                  </a:lnTo>
                  <a:lnTo>
                    <a:pt x="420831" y="231737"/>
                  </a:lnTo>
                  <a:lnTo>
                    <a:pt x="631247" y="252804"/>
                  </a:lnTo>
                  <a:lnTo>
                    <a:pt x="841663" y="294938"/>
                  </a:lnTo>
                  <a:lnTo>
                    <a:pt x="1052079" y="379206"/>
                  </a:lnTo>
                  <a:lnTo>
                    <a:pt x="1262495" y="358139"/>
                  </a:lnTo>
                  <a:lnTo>
                    <a:pt x="1472910" y="400273"/>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2815401"/>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2752199"/>
              <a:ext cx="1472910" cy="400273"/>
            </a:xfrm>
            <a:custGeom>
              <a:avLst/>
              <a:gdLst/>
              <a:ahLst/>
              <a:cxnLst/>
              <a:rect l="0" t="0" r="0" b="0"/>
              <a:pathLst>
                <a:path w="1472910" h="400273">
                  <a:moveTo>
                    <a:pt x="0" y="0"/>
                  </a:moveTo>
                  <a:lnTo>
                    <a:pt x="210415" y="84268"/>
                  </a:lnTo>
                  <a:lnTo>
                    <a:pt x="420831" y="231737"/>
                  </a:lnTo>
                  <a:lnTo>
                    <a:pt x="631247" y="252804"/>
                  </a:lnTo>
                  <a:lnTo>
                    <a:pt x="841663" y="294938"/>
                  </a:lnTo>
                  <a:lnTo>
                    <a:pt x="1052079" y="379206"/>
                  </a:lnTo>
                  <a:lnTo>
                    <a:pt x="1262495" y="358139"/>
                  </a:lnTo>
                  <a:lnTo>
                    <a:pt x="1472910" y="400273"/>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2752199"/>
              <a:ext cx="1472910" cy="400273"/>
            </a:xfrm>
            <a:custGeom>
              <a:avLst/>
              <a:gdLst/>
              <a:ahLst/>
              <a:cxnLst/>
              <a:rect l="0" t="0" r="0" b="0"/>
              <a:pathLst>
                <a:path w="1472910" h="400273">
                  <a:moveTo>
                    <a:pt x="0" y="0"/>
                  </a:moveTo>
                  <a:lnTo>
                    <a:pt x="210415" y="84268"/>
                  </a:lnTo>
                  <a:lnTo>
                    <a:pt x="420831" y="231737"/>
                  </a:lnTo>
                  <a:lnTo>
                    <a:pt x="631247" y="252804"/>
                  </a:lnTo>
                  <a:lnTo>
                    <a:pt x="841663" y="294938"/>
                  </a:lnTo>
                  <a:lnTo>
                    <a:pt x="1052079" y="379206"/>
                  </a:lnTo>
                  <a:lnTo>
                    <a:pt x="1262495" y="358139"/>
                  </a:lnTo>
                  <a:lnTo>
                    <a:pt x="1472910" y="400273"/>
                  </a:lnTo>
                </a:path>
              </a:pathLst>
            </a:custGeom>
            <a:ln w="35231" cap="flat">
              <a:solidFill>
                <a:srgbClr val="80BD41">
                  <a:alpha val="100000"/>
                </a:srgbClr>
              </a:solidFill>
              <a:prstDash val="solid"/>
              <a:round/>
            </a:ln>
          </p:spPr>
          <p:txBody>
            <a:bodyPr/>
            <a:lstStyle/>
            <a:p>
              <a:endParaRPr/>
            </a:p>
          </p:txBody>
        </p:sp>
        <p:sp>
          <p:nvSpPr>
            <p:cNvPr id="500" name="pl500"/>
            <p:cNvSpPr/>
            <p:nvPr/>
          </p:nvSpPr>
          <p:spPr>
            <a:xfrm>
              <a:off x="7454208" y="2836468"/>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97709" y="25737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02" name="tx502"/>
            <p:cNvSpPr/>
            <p:nvPr/>
          </p:nvSpPr>
          <p:spPr>
            <a:xfrm>
              <a:off x="7708125" y="26563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3" name="tx503"/>
            <p:cNvSpPr/>
            <p:nvPr/>
          </p:nvSpPr>
          <p:spPr>
            <a:xfrm>
              <a:off x="7900491" y="280646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04" name="tx504"/>
            <p:cNvSpPr/>
            <p:nvPr/>
          </p:nvSpPr>
          <p:spPr>
            <a:xfrm>
              <a:off x="8110907" y="282488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05" name="tx505"/>
            <p:cNvSpPr/>
            <p:nvPr/>
          </p:nvSpPr>
          <p:spPr>
            <a:xfrm>
              <a:off x="8291178" y="286702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06" name="tx506"/>
            <p:cNvSpPr/>
            <p:nvPr/>
          </p:nvSpPr>
          <p:spPr>
            <a:xfrm>
              <a:off x="8501594" y="295261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07" name="tx507"/>
            <p:cNvSpPr/>
            <p:nvPr/>
          </p:nvSpPr>
          <p:spPr>
            <a:xfrm>
              <a:off x="8712010" y="293016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08" name="tx508"/>
            <p:cNvSpPr/>
            <p:nvPr/>
          </p:nvSpPr>
          <p:spPr>
            <a:xfrm>
              <a:off x="8922425" y="297235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09" name="rc509"/>
            <p:cNvSpPr/>
            <p:nvPr/>
          </p:nvSpPr>
          <p:spPr>
            <a:xfrm>
              <a:off x="7454208" y="3483272"/>
              <a:ext cx="1620202" cy="1019644"/>
            </a:xfrm>
            <a:prstGeom prst="rect">
              <a:avLst/>
            </a:prstGeom>
            <a:solidFill>
              <a:srgbClr val="EBEBEB">
                <a:alpha val="100000"/>
              </a:srgbClr>
            </a:solidFill>
          </p:spPr>
          <p:txBody>
            <a:bodyPr/>
            <a:lstStyle/>
            <a:p>
              <a:endParaRPr/>
            </a:p>
          </p:txBody>
        </p:sp>
        <p:sp>
          <p:nvSpPr>
            <p:cNvPr id="510" name="pl510"/>
            <p:cNvSpPr/>
            <p:nvPr/>
          </p:nvSpPr>
          <p:spPr>
            <a:xfrm>
              <a:off x="7454208" y="440390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387722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414056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3613888"/>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3950960"/>
              <a:ext cx="1472910" cy="252804"/>
            </a:xfrm>
            <a:custGeom>
              <a:avLst/>
              <a:gdLst/>
              <a:ahLst/>
              <a:cxnLst/>
              <a:rect l="0" t="0" r="0" b="0"/>
              <a:pathLst>
                <a:path w="1472910" h="252804">
                  <a:moveTo>
                    <a:pt x="0" y="63201"/>
                  </a:moveTo>
                  <a:lnTo>
                    <a:pt x="210415" y="189603"/>
                  </a:lnTo>
                  <a:lnTo>
                    <a:pt x="420831" y="210670"/>
                  </a:lnTo>
                  <a:lnTo>
                    <a:pt x="631247" y="0"/>
                  </a:lnTo>
                  <a:lnTo>
                    <a:pt x="841663" y="168536"/>
                  </a:lnTo>
                  <a:lnTo>
                    <a:pt x="1052079" y="210670"/>
                  </a:lnTo>
                  <a:lnTo>
                    <a:pt x="1262495" y="252804"/>
                  </a:lnTo>
                  <a:lnTo>
                    <a:pt x="1472910" y="252804"/>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3950960"/>
              <a:ext cx="1472910" cy="252804"/>
            </a:xfrm>
            <a:custGeom>
              <a:avLst/>
              <a:gdLst/>
              <a:ahLst/>
              <a:cxnLst/>
              <a:rect l="0" t="0" r="0" b="0"/>
              <a:pathLst>
                <a:path w="1472910" h="252804">
                  <a:moveTo>
                    <a:pt x="0" y="63201"/>
                  </a:moveTo>
                  <a:lnTo>
                    <a:pt x="210415" y="189603"/>
                  </a:lnTo>
                  <a:lnTo>
                    <a:pt x="420831" y="210670"/>
                  </a:lnTo>
                  <a:lnTo>
                    <a:pt x="631247" y="0"/>
                  </a:lnTo>
                  <a:lnTo>
                    <a:pt x="841663" y="168536"/>
                  </a:lnTo>
                  <a:lnTo>
                    <a:pt x="1052079" y="210670"/>
                  </a:lnTo>
                  <a:lnTo>
                    <a:pt x="1262495" y="252804"/>
                  </a:lnTo>
                  <a:lnTo>
                    <a:pt x="1472910" y="252804"/>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4119497"/>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3950960"/>
              <a:ext cx="1472910" cy="252804"/>
            </a:xfrm>
            <a:custGeom>
              <a:avLst/>
              <a:gdLst/>
              <a:ahLst/>
              <a:cxnLst/>
              <a:rect l="0" t="0" r="0" b="0"/>
              <a:pathLst>
                <a:path w="1472910" h="252804">
                  <a:moveTo>
                    <a:pt x="0" y="63201"/>
                  </a:moveTo>
                  <a:lnTo>
                    <a:pt x="210415" y="189603"/>
                  </a:lnTo>
                  <a:lnTo>
                    <a:pt x="420831" y="210670"/>
                  </a:lnTo>
                  <a:lnTo>
                    <a:pt x="631247" y="0"/>
                  </a:lnTo>
                  <a:lnTo>
                    <a:pt x="841663" y="168536"/>
                  </a:lnTo>
                  <a:lnTo>
                    <a:pt x="1052079" y="210670"/>
                  </a:lnTo>
                  <a:lnTo>
                    <a:pt x="1262495" y="252804"/>
                  </a:lnTo>
                  <a:lnTo>
                    <a:pt x="1472910" y="252804"/>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3950960"/>
              <a:ext cx="1472910" cy="252804"/>
            </a:xfrm>
            <a:custGeom>
              <a:avLst/>
              <a:gdLst/>
              <a:ahLst/>
              <a:cxnLst/>
              <a:rect l="0" t="0" r="0" b="0"/>
              <a:pathLst>
                <a:path w="1472910" h="252804">
                  <a:moveTo>
                    <a:pt x="0" y="63201"/>
                  </a:moveTo>
                  <a:lnTo>
                    <a:pt x="210415" y="189603"/>
                  </a:lnTo>
                  <a:lnTo>
                    <a:pt x="420831" y="210670"/>
                  </a:lnTo>
                  <a:lnTo>
                    <a:pt x="631247" y="0"/>
                  </a:lnTo>
                  <a:lnTo>
                    <a:pt x="841663" y="168536"/>
                  </a:lnTo>
                  <a:lnTo>
                    <a:pt x="1052079" y="210670"/>
                  </a:lnTo>
                  <a:lnTo>
                    <a:pt x="1262495" y="252804"/>
                  </a:lnTo>
                  <a:lnTo>
                    <a:pt x="1472910" y="252804"/>
                  </a:lnTo>
                </a:path>
              </a:pathLst>
            </a:custGeom>
            <a:ln w="35231" cap="flat">
              <a:solidFill>
                <a:srgbClr val="80BD41">
                  <a:alpha val="100000"/>
                </a:srgbClr>
              </a:solidFill>
              <a:prstDash val="solid"/>
              <a:round/>
            </a:ln>
          </p:spPr>
          <p:txBody>
            <a:bodyPr/>
            <a:lstStyle/>
            <a:p>
              <a:endParaRPr/>
            </a:p>
          </p:txBody>
        </p:sp>
        <p:sp>
          <p:nvSpPr>
            <p:cNvPr id="528" name="pl528"/>
            <p:cNvSpPr/>
            <p:nvPr/>
          </p:nvSpPr>
          <p:spPr>
            <a:xfrm>
              <a:off x="7454208" y="414056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97709" y="38340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30" name="tx530"/>
            <p:cNvSpPr/>
            <p:nvPr/>
          </p:nvSpPr>
          <p:spPr>
            <a:xfrm>
              <a:off x="7708125" y="39604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7900491"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8128957" y="37708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33" name="tx533"/>
            <p:cNvSpPr/>
            <p:nvPr/>
          </p:nvSpPr>
          <p:spPr>
            <a:xfrm>
              <a:off x="8339373" y="39407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4" name="tx534"/>
            <p:cNvSpPr/>
            <p:nvPr/>
          </p:nvSpPr>
          <p:spPr>
            <a:xfrm>
              <a:off x="8531739" y="39828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35" name="tx535"/>
            <p:cNvSpPr/>
            <p:nvPr/>
          </p:nvSpPr>
          <p:spPr>
            <a:xfrm>
              <a:off x="8742154" y="40235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6" name="tx536"/>
            <p:cNvSpPr/>
            <p:nvPr/>
          </p:nvSpPr>
          <p:spPr>
            <a:xfrm>
              <a:off x="8952570" y="40235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7" name="rc537"/>
            <p:cNvSpPr/>
            <p:nvPr/>
          </p:nvSpPr>
          <p:spPr>
            <a:xfrm>
              <a:off x="7454208" y="4787368"/>
              <a:ext cx="1620202" cy="1019644"/>
            </a:xfrm>
            <a:prstGeom prst="rect">
              <a:avLst/>
            </a:prstGeom>
            <a:solidFill>
              <a:srgbClr val="EBEBEB">
                <a:alpha val="100000"/>
              </a:srgbClr>
            </a:solidFill>
          </p:spPr>
          <p:txBody>
            <a:bodyPr/>
            <a:lstStyle/>
            <a:p>
              <a:endParaRPr/>
            </a:p>
          </p:txBody>
        </p:sp>
        <p:sp>
          <p:nvSpPr>
            <p:cNvPr id="538" name="pl538"/>
            <p:cNvSpPr/>
            <p:nvPr/>
          </p:nvSpPr>
          <p:spPr>
            <a:xfrm>
              <a:off x="7454208" y="570799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51813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544466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49179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5381459"/>
              <a:ext cx="1472910" cy="189603"/>
            </a:xfrm>
            <a:custGeom>
              <a:avLst/>
              <a:gdLst/>
              <a:ahLst/>
              <a:cxnLst/>
              <a:rect l="0" t="0" r="0" b="0"/>
              <a:pathLst>
                <a:path w="1472910" h="189603">
                  <a:moveTo>
                    <a:pt x="0" y="0"/>
                  </a:moveTo>
                  <a:lnTo>
                    <a:pt x="210415" y="63201"/>
                  </a:lnTo>
                  <a:lnTo>
                    <a:pt x="420831" y="63201"/>
                  </a:lnTo>
                  <a:lnTo>
                    <a:pt x="631247" y="21067"/>
                  </a:lnTo>
                  <a:lnTo>
                    <a:pt x="841663" y="0"/>
                  </a:lnTo>
                  <a:lnTo>
                    <a:pt x="1052079" y="0"/>
                  </a:lnTo>
                  <a:lnTo>
                    <a:pt x="1262495" y="189603"/>
                  </a:lnTo>
                  <a:lnTo>
                    <a:pt x="1472910" y="21067"/>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5381459"/>
              <a:ext cx="1472910" cy="189603"/>
            </a:xfrm>
            <a:custGeom>
              <a:avLst/>
              <a:gdLst/>
              <a:ahLst/>
              <a:cxnLst/>
              <a:rect l="0" t="0" r="0" b="0"/>
              <a:pathLst>
                <a:path w="1472910" h="189603">
                  <a:moveTo>
                    <a:pt x="0" y="0"/>
                  </a:moveTo>
                  <a:lnTo>
                    <a:pt x="210415" y="63201"/>
                  </a:lnTo>
                  <a:lnTo>
                    <a:pt x="420831" y="63201"/>
                  </a:lnTo>
                  <a:lnTo>
                    <a:pt x="631247" y="21067"/>
                  </a:lnTo>
                  <a:lnTo>
                    <a:pt x="841663" y="0"/>
                  </a:lnTo>
                  <a:lnTo>
                    <a:pt x="1052079" y="0"/>
                  </a:lnTo>
                  <a:lnTo>
                    <a:pt x="1262495" y="189603"/>
                  </a:lnTo>
                  <a:lnTo>
                    <a:pt x="1472910" y="21067"/>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5423593"/>
              <a:ext cx="1472910" cy="105335"/>
            </a:xfrm>
            <a:custGeom>
              <a:avLst/>
              <a:gdLst/>
              <a:ahLst/>
              <a:cxnLst/>
              <a:rect l="0" t="0" r="0" b="0"/>
              <a:pathLst>
                <a:path w="1472910" h="105335">
                  <a:moveTo>
                    <a:pt x="0" y="0"/>
                  </a:moveTo>
                  <a:lnTo>
                    <a:pt x="210415" y="21067"/>
                  </a:lnTo>
                  <a:lnTo>
                    <a:pt x="420831" y="63201"/>
                  </a:lnTo>
                  <a:lnTo>
                    <a:pt x="631247" y="84268"/>
                  </a:lnTo>
                  <a:lnTo>
                    <a:pt x="841663" y="63201"/>
                  </a:lnTo>
                  <a:lnTo>
                    <a:pt x="1052079" y="63201"/>
                  </a:lnTo>
                  <a:lnTo>
                    <a:pt x="1262495" y="105335"/>
                  </a:lnTo>
                  <a:lnTo>
                    <a:pt x="1472910" y="105335"/>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5381459"/>
              <a:ext cx="1472910" cy="189603"/>
            </a:xfrm>
            <a:custGeom>
              <a:avLst/>
              <a:gdLst/>
              <a:ahLst/>
              <a:cxnLst/>
              <a:rect l="0" t="0" r="0" b="0"/>
              <a:pathLst>
                <a:path w="1472910" h="189603">
                  <a:moveTo>
                    <a:pt x="0" y="0"/>
                  </a:moveTo>
                  <a:lnTo>
                    <a:pt x="210415" y="63201"/>
                  </a:lnTo>
                  <a:lnTo>
                    <a:pt x="420831" y="63201"/>
                  </a:lnTo>
                  <a:lnTo>
                    <a:pt x="631247" y="21067"/>
                  </a:lnTo>
                  <a:lnTo>
                    <a:pt x="841663" y="0"/>
                  </a:lnTo>
                  <a:lnTo>
                    <a:pt x="1052079" y="0"/>
                  </a:lnTo>
                  <a:lnTo>
                    <a:pt x="1262495" y="189603"/>
                  </a:lnTo>
                  <a:lnTo>
                    <a:pt x="1472910" y="21067"/>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5381459"/>
              <a:ext cx="1472910" cy="189603"/>
            </a:xfrm>
            <a:custGeom>
              <a:avLst/>
              <a:gdLst/>
              <a:ahLst/>
              <a:cxnLst/>
              <a:rect l="0" t="0" r="0" b="0"/>
              <a:pathLst>
                <a:path w="1472910" h="189603">
                  <a:moveTo>
                    <a:pt x="0" y="0"/>
                  </a:moveTo>
                  <a:lnTo>
                    <a:pt x="210415" y="63201"/>
                  </a:lnTo>
                  <a:lnTo>
                    <a:pt x="420831" y="63201"/>
                  </a:lnTo>
                  <a:lnTo>
                    <a:pt x="631247" y="21067"/>
                  </a:lnTo>
                  <a:lnTo>
                    <a:pt x="841663" y="0"/>
                  </a:lnTo>
                  <a:lnTo>
                    <a:pt x="1052079" y="0"/>
                  </a:lnTo>
                  <a:lnTo>
                    <a:pt x="1262495" y="189603"/>
                  </a:lnTo>
                  <a:lnTo>
                    <a:pt x="1472910" y="21067"/>
                  </a:lnTo>
                </a:path>
              </a:pathLst>
            </a:custGeom>
            <a:ln w="35231" cap="flat">
              <a:solidFill>
                <a:srgbClr val="80BD41">
                  <a:alpha val="100000"/>
                </a:srgbClr>
              </a:solidFill>
              <a:prstDash val="solid"/>
              <a:round/>
            </a:ln>
          </p:spPr>
          <p:txBody>
            <a:bodyPr/>
            <a:lstStyle/>
            <a:p>
              <a:endParaRPr/>
            </a:p>
          </p:txBody>
        </p:sp>
        <p:sp>
          <p:nvSpPr>
            <p:cNvPr id="556" name="pl556"/>
            <p:cNvSpPr/>
            <p:nvPr/>
          </p:nvSpPr>
          <p:spPr>
            <a:xfrm>
              <a:off x="7454208" y="544466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97709" y="520128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8" name="tx558"/>
            <p:cNvSpPr/>
            <p:nvPr/>
          </p:nvSpPr>
          <p:spPr>
            <a:xfrm>
              <a:off x="7708125"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18541" y="5264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0" name="tx560"/>
            <p:cNvSpPr/>
            <p:nvPr/>
          </p:nvSpPr>
          <p:spPr>
            <a:xfrm>
              <a:off x="8128957"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1" name="tx561"/>
            <p:cNvSpPr/>
            <p:nvPr/>
          </p:nvSpPr>
          <p:spPr>
            <a:xfrm>
              <a:off x="8339373" y="520128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2" name="tx562"/>
            <p:cNvSpPr/>
            <p:nvPr/>
          </p:nvSpPr>
          <p:spPr>
            <a:xfrm>
              <a:off x="8549788" y="520128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3" name="tx563"/>
            <p:cNvSpPr/>
            <p:nvPr/>
          </p:nvSpPr>
          <p:spPr>
            <a:xfrm>
              <a:off x="8742154" y="539094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64" name="tx564"/>
            <p:cNvSpPr/>
            <p:nvPr/>
          </p:nvSpPr>
          <p:spPr>
            <a:xfrm>
              <a:off x="8970620" y="522373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5" name="tx565"/>
            <p:cNvSpPr/>
            <p:nvPr/>
          </p:nvSpPr>
          <p:spPr>
            <a:xfrm>
              <a:off x="1343617" y="4637209"/>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566" name="tx566"/>
            <p:cNvSpPr/>
            <p:nvPr/>
          </p:nvSpPr>
          <p:spPr>
            <a:xfrm>
              <a:off x="2958920" y="4616417"/>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567" name="tx567"/>
            <p:cNvSpPr/>
            <p:nvPr/>
          </p:nvSpPr>
          <p:spPr>
            <a:xfrm>
              <a:off x="4701535" y="4616417"/>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568" name="tx568"/>
            <p:cNvSpPr/>
            <p:nvPr/>
          </p:nvSpPr>
          <p:spPr>
            <a:xfrm>
              <a:off x="6236019" y="4638627"/>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Turkmenistan</a:t>
              </a:r>
            </a:p>
          </p:txBody>
        </p:sp>
        <p:sp>
          <p:nvSpPr>
            <p:cNvPr id="569" name="tx569"/>
            <p:cNvSpPr/>
            <p:nvPr/>
          </p:nvSpPr>
          <p:spPr>
            <a:xfrm>
              <a:off x="7987884" y="4638573"/>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Uzbekistan</a:t>
              </a:r>
            </a:p>
          </p:txBody>
        </p:sp>
        <p:sp>
          <p:nvSpPr>
            <p:cNvPr id="570" name="tx570"/>
            <p:cNvSpPr/>
            <p:nvPr/>
          </p:nvSpPr>
          <p:spPr>
            <a:xfrm>
              <a:off x="1228747" y="3312321"/>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571" name="tx571"/>
            <p:cNvSpPr/>
            <p:nvPr/>
          </p:nvSpPr>
          <p:spPr>
            <a:xfrm>
              <a:off x="2983722" y="333453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572" name="tx572"/>
            <p:cNvSpPr/>
            <p:nvPr/>
          </p:nvSpPr>
          <p:spPr>
            <a:xfrm>
              <a:off x="4586501" y="3312321"/>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573" name="tx573"/>
            <p:cNvSpPr/>
            <p:nvPr/>
          </p:nvSpPr>
          <p:spPr>
            <a:xfrm>
              <a:off x="6148979" y="3334531"/>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574" name="tx574"/>
            <p:cNvSpPr/>
            <p:nvPr/>
          </p:nvSpPr>
          <p:spPr>
            <a:xfrm>
              <a:off x="8040680" y="3334531"/>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575" name="tx575"/>
            <p:cNvSpPr/>
            <p:nvPr/>
          </p:nvSpPr>
          <p:spPr>
            <a:xfrm>
              <a:off x="1300125" y="2008225"/>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576" name="tx576"/>
            <p:cNvSpPr/>
            <p:nvPr/>
          </p:nvSpPr>
          <p:spPr>
            <a:xfrm>
              <a:off x="3014800" y="2029016"/>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577" name="tx577"/>
            <p:cNvSpPr/>
            <p:nvPr/>
          </p:nvSpPr>
          <p:spPr>
            <a:xfrm>
              <a:off x="4685928" y="200686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578" name="tx578"/>
            <p:cNvSpPr/>
            <p:nvPr/>
          </p:nvSpPr>
          <p:spPr>
            <a:xfrm>
              <a:off x="6391271" y="2029016"/>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579" name="tx579"/>
            <p:cNvSpPr/>
            <p:nvPr/>
          </p:nvSpPr>
          <p:spPr>
            <a:xfrm>
              <a:off x="7972304" y="2030435"/>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580" name="tx580"/>
            <p:cNvSpPr/>
            <p:nvPr/>
          </p:nvSpPr>
          <p:spPr>
            <a:xfrm>
              <a:off x="1318733" y="726339"/>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581" name="tx581"/>
            <p:cNvSpPr/>
            <p:nvPr/>
          </p:nvSpPr>
          <p:spPr>
            <a:xfrm>
              <a:off x="2986860"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582" name="tx582"/>
            <p:cNvSpPr/>
            <p:nvPr/>
          </p:nvSpPr>
          <p:spPr>
            <a:xfrm>
              <a:off x="4620689"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583" name="tx583"/>
            <p:cNvSpPr/>
            <p:nvPr/>
          </p:nvSpPr>
          <p:spPr>
            <a:xfrm>
              <a:off x="6385050" y="726339"/>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584" name="tx584"/>
            <p:cNvSpPr/>
            <p:nvPr/>
          </p:nvSpPr>
          <p:spPr>
            <a:xfrm>
              <a:off x="7655441" y="70412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585" name="pl585"/>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6" name="pl586"/>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7" name="pl587"/>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8" name="pl588"/>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89" name="pl589"/>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0" name="pl590"/>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1" name="pl591"/>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2" name="pl592"/>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593" name="tx593"/>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94" name="tx594"/>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95" name="tx595"/>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96" name="tx596"/>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97" name="tx597"/>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98" name="tx598"/>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99" name="tx599"/>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00" name="tx600"/>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01" name="pl601"/>
            <p:cNvSpPr/>
            <p:nvPr/>
          </p:nvSpPr>
          <p:spPr>
            <a:xfrm>
              <a:off x="245848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2" name="pl602"/>
            <p:cNvSpPr/>
            <p:nvPr/>
          </p:nvSpPr>
          <p:spPr>
            <a:xfrm>
              <a:off x="26688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3" name="pl603"/>
            <p:cNvSpPr/>
            <p:nvPr/>
          </p:nvSpPr>
          <p:spPr>
            <a:xfrm>
              <a:off x="28793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4" name="pl604"/>
            <p:cNvSpPr/>
            <p:nvPr/>
          </p:nvSpPr>
          <p:spPr>
            <a:xfrm>
              <a:off x="3089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5" name="pl605"/>
            <p:cNvSpPr/>
            <p:nvPr/>
          </p:nvSpPr>
          <p:spPr>
            <a:xfrm>
              <a:off x="33001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35105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372097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393139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tx609"/>
            <p:cNvSpPr/>
            <p:nvPr/>
          </p:nvSpPr>
          <p:spPr>
            <a:xfrm rot="-5400000">
              <a:off x="233332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0" name="tx610"/>
            <p:cNvSpPr/>
            <p:nvPr/>
          </p:nvSpPr>
          <p:spPr>
            <a:xfrm rot="-5400000">
              <a:off x="254374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1" name="tx611"/>
            <p:cNvSpPr/>
            <p:nvPr/>
          </p:nvSpPr>
          <p:spPr>
            <a:xfrm rot="-5400000">
              <a:off x="27541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2" name="tx612"/>
            <p:cNvSpPr/>
            <p:nvPr/>
          </p:nvSpPr>
          <p:spPr>
            <a:xfrm rot="-5400000">
              <a:off x="2964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3" name="tx613"/>
            <p:cNvSpPr/>
            <p:nvPr/>
          </p:nvSpPr>
          <p:spPr>
            <a:xfrm rot="-5400000">
              <a:off x="31749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4" name="tx614"/>
            <p:cNvSpPr/>
            <p:nvPr/>
          </p:nvSpPr>
          <p:spPr>
            <a:xfrm rot="-5400000">
              <a:off x="3385376"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5" name="tx615"/>
            <p:cNvSpPr/>
            <p:nvPr/>
          </p:nvSpPr>
          <p:spPr>
            <a:xfrm rot="-5400000">
              <a:off x="359581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16" name="tx616"/>
            <p:cNvSpPr/>
            <p:nvPr/>
          </p:nvSpPr>
          <p:spPr>
            <a:xfrm rot="-5400000">
              <a:off x="380623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17" name="pl617"/>
            <p:cNvSpPr/>
            <p:nvPr/>
          </p:nvSpPr>
          <p:spPr>
            <a:xfrm>
              <a:off x="414827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43586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45691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47795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498993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52003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54107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56211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tx625"/>
            <p:cNvSpPr/>
            <p:nvPr/>
          </p:nvSpPr>
          <p:spPr>
            <a:xfrm rot="-5400000">
              <a:off x="402311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6" name="tx626"/>
            <p:cNvSpPr/>
            <p:nvPr/>
          </p:nvSpPr>
          <p:spPr>
            <a:xfrm rot="-5400000">
              <a:off x="42335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7" name="tx627"/>
            <p:cNvSpPr/>
            <p:nvPr/>
          </p:nvSpPr>
          <p:spPr>
            <a:xfrm rot="-5400000">
              <a:off x="44439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8" name="tx628"/>
            <p:cNvSpPr/>
            <p:nvPr/>
          </p:nvSpPr>
          <p:spPr>
            <a:xfrm rot="-5400000">
              <a:off x="46543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9" name="tx629"/>
            <p:cNvSpPr/>
            <p:nvPr/>
          </p:nvSpPr>
          <p:spPr>
            <a:xfrm rot="-5400000">
              <a:off x="486477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0" name="tx630"/>
            <p:cNvSpPr/>
            <p:nvPr/>
          </p:nvSpPr>
          <p:spPr>
            <a:xfrm rot="-5400000">
              <a:off x="5075167"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1" name="tx631"/>
            <p:cNvSpPr/>
            <p:nvPr/>
          </p:nvSpPr>
          <p:spPr>
            <a:xfrm rot="-5400000">
              <a:off x="52856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2" name="tx632"/>
            <p:cNvSpPr/>
            <p:nvPr/>
          </p:nvSpPr>
          <p:spPr>
            <a:xfrm rot="-5400000">
              <a:off x="54960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3" name="pl633"/>
            <p:cNvSpPr/>
            <p:nvPr/>
          </p:nvSpPr>
          <p:spPr>
            <a:xfrm>
              <a:off x="58380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60484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625889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64693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667972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689014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71005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731097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tx641"/>
            <p:cNvSpPr/>
            <p:nvPr/>
          </p:nvSpPr>
          <p:spPr>
            <a:xfrm rot="-5400000">
              <a:off x="57129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2" name="tx642"/>
            <p:cNvSpPr/>
            <p:nvPr/>
          </p:nvSpPr>
          <p:spPr>
            <a:xfrm rot="-5400000">
              <a:off x="59233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3" name="tx643"/>
            <p:cNvSpPr/>
            <p:nvPr/>
          </p:nvSpPr>
          <p:spPr>
            <a:xfrm rot="-5400000">
              <a:off x="613373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4" name="tx644"/>
            <p:cNvSpPr/>
            <p:nvPr/>
          </p:nvSpPr>
          <p:spPr>
            <a:xfrm rot="-5400000">
              <a:off x="63441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5" name="tx645"/>
            <p:cNvSpPr/>
            <p:nvPr/>
          </p:nvSpPr>
          <p:spPr>
            <a:xfrm rot="-5400000">
              <a:off x="655456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6" name="tx646"/>
            <p:cNvSpPr/>
            <p:nvPr/>
          </p:nvSpPr>
          <p:spPr>
            <a:xfrm rot="-5400000">
              <a:off x="676495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7" name="tx647"/>
            <p:cNvSpPr/>
            <p:nvPr/>
          </p:nvSpPr>
          <p:spPr>
            <a:xfrm rot="-5400000">
              <a:off x="69754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8" name="tx648"/>
            <p:cNvSpPr/>
            <p:nvPr/>
          </p:nvSpPr>
          <p:spPr>
            <a:xfrm rot="-5400000">
              <a:off x="718581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9" name="pl649"/>
            <p:cNvSpPr/>
            <p:nvPr/>
          </p:nvSpPr>
          <p:spPr>
            <a:xfrm>
              <a:off x="75278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77382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79486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815910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836951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857993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87903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90007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tx657"/>
            <p:cNvSpPr/>
            <p:nvPr/>
          </p:nvSpPr>
          <p:spPr>
            <a:xfrm rot="-5400000">
              <a:off x="74026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8" name="tx658"/>
            <p:cNvSpPr/>
            <p:nvPr/>
          </p:nvSpPr>
          <p:spPr>
            <a:xfrm rot="-5400000">
              <a:off x="76131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9" name="tx659"/>
            <p:cNvSpPr/>
            <p:nvPr/>
          </p:nvSpPr>
          <p:spPr>
            <a:xfrm rot="-5400000">
              <a:off x="78235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0" name="tx660"/>
            <p:cNvSpPr/>
            <p:nvPr/>
          </p:nvSpPr>
          <p:spPr>
            <a:xfrm rot="-5400000">
              <a:off x="803394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1" name="tx661"/>
            <p:cNvSpPr/>
            <p:nvPr/>
          </p:nvSpPr>
          <p:spPr>
            <a:xfrm rot="-5400000">
              <a:off x="824436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2" name="tx662"/>
            <p:cNvSpPr/>
            <p:nvPr/>
          </p:nvSpPr>
          <p:spPr>
            <a:xfrm rot="-5400000">
              <a:off x="845474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3" name="tx663"/>
            <p:cNvSpPr/>
            <p:nvPr/>
          </p:nvSpPr>
          <p:spPr>
            <a:xfrm rot="-5400000">
              <a:off x="86651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4" name="tx664"/>
            <p:cNvSpPr/>
            <p:nvPr/>
          </p:nvSpPr>
          <p:spPr>
            <a:xfrm rot="-5400000">
              <a:off x="88756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5" name="tx665"/>
            <p:cNvSpPr/>
            <p:nvPr/>
          </p:nvSpPr>
          <p:spPr>
            <a:xfrm>
              <a:off x="570259" y="149068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66" name="tx666"/>
            <p:cNvSpPr/>
            <p:nvPr/>
          </p:nvSpPr>
          <p:spPr>
            <a:xfrm>
              <a:off x="508103" y="9640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67" name="pl667"/>
            <p:cNvSpPr/>
            <p:nvPr/>
          </p:nvSpPr>
          <p:spPr>
            <a:xfrm>
              <a:off x="660250" y="153237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660250" y="10056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a:off x="570259" y="279477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a:off x="508103" y="226810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1" name="pl671"/>
            <p:cNvSpPr/>
            <p:nvPr/>
          </p:nvSpPr>
          <p:spPr>
            <a:xfrm>
              <a:off x="660250" y="28364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660250" y="23097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3" name="tx673"/>
            <p:cNvSpPr/>
            <p:nvPr/>
          </p:nvSpPr>
          <p:spPr>
            <a:xfrm>
              <a:off x="570259" y="409887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4" name="tx674"/>
            <p:cNvSpPr/>
            <p:nvPr/>
          </p:nvSpPr>
          <p:spPr>
            <a:xfrm>
              <a:off x="508103" y="357219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5" name="pl675"/>
            <p:cNvSpPr/>
            <p:nvPr/>
          </p:nvSpPr>
          <p:spPr>
            <a:xfrm>
              <a:off x="660250" y="41405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60250" y="36138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a:off x="570259" y="540296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78" name="tx678"/>
            <p:cNvSpPr/>
            <p:nvPr/>
          </p:nvSpPr>
          <p:spPr>
            <a:xfrm>
              <a:off x="508103" y="48762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79" name="pl679"/>
            <p:cNvSpPr/>
            <p:nvPr/>
          </p:nvSpPr>
          <p:spPr>
            <a:xfrm>
              <a:off x="660250" y="54446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660250" y="491798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682" name="tx682"/>
            <p:cNvSpPr/>
            <p:nvPr/>
          </p:nvSpPr>
          <p:spPr>
            <a:xfrm>
              <a:off x="695044" y="398022"/>
              <a:ext cx="56657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ECAR, 2018-2025</a:t>
              </a:r>
            </a:p>
          </p:txBody>
        </p:sp>
        <p:sp>
          <p:nvSpPr>
            <p:cNvPr id="683" name="tx68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3 of these 20 countries (Armenia, Bulgaria, and Uzbekistan). The largest increase in coverage was 3% points in Armenia from 96% in 2019 to 99% in 2025. Coverage was lower than in 2019 in 15 of these 20 countries (Albania, Azerbaijan, Bosnia and Herzegovina, Croatia, Georgia, Greece, Kazakhstan, Kyrgyzstan, Moldova, Montenegro, North Macedonia, Romania, Serbia, Tajikistan, and Turkiye). The largest decline in coverage was 15% points in Kazakhstan from 81% in 2019 to 66% in 2025. Coverage was unchanged in 2 of these 20 countries (Belarus and Turkmenistan).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7377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750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7626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7751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92904" y="568506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92904" y="544113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92904" y="519721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92904" y="495328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92904" y="470936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92904" y="446543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92904" y="422151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92904" y="3977589"/>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92904" y="373366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92904" y="348974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92904" y="324581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92904" y="300189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92904" y="275796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92904" y="2514043"/>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92904" y="227011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92904" y="202619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92904" y="178227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92904" y="153834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92904" y="129442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92904" y="105049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92904" y="80657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3731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77439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17564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768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7813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753938" y="806572"/>
              <a:ext cx="168149" cy="0"/>
            </a:xfrm>
            <a:custGeom>
              <a:avLst/>
              <a:gdLst/>
              <a:ahLst/>
              <a:cxnLst/>
              <a:rect l="0" t="0" r="0" b="0"/>
              <a:pathLst>
                <a:path w="168149">
                  <a:moveTo>
                    <a:pt x="0" y="0"/>
                  </a:moveTo>
                  <a:lnTo>
                    <a:pt x="0" y="0"/>
                  </a:lnTo>
                  <a:lnTo>
                    <a:pt x="0" y="0"/>
                  </a:lnTo>
                  <a:lnTo>
                    <a:pt x="0" y="0"/>
                  </a:lnTo>
                  <a:lnTo>
                    <a:pt x="0" y="0"/>
                  </a:lnTo>
                  <a:lnTo>
                    <a:pt x="56049" y="0"/>
                  </a:lnTo>
                  <a:lnTo>
                    <a:pt x="168149"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922088" y="1050496"/>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866038" y="1294421"/>
              <a:ext cx="56049" cy="0"/>
            </a:xfrm>
            <a:custGeom>
              <a:avLst/>
              <a:gdLst/>
              <a:ahLst/>
              <a:cxnLst/>
              <a:rect l="0" t="0" r="0" b="0"/>
              <a:pathLst>
                <a:path w="56049">
                  <a:moveTo>
                    <a:pt x="0" y="0"/>
                  </a:moveTo>
                  <a:lnTo>
                    <a:pt x="0" y="0"/>
                  </a:lnTo>
                  <a:lnTo>
                    <a:pt x="0" y="0"/>
                  </a:lnTo>
                  <a:lnTo>
                    <a:pt x="0"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809988" y="1538345"/>
              <a:ext cx="56049" cy="0"/>
            </a:xfrm>
            <a:custGeom>
              <a:avLst/>
              <a:gdLst/>
              <a:ahLst/>
              <a:cxnLst/>
              <a:rect l="0" t="0" r="0" b="0"/>
              <a:pathLst>
                <a:path w="56049">
                  <a:moveTo>
                    <a:pt x="0" y="0"/>
                  </a:moveTo>
                  <a:lnTo>
                    <a:pt x="56049" y="0"/>
                  </a:lnTo>
                  <a:lnTo>
                    <a:pt x="56049" y="0"/>
                  </a:ln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866038" y="1782270"/>
              <a:ext cx="56049" cy="0"/>
            </a:xfrm>
            <a:custGeom>
              <a:avLst/>
              <a:gdLst/>
              <a:ahLst/>
              <a:cxnLst/>
              <a:rect l="0" t="0" r="0" b="0"/>
              <a:pathLst>
                <a:path w="56049">
                  <a:moveTo>
                    <a:pt x="0" y="0"/>
                  </a:moveTo>
                  <a:lnTo>
                    <a:pt x="0" y="0"/>
                  </a:lnTo>
                  <a:lnTo>
                    <a:pt x="56049" y="0"/>
                  </a:ln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417639" y="2026194"/>
              <a:ext cx="504448" cy="0"/>
            </a:xfrm>
            <a:custGeom>
              <a:avLst/>
              <a:gdLst/>
              <a:ahLst/>
              <a:cxnLst/>
              <a:rect l="0" t="0" r="0" b="0"/>
              <a:pathLst>
                <a:path w="504448">
                  <a:moveTo>
                    <a:pt x="0" y="0"/>
                  </a:moveTo>
                  <a:lnTo>
                    <a:pt x="336299" y="0"/>
                  </a:lnTo>
                  <a:lnTo>
                    <a:pt x="336299" y="0"/>
                  </a:lnTo>
                  <a:lnTo>
                    <a:pt x="448398" y="0"/>
                  </a:lnTo>
                  <a:lnTo>
                    <a:pt x="448398" y="0"/>
                  </a:lnTo>
                  <a:lnTo>
                    <a:pt x="504448" y="0"/>
                  </a:lnTo>
                  <a:lnTo>
                    <a:pt x="504448"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529739" y="2270118"/>
              <a:ext cx="280249" cy="0"/>
            </a:xfrm>
            <a:custGeom>
              <a:avLst/>
              <a:gdLst/>
              <a:ahLst/>
              <a:cxnLst/>
              <a:rect l="0" t="0" r="0" b="0"/>
              <a:pathLst>
                <a:path w="280249">
                  <a:moveTo>
                    <a:pt x="0" y="0"/>
                  </a:moveTo>
                  <a:lnTo>
                    <a:pt x="112099" y="0"/>
                  </a:lnTo>
                  <a:lnTo>
                    <a:pt x="112099" y="0"/>
                  </a:lnTo>
                  <a:lnTo>
                    <a:pt x="168149" y="0"/>
                  </a:lnTo>
                  <a:lnTo>
                    <a:pt x="224199" y="0"/>
                  </a:lnTo>
                  <a:lnTo>
                    <a:pt x="224199" y="0"/>
                  </a:lnTo>
                  <a:lnTo>
                    <a:pt x="280249"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697888" y="2514043"/>
              <a:ext cx="224199" cy="0"/>
            </a:xfrm>
            <a:custGeom>
              <a:avLst/>
              <a:gdLst/>
              <a:ahLst/>
              <a:cxnLst/>
              <a:rect l="0" t="0" r="0" b="0"/>
              <a:pathLst>
                <a:path w="224199">
                  <a:moveTo>
                    <a:pt x="0" y="0"/>
                  </a:moveTo>
                  <a:lnTo>
                    <a:pt x="0" y="0"/>
                  </a:lnTo>
                  <a:lnTo>
                    <a:pt x="0" y="0"/>
                  </a:lnTo>
                  <a:lnTo>
                    <a:pt x="56049" y="0"/>
                  </a:lnTo>
                  <a:lnTo>
                    <a:pt x="112099" y="0"/>
                  </a:lnTo>
                  <a:lnTo>
                    <a:pt x="112099" y="0"/>
                  </a:lnTo>
                  <a:lnTo>
                    <a:pt x="224199"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6745041" y="2757967"/>
              <a:ext cx="952847" cy="0"/>
            </a:xfrm>
            <a:custGeom>
              <a:avLst/>
              <a:gdLst/>
              <a:ahLst/>
              <a:cxnLst/>
              <a:rect l="0" t="0" r="0" b="0"/>
              <a:pathLst>
                <a:path w="952847">
                  <a:moveTo>
                    <a:pt x="0" y="0"/>
                  </a:moveTo>
                  <a:lnTo>
                    <a:pt x="616548" y="0"/>
                  </a:lnTo>
                  <a:lnTo>
                    <a:pt x="728648" y="0"/>
                  </a:lnTo>
                  <a:lnTo>
                    <a:pt x="840747" y="0"/>
                  </a:lnTo>
                  <a:lnTo>
                    <a:pt x="840747" y="0"/>
                  </a:lnTo>
                  <a:lnTo>
                    <a:pt x="952847" y="0"/>
                  </a:lnTo>
                  <a:lnTo>
                    <a:pt x="952847"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641839" y="3001892"/>
              <a:ext cx="280249" cy="0"/>
            </a:xfrm>
            <a:custGeom>
              <a:avLst/>
              <a:gdLst/>
              <a:ahLst/>
              <a:cxnLst/>
              <a:rect l="0" t="0" r="0" b="0"/>
              <a:pathLst>
                <a:path w="280249">
                  <a:moveTo>
                    <a:pt x="0" y="0"/>
                  </a:moveTo>
                  <a:lnTo>
                    <a:pt x="56049" y="0"/>
                  </a:lnTo>
                  <a:lnTo>
                    <a:pt x="112099" y="0"/>
                  </a:lnTo>
                  <a:lnTo>
                    <a:pt x="224199" y="0"/>
                  </a:lnTo>
                  <a:lnTo>
                    <a:pt x="280249" y="0"/>
                  </a:lnTo>
                  <a:lnTo>
                    <a:pt x="280249" y="0"/>
                  </a:lnTo>
                  <a:lnTo>
                    <a:pt x="280249"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585789" y="3245816"/>
              <a:ext cx="168149" cy="0"/>
            </a:xfrm>
            <a:custGeom>
              <a:avLst/>
              <a:gdLst/>
              <a:ahLst/>
              <a:cxnLst/>
              <a:rect l="0" t="0" r="0" b="0"/>
              <a:pathLst>
                <a:path w="168149">
                  <a:moveTo>
                    <a:pt x="0" y="0"/>
                  </a:moveTo>
                  <a:lnTo>
                    <a:pt x="56049" y="0"/>
                  </a:lnTo>
                  <a:lnTo>
                    <a:pt x="56049" y="0"/>
                  </a:lnTo>
                  <a:lnTo>
                    <a:pt x="56049" y="0"/>
                  </a:lnTo>
                  <a:lnTo>
                    <a:pt x="112099" y="0"/>
                  </a:lnTo>
                  <a:lnTo>
                    <a:pt x="168149" y="0"/>
                  </a:lnTo>
                  <a:lnTo>
                    <a:pt x="168149"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529739" y="3489740"/>
              <a:ext cx="112099" cy="0"/>
            </a:xfrm>
            <a:custGeom>
              <a:avLst/>
              <a:gdLst/>
              <a:ahLst/>
              <a:cxnLst/>
              <a:rect l="0" t="0" r="0" b="0"/>
              <a:pathLst>
                <a:path w="112099">
                  <a:moveTo>
                    <a:pt x="0" y="0"/>
                  </a:moveTo>
                  <a:lnTo>
                    <a:pt x="0" y="0"/>
                  </a:lnTo>
                  <a:lnTo>
                    <a:pt x="56049" y="0"/>
                  </a:lnTo>
                  <a:lnTo>
                    <a:pt x="56049" y="0"/>
                  </a:lnTo>
                  <a:lnTo>
                    <a:pt x="112099" y="0"/>
                  </a:lnTo>
                  <a:lnTo>
                    <a:pt x="112099" y="0"/>
                  </a:lnTo>
                  <a:lnTo>
                    <a:pt x="112099"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7473689" y="3733665"/>
              <a:ext cx="336299" cy="0"/>
            </a:xfrm>
            <a:custGeom>
              <a:avLst/>
              <a:gdLst/>
              <a:ahLst/>
              <a:cxnLst/>
              <a:rect l="0" t="0" r="0" b="0"/>
              <a:pathLst>
                <a:path w="336299">
                  <a:moveTo>
                    <a:pt x="0" y="0"/>
                  </a:moveTo>
                  <a:lnTo>
                    <a:pt x="56049" y="0"/>
                  </a:lnTo>
                  <a:lnTo>
                    <a:pt x="56049" y="0"/>
                  </a:lnTo>
                  <a:lnTo>
                    <a:pt x="56049" y="0"/>
                  </a:lnTo>
                  <a:lnTo>
                    <a:pt x="112099" y="0"/>
                  </a:lnTo>
                  <a:lnTo>
                    <a:pt x="224199" y="0"/>
                  </a:lnTo>
                  <a:lnTo>
                    <a:pt x="336299"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305540" y="3977589"/>
              <a:ext cx="168149" cy="0"/>
            </a:xfrm>
            <a:custGeom>
              <a:avLst/>
              <a:gdLst/>
              <a:ahLst/>
              <a:cxnLst/>
              <a:rect l="0" t="0" r="0" b="0"/>
              <a:pathLst>
                <a:path w="168149">
                  <a:moveTo>
                    <a:pt x="0" y="0"/>
                  </a:moveTo>
                  <a:lnTo>
                    <a:pt x="56049" y="0"/>
                  </a:lnTo>
                  <a:lnTo>
                    <a:pt x="56049" y="0"/>
                  </a:lnTo>
                  <a:lnTo>
                    <a:pt x="56049" y="0"/>
                  </a:lnTo>
                  <a:lnTo>
                    <a:pt x="112099" y="0"/>
                  </a:lnTo>
                  <a:lnTo>
                    <a:pt x="112099" y="0"/>
                  </a:lnTo>
                  <a:lnTo>
                    <a:pt x="168149"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7361589" y="4221514"/>
              <a:ext cx="392348" cy="0"/>
            </a:xfrm>
            <a:custGeom>
              <a:avLst/>
              <a:gdLst/>
              <a:ahLst/>
              <a:cxnLst/>
              <a:rect l="0" t="0" r="0" b="0"/>
              <a:pathLst>
                <a:path w="392348">
                  <a:moveTo>
                    <a:pt x="0" y="0"/>
                  </a:moveTo>
                  <a:lnTo>
                    <a:pt x="0" y="0"/>
                  </a:lnTo>
                  <a:lnTo>
                    <a:pt x="168149" y="0"/>
                  </a:lnTo>
                  <a:lnTo>
                    <a:pt x="168149" y="0"/>
                  </a:lnTo>
                  <a:lnTo>
                    <a:pt x="224199" y="0"/>
                  </a:lnTo>
                  <a:lnTo>
                    <a:pt x="224199" y="0"/>
                  </a:lnTo>
                  <a:lnTo>
                    <a:pt x="392348"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137390" y="4465438"/>
              <a:ext cx="784697" cy="0"/>
            </a:xfrm>
            <a:custGeom>
              <a:avLst/>
              <a:gdLst/>
              <a:ahLst/>
              <a:cxnLst/>
              <a:rect l="0" t="0" r="0" b="0"/>
              <a:pathLst>
                <a:path w="784697">
                  <a:moveTo>
                    <a:pt x="0" y="0"/>
                  </a:moveTo>
                  <a:lnTo>
                    <a:pt x="224199" y="0"/>
                  </a:lnTo>
                  <a:lnTo>
                    <a:pt x="280249" y="0"/>
                  </a:lnTo>
                  <a:lnTo>
                    <a:pt x="280249" y="0"/>
                  </a:lnTo>
                  <a:lnTo>
                    <a:pt x="280249" y="0"/>
                  </a:lnTo>
                  <a:lnTo>
                    <a:pt x="336299" y="0"/>
                  </a:lnTo>
                  <a:lnTo>
                    <a:pt x="784697"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7137390" y="4709362"/>
              <a:ext cx="672598" cy="0"/>
            </a:xfrm>
            <a:custGeom>
              <a:avLst/>
              <a:gdLst/>
              <a:ahLst/>
              <a:cxnLst/>
              <a:rect l="0" t="0" r="0" b="0"/>
              <a:pathLst>
                <a:path w="672598">
                  <a:moveTo>
                    <a:pt x="0" y="0"/>
                  </a:moveTo>
                  <a:lnTo>
                    <a:pt x="0" y="0"/>
                  </a:lnTo>
                  <a:lnTo>
                    <a:pt x="112099" y="0"/>
                  </a:lnTo>
                  <a:lnTo>
                    <a:pt x="112099" y="0"/>
                  </a:lnTo>
                  <a:lnTo>
                    <a:pt x="168149" y="0"/>
                  </a:lnTo>
                  <a:lnTo>
                    <a:pt x="224199" y="0"/>
                  </a:lnTo>
                  <a:lnTo>
                    <a:pt x="672598"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7025290" y="4953287"/>
              <a:ext cx="448398" cy="0"/>
            </a:xfrm>
            <a:custGeom>
              <a:avLst/>
              <a:gdLst/>
              <a:ahLst/>
              <a:cxnLst/>
              <a:rect l="0" t="0" r="0" b="0"/>
              <a:pathLst>
                <a:path w="448398">
                  <a:moveTo>
                    <a:pt x="0" y="0"/>
                  </a:moveTo>
                  <a:lnTo>
                    <a:pt x="112099" y="0"/>
                  </a:lnTo>
                  <a:lnTo>
                    <a:pt x="112099" y="0"/>
                  </a:lnTo>
                  <a:lnTo>
                    <a:pt x="112099" y="0"/>
                  </a:lnTo>
                  <a:lnTo>
                    <a:pt x="224199" y="0"/>
                  </a:lnTo>
                  <a:lnTo>
                    <a:pt x="336299" y="0"/>
                  </a:lnTo>
                  <a:lnTo>
                    <a:pt x="448398"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969240" y="5197211"/>
              <a:ext cx="504448" cy="0"/>
            </a:xfrm>
            <a:custGeom>
              <a:avLst/>
              <a:gdLst/>
              <a:ahLst/>
              <a:cxnLst/>
              <a:rect l="0" t="0" r="0" b="0"/>
              <a:pathLst>
                <a:path w="504448">
                  <a:moveTo>
                    <a:pt x="0" y="0"/>
                  </a:moveTo>
                  <a:lnTo>
                    <a:pt x="224199" y="0"/>
                  </a:lnTo>
                  <a:lnTo>
                    <a:pt x="280249" y="0"/>
                  </a:lnTo>
                  <a:lnTo>
                    <a:pt x="280249" y="0"/>
                  </a:lnTo>
                  <a:lnTo>
                    <a:pt x="280249" y="0"/>
                  </a:lnTo>
                  <a:lnTo>
                    <a:pt x="392348" y="0"/>
                  </a:lnTo>
                  <a:lnTo>
                    <a:pt x="504448"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6072443" y="5441136"/>
              <a:ext cx="840747" cy="0"/>
            </a:xfrm>
            <a:custGeom>
              <a:avLst/>
              <a:gdLst/>
              <a:ahLst/>
              <a:cxnLst/>
              <a:rect l="0" t="0" r="0" b="0"/>
              <a:pathLst>
                <a:path w="840747">
                  <a:moveTo>
                    <a:pt x="0" y="0"/>
                  </a:moveTo>
                  <a:lnTo>
                    <a:pt x="56049" y="0"/>
                  </a:lnTo>
                  <a:lnTo>
                    <a:pt x="112099" y="0"/>
                  </a:lnTo>
                  <a:lnTo>
                    <a:pt x="280249" y="0"/>
                  </a:lnTo>
                  <a:lnTo>
                    <a:pt x="392348" y="0"/>
                  </a:lnTo>
                  <a:lnTo>
                    <a:pt x="448398" y="0"/>
                  </a:lnTo>
                  <a:lnTo>
                    <a:pt x="840747"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904293" y="5685060"/>
              <a:ext cx="784697" cy="0"/>
            </a:xfrm>
            <a:custGeom>
              <a:avLst/>
              <a:gdLst/>
              <a:ahLst/>
              <a:cxnLst/>
              <a:rect l="0" t="0" r="0" b="0"/>
              <a:pathLst>
                <a:path w="784697">
                  <a:moveTo>
                    <a:pt x="0" y="0"/>
                  </a:moveTo>
                  <a:lnTo>
                    <a:pt x="56049" y="0"/>
                  </a:lnTo>
                  <a:lnTo>
                    <a:pt x="112099" y="0"/>
                  </a:lnTo>
                  <a:lnTo>
                    <a:pt x="112099" y="0"/>
                  </a:lnTo>
                  <a:lnTo>
                    <a:pt x="112099" y="0"/>
                  </a:lnTo>
                  <a:lnTo>
                    <a:pt x="112099" y="0"/>
                  </a:lnTo>
                  <a:lnTo>
                    <a:pt x="784697"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7494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7494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7494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7494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7494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8054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68449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9558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89979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01189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01189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01189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01189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8054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35708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2449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1328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1328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1328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46918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0207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6373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5252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6373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6933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8054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6373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6373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6933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6373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5812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9175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7494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908691"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51634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46029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34819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12399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18004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06794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917588"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4131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35708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4131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46918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4131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13289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6373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6373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6373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5812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5812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5252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5252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74943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5812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3570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52523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52523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5812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3570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46918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889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35708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9647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30104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2449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80548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35708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2449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1328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1328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80548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5252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46918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5252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58128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69338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5252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4691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74131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3010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3570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3570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3570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4131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9175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86153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6933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9175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9175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74943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6373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3570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4691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740541"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69338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69338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7494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7494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41313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863385"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7863385"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780733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695236"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751286"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86338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6630289"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5957691"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5957691"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807335"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807335"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807335"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7302887"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7414987"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6966588"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695236"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7695236"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751286"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769523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58313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52708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863385"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639186"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751286"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863385"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807335"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807335"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6854488"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6125840"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6013740"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863385"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358937"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078687"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583136"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7471036"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747103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695236"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7527086"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7302887"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414987"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190787"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6910538"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246837"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7078687"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7078687"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751286"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639186"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471036"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7414987"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7302887"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7358937"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863385"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86338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86338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863385"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695236"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583136"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302887"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639186"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639186"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695236"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358937"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807335"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1370177" y="5590960"/>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266" name="tx266"/>
            <p:cNvSpPr/>
            <p:nvPr/>
          </p:nvSpPr>
          <p:spPr>
            <a:xfrm>
              <a:off x="1300259" y="5374799"/>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Kazakhstan</a:t>
              </a:r>
            </a:p>
          </p:txBody>
        </p:sp>
        <p:sp>
          <p:nvSpPr>
            <p:cNvPr id="267" name="tx267"/>
            <p:cNvSpPr/>
            <p:nvPr/>
          </p:nvSpPr>
          <p:spPr>
            <a:xfrm>
              <a:off x="1502238" y="5130874"/>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268" name="tx268"/>
            <p:cNvSpPr/>
            <p:nvPr/>
          </p:nvSpPr>
          <p:spPr>
            <a:xfrm>
              <a:off x="508103" y="4886950"/>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Bosnia</a:t>
              </a:r>
            </a:p>
          </p:txBody>
        </p:sp>
        <p:sp>
          <p:nvSpPr>
            <p:cNvPr id="269" name="tx269"/>
            <p:cNvSpPr/>
            <p:nvPr/>
          </p:nvSpPr>
          <p:spPr>
            <a:xfrm>
              <a:off x="974065" y="4886950"/>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270" name="tx270"/>
            <p:cNvSpPr/>
            <p:nvPr/>
          </p:nvSpPr>
          <p:spPr>
            <a:xfrm>
              <a:off x="1245962" y="4859187"/>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Herzegovina</a:t>
              </a:r>
            </a:p>
          </p:txBody>
        </p:sp>
        <p:sp>
          <p:nvSpPr>
            <p:cNvPr id="271" name="tx271"/>
            <p:cNvSpPr/>
            <p:nvPr/>
          </p:nvSpPr>
          <p:spPr>
            <a:xfrm>
              <a:off x="1471201" y="4643025"/>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Romania</a:t>
              </a:r>
            </a:p>
          </p:txBody>
        </p:sp>
        <p:sp>
          <p:nvSpPr>
            <p:cNvPr id="272" name="tx272"/>
            <p:cNvSpPr/>
            <p:nvPr/>
          </p:nvSpPr>
          <p:spPr>
            <a:xfrm>
              <a:off x="1284911" y="4369633"/>
              <a:ext cx="7453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Kyrgyzstan*</a:t>
              </a:r>
            </a:p>
          </p:txBody>
        </p:sp>
        <p:sp>
          <p:nvSpPr>
            <p:cNvPr id="273" name="tx273"/>
            <p:cNvSpPr/>
            <p:nvPr/>
          </p:nvSpPr>
          <p:spPr>
            <a:xfrm>
              <a:off x="966425" y="4155177"/>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North</a:t>
              </a:r>
            </a:p>
          </p:txBody>
        </p:sp>
        <p:sp>
          <p:nvSpPr>
            <p:cNvPr id="274" name="tx274"/>
            <p:cNvSpPr/>
            <p:nvPr/>
          </p:nvSpPr>
          <p:spPr>
            <a:xfrm>
              <a:off x="1346849" y="4155177"/>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Macedonia</a:t>
              </a:r>
            </a:p>
          </p:txBody>
        </p:sp>
        <p:sp>
          <p:nvSpPr>
            <p:cNvPr id="275" name="tx275"/>
            <p:cNvSpPr/>
            <p:nvPr/>
          </p:nvSpPr>
          <p:spPr>
            <a:xfrm>
              <a:off x="1385866" y="3881784"/>
              <a:ext cx="64440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Tajikistan*</a:t>
              </a:r>
            </a:p>
          </p:txBody>
        </p:sp>
        <p:sp>
          <p:nvSpPr>
            <p:cNvPr id="276" name="tx276"/>
            <p:cNvSpPr/>
            <p:nvPr/>
          </p:nvSpPr>
          <p:spPr>
            <a:xfrm>
              <a:off x="1626453" y="366555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Serbia</a:t>
              </a:r>
            </a:p>
          </p:txBody>
        </p:sp>
        <p:sp>
          <p:nvSpPr>
            <p:cNvPr id="277" name="tx277"/>
            <p:cNvSpPr/>
            <p:nvPr/>
          </p:nvSpPr>
          <p:spPr>
            <a:xfrm>
              <a:off x="1284707" y="3395641"/>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Montenegro</a:t>
              </a:r>
            </a:p>
          </p:txBody>
        </p:sp>
        <p:sp>
          <p:nvSpPr>
            <p:cNvPr id="278" name="tx278"/>
            <p:cNvSpPr/>
            <p:nvPr/>
          </p:nvSpPr>
          <p:spPr>
            <a:xfrm>
              <a:off x="1579932" y="3177706"/>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Croatia</a:t>
              </a:r>
            </a:p>
          </p:txBody>
        </p:sp>
        <p:sp>
          <p:nvSpPr>
            <p:cNvPr id="279" name="tx279"/>
            <p:cNvSpPr/>
            <p:nvPr/>
          </p:nvSpPr>
          <p:spPr>
            <a:xfrm>
              <a:off x="1572292" y="2907792"/>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Turkiye</a:t>
              </a:r>
            </a:p>
          </p:txBody>
        </p:sp>
        <p:sp>
          <p:nvSpPr>
            <p:cNvPr id="280" name="tx280"/>
            <p:cNvSpPr/>
            <p:nvPr/>
          </p:nvSpPr>
          <p:spPr>
            <a:xfrm>
              <a:off x="1548895" y="2691562"/>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Ukraine</a:t>
              </a:r>
            </a:p>
          </p:txBody>
        </p:sp>
        <p:sp>
          <p:nvSpPr>
            <p:cNvPr id="281" name="tx281"/>
            <p:cNvSpPr/>
            <p:nvPr/>
          </p:nvSpPr>
          <p:spPr>
            <a:xfrm>
              <a:off x="1533274" y="2418238"/>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282" name="tx282"/>
            <p:cNvSpPr/>
            <p:nvPr/>
          </p:nvSpPr>
          <p:spPr>
            <a:xfrm>
              <a:off x="1517722" y="2176019"/>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Bulgaria</a:t>
              </a:r>
            </a:p>
          </p:txBody>
        </p:sp>
        <p:sp>
          <p:nvSpPr>
            <p:cNvPr id="283" name="tx283"/>
            <p:cNvSpPr/>
            <p:nvPr/>
          </p:nvSpPr>
          <p:spPr>
            <a:xfrm>
              <a:off x="1339209" y="1959789"/>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Uzbekistan</a:t>
              </a:r>
            </a:p>
          </p:txBody>
        </p:sp>
        <p:sp>
          <p:nvSpPr>
            <p:cNvPr id="284" name="tx284"/>
            <p:cNvSpPr/>
            <p:nvPr/>
          </p:nvSpPr>
          <p:spPr>
            <a:xfrm>
              <a:off x="1572156" y="1714159"/>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Greece</a:t>
              </a:r>
            </a:p>
          </p:txBody>
        </p:sp>
        <p:sp>
          <p:nvSpPr>
            <p:cNvPr id="285" name="tx285"/>
            <p:cNvSpPr/>
            <p:nvPr/>
          </p:nvSpPr>
          <p:spPr>
            <a:xfrm>
              <a:off x="1556603" y="1472008"/>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Belarus</a:t>
              </a:r>
            </a:p>
          </p:txBody>
        </p:sp>
        <p:sp>
          <p:nvSpPr>
            <p:cNvPr id="286" name="tx286"/>
            <p:cNvSpPr/>
            <p:nvPr/>
          </p:nvSpPr>
          <p:spPr>
            <a:xfrm>
              <a:off x="1564243" y="1228084"/>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Albania</a:t>
              </a:r>
            </a:p>
          </p:txBody>
        </p:sp>
        <p:sp>
          <p:nvSpPr>
            <p:cNvPr id="287" name="tx287"/>
            <p:cNvSpPr/>
            <p:nvPr/>
          </p:nvSpPr>
          <p:spPr>
            <a:xfrm>
              <a:off x="1184024" y="984159"/>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Turkmenistan</a:t>
              </a:r>
            </a:p>
          </p:txBody>
        </p:sp>
        <p:sp>
          <p:nvSpPr>
            <p:cNvPr id="288" name="tx288"/>
            <p:cNvSpPr/>
            <p:nvPr/>
          </p:nvSpPr>
          <p:spPr>
            <a:xfrm>
              <a:off x="1510082" y="740235"/>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Armenia</a:t>
              </a:r>
            </a:p>
          </p:txBody>
        </p:sp>
        <p:sp>
          <p:nvSpPr>
            <p:cNvPr id="289" name="tx289"/>
            <p:cNvSpPr/>
            <p:nvPr/>
          </p:nvSpPr>
          <p:spPr>
            <a:xfrm>
              <a:off x="2342075"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371224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1" name="tx291"/>
            <p:cNvSpPr/>
            <p:nvPr/>
          </p:nvSpPr>
          <p:spPr>
            <a:xfrm>
              <a:off x="511349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2" name="tx292"/>
            <p:cNvSpPr/>
            <p:nvPr/>
          </p:nvSpPr>
          <p:spPr>
            <a:xfrm>
              <a:off x="6514736"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3" name="tx293"/>
            <p:cNvSpPr/>
            <p:nvPr/>
          </p:nvSpPr>
          <p:spPr>
            <a:xfrm>
              <a:off x="788490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4" name="tx294"/>
            <p:cNvSpPr/>
            <p:nvPr/>
          </p:nvSpPr>
          <p:spPr>
            <a:xfrm>
              <a:off x="474474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5" name="pt29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6" name="pt29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7" name="pt29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8" name="tx298"/>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9" name="tx299"/>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00" name="tx300"/>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1" name="tx301"/>
            <p:cNvSpPr/>
            <p:nvPr/>
          </p:nvSpPr>
          <p:spPr>
            <a:xfrm>
              <a:off x="2092904" y="398022"/>
              <a:ext cx="34849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ECAR, 2019-2025</a:t>
              </a:r>
            </a:p>
          </p:txBody>
        </p:sp>
        <p:sp>
          <p:nvSpPr>
            <p:cNvPr id="302" name="tx302"/>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14 (out of 21) countries had lower coverage than in 2019.
In 2025, 9 countries had lower DTP1 coverage than in 2024.
In 2025, 15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425416"/>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517763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4929848"/>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682064"/>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4434280"/>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4186496"/>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393871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36909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344314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7675" y="319535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07675" y="294757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7675" y="269979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7675" y="245200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07675" y="220422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07675" y="1956438"/>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945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1841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737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7633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052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342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850227" y="1956438"/>
              <a:ext cx="217198" cy="0"/>
            </a:xfrm>
            <a:custGeom>
              <a:avLst/>
              <a:gdLst/>
              <a:ahLst/>
              <a:cxnLst/>
              <a:rect l="0" t="0" r="0" b="0"/>
              <a:pathLst>
                <a:path w="217198">
                  <a:moveTo>
                    <a:pt x="0" y="0"/>
                  </a:moveTo>
                  <a:lnTo>
                    <a:pt x="217198"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3125345" y="2204222"/>
              <a:ext cx="202718" cy="0"/>
            </a:xfrm>
            <a:custGeom>
              <a:avLst/>
              <a:gdLst/>
              <a:ahLst/>
              <a:cxnLst/>
              <a:rect l="0" t="0" r="0" b="0"/>
              <a:pathLst>
                <a:path w="202718">
                  <a:moveTo>
                    <a:pt x="0" y="0"/>
                  </a:moveTo>
                  <a:lnTo>
                    <a:pt x="202718"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835747" y="2452007"/>
              <a:ext cx="173758" cy="0"/>
            </a:xfrm>
            <a:custGeom>
              <a:avLst/>
              <a:gdLst/>
              <a:ahLst/>
              <a:cxnLst/>
              <a:rect l="0" t="0" r="0" b="0"/>
              <a:pathLst>
                <a:path w="173758">
                  <a:moveTo>
                    <a:pt x="0" y="0"/>
                  </a:moveTo>
                  <a:lnTo>
                    <a:pt x="173758"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3081905" y="2699791"/>
              <a:ext cx="130318" cy="0"/>
            </a:xfrm>
            <a:custGeom>
              <a:avLst/>
              <a:gdLst/>
              <a:ahLst/>
              <a:cxnLst/>
              <a:rect l="0" t="0" r="0" b="0"/>
              <a:pathLst>
                <a:path w="130318">
                  <a:moveTo>
                    <a:pt x="0" y="0"/>
                  </a:moveTo>
                  <a:lnTo>
                    <a:pt x="130318"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3183264" y="2947575"/>
              <a:ext cx="101359" cy="0"/>
            </a:xfrm>
            <a:custGeom>
              <a:avLst/>
              <a:gdLst/>
              <a:ahLst/>
              <a:cxnLst/>
              <a:rect l="0" t="0" r="0" b="0"/>
              <a:pathLst>
                <a:path w="101359">
                  <a:moveTo>
                    <a:pt x="0" y="0"/>
                  </a:moveTo>
                  <a:lnTo>
                    <a:pt x="101359"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096385" y="3195359"/>
              <a:ext cx="86879" cy="0"/>
            </a:xfrm>
            <a:custGeom>
              <a:avLst/>
              <a:gdLst/>
              <a:ahLst/>
              <a:cxnLst/>
              <a:rect l="0" t="0" r="0" b="0"/>
              <a:pathLst>
                <a:path w="86879">
                  <a:moveTo>
                    <a:pt x="0" y="0"/>
                  </a:moveTo>
                  <a:lnTo>
                    <a:pt x="86879"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3226704" y="3443143"/>
              <a:ext cx="72399" cy="0"/>
            </a:xfrm>
            <a:custGeom>
              <a:avLst/>
              <a:gdLst/>
              <a:ahLst/>
              <a:cxnLst/>
              <a:rect l="0" t="0" r="0" b="0"/>
              <a:pathLst>
                <a:path w="72399">
                  <a:moveTo>
                    <a:pt x="0" y="0"/>
                  </a:moveTo>
                  <a:lnTo>
                    <a:pt x="72399"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3255664" y="3690927"/>
              <a:ext cx="72399" cy="0"/>
            </a:xfrm>
            <a:custGeom>
              <a:avLst/>
              <a:gdLst/>
              <a:ahLst/>
              <a:cxnLst/>
              <a:rect l="0" t="0" r="0" b="0"/>
              <a:pathLst>
                <a:path w="72399">
                  <a:moveTo>
                    <a:pt x="0" y="0"/>
                  </a:moveTo>
                  <a:lnTo>
                    <a:pt x="72399"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3241184" y="3938711"/>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3125345" y="4186496"/>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3299103" y="4434280"/>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36" name="pl36"/>
            <p:cNvSpPr/>
            <p:nvPr/>
          </p:nvSpPr>
          <p:spPr>
            <a:xfrm>
              <a:off x="3226704" y="4682064"/>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37" name="pl37"/>
            <p:cNvSpPr/>
            <p:nvPr/>
          </p:nvSpPr>
          <p:spPr>
            <a:xfrm>
              <a:off x="3313583" y="4929848"/>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3313583" y="5177632"/>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3197744" y="5425416"/>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40" name="pt40"/>
            <p:cNvSpPr/>
            <p:nvPr/>
          </p:nvSpPr>
          <p:spPr>
            <a:xfrm>
              <a:off x="3323563"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3309083"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005006"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831247"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178764"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091885"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280123"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3236684"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3323563"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3294603"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323563"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3309083"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3062925"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845727"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323563"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3120845"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3251164"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222204"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3280123"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3178764"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3207724"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3077405"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164284"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3120845"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3294603"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3222204"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3207724"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3193244"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332356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25116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3282911" y="488469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1" name="pt71"/>
            <p:cNvSpPr/>
            <p:nvPr/>
          </p:nvSpPr>
          <p:spPr>
            <a:xfrm>
              <a:off x="3268431" y="488469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2964354" y="24068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2790595" y="24068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3138112" y="31502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5" name="pt75"/>
            <p:cNvSpPr/>
            <p:nvPr/>
          </p:nvSpPr>
          <p:spPr>
            <a:xfrm>
              <a:off x="3051233" y="31502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3239472" y="38935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7" name="pt77"/>
            <p:cNvSpPr/>
            <p:nvPr/>
          </p:nvSpPr>
          <p:spPr>
            <a:xfrm>
              <a:off x="3196032" y="3893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3282911" y="43891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3253951" y="43891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3282911" y="51324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1" name="pt81"/>
            <p:cNvSpPr/>
            <p:nvPr/>
          </p:nvSpPr>
          <p:spPr>
            <a:xfrm>
              <a:off x="3268431" y="51324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3022273" y="19112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805075" y="19112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3282911" y="2159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3080193" y="2159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3210512" y="46369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3181552" y="46369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3239472" y="29024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3138112" y="29024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3167072" y="26546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3036753" y="26546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3123632" y="41413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3080193" y="41413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3253951" y="3397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3181552" y="3397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3167072" y="538026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7" name="pt97"/>
            <p:cNvSpPr/>
            <p:nvPr/>
          </p:nvSpPr>
          <p:spPr>
            <a:xfrm>
              <a:off x="3152592" y="53802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3282911"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321051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tx100"/>
            <p:cNvSpPr/>
            <p:nvPr/>
          </p:nvSpPr>
          <p:spPr>
            <a:xfrm>
              <a:off x="3456926" y="488400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1" name="tx101"/>
            <p:cNvSpPr/>
            <p:nvPr/>
          </p:nvSpPr>
          <p:spPr>
            <a:xfrm>
              <a:off x="3424771" y="2406160"/>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02" name="tx102"/>
            <p:cNvSpPr/>
            <p:nvPr/>
          </p:nvSpPr>
          <p:spPr>
            <a:xfrm>
              <a:off x="3456926" y="314951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3" name="tx103"/>
            <p:cNvSpPr/>
            <p:nvPr/>
          </p:nvSpPr>
          <p:spPr>
            <a:xfrm>
              <a:off x="3456926" y="38928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04" name="tx104"/>
            <p:cNvSpPr/>
            <p:nvPr/>
          </p:nvSpPr>
          <p:spPr>
            <a:xfrm>
              <a:off x="3456926" y="43884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5" name="tx105"/>
            <p:cNvSpPr/>
            <p:nvPr/>
          </p:nvSpPr>
          <p:spPr>
            <a:xfrm>
              <a:off x="3456926" y="513178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06" name="tx106"/>
            <p:cNvSpPr/>
            <p:nvPr/>
          </p:nvSpPr>
          <p:spPr>
            <a:xfrm>
              <a:off x="3424771" y="1910592"/>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107" name="tx107"/>
            <p:cNvSpPr/>
            <p:nvPr/>
          </p:nvSpPr>
          <p:spPr>
            <a:xfrm>
              <a:off x="3424771" y="215837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108" name="tx108"/>
            <p:cNvSpPr/>
            <p:nvPr/>
          </p:nvSpPr>
          <p:spPr>
            <a:xfrm>
              <a:off x="3456926" y="463621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9" name="tx109"/>
            <p:cNvSpPr/>
            <p:nvPr/>
          </p:nvSpPr>
          <p:spPr>
            <a:xfrm>
              <a:off x="3456926" y="290172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10" name="tx110"/>
            <p:cNvSpPr/>
            <p:nvPr/>
          </p:nvSpPr>
          <p:spPr>
            <a:xfrm>
              <a:off x="3456926" y="265394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11" name="tx111"/>
            <p:cNvSpPr/>
            <p:nvPr/>
          </p:nvSpPr>
          <p:spPr>
            <a:xfrm>
              <a:off x="3456926" y="414064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2" name="tx112"/>
            <p:cNvSpPr/>
            <p:nvPr/>
          </p:nvSpPr>
          <p:spPr>
            <a:xfrm>
              <a:off x="3456926" y="33972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13" name="tx113"/>
            <p:cNvSpPr/>
            <p:nvPr/>
          </p:nvSpPr>
          <p:spPr>
            <a:xfrm>
              <a:off x="3456926" y="537957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345692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15" name="rc115"/>
            <p:cNvSpPr/>
            <p:nvPr/>
          </p:nvSpPr>
          <p:spPr>
            <a:xfrm>
              <a:off x="1807675" y="1807768"/>
              <a:ext cx="1911344"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4423297" y="503604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423297" y="413929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423297" y="3242556"/>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423297" y="234581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5101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79977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089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53789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6685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9581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798886" y="2345813"/>
              <a:ext cx="86879" cy="0"/>
            </a:xfrm>
            <a:custGeom>
              <a:avLst/>
              <a:gdLst/>
              <a:ahLst/>
              <a:cxnLst/>
              <a:rect l="0" t="0" r="0" b="0"/>
              <a:pathLst>
                <a:path w="86879">
                  <a:moveTo>
                    <a:pt x="0" y="0"/>
                  </a:moveTo>
                  <a:lnTo>
                    <a:pt x="86879"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5900245" y="3242556"/>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5900245" y="4139299"/>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5900245" y="5036041"/>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130" name="pt130"/>
            <p:cNvSpPr/>
            <p:nvPr/>
          </p:nvSpPr>
          <p:spPr>
            <a:xfrm>
              <a:off x="5895745"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5939185"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895745"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10225"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794386"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5881265"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5895745"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924705"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855093" y="3197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5898533" y="3197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855093"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5869573"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5753734"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5840613"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5855093" y="40941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5884053" y="40941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tx146"/>
            <p:cNvSpPr/>
            <p:nvPr/>
          </p:nvSpPr>
          <p:spPr>
            <a:xfrm>
              <a:off x="6058037" y="3196710"/>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47" name="tx147"/>
            <p:cNvSpPr/>
            <p:nvPr/>
          </p:nvSpPr>
          <p:spPr>
            <a:xfrm>
              <a:off x="6058037" y="499019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48" name="tx148"/>
            <p:cNvSpPr/>
            <p:nvPr/>
          </p:nvSpPr>
          <p:spPr>
            <a:xfrm>
              <a:off x="6058037" y="229996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49" name="tx149"/>
            <p:cNvSpPr/>
            <p:nvPr/>
          </p:nvSpPr>
          <p:spPr>
            <a:xfrm>
              <a:off x="6058037" y="4093452"/>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0" name="rc150"/>
            <p:cNvSpPr/>
            <p:nvPr/>
          </p:nvSpPr>
          <p:spPr>
            <a:xfrm>
              <a:off x="4423297" y="1807768"/>
              <a:ext cx="1911344" cy="3766318"/>
            </a:xfrm>
            <a:prstGeom prst="rect">
              <a:avLst/>
            </a:prstGeom>
            <a:ln w="13550" cap="rnd">
              <a:solidFill>
                <a:srgbClr val="999999">
                  <a:alpha val="100000"/>
                </a:srgbClr>
              </a:solidFill>
              <a:prstDash val="solid"/>
              <a:round/>
            </a:ln>
          </p:spPr>
          <p:txBody>
            <a:bodyPr/>
            <a:lstStyle/>
            <a:p>
              <a:endParaRPr/>
            </a:p>
          </p:txBody>
        </p:sp>
        <p:sp>
          <p:nvSpPr>
            <p:cNvPr id="151" name="pl151"/>
            <p:cNvSpPr/>
            <p:nvPr/>
          </p:nvSpPr>
          <p:spPr>
            <a:xfrm>
              <a:off x="7163065" y="454690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7163065" y="2834946"/>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7249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7539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78291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811873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84083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86979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668974" y="283494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0" name="pl160"/>
            <p:cNvSpPr/>
            <p:nvPr/>
          </p:nvSpPr>
          <p:spPr>
            <a:xfrm>
              <a:off x="8683454" y="454690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1" name="pt161"/>
            <p:cNvSpPr/>
            <p:nvPr/>
          </p:nvSpPr>
          <p:spPr>
            <a:xfrm>
              <a:off x="866447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664474"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8678954"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8678954"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8623822" y="27897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6" name="pt166"/>
            <p:cNvSpPr/>
            <p:nvPr/>
          </p:nvSpPr>
          <p:spPr>
            <a:xfrm>
              <a:off x="8623822"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7" name="pt167"/>
            <p:cNvSpPr/>
            <p:nvPr/>
          </p:nvSpPr>
          <p:spPr>
            <a:xfrm>
              <a:off x="8638302" y="45017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8" name="pt168"/>
            <p:cNvSpPr/>
            <p:nvPr/>
          </p:nvSpPr>
          <p:spPr>
            <a:xfrm>
              <a:off x="8638302"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9" name="tx169"/>
            <p:cNvSpPr/>
            <p:nvPr/>
          </p:nvSpPr>
          <p:spPr>
            <a:xfrm>
              <a:off x="8831570" y="278909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31570" y="450106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7163065" y="1807768"/>
              <a:ext cx="1911344"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80767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52419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423297"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516464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716306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97276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80767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8945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21841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24737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7633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3052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3342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8634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212199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24115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7011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99079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32493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423297"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5101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79977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5089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3789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6685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9581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47909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7376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50272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3168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6064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86493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716306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249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539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8291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11873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4083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979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21886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4773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7669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80565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3461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6047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404231" y="4505599"/>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218" name="tx218"/>
            <p:cNvSpPr/>
            <p:nvPr/>
          </p:nvSpPr>
          <p:spPr>
            <a:xfrm>
              <a:off x="6702294" y="2793636"/>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219" name="tx219"/>
            <p:cNvSpPr/>
            <p:nvPr/>
          </p:nvSpPr>
          <p:spPr>
            <a:xfrm>
              <a:off x="3931420" y="4972521"/>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220" name="tx220"/>
            <p:cNvSpPr/>
            <p:nvPr/>
          </p:nvSpPr>
          <p:spPr>
            <a:xfrm>
              <a:off x="3788609" y="4097934"/>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21" name="tx221"/>
            <p:cNvSpPr/>
            <p:nvPr/>
          </p:nvSpPr>
          <p:spPr>
            <a:xfrm>
              <a:off x="3925308" y="3201246"/>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222" name="tx222"/>
            <p:cNvSpPr/>
            <p:nvPr/>
          </p:nvSpPr>
          <p:spPr>
            <a:xfrm>
              <a:off x="3956358" y="2304449"/>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223" name="tx223"/>
            <p:cNvSpPr/>
            <p:nvPr/>
          </p:nvSpPr>
          <p:spPr>
            <a:xfrm>
              <a:off x="1253806" y="5361896"/>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224" name="tx224"/>
            <p:cNvSpPr/>
            <p:nvPr/>
          </p:nvSpPr>
          <p:spPr>
            <a:xfrm>
              <a:off x="1359345" y="5134904"/>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225" name="tx225"/>
            <p:cNvSpPr/>
            <p:nvPr/>
          </p:nvSpPr>
          <p:spPr>
            <a:xfrm>
              <a:off x="1353015" y="4888538"/>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226" name="tx226"/>
            <p:cNvSpPr/>
            <p:nvPr/>
          </p:nvSpPr>
          <p:spPr>
            <a:xfrm>
              <a:off x="1129386" y="4618544"/>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227" name="tx227"/>
            <p:cNvSpPr/>
            <p:nvPr/>
          </p:nvSpPr>
          <p:spPr>
            <a:xfrm>
              <a:off x="1328240" y="4369396"/>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228" name="tx228"/>
            <p:cNvSpPr/>
            <p:nvPr/>
          </p:nvSpPr>
          <p:spPr>
            <a:xfrm>
              <a:off x="1278581" y="4145186"/>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229" name="tx229"/>
            <p:cNvSpPr/>
            <p:nvPr/>
          </p:nvSpPr>
          <p:spPr>
            <a:xfrm>
              <a:off x="1365566" y="3895983"/>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230" name="tx230"/>
            <p:cNvSpPr/>
            <p:nvPr/>
          </p:nvSpPr>
          <p:spPr>
            <a:xfrm>
              <a:off x="1359454" y="3627407"/>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231" name="tx231"/>
            <p:cNvSpPr/>
            <p:nvPr/>
          </p:nvSpPr>
          <p:spPr>
            <a:xfrm>
              <a:off x="1402783" y="3400415"/>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232" name="tx232"/>
            <p:cNvSpPr/>
            <p:nvPr/>
          </p:nvSpPr>
          <p:spPr>
            <a:xfrm>
              <a:off x="508103" y="313183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33" name="tx233"/>
            <p:cNvSpPr/>
            <p:nvPr/>
          </p:nvSpPr>
          <p:spPr>
            <a:xfrm>
              <a:off x="874761" y="2906265"/>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234" name="tx234"/>
            <p:cNvSpPr/>
            <p:nvPr/>
          </p:nvSpPr>
          <p:spPr>
            <a:xfrm>
              <a:off x="1303411" y="265848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235" name="tx235"/>
            <p:cNvSpPr/>
            <p:nvPr/>
          </p:nvSpPr>
          <p:spPr>
            <a:xfrm>
              <a:off x="1197763" y="2388487"/>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236" name="tx236"/>
            <p:cNvSpPr/>
            <p:nvPr/>
          </p:nvSpPr>
          <p:spPr>
            <a:xfrm>
              <a:off x="1173042" y="2140703"/>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237" name="tx237"/>
            <p:cNvSpPr/>
            <p:nvPr/>
          </p:nvSpPr>
          <p:spPr>
            <a:xfrm>
              <a:off x="1141828" y="1915129"/>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238" name="tx238"/>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46493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0" name="pt240"/>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42" name="tx242"/>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80767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15 out of 21 (71%) countries in ECAR had a decline in coverage. The largest decline was in Kazakhstan (-15 percentage points), followed by Kyrgyzstan (-14 percentage points).
There were 4 (19%) countries with an increase in DTP1 coverage. Coverage remained the same in 2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four countries and decreased in 15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32845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491907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450969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100310"/>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36909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328154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287216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2462780"/>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205339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945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841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737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633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52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342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096385" y="2053397"/>
              <a:ext cx="115839" cy="0"/>
            </a:xfrm>
            <a:custGeom>
              <a:avLst/>
              <a:gdLst/>
              <a:ahLst/>
              <a:cxnLst/>
              <a:rect l="0" t="0" r="0" b="0"/>
              <a:pathLst>
                <a:path w="115839">
                  <a:moveTo>
                    <a:pt x="0" y="0"/>
                  </a:moveTo>
                  <a:lnTo>
                    <a:pt x="115839"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3125345" y="2462780"/>
              <a:ext cx="72399" cy="0"/>
            </a:xfrm>
            <a:custGeom>
              <a:avLst/>
              <a:gdLst/>
              <a:ahLst/>
              <a:cxnLst/>
              <a:rect l="0" t="0" r="0" b="0"/>
              <a:pathLst>
                <a:path w="72399">
                  <a:moveTo>
                    <a:pt x="0" y="0"/>
                  </a:moveTo>
                  <a:lnTo>
                    <a:pt x="72399"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3081905" y="2872162"/>
              <a:ext cx="72399" cy="0"/>
            </a:xfrm>
            <a:custGeom>
              <a:avLst/>
              <a:gdLst/>
              <a:ahLst/>
              <a:cxnLst/>
              <a:rect l="0" t="0" r="0" b="0"/>
              <a:pathLst>
                <a:path w="72399">
                  <a:moveTo>
                    <a:pt x="0" y="0"/>
                  </a:moveTo>
                  <a:lnTo>
                    <a:pt x="72399"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3183264" y="3281545"/>
              <a:ext cx="57919" cy="0"/>
            </a:xfrm>
            <a:custGeom>
              <a:avLst/>
              <a:gdLst/>
              <a:ahLst/>
              <a:cxnLst/>
              <a:rect l="0" t="0" r="0" b="0"/>
              <a:pathLst>
                <a:path w="57919">
                  <a:moveTo>
                    <a:pt x="0" y="0"/>
                  </a:moveTo>
                  <a:lnTo>
                    <a:pt x="57919"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3226704" y="3690927"/>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850227" y="4100310"/>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255664" y="4509692"/>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3313583" y="4919075"/>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241184" y="5328457"/>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28" name="pt28"/>
            <p:cNvSpPr/>
            <p:nvPr/>
          </p:nvSpPr>
          <p:spPr>
            <a:xfrm>
              <a:off x="3323563"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3309083" y="49145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207724"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3091885" y="20488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3251164"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3236684" y="5323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874687"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845727" y="40958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3193244"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3120845" y="24582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3236684"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3178764" y="32770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3149804"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3077405" y="28676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26564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22220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280123"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251164" y="45051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282911" y="487392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7" name="pt47"/>
            <p:cNvSpPr/>
            <p:nvPr/>
          </p:nvSpPr>
          <p:spPr>
            <a:xfrm>
              <a:off x="3268431" y="48739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3167072" y="20082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9" name="pt49"/>
            <p:cNvSpPr/>
            <p:nvPr/>
          </p:nvSpPr>
          <p:spPr>
            <a:xfrm>
              <a:off x="3051233" y="20082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3210512" y="52833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1" name="pt51"/>
            <p:cNvSpPr/>
            <p:nvPr/>
          </p:nvSpPr>
          <p:spPr>
            <a:xfrm>
              <a:off x="3196032" y="5283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834035" y="405515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2805075" y="405515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3152592" y="24176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5" name="pt55"/>
            <p:cNvSpPr/>
            <p:nvPr/>
          </p:nvSpPr>
          <p:spPr>
            <a:xfrm>
              <a:off x="3080193" y="24176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3196032" y="32363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7" name="pt57"/>
            <p:cNvSpPr/>
            <p:nvPr/>
          </p:nvSpPr>
          <p:spPr>
            <a:xfrm>
              <a:off x="3138112" y="32363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pt58"/>
            <p:cNvSpPr/>
            <p:nvPr/>
          </p:nvSpPr>
          <p:spPr>
            <a:xfrm>
              <a:off x="3109153" y="28270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3036753" y="28270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3224992"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1" name="pt61"/>
            <p:cNvSpPr/>
            <p:nvPr/>
          </p:nvSpPr>
          <p:spPr>
            <a:xfrm>
              <a:off x="318155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3239472" y="44645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3" name="pt63"/>
            <p:cNvSpPr/>
            <p:nvPr/>
          </p:nvSpPr>
          <p:spPr>
            <a:xfrm>
              <a:off x="3210512" y="44645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tx64"/>
            <p:cNvSpPr/>
            <p:nvPr/>
          </p:nvSpPr>
          <p:spPr>
            <a:xfrm>
              <a:off x="3456926" y="487322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5" name="tx65"/>
            <p:cNvSpPr/>
            <p:nvPr/>
          </p:nvSpPr>
          <p:spPr>
            <a:xfrm>
              <a:off x="3456926" y="200755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66" name="tx66"/>
            <p:cNvSpPr/>
            <p:nvPr/>
          </p:nvSpPr>
          <p:spPr>
            <a:xfrm>
              <a:off x="3456926" y="5282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7" name="tx67"/>
            <p:cNvSpPr/>
            <p:nvPr/>
          </p:nvSpPr>
          <p:spPr>
            <a:xfrm>
              <a:off x="3456926" y="405446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68" name="tx68"/>
            <p:cNvSpPr/>
            <p:nvPr/>
          </p:nvSpPr>
          <p:spPr>
            <a:xfrm>
              <a:off x="3456926" y="24169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69" name="tx69"/>
            <p:cNvSpPr/>
            <p:nvPr/>
          </p:nvSpPr>
          <p:spPr>
            <a:xfrm>
              <a:off x="3456926" y="323569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70" name="tx70"/>
            <p:cNvSpPr/>
            <p:nvPr/>
          </p:nvSpPr>
          <p:spPr>
            <a:xfrm>
              <a:off x="3456926" y="282631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71" name="tx71"/>
            <p:cNvSpPr/>
            <p:nvPr/>
          </p:nvSpPr>
          <p:spPr>
            <a:xfrm>
              <a:off x="345692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72" name="tx72"/>
            <p:cNvSpPr/>
            <p:nvPr/>
          </p:nvSpPr>
          <p:spPr>
            <a:xfrm>
              <a:off x="3456926" y="446384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73" name="rc73"/>
            <p:cNvSpPr/>
            <p:nvPr/>
          </p:nvSpPr>
          <p:spPr>
            <a:xfrm>
              <a:off x="1807675" y="1807768"/>
              <a:ext cx="1911344" cy="3766318"/>
            </a:xfrm>
            <a:prstGeom prst="rect">
              <a:avLst/>
            </a:prstGeom>
            <a:ln w="13550" cap="rnd">
              <a:solidFill>
                <a:srgbClr val="999999">
                  <a:alpha val="100000"/>
                </a:srgbClr>
              </a:solidFill>
              <a:prstDash val="solid"/>
              <a:round/>
            </a:ln>
          </p:spPr>
          <p:txBody>
            <a:bodyPr/>
            <a:lstStyle/>
            <a:p>
              <a:endParaRPr/>
            </a:p>
          </p:txBody>
        </p:sp>
        <p:sp>
          <p:nvSpPr>
            <p:cNvPr id="74" name="pl74"/>
            <p:cNvSpPr/>
            <p:nvPr/>
          </p:nvSpPr>
          <p:spPr>
            <a:xfrm>
              <a:off x="4423297" y="513951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423297" y="441521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423297" y="36909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423297" y="296663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423297" y="224234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45101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79977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089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3789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6685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9581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813366" y="2242343"/>
              <a:ext cx="115839" cy="0"/>
            </a:xfrm>
            <a:custGeom>
              <a:avLst/>
              <a:gdLst/>
              <a:ahLst/>
              <a:cxnLst/>
              <a:rect l="0" t="0" r="0" b="0"/>
              <a:pathLst>
                <a:path w="115839">
                  <a:moveTo>
                    <a:pt x="0" y="0"/>
                  </a:moveTo>
                  <a:lnTo>
                    <a:pt x="115839" y="0"/>
                  </a:lnTo>
                </a:path>
              </a:pathLst>
            </a:custGeom>
            <a:ln w="81303" cap="flat">
              <a:solidFill>
                <a:srgbClr val="E8E8E8">
                  <a:alpha val="100000"/>
                </a:srgbClr>
              </a:solidFill>
              <a:prstDash val="solid"/>
              <a:round/>
            </a:ln>
          </p:spPr>
          <p:txBody>
            <a:bodyPr/>
            <a:lstStyle/>
            <a:p>
              <a:endParaRPr/>
            </a:p>
          </p:txBody>
        </p:sp>
        <p:sp>
          <p:nvSpPr>
            <p:cNvPr id="86" name="pl86"/>
            <p:cNvSpPr/>
            <p:nvPr/>
          </p:nvSpPr>
          <p:spPr>
            <a:xfrm>
              <a:off x="5914725" y="2966635"/>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87" name="pl87"/>
            <p:cNvSpPr/>
            <p:nvPr/>
          </p:nvSpPr>
          <p:spPr>
            <a:xfrm>
              <a:off x="5885765" y="3690927"/>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88" name="pl88"/>
            <p:cNvSpPr/>
            <p:nvPr/>
          </p:nvSpPr>
          <p:spPr>
            <a:xfrm>
              <a:off x="5900245" y="4415219"/>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89" name="pl89"/>
            <p:cNvSpPr/>
            <p:nvPr/>
          </p:nvSpPr>
          <p:spPr>
            <a:xfrm>
              <a:off x="5798886" y="5139511"/>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90" name="pt90"/>
            <p:cNvSpPr/>
            <p:nvPr/>
          </p:nvSpPr>
          <p:spPr>
            <a:xfrm>
              <a:off x="5910225"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939185"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5895745"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910225"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88126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91022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794386"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808866"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808866"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924705"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869573"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5898533"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5855093"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5869573"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5840613"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586957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5753734"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5768214"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5768214"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5884053"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tx110"/>
            <p:cNvSpPr/>
            <p:nvPr/>
          </p:nvSpPr>
          <p:spPr>
            <a:xfrm>
              <a:off x="6058037" y="29207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1" name="tx111"/>
            <p:cNvSpPr/>
            <p:nvPr/>
          </p:nvSpPr>
          <p:spPr>
            <a:xfrm>
              <a:off x="6058037"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2" name="tx112"/>
            <p:cNvSpPr/>
            <p:nvPr/>
          </p:nvSpPr>
          <p:spPr>
            <a:xfrm>
              <a:off x="6058037"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3" name="tx113"/>
            <p:cNvSpPr/>
            <p:nvPr/>
          </p:nvSpPr>
          <p:spPr>
            <a:xfrm>
              <a:off x="6058037"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4" name="tx114"/>
            <p:cNvSpPr/>
            <p:nvPr/>
          </p:nvSpPr>
          <p:spPr>
            <a:xfrm>
              <a:off x="6058037" y="21964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15" name="rc115"/>
            <p:cNvSpPr/>
            <p:nvPr/>
          </p:nvSpPr>
          <p:spPr>
            <a:xfrm>
              <a:off x="4423297" y="1807768"/>
              <a:ext cx="1911344"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7163065" y="52602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163065" y="47371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163065" y="42140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163065" y="36909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7163065" y="31678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163065" y="2644728"/>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163065" y="2121628"/>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249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539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8291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811873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84083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6979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191137" y="21216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668974" y="264472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1" name="pl131"/>
            <p:cNvSpPr/>
            <p:nvPr/>
          </p:nvSpPr>
          <p:spPr>
            <a:xfrm>
              <a:off x="8668974" y="31678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2" name="pl132"/>
            <p:cNvSpPr/>
            <p:nvPr/>
          </p:nvSpPr>
          <p:spPr>
            <a:xfrm>
              <a:off x="8582094"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480735" y="42140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683454" y="47371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625534" y="52602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t136"/>
            <p:cNvSpPr/>
            <p:nvPr/>
          </p:nvSpPr>
          <p:spPr>
            <a:xfrm>
              <a:off x="818663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818663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866447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66447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664474"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664474"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57759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57759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476235"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476235"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7895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67895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62103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62103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145986"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1" name="pt151"/>
            <p:cNvSpPr/>
            <p:nvPr/>
          </p:nvSpPr>
          <p:spPr>
            <a:xfrm>
              <a:off x="8145986"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8623822"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8623822"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8623822"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5" name="pt155"/>
            <p:cNvSpPr/>
            <p:nvPr/>
          </p:nvSpPr>
          <p:spPr>
            <a:xfrm>
              <a:off x="8623822"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8536942"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7" name="pt157"/>
            <p:cNvSpPr/>
            <p:nvPr/>
          </p:nvSpPr>
          <p:spPr>
            <a:xfrm>
              <a:off x="853694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8435583"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8435583"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8638302"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1" name="pt161"/>
            <p:cNvSpPr/>
            <p:nvPr/>
          </p:nvSpPr>
          <p:spPr>
            <a:xfrm>
              <a:off x="8638302"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8580382"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3" name="pt163"/>
            <p:cNvSpPr/>
            <p:nvPr/>
          </p:nvSpPr>
          <p:spPr>
            <a:xfrm>
              <a:off x="8580382"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tx164"/>
            <p:cNvSpPr/>
            <p:nvPr/>
          </p:nvSpPr>
          <p:spPr>
            <a:xfrm>
              <a:off x="8831570" y="20757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5" name="tx165"/>
            <p:cNvSpPr/>
            <p:nvPr/>
          </p:nvSpPr>
          <p:spPr>
            <a:xfrm>
              <a:off x="8831570" y="25988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6" name="tx166"/>
            <p:cNvSpPr/>
            <p:nvPr/>
          </p:nvSpPr>
          <p:spPr>
            <a:xfrm>
              <a:off x="8831570" y="31219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7" name="tx167"/>
            <p:cNvSpPr/>
            <p:nvPr/>
          </p:nvSpPr>
          <p:spPr>
            <a:xfrm>
              <a:off x="8831570"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8" name="tx168"/>
            <p:cNvSpPr/>
            <p:nvPr/>
          </p:nvSpPr>
          <p:spPr>
            <a:xfrm>
              <a:off x="8831570" y="41681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9" name="tx169"/>
            <p:cNvSpPr/>
            <p:nvPr/>
          </p:nvSpPr>
          <p:spPr>
            <a:xfrm>
              <a:off x="8831570" y="46912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31570" y="52143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7163065" y="1807768"/>
              <a:ext cx="1911344"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80767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52419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423297"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516464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716306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97276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80767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8945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21841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24737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7633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3052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3342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8634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212199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24115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7011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99079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32493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423297"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5101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79977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5089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3789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6685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9581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47909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7376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50272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3168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6064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86493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716306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249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539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8291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11873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4083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979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21886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4773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7669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80565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3461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6047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696127" y="5218862"/>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218" name="tx218"/>
            <p:cNvSpPr/>
            <p:nvPr/>
          </p:nvSpPr>
          <p:spPr>
            <a:xfrm>
              <a:off x="6404231" y="4695817"/>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219" name="tx219"/>
            <p:cNvSpPr/>
            <p:nvPr/>
          </p:nvSpPr>
          <p:spPr>
            <a:xfrm>
              <a:off x="6633972" y="4172717"/>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220" name="tx220"/>
            <p:cNvSpPr/>
            <p:nvPr/>
          </p:nvSpPr>
          <p:spPr>
            <a:xfrm>
              <a:off x="6484776" y="3627407"/>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221" name="tx221"/>
            <p:cNvSpPr/>
            <p:nvPr/>
          </p:nvSpPr>
          <p:spPr>
            <a:xfrm>
              <a:off x="6714736" y="3125099"/>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222" name="tx222"/>
            <p:cNvSpPr/>
            <p:nvPr/>
          </p:nvSpPr>
          <p:spPr>
            <a:xfrm>
              <a:off x="6702294" y="2603418"/>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223" name="tx223"/>
            <p:cNvSpPr/>
            <p:nvPr/>
          </p:nvSpPr>
          <p:spPr>
            <a:xfrm>
              <a:off x="6553153" y="205810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224" name="tx224"/>
            <p:cNvSpPr/>
            <p:nvPr/>
          </p:nvSpPr>
          <p:spPr>
            <a:xfrm>
              <a:off x="3869428" y="5075992"/>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225" name="tx225"/>
            <p:cNvSpPr/>
            <p:nvPr/>
          </p:nvSpPr>
          <p:spPr>
            <a:xfrm>
              <a:off x="3931420" y="4351699"/>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226" name="tx226"/>
            <p:cNvSpPr/>
            <p:nvPr/>
          </p:nvSpPr>
          <p:spPr>
            <a:xfrm>
              <a:off x="3943862" y="3626043"/>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227" name="tx227"/>
            <p:cNvSpPr/>
            <p:nvPr/>
          </p:nvSpPr>
          <p:spPr>
            <a:xfrm>
              <a:off x="3925308" y="292532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228" name="tx228"/>
            <p:cNvSpPr/>
            <p:nvPr/>
          </p:nvSpPr>
          <p:spPr>
            <a:xfrm>
              <a:off x="3788609" y="2200979"/>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29" name="tx229"/>
            <p:cNvSpPr/>
            <p:nvPr/>
          </p:nvSpPr>
          <p:spPr>
            <a:xfrm>
              <a:off x="1365566" y="5285729"/>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230" name="tx230"/>
            <p:cNvSpPr/>
            <p:nvPr/>
          </p:nvSpPr>
          <p:spPr>
            <a:xfrm>
              <a:off x="1353015" y="4877765"/>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231" name="tx231"/>
            <p:cNvSpPr/>
            <p:nvPr/>
          </p:nvSpPr>
          <p:spPr>
            <a:xfrm>
              <a:off x="1359454" y="4446172"/>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232" name="tx232"/>
            <p:cNvSpPr/>
            <p:nvPr/>
          </p:nvSpPr>
          <p:spPr>
            <a:xfrm>
              <a:off x="1141828" y="4059000"/>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233" name="tx233"/>
            <p:cNvSpPr/>
            <p:nvPr/>
          </p:nvSpPr>
          <p:spPr>
            <a:xfrm>
              <a:off x="1402783" y="3648199"/>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234" name="tx234"/>
            <p:cNvSpPr/>
            <p:nvPr/>
          </p:nvSpPr>
          <p:spPr>
            <a:xfrm>
              <a:off x="874761" y="3240235"/>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235" name="tx235"/>
            <p:cNvSpPr/>
            <p:nvPr/>
          </p:nvSpPr>
          <p:spPr>
            <a:xfrm>
              <a:off x="1303411" y="2830853"/>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236" name="tx236"/>
            <p:cNvSpPr/>
            <p:nvPr/>
          </p:nvSpPr>
          <p:spPr>
            <a:xfrm>
              <a:off x="1173042" y="2399260"/>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237" name="tx237"/>
            <p:cNvSpPr/>
            <p:nvPr/>
          </p:nvSpPr>
          <p:spPr>
            <a:xfrm>
              <a:off x="508103" y="1989877"/>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38" name="tx238"/>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46493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40" name="pt240"/>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42" name="tx242"/>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80767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9 out of 21 (43%) countries in ECAR had a decline in coverage. The largest decline was in Bosnia and Herzegovina (-8 percentage points), followed by Kyrgyzstan and Moldova (-5 percentage points).
There were 5 (24%) countries with an increase in DTP1 coverage. Coverage remained the same in 7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five countries and decreased in nine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ECAR from lowest to highest coverage, and the rank of the top 10 countries with the most zero-dose children, based on absolute numbers.
In 2025, DTP1 coverage ranged from 65% in Azerbaijan to 99% in Turkmenistan and Armenia.
14 out of 21 (67%) countries had coverage of at least 90%.
Kazakhstan had DTP1 coverage of 66% and the highest absolute number of zero-dose children in the region, followed by Turkiye.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Azerbaijan and Kazakhstan had the lowest DTP1 coverage and were also among the countries with the highest number of zero-dose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03261" y="2243674"/>
              <a:ext cx="1703110" cy="2809145"/>
            </a:xfrm>
            <a:custGeom>
              <a:avLst/>
              <a:gdLst/>
              <a:ahLst/>
              <a:cxnLst/>
              <a:rect l="0" t="0" r="0" b="0"/>
              <a:pathLst>
                <a:path w="1703110" h="2809145">
                  <a:moveTo>
                    <a:pt x="335789" y="1989891"/>
                  </a:moveTo>
                  <a:lnTo>
                    <a:pt x="381475" y="2028903"/>
                  </a:lnTo>
                  <a:lnTo>
                    <a:pt x="427160" y="2067915"/>
                  </a:lnTo>
                  <a:lnTo>
                    <a:pt x="472846" y="2106927"/>
                  </a:lnTo>
                  <a:lnTo>
                    <a:pt x="518532" y="2145939"/>
                  </a:lnTo>
                  <a:lnTo>
                    <a:pt x="564217" y="2184951"/>
                  </a:lnTo>
                  <a:lnTo>
                    <a:pt x="609903" y="2223964"/>
                  </a:lnTo>
                  <a:lnTo>
                    <a:pt x="655588" y="2262976"/>
                  </a:lnTo>
                  <a:lnTo>
                    <a:pt x="701274" y="2301988"/>
                  </a:lnTo>
                  <a:lnTo>
                    <a:pt x="746960" y="2341000"/>
                  </a:lnTo>
                  <a:lnTo>
                    <a:pt x="792645" y="2380012"/>
                  </a:lnTo>
                  <a:lnTo>
                    <a:pt x="838331" y="2419024"/>
                  </a:lnTo>
                  <a:lnTo>
                    <a:pt x="884017" y="2458036"/>
                  </a:lnTo>
                  <a:lnTo>
                    <a:pt x="929702" y="2497048"/>
                  </a:lnTo>
                  <a:lnTo>
                    <a:pt x="975388" y="2536060"/>
                  </a:lnTo>
                  <a:lnTo>
                    <a:pt x="1021074" y="2575072"/>
                  </a:lnTo>
                  <a:lnTo>
                    <a:pt x="1066759" y="2614084"/>
                  </a:lnTo>
                  <a:lnTo>
                    <a:pt x="1112445" y="2653096"/>
                  </a:lnTo>
                  <a:lnTo>
                    <a:pt x="1158130" y="2692108"/>
                  </a:lnTo>
                  <a:lnTo>
                    <a:pt x="1203816" y="2731120"/>
                  </a:lnTo>
                  <a:lnTo>
                    <a:pt x="1249502" y="2770132"/>
                  </a:lnTo>
                  <a:lnTo>
                    <a:pt x="1295187" y="2809145"/>
                  </a:lnTo>
                  <a:lnTo>
                    <a:pt x="1332028" y="2764486"/>
                  </a:lnTo>
                  <a:lnTo>
                    <a:pt x="1367330" y="2718601"/>
                  </a:lnTo>
                  <a:lnTo>
                    <a:pt x="1401052" y="2671543"/>
                  </a:lnTo>
                  <a:lnTo>
                    <a:pt x="1433156" y="2623366"/>
                  </a:lnTo>
                  <a:lnTo>
                    <a:pt x="1463603" y="2574126"/>
                  </a:lnTo>
                  <a:lnTo>
                    <a:pt x="1492359" y="2523879"/>
                  </a:lnTo>
                  <a:lnTo>
                    <a:pt x="1519391" y="2472685"/>
                  </a:lnTo>
                  <a:lnTo>
                    <a:pt x="1544667" y="2420601"/>
                  </a:lnTo>
                  <a:lnTo>
                    <a:pt x="1568159" y="2367688"/>
                  </a:lnTo>
                  <a:lnTo>
                    <a:pt x="1589838" y="2314007"/>
                  </a:lnTo>
                  <a:lnTo>
                    <a:pt x="1609681" y="2259620"/>
                  </a:lnTo>
                  <a:lnTo>
                    <a:pt x="1627664" y="2204590"/>
                  </a:lnTo>
                  <a:lnTo>
                    <a:pt x="1643766" y="2148981"/>
                  </a:lnTo>
                  <a:lnTo>
                    <a:pt x="1657968" y="2092857"/>
                  </a:lnTo>
                  <a:lnTo>
                    <a:pt x="1670255" y="2036283"/>
                  </a:lnTo>
                  <a:lnTo>
                    <a:pt x="1680612" y="1979323"/>
                  </a:lnTo>
                  <a:lnTo>
                    <a:pt x="1689028" y="1922045"/>
                  </a:lnTo>
                  <a:lnTo>
                    <a:pt x="1695491" y="1864514"/>
                  </a:lnTo>
                  <a:lnTo>
                    <a:pt x="1699996" y="1806796"/>
                  </a:lnTo>
                  <a:lnTo>
                    <a:pt x="1702536" y="1748958"/>
                  </a:lnTo>
                  <a:lnTo>
                    <a:pt x="1703110" y="1691068"/>
                  </a:lnTo>
                  <a:lnTo>
                    <a:pt x="1701715" y="1633191"/>
                  </a:lnTo>
                  <a:lnTo>
                    <a:pt x="1698354" y="1575395"/>
                  </a:lnTo>
                  <a:lnTo>
                    <a:pt x="1693031" y="1517747"/>
                  </a:lnTo>
                  <a:lnTo>
                    <a:pt x="1685751" y="1460314"/>
                  </a:lnTo>
                  <a:lnTo>
                    <a:pt x="1676524" y="1403160"/>
                  </a:lnTo>
                  <a:lnTo>
                    <a:pt x="1665360" y="1346354"/>
                  </a:lnTo>
                  <a:lnTo>
                    <a:pt x="1652271" y="1289959"/>
                  </a:lnTo>
                  <a:lnTo>
                    <a:pt x="1637273" y="1234042"/>
                  </a:lnTo>
                  <a:lnTo>
                    <a:pt x="1620384" y="1178667"/>
                  </a:lnTo>
                  <a:lnTo>
                    <a:pt x="1601622" y="1123898"/>
                  </a:lnTo>
                  <a:lnTo>
                    <a:pt x="1581010" y="1069799"/>
                  </a:lnTo>
                  <a:lnTo>
                    <a:pt x="1558571" y="1016431"/>
                  </a:lnTo>
                  <a:lnTo>
                    <a:pt x="1534331" y="963857"/>
                  </a:lnTo>
                  <a:lnTo>
                    <a:pt x="1508318" y="912137"/>
                  </a:lnTo>
                  <a:lnTo>
                    <a:pt x="1480562" y="861330"/>
                  </a:lnTo>
                  <a:lnTo>
                    <a:pt x="1451096" y="811497"/>
                  </a:lnTo>
                  <a:lnTo>
                    <a:pt x="1419953" y="762694"/>
                  </a:lnTo>
                  <a:lnTo>
                    <a:pt x="1387169" y="714977"/>
                  </a:lnTo>
                  <a:lnTo>
                    <a:pt x="1352783" y="668402"/>
                  </a:lnTo>
                  <a:lnTo>
                    <a:pt x="1316833" y="623023"/>
                  </a:lnTo>
                  <a:lnTo>
                    <a:pt x="1279362" y="578892"/>
                  </a:lnTo>
                  <a:lnTo>
                    <a:pt x="1240413" y="536060"/>
                  </a:lnTo>
                  <a:lnTo>
                    <a:pt x="1200030" y="494576"/>
                  </a:lnTo>
                  <a:lnTo>
                    <a:pt x="1158261" y="454489"/>
                  </a:lnTo>
                  <a:lnTo>
                    <a:pt x="1115154" y="415845"/>
                  </a:lnTo>
                  <a:lnTo>
                    <a:pt x="1070758" y="378688"/>
                  </a:lnTo>
                  <a:lnTo>
                    <a:pt x="1025125" y="343061"/>
                  </a:lnTo>
                  <a:lnTo>
                    <a:pt x="978307" y="309006"/>
                  </a:lnTo>
                  <a:lnTo>
                    <a:pt x="930359" y="276562"/>
                  </a:lnTo>
                  <a:lnTo>
                    <a:pt x="881336" y="245766"/>
                  </a:lnTo>
                  <a:lnTo>
                    <a:pt x="831295" y="216654"/>
                  </a:lnTo>
                  <a:lnTo>
                    <a:pt x="780293" y="189260"/>
                  </a:lnTo>
                  <a:lnTo>
                    <a:pt x="728390" y="163614"/>
                  </a:lnTo>
                  <a:lnTo>
                    <a:pt x="675645" y="139748"/>
                  </a:lnTo>
                  <a:lnTo>
                    <a:pt x="622119" y="117688"/>
                  </a:lnTo>
                  <a:lnTo>
                    <a:pt x="567875" y="97460"/>
                  </a:lnTo>
                  <a:lnTo>
                    <a:pt x="512974" y="79087"/>
                  </a:lnTo>
                  <a:lnTo>
                    <a:pt x="457481" y="62591"/>
                  </a:lnTo>
                  <a:lnTo>
                    <a:pt x="401459" y="47991"/>
                  </a:lnTo>
                  <a:lnTo>
                    <a:pt x="344973" y="35303"/>
                  </a:lnTo>
                  <a:lnTo>
                    <a:pt x="288088" y="24541"/>
                  </a:lnTo>
                  <a:lnTo>
                    <a:pt x="230871" y="15720"/>
                  </a:lnTo>
                  <a:lnTo>
                    <a:pt x="173387" y="8848"/>
                  </a:lnTo>
                  <a:lnTo>
                    <a:pt x="115703" y="3934"/>
                  </a:lnTo>
                  <a:lnTo>
                    <a:pt x="57884" y="983"/>
                  </a:lnTo>
                  <a:lnTo>
                    <a:pt x="0" y="0"/>
                  </a:lnTo>
                  <a:lnTo>
                    <a:pt x="0" y="60075"/>
                  </a:lnTo>
                  <a:lnTo>
                    <a:pt x="0" y="120151"/>
                  </a:lnTo>
                  <a:lnTo>
                    <a:pt x="0" y="180227"/>
                  </a:lnTo>
                  <a:lnTo>
                    <a:pt x="0" y="240303"/>
                  </a:lnTo>
                  <a:lnTo>
                    <a:pt x="0" y="300379"/>
                  </a:lnTo>
                  <a:lnTo>
                    <a:pt x="0" y="360455"/>
                  </a:lnTo>
                  <a:lnTo>
                    <a:pt x="0" y="420531"/>
                  </a:lnTo>
                  <a:lnTo>
                    <a:pt x="0" y="480607"/>
                  </a:lnTo>
                  <a:lnTo>
                    <a:pt x="0" y="540683"/>
                  </a:lnTo>
                  <a:lnTo>
                    <a:pt x="0" y="600759"/>
                  </a:lnTo>
                  <a:lnTo>
                    <a:pt x="0" y="660835"/>
                  </a:lnTo>
                  <a:lnTo>
                    <a:pt x="0" y="720911"/>
                  </a:lnTo>
                  <a:lnTo>
                    <a:pt x="0" y="780987"/>
                  </a:lnTo>
                  <a:lnTo>
                    <a:pt x="0" y="841063"/>
                  </a:lnTo>
                  <a:lnTo>
                    <a:pt x="0" y="901139"/>
                  </a:lnTo>
                  <a:lnTo>
                    <a:pt x="0" y="961215"/>
                  </a:lnTo>
                  <a:lnTo>
                    <a:pt x="0" y="1021291"/>
                  </a:lnTo>
                  <a:lnTo>
                    <a:pt x="0" y="1081366"/>
                  </a:lnTo>
                  <a:lnTo>
                    <a:pt x="0" y="1141442"/>
                  </a:lnTo>
                  <a:lnTo>
                    <a:pt x="0" y="1201518"/>
                  </a:lnTo>
                  <a:lnTo>
                    <a:pt x="0" y="1261594"/>
                  </a:lnTo>
                  <a:lnTo>
                    <a:pt x="58980" y="1265551"/>
                  </a:lnTo>
                  <a:lnTo>
                    <a:pt x="116904" y="1277351"/>
                  </a:lnTo>
                  <a:lnTo>
                    <a:pt x="172732" y="1296782"/>
                  </a:lnTo>
                  <a:lnTo>
                    <a:pt x="225465" y="1323496"/>
                  </a:lnTo>
                  <a:lnTo>
                    <a:pt x="274157" y="1357014"/>
                  </a:lnTo>
                  <a:lnTo>
                    <a:pt x="317935" y="1396736"/>
                  </a:lnTo>
                  <a:lnTo>
                    <a:pt x="356015" y="1441950"/>
                  </a:lnTo>
                  <a:lnTo>
                    <a:pt x="387714" y="1491845"/>
                  </a:lnTo>
                  <a:lnTo>
                    <a:pt x="412465" y="1545527"/>
                  </a:lnTo>
                  <a:lnTo>
                    <a:pt x="429824" y="1602035"/>
                  </a:lnTo>
                  <a:lnTo>
                    <a:pt x="439479" y="1660354"/>
                  </a:lnTo>
                  <a:lnTo>
                    <a:pt x="441257" y="1719441"/>
                  </a:lnTo>
                  <a:lnTo>
                    <a:pt x="435127" y="1778235"/>
                  </a:lnTo>
                  <a:lnTo>
                    <a:pt x="421199" y="1835684"/>
                  </a:lnTo>
                  <a:lnTo>
                    <a:pt x="399722" y="1890758"/>
                  </a:lnTo>
                  <a:lnTo>
                    <a:pt x="371081" y="194246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055778" y="4233565"/>
              <a:ext cx="1642671" cy="1416412"/>
            </a:xfrm>
            <a:custGeom>
              <a:avLst/>
              <a:gdLst/>
              <a:ahLst/>
              <a:cxnLst/>
              <a:rect l="0" t="0" r="0" b="0"/>
              <a:pathLst>
                <a:path w="1642671" h="1416412">
                  <a:moveTo>
                    <a:pt x="257394" y="145531"/>
                  </a:moveTo>
                  <a:lnTo>
                    <a:pt x="245138" y="204344"/>
                  </a:lnTo>
                  <a:lnTo>
                    <a:pt x="232881" y="263156"/>
                  </a:lnTo>
                  <a:lnTo>
                    <a:pt x="220624" y="321968"/>
                  </a:lnTo>
                  <a:lnTo>
                    <a:pt x="208367" y="380780"/>
                  </a:lnTo>
                  <a:lnTo>
                    <a:pt x="196110" y="439593"/>
                  </a:lnTo>
                  <a:lnTo>
                    <a:pt x="183853" y="498405"/>
                  </a:lnTo>
                  <a:lnTo>
                    <a:pt x="171596" y="557217"/>
                  </a:lnTo>
                  <a:lnTo>
                    <a:pt x="159339" y="616030"/>
                  </a:lnTo>
                  <a:lnTo>
                    <a:pt x="147082" y="674842"/>
                  </a:lnTo>
                  <a:lnTo>
                    <a:pt x="134825" y="733654"/>
                  </a:lnTo>
                  <a:lnTo>
                    <a:pt x="122569" y="792467"/>
                  </a:lnTo>
                  <a:lnTo>
                    <a:pt x="110312" y="851279"/>
                  </a:lnTo>
                  <a:lnTo>
                    <a:pt x="98055" y="910091"/>
                  </a:lnTo>
                  <a:lnTo>
                    <a:pt x="85798" y="968904"/>
                  </a:lnTo>
                  <a:lnTo>
                    <a:pt x="73541" y="1027716"/>
                  </a:lnTo>
                  <a:lnTo>
                    <a:pt x="61284" y="1086528"/>
                  </a:lnTo>
                  <a:lnTo>
                    <a:pt x="49027" y="1145340"/>
                  </a:lnTo>
                  <a:lnTo>
                    <a:pt x="36770" y="1204153"/>
                  </a:lnTo>
                  <a:lnTo>
                    <a:pt x="24513" y="1262965"/>
                  </a:lnTo>
                  <a:lnTo>
                    <a:pt x="12256" y="1321777"/>
                  </a:lnTo>
                  <a:lnTo>
                    <a:pt x="0" y="1380590"/>
                  </a:lnTo>
                  <a:lnTo>
                    <a:pt x="57717" y="1391583"/>
                  </a:lnTo>
                  <a:lnTo>
                    <a:pt x="115780" y="1400579"/>
                  </a:lnTo>
                  <a:lnTo>
                    <a:pt x="174119" y="1407567"/>
                  </a:lnTo>
                  <a:lnTo>
                    <a:pt x="232664" y="1412539"/>
                  </a:lnTo>
                  <a:lnTo>
                    <a:pt x="291345" y="1415488"/>
                  </a:lnTo>
                  <a:lnTo>
                    <a:pt x="350093" y="1416412"/>
                  </a:lnTo>
                  <a:lnTo>
                    <a:pt x="408839" y="1415308"/>
                  </a:lnTo>
                  <a:lnTo>
                    <a:pt x="467511" y="1412179"/>
                  </a:lnTo>
                  <a:lnTo>
                    <a:pt x="526040" y="1407028"/>
                  </a:lnTo>
                  <a:lnTo>
                    <a:pt x="584357" y="1399861"/>
                  </a:lnTo>
                  <a:lnTo>
                    <a:pt x="642392" y="1390687"/>
                  </a:lnTo>
                  <a:lnTo>
                    <a:pt x="700076" y="1379517"/>
                  </a:lnTo>
                  <a:lnTo>
                    <a:pt x="757340" y="1366363"/>
                  </a:lnTo>
                  <a:lnTo>
                    <a:pt x="814117" y="1351242"/>
                  </a:lnTo>
                  <a:lnTo>
                    <a:pt x="870338" y="1334172"/>
                  </a:lnTo>
                  <a:lnTo>
                    <a:pt x="925937" y="1315172"/>
                  </a:lnTo>
                  <a:lnTo>
                    <a:pt x="980847" y="1294267"/>
                  </a:lnTo>
                  <a:lnTo>
                    <a:pt x="1035004" y="1271479"/>
                  </a:lnTo>
                  <a:lnTo>
                    <a:pt x="1088343" y="1246837"/>
                  </a:lnTo>
                  <a:lnTo>
                    <a:pt x="1140799" y="1220370"/>
                  </a:lnTo>
                  <a:lnTo>
                    <a:pt x="1192312" y="1192110"/>
                  </a:lnTo>
                  <a:lnTo>
                    <a:pt x="1242819" y="1162089"/>
                  </a:lnTo>
                  <a:lnTo>
                    <a:pt x="1292261" y="1130344"/>
                  </a:lnTo>
                  <a:lnTo>
                    <a:pt x="1340578" y="1096912"/>
                  </a:lnTo>
                  <a:lnTo>
                    <a:pt x="1387713" y="1061834"/>
                  </a:lnTo>
                  <a:lnTo>
                    <a:pt x="1433611" y="1025151"/>
                  </a:lnTo>
                  <a:lnTo>
                    <a:pt x="1478215" y="986907"/>
                  </a:lnTo>
                  <a:lnTo>
                    <a:pt x="1521474" y="947146"/>
                  </a:lnTo>
                  <a:lnTo>
                    <a:pt x="1563336" y="905918"/>
                  </a:lnTo>
                  <a:lnTo>
                    <a:pt x="1603751" y="863270"/>
                  </a:lnTo>
                  <a:lnTo>
                    <a:pt x="1642671" y="819253"/>
                  </a:lnTo>
                  <a:lnTo>
                    <a:pt x="1596985" y="780241"/>
                  </a:lnTo>
                  <a:lnTo>
                    <a:pt x="1551299" y="741229"/>
                  </a:lnTo>
                  <a:lnTo>
                    <a:pt x="1505614" y="702217"/>
                  </a:lnTo>
                  <a:lnTo>
                    <a:pt x="1459928" y="663205"/>
                  </a:lnTo>
                  <a:lnTo>
                    <a:pt x="1414242" y="624193"/>
                  </a:lnTo>
                  <a:lnTo>
                    <a:pt x="1368557" y="585180"/>
                  </a:lnTo>
                  <a:lnTo>
                    <a:pt x="1322871" y="546168"/>
                  </a:lnTo>
                  <a:lnTo>
                    <a:pt x="1277185" y="507156"/>
                  </a:lnTo>
                  <a:lnTo>
                    <a:pt x="1231500" y="468144"/>
                  </a:lnTo>
                  <a:lnTo>
                    <a:pt x="1185814" y="429132"/>
                  </a:lnTo>
                  <a:lnTo>
                    <a:pt x="1140129" y="390120"/>
                  </a:lnTo>
                  <a:lnTo>
                    <a:pt x="1094443" y="351108"/>
                  </a:lnTo>
                  <a:lnTo>
                    <a:pt x="1048757" y="312096"/>
                  </a:lnTo>
                  <a:lnTo>
                    <a:pt x="1003072" y="273084"/>
                  </a:lnTo>
                  <a:lnTo>
                    <a:pt x="957386" y="234072"/>
                  </a:lnTo>
                  <a:lnTo>
                    <a:pt x="911700" y="195060"/>
                  </a:lnTo>
                  <a:lnTo>
                    <a:pt x="866015" y="156048"/>
                  </a:lnTo>
                  <a:lnTo>
                    <a:pt x="820329" y="117036"/>
                  </a:lnTo>
                  <a:lnTo>
                    <a:pt x="774643" y="78024"/>
                  </a:lnTo>
                  <a:lnTo>
                    <a:pt x="728958" y="39012"/>
                  </a:lnTo>
                  <a:lnTo>
                    <a:pt x="683272" y="0"/>
                  </a:lnTo>
                  <a:lnTo>
                    <a:pt x="642057" y="42198"/>
                  </a:lnTo>
                  <a:lnTo>
                    <a:pt x="595585" y="78526"/>
                  </a:lnTo>
                  <a:lnTo>
                    <a:pt x="544685" y="108337"/>
                  </a:lnTo>
                  <a:lnTo>
                    <a:pt x="490266" y="131096"/>
                  </a:lnTo>
                  <a:lnTo>
                    <a:pt x="433299" y="146400"/>
                  </a:lnTo>
                  <a:lnTo>
                    <a:pt x="374801" y="153973"/>
                  </a:lnTo>
                  <a:lnTo>
                    <a:pt x="315815" y="153682"/>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054823" y="4216562"/>
              <a:ext cx="1258349" cy="1397593"/>
            </a:xfrm>
            <a:custGeom>
              <a:avLst/>
              <a:gdLst/>
              <a:ahLst/>
              <a:cxnLst/>
              <a:rect l="0" t="0" r="0" b="0"/>
              <a:pathLst>
                <a:path w="1258349" h="1397593">
                  <a:moveTo>
                    <a:pt x="998842" y="0"/>
                  </a:moveTo>
                  <a:lnTo>
                    <a:pt x="951279" y="36698"/>
                  </a:lnTo>
                  <a:lnTo>
                    <a:pt x="903715" y="73397"/>
                  </a:lnTo>
                  <a:lnTo>
                    <a:pt x="856151" y="110095"/>
                  </a:lnTo>
                  <a:lnTo>
                    <a:pt x="808587" y="146794"/>
                  </a:lnTo>
                  <a:lnTo>
                    <a:pt x="761023" y="183493"/>
                  </a:lnTo>
                  <a:lnTo>
                    <a:pt x="713459" y="220191"/>
                  </a:lnTo>
                  <a:lnTo>
                    <a:pt x="665895" y="256890"/>
                  </a:lnTo>
                  <a:lnTo>
                    <a:pt x="618331" y="293589"/>
                  </a:lnTo>
                  <a:lnTo>
                    <a:pt x="570767" y="330287"/>
                  </a:lnTo>
                  <a:lnTo>
                    <a:pt x="523203" y="366986"/>
                  </a:lnTo>
                  <a:lnTo>
                    <a:pt x="475639" y="403684"/>
                  </a:lnTo>
                  <a:lnTo>
                    <a:pt x="428075" y="440383"/>
                  </a:lnTo>
                  <a:lnTo>
                    <a:pt x="380511" y="477082"/>
                  </a:lnTo>
                  <a:lnTo>
                    <a:pt x="332947" y="513780"/>
                  </a:lnTo>
                  <a:lnTo>
                    <a:pt x="285383" y="550479"/>
                  </a:lnTo>
                  <a:lnTo>
                    <a:pt x="237819" y="587178"/>
                  </a:lnTo>
                  <a:lnTo>
                    <a:pt x="190255" y="623876"/>
                  </a:lnTo>
                  <a:lnTo>
                    <a:pt x="142691" y="660575"/>
                  </a:lnTo>
                  <a:lnTo>
                    <a:pt x="95127" y="697274"/>
                  </a:lnTo>
                  <a:lnTo>
                    <a:pt x="47563" y="733972"/>
                  </a:lnTo>
                  <a:lnTo>
                    <a:pt x="0" y="770671"/>
                  </a:lnTo>
                  <a:lnTo>
                    <a:pt x="37676" y="817755"/>
                  </a:lnTo>
                  <a:lnTo>
                    <a:pt x="76996" y="863476"/>
                  </a:lnTo>
                  <a:lnTo>
                    <a:pt x="117910" y="907776"/>
                  </a:lnTo>
                  <a:lnTo>
                    <a:pt x="160367" y="950600"/>
                  </a:lnTo>
                  <a:lnTo>
                    <a:pt x="204313" y="991894"/>
                  </a:lnTo>
                  <a:lnTo>
                    <a:pt x="249693" y="1031606"/>
                  </a:lnTo>
                  <a:lnTo>
                    <a:pt x="296451" y="1069687"/>
                  </a:lnTo>
                  <a:lnTo>
                    <a:pt x="344527" y="1106089"/>
                  </a:lnTo>
                  <a:lnTo>
                    <a:pt x="393862" y="1140767"/>
                  </a:lnTo>
                  <a:lnTo>
                    <a:pt x="444394" y="1173675"/>
                  </a:lnTo>
                  <a:lnTo>
                    <a:pt x="496059" y="1204775"/>
                  </a:lnTo>
                  <a:lnTo>
                    <a:pt x="548792" y="1234026"/>
                  </a:lnTo>
                  <a:lnTo>
                    <a:pt x="602528" y="1261392"/>
                  </a:lnTo>
                  <a:lnTo>
                    <a:pt x="657200" y="1286838"/>
                  </a:lnTo>
                  <a:lnTo>
                    <a:pt x="712737" y="1310333"/>
                  </a:lnTo>
                  <a:lnTo>
                    <a:pt x="769072" y="1331847"/>
                  </a:lnTo>
                  <a:lnTo>
                    <a:pt x="826133" y="1351353"/>
                  </a:lnTo>
                  <a:lnTo>
                    <a:pt x="883849" y="1368827"/>
                  </a:lnTo>
                  <a:lnTo>
                    <a:pt x="942147" y="1384247"/>
                  </a:lnTo>
                  <a:lnTo>
                    <a:pt x="1000954" y="1397593"/>
                  </a:lnTo>
                  <a:lnTo>
                    <a:pt x="1013211" y="1338781"/>
                  </a:lnTo>
                  <a:lnTo>
                    <a:pt x="1025468" y="1279969"/>
                  </a:lnTo>
                  <a:lnTo>
                    <a:pt x="1037725" y="1221156"/>
                  </a:lnTo>
                  <a:lnTo>
                    <a:pt x="1049982" y="1162344"/>
                  </a:lnTo>
                  <a:lnTo>
                    <a:pt x="1062239" y="1103532"/>
                  </a:lnTo>
                  <a:lnTo>
                    <a:pt x="1074496" y="1044720"/>
                  </a:lnTo>
                  <a:lnTo>
                    <a:pt x="1086753" y="985907"/>
                  </a:lnTo>
                  <a:lnTo>
                    <a:pt x="1099010" y="927095"/>
                  </a:lnTo>
                  <a:lnTo>
                    <a:pt x="1111266" y="868283"/>
                  </a:lnTo>
                  <a:lnTo>
                    <a:pt x="1123523" y="809470"/>
                  </a:lnTo>
                  <a:lnTo>
                    <a:pt x="1135780" y="750658"/>
                  </a:lnTo>
                  <a:lnTo>
                    <a:pt x="1148037" y="691846"/>
                  </a:lnTo>
                  <a:lnTo>
                    <a:pt x="1160294" y="633033"/>
                  </a:lnTo>
                  <a:lnTo>
                    <a:pt x="1172551" y="574221"/>
                  </a:lnTo>
                  <a:lnTo>
                    <a:pt x="1184808" y="515409"/>
                  </a:lnTo>
                  <a:lnTo>
                    <a:pt x="1197065" y="456597"/>
                  </a:lnTo>
                  <a:lnTo>
                    <a:pt x="1209322" y="397784"/>
                  </a:lnTo>
                  <a:lnTo>
                    <a:pt x="1221579" y="338972"/>
                  </a:lnTo>
                  <a:lnTo>
                    <a:pt x="1233835" y="280160"/>
                  </a:lnTo>
                  <a:lnTo>
                    <a:pt x="1246092" y="221347"/>
                  </a:lnTo>
                  <a:lnTo>
                    <a:pt x="1258349" y="162535"/>
                  </a:lnTo>
                  <a:lnTo>
                    <a:pt x="1198232" y="145490"/>
                  </a:lnTo>
                  <a:lnTo>
                    <a:pt x="1141122" y="120129"/>
                  </a:lnTo>
                  <a:lnTo>
                    <a:pt x="1088164" y="86960"/>
                  </a:lnTo>
                  <a:lnTo>
                    <a:pt x="1040419" y="4664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34933" y="4035663"/>
              <a:ext cx="1318732" cy="951569"/>
            </a:xfrm>
            <a:custGeom>
              <a:avLst/>
              <a:gdLst/>
              <a:ahLst/>
              <a:cxnLst/>
              <a:rect l="0" t="0" r="0" b="0"/>
              <a:pathLst>
                <a:path w="1318732" h="951569">
                  <a:moveTo>
                    <a:pt x="1235798" y="0"/>
                  </a:moveTo>
                  <a:lnTo>
                    <a:pt x="1176950" y="12086"/>
                  </a:lnTo>
                  <a:lnTo>
                    <a:pt x="1118103" y="24173"/>
                  </a:lnTo>
                  <a:lnTo>
                    <a:pt x="1059255" y="36259"/>
                  </a:lnTo>
                  <a:lnTo>
                    <a:pt x="1000408" y="48346"/>
                  </a:lnTo>
                  <a:lnTo>
                    <a:pt x="941560" y="60433"/>
                  </a:lnTo>
                  <a:lnTo>
                    <a:pt x="882713" y="72519"/>
                  </a:lnTo>
                  <a:lnTo>
                    <a:pt x="823865" y="84606"/>
                  </a:lnTo>
                  <a:lnTo>
                    <a:pt x="765018" y="96692"/>
                  </a:lnTo>
                  <a:lnTo>
                    <a:pt x="706170" y="108779"/>
                  </a:lnTo>
                  <a:lnTo>
                    <a:pt x="647322" y="120866"/>
                  </a:lnTo>
                  <a:lnTo>
                    <a:pt x="588475" y="132952"/>
                  </a:lnTo>
                  <a:lnTo>
                    <a:pt x="529627" y="145039"/>
                  </a:lnTo>
                  <a:lnTo>
                    <a:pt x="470780" y="157125"/>
                  </a:lnTo>
                  <a:lnTo>
                    <a:pt x="411932" y="169212"/>
                  </a:lnTo>
                  <a:lnTo>
                    <a:pt x="353085" y="181299"/>
                  </a:lnTo>
                  <a:lnTo>
                    <a:pt x="294237" y="193385"/>
                  </a:lnTo>
                  <a:lnTo>
                    <a:pt x="235390" y="205472"/>
                  </a:lnTo>
                  <a:lnTo>
                    <a:pt x="176542" y="217558"/>
                  </a:lnTo>
                  <a:lnTo>
                    <a:pt x="117695" y="229645"/>
                  </a:lnTo>
                  <a:lnTo>
                    <a:pt x="58847" y="241732"/>
                  </a:lnTo>
                  <a:lnTo>
                    <a:pt x="0" y="253818"/>
                  </a:lnTo>
                  <a:lnTo>
                    <a:pt x="12999" y="311935"/>
                  </a:lnTo>
                  <a:lnTo>
                    <a:pt x="28022" y="369563"/>
                  </a:lnTo>
                  <a:lnTo>
                    <a:pt x="45051" y="426630"/>
                  </a:lnTo>
                  <a:lnTo>
                    <a:pt x="64065" y="483066"/>
                  </a:lnTo>
                  <a:lnTo>
                    <a:pt x="85040" y="538804"/>
                  </a:lnTo>
                  <a:lnTo>
                    <a:pt x="107951" y="593773"/>
                  </a:lnTo>
                  <a:lnTo>
                    <a:pt x="132770" y="647909"/>
                  </a:lnTo>
                  <a:lnTo>
                    <a:pt x="159466" y="701143"/>
                  </a:lnTo>
                  <a:lnTo>
                    <a:pt x="188008" y="753412"/>
                  </a:lnTo>
                  <a:lnTo>
                    <a:pt x="218359" y="804651"/>
                  </a:lnTo>
                  <a:lnTo>
                    <a:pt x="250482" y="854797"/>
                  </a:lnTo>
                  <a:lnTo>
                    <a:pt x="284340" y="903790"/>
                  </a:lnTo>
                  <a:lnTo>
                    <a:pt x="319889" y="951569"/>
                  </a:lnTo>
                  <a:lnTo>
                    <a:pt x="367453" y="914871"/>
                  </a:lnTo>
                  <a:lnTo>
                    <a:pt x="415017" y="878172"/>
                  </a:lnTo>
                  <a:lnTo>
                    <a:pt x="462581" y="841473"/>
                  </a:lnTo>
                  <a:lnTo>
                    <a:pt x="510145" y="804775"/>
                  </a:lnTo>
                  <a:lnTo>
                    <a:pt x="557709" y="768076"/>
                  </a:lnTo>
                  <a:lnTo>
                    <a:pt x="605273" y="731377"/>
                  </a:lnTo>
                  <a:lnTo>
                    <a:pt x="652837" y="694679"/>
                  </a:lnTo>
                  <a:lnTo>
                    <a:pt x="700401" y="657980"/>
                  </a:lnTo>
                  <a:lnTo>
                    <a:pt x="747965" y="621282"/>
                  </a:lnTo>
                  <a:lnTo>
                    <a:pt x="795529" y="584583"/>
                  </a:lnTo>
                  <a:lnTo>
                    <a:pt x="843093" y="547884"/>
                  </a:lnTo>
                  <a:lnTo>
                    <a:pt x="890657" y="511186"/>
                  </a:lnTo>
                  <a:lnTo>
                    <a:pt x="938221" y="474487"/>
                  </a:lnTo>
                  <a:lnTo>
                    <a:pt x="985785" y="437788"/>
                  </a:lnTo>
                  <a:lnTo>
                    <a:pt x="1033349" y="401090"/>
                  </a:lnTo>
                  <a:lnTo>
                    <a:pt x="1080912" y="364391"/>
                  </a:lnTo>
                  <a:lnTo>
                    <a:pt x="1128476" y="327692"/>
                  </a:lnTo>
                  <a:lnTo>
                    <a:pt x="1176040" y="290994"/>
                  </a:lnTo>
                  <a:lnTo>
                    <a:pt x="1223604" y="254295"/>
                  </a:lnTo>
                  <a:lnTo>
                    <a:pt x="1271168" y="217597"/>
                  </a:lnTo>
                  <a:lnTo>
                    <a:pt x="1318732" y="180898"/>
                  </a:lnTo>
                  <a:lnTo>
                    <a:pt x="1282022" y="125036"/>
                  </a:lnTo>
                  <a:lnTo>
                    <a:pt x="1254164" y="6427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00111" y="3541484"/>
              <a:ext cx="1274279" cy="747998"/>
            </a:xfrm>
            <a:custGeom>
              <a:avLst/>
              <a:gdLst/>
              <a:ahLst/>
              <a:cxnLst/>
              <a:rect l="0" t="0" r="0" b="0"/>
              <a:pathLst>
                <a:path w="1274279" h="747998">
                  <a:moveTo>
                    <a:pt x="1274279" y="300254"/>
                  </a:moveTo>
                  <a:lnTo>
                    <a:pt x="1215929" y="285956"/>
                  </a:lnTo>
                  <a:lnTo>
                    <a:pt x="1157580" y="271658"/>
                  </a:lnTo>
                  <a:lnTo>
                    <a:pt x="1099230" y="257360"/>
                  </a:lnTo>
                  <a:lnTo>
                    <a:pt x="1040880" y="243062"/>
                  </a:lnTo>
                  <a:lnTo>
                    <a:pt x="982530" y="228764"/>
                  </a:lnTo>
                  <a:lnTo>
                    <a:pt x="924181" y="214467"/>
                  </a:lnTo>
                  <a:lnTo>
                    <a:pt x="865831" y="200169"/>
                  </a:lnTo>
                  <a:lnTo>
                    <a:pt x="807481" y="185871"/>
                  </a:lnTo>
                  <a:lnTo>
                    <a:pt x="749131" y="171573"/>
                  </a:lnTo>
                  <a:lnTo>
                    <a:pt x="690782" y="157275"/>
                  </a:lnTo>
                  <a:lnTo>
                    <a:pt x="632432" y="142978"/>
                  </a:lnTo>
                  <a:lnTo>
                    <a:pt x="574082" y="128680"/>
                  </a:lnTo>
                  <a:lnTo>
                    <a:pt x="515733" y="114382"/>
                  </a:lnTo>
                  <a:lnTo>
                    <a:pt x="457383" y="100084"/>
                  </a:lnTo>
                  <a:lnTo>
                    <a:pt x="399033" y="85786"/>
                  </a:lnTo>
                  <a:lnTo>
                    <a:pt x="340683" y="71489"/>
                  </a:lnTo>
                  <a:lnTo>
                    <a:pt x="282334" y="57191"/>
                  </a:lnTo>
                  <a:lnTo>
                    <a:pt x="223984" y="42893"/>
                  </a:lnTo>
                  <a:lnTo>
                    <a:pt x="165634" y="28595"/>
                  </a:lnTo>
                  <a:lnTo>
                    <a:pt x="107284" y="14297"/>
                  </a:lnTo>
                  <a:lnTo>
                    <a:pt x="48935" y="0"/>
                  </a:lnTo>
                  <a:lnTo>
                    <a:pt x="36088" y="56578"/>
                  </a:lnTo>
                  <a:lnTo>
                    <a:pt x="25176" y="113562"/>
                  </a:lnTo>
                  <a:lnTo>
                    <a:pt x="16212" y="170884"/>
                  </a:lnTo>
                  <a:lnTo>
                    <a:pt x="9205" y="228478"/>
                  </a:lnTo>
                  <a:lnTo>
                    <a:pt x="4164" y="286277"/>
                  </a:lnTo>
                  <a:lnTo>
                    <a:pt x="1094" y="344215"/>
                  </a:lnTo>
                  <a:lnTo>
                    <a:pt x="0" y="402223"/>
                  </a:lnTo>
                  <a:lnTo>
                    <a:pt x="881" y="460235"/>
                  </a:lnTo>
                  <a:lnTo>
                    <a:pt x="3739" y="518183"/>
                  </a:lnTo>
                  <a:lnTo>
                    <a:pt x="8568" y="576001"/>
                  </a:lnTo>
                  <a:lnTo>
                    <a:pt x="15364" y="633620"/>
                  </a:lnTo>
                  <a:lnTo>
                    <a:pt x="24119" y="690975"/>
                  </a:lnTo>
                  <a:lnTo>
                    <a:pt x="34822" y="747998"/>
                  </a:lnTo>
                  <a:lnTo>
                    <a:pt x="93669" y="735911"/>
                  </a:lnTo>
                  <a:lnTo>
                    <a:pt x="152517" y="723824"/>
                  </a:lnTo>
                  <a:lnTo>
                    <a:pt x="211364" y="711738"/>
                  </a:lnTo>
                  <a:lnTo>
                    <a:pt x="270212" y="699651"/>
                  </a:lnTo>
                  <a:lnTo>
                    <a:pt x="329060" y="687565"/>
                  </a:lnTo>
                  <a:lnTo>
                    <a:pt x="387907" y="675478"/>
                  </a:lnTo>
                  <a:lnTo>
                    <a:pt x="446755" y="663391"/>
                  </a:lnTo>
                  <a:lnTo>
                    <a:pt x="505602" y="651305"/>
                  </a:lnTo>
                  <a:lnTo>
                    <a:pt x="564450" y="639218"/>
                  </a:lnTo>
                  <a:lnTo>
                    <a:pt x="623297" y="627132"/>
                  </a:lnTo>
                  <a:lnTo>
                    <a:pt x="682145" y="615045"/>
                  </a:lnTo>
                  <a:lnTo>
                    <a:pt x="740992" y="602958"/>
                  </a:lnTo>
                  <a:lnTo>
                    <a:pt x="799840" y="590872"/>
                  </a:lnTo>
                  <a:lnTo>
                    <a:pt x="858687" y="578785"/>
                  </a:lnTo>
                  <a:lnTo>
                    <a:pt x="917535" y="566699"/>
                  </a:lnTo>
                  <a:lnTo>
                    <a:pt x="976383" y="554612"/>
                  </a:lnTo>
                  <a:lnTo>
                    <a:pt x="1035230" y="542525"/>
                  </a:lnTo>
                  <a:lnTo>
                    <a:pt x="1094078" y="530439"/>
                  </a:lnTo>
                  <a:lnTo>
                    <a:pt x="1152925" y="518352"/>
                  </a:lnTo>
                  <a:lnTo>
                    <a:pt x="1211773" y="506266"/>
                  </a:lnTo>
                  <a:lnTo>
                    <a:pt x="1270620" y="494179"/>
                  </a:lnTo>
                  <a:lnTo>
                    <a:pt x="1262258" y="429593"/>
                  </a:lnTo>
                  <a:lnTo>
                    <a:pt x="1263486" y="364479"/>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749046" y="2958948"/>
              <a:ext cx="1294523" cy="882789"/>
            </a:xfrm>
            <a:custGeom>
              <a:avLst/>
              <a:gdLst/>
              <a:ahLst/>
              <a:cxnLst/>
              <a:rect l="0" t="0" r="0" b="0"/>
              <a:pathLst>
                <a:path w="1294523" h="882789">
                  <a:moveTo>
                    <a:pt x="1294523" y="731761"/>
                  </a:moveTo>
                  <a:lnTo>
                    <a:pt x="1245585" y="696915"/>
                  </a:lnTo>
                  <a:lnTo>
                    <a:pt x="1196648" y="662070"/>
                  </a:lnTo>
                  <a:lnTo>
                    <a:pt x="1147710" y="627224"/>
                  </a:lnTo>
                  <a:lnTo>
                    <a:pt x="1098773" y="592378"/>
                  </a:lnTo>
                  <a:lnTo>
                    <a:pt x="1049835" y="557532"/>
                  </a:lnTo>
                  <a:lnTo>
                    <a:pt x="1000897" y="522686"/>
                  </a:lnTo>
                  <a:lnTo>
                    <a:pt x="951960" y="487841"/>
                  </a:lnTo>
                  <a:lnTo>
                    <a:pt x="903022" y="452995"/>
                  </a:lnTo>
                  <a:lnTo>
                    <a:pt x="854085" y="418149"/>
                  </a:lnTo>
                  <a:lnTo>
                    <a:pt x="805147" y="383303"/>
                  </a:lnTo>
                  <a:lnTo>
                    <a:pt x="756209" y="348457"/>
                  </a:lnTo>
                  <a:lnTo>
                    <a:pt x="707272" y="313612"/>
                  </a:lnTo>
                  <a:lnTo>
                    <a:pt x="658334" y="278766"/>
                  </a:lnTo>
                  <a:lnTo>
                    <a:pt x="609397" y="243920"/>
                  </a:lnTo>
                  <a:lnTo>
                    <a:pt x="560459" y="209074"/>
                  </a:lnTo>
                  <a:lnTo>
                    <a:pt x="511521" y="174228"/>
                  </a:lnTo>
                  <a:lnTo>
                    <a:pt x="462584" y="139383"/>
                  </a:lnTo>
                  <a:lnTo>
                    <a:pt x="413646" y="104537"/>
                  </a:lnTo>
                  <a:lnTo>
                    <a:pt x="364709" y="69691"/>
                  </a:lnTo>
                  <a:lnTo>
                    <a:pt x="315771" y="34845"/>
                  </a:lnTo>
                  <a:lnTo>
                    <a:pt x="266833" y="0"/>
                  </a:lnTo>
                  <a:lnTo>
                    <a:pt x="233672" y="48309"/>
                  </a:lnTo>
                  <a:lnTo>
                    <a:pt x="202193" y="97730"/>
                  </a:lnTo>
                  <a:lnTo>
                    <a:pt x="172432" y="148205"/>
                  </a:lnTo>
                  <a:lnTo>
                    <a:pt x="144425" y="199673"/>
                  </a:lnTo>
                  <a:lnTo>
                    <a:pt x="118205" y="252075"/>
                  </a:lnTo>
                  <a:lnTo>
                    <a:pt x="93804" y="305347"/>
                  </a:lnTo>
                  <a:lnTo>
                    <a:pt x="71249" y="359428"/>
                  </a:lnTo>
                  <a:lnTo>
                    <a:pt x="50568" y="414252"/>
                  </a:lnTo>
                  <a:lnTo>
                    <a:pt x="31785" y="469755"/>
                  </a:lnTo>
                  <a:lnTo>
                    <a:pt x="14922" y="525872"/>
                  </a:lnTo>
                  <a:lnTo>
                    <a:pt x="0" y="582535"/>
                  </a:lnTo>
                  <a:lnTo>
                    <a:pt x="58349" y="596833"/>
                  </a:lnTo>
                  <a:lnTo>
                    <a:pt x="116699" y="611131"/>
                  </a:lnTo>
                  <a:lnTo>
                    <a:pt x="175049" y="625428"/>
                  </a:lnTo>
                  <a:lnTo>
                    <a:pt x="233398" y="639726"/>
                  </a:lnTo>
                  <a:lnTo>
                    <a:pt x="291748" y="654024"/>
                  </a:lnTo>
                  <a:lnTo>
                    <a:pt x="350098" y="668322"/>
                  </a:lnTo>
                  <a:lnTo>
                    <a:pt x="408448" y="682620"/>
                  </a:lnTo>
                  <a:lnTo>
                    <a:pt x="466797" y="696917"/>
                  </a:lnTo>
                  <a:lnTo>
                    <a:pt x="525147" y="711215"/>
                  </a:lnTo>
                  <a:lnTo>
                    <a:pt x="583497" y="725513"/>
                  </a:lnTo>
                  <a:lnTo>
                    <a:pt x="641847" y="739811"/>
                  </a:lnTo>
                  <a:lnTo>
                    <a:pt x="700196" y="754109"/>
                  </a:lnTo>
                  <a:lnTo>
                    <a:pt x="758546" y="768406"/>
                  </a:lnTo>
                  <a:lnTo>
                    <a:pt x="816896" y="782704"/>
                  </a:lnTo>
                  <a:lnTo>
                    <a:pt x="875246" y="797002"/>
                  </a:lnTo>
                  <a:lnTo>
                    <a:pt x="933595" y="811300"/>
                  </a:lnTo>
                  <a:lnTo>
                    <a:pt x="991945" y="825598"/>
                  </a:lnTo>
                  <a:lnTo>
                    <a:pt x="1050295" y="839896"/>
                  </a:lnTo>
                  <a:lnTo>
                    <a:pt x="1108644" y="854193"/>
                  </a:lnTo>
                  <a:lnTo>
                    <a:pt x="1166994" y="868491"/>
                  </a:lnTo>
                  <a:lnTo>
                    <a:pt x="1225344" y="882789"/>
                  </a:lnTo>
                  <a:lnTo>
                    <a:pt x="1252767" y="803993"/>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15880" y="2585302"/>
              <a:ext cx="1122101" cy="1105408"/>
            </a:xfrm>
            <a:custGeom>
              <a:avLst/>
              <a:gdLst/>
              <a:ahLst/>
              <a:cxnLst/>
              <a:rect l="0" t="0" r="0" b="0"/>
              <a:pathLst>
                <a:path w="1122101" h="1105408">
                  <a:moveTo>
                    <a:pt x="1122101" y="1008537"/>
                  </a:moveTo>
                  <a:lnTo>
                    <a:pt x="1086009" y="960511"/>
                  </a:lnTo>
                  <a:lnTo>
                    <a:pt x="1049916" y="912485"/>
                  </a:lnTo>
                  <a:lnTo>
                    <a:pt x="1013824" y="864460"/>
                  </a:lnTo>
                  <a:lnTo>
                    <a:pt x="977732" y="816434"/>
                  </a:lnTo>
                  <a:lnTo>
                    <a:pt x="941639" y="768409"/>
                  </a:lnTo>
                  <a:lnTo>
                    <a:pt x="905547" y="720383"/>
                  </a:lnTo>
                  <a:lnTo>
                    <a:pt x="869454" y="672358"/>
                  </a:lnTo>
                  <a:lnTo>
                    <a:pt x="833362" y="624332"/>
                  </a:lnTo>
                  <a:lnTo>
                    <a:pt x="797269" y="576306"/>
                  </a:lnTo>
                  <a:lnTo>
                    <a:pt x="761177" y="528281"/>
                  </a:lnTo>
                  <a:lnTo>
                    <a:pt x="725085" y="480255"/>
                  </a:lnTo>
                  <a:lnTo>
                    <a:pt x="688992" y="432230"/>
                  </a:lnTo>
                  <a:lnTo>
                    <a:pt x="652900" y="384204"/>
                  </a:lnTo>
                  <a:lnTo>
                    <a:pt x="616807" y="336179"/>
                  </a:lnTo>
                  <a:lnTo>
                    <a:pt x="580715" y="288153"/>
                  </a:lnTo>
                  <a:lnTo>
                    <a:pt x="544623" y="240127"/>
                  </a:lnTo>
                  <a:lnTo>
                    <a:pt x="508530" y="192102"/>
                  </a:lnTo>
                  <a:lnTo>
                    <a:pt x="472438" y="144076"/>
                  </a:lnTo>
                  <a:lnTo>
                    <a:pt x="436345" y="96051"/>
                  </a:lnTo>
                  <a:lnTo>
                    <a:pt x="400253" y="48025"/>
                  </a:lnTo>
                  <a:lnTo>
                    <a:pt x="364160" y="0"/>
                  </a:lnTo>
                  <a:lnTo>
                    <a:pt x="318240" y="35754"/>
                  </a:lnTo>
                  <a:lnTo>
                    <a:pt x="273567" y="73056"/>
                  </a:lnTo>
                  <a:lnTo>
                    <a:pt x="230196" y="111863"/>
                  </a:lnTo>
                  <a:lnTo>
                    <a:pt x="188175" y="152130"/>
                  </a:lnTo>
                  <a:lnTo>
                    <a:pt x="147555" y="193808"/>
                  </a:lnTo>
                  <a:lnTo>
                    <a:pt x="108382" y="236850"/>
                  </a:lnTo>
                  <a:lnTo>
                    <a:pt x="70703" y="281205"/>
                  </a:lnTo>
                  <a:lnTo>
                    <a:pt x="34562" y="326821"/>
                  </a:lnTo>
                  <a:lnTo>
                    <a:pt x="0" y="373646"/>
                  </a:lnTo>
                  <a:lnTo>
                    <a:pt x="48937" y="408492"/>
                  </a:lnTo>
                  <a:lnTo>
                    <a:pt x="97875" y="443338"/>
                  </a:lnTo>
                  <a:lnTo>
                    <a:pt x="146812" y="478184"/>
                  </a:lnTo>
                  <a:lnTo>
                    <a:pt x="195750" y="513029"/>
                  </a:lnTo>
                  <a:lnTo>
                    <a:pt x="244688" y="547875"/>
                  </a:lnTo>
                  <a:lnTo>
                    <a:pt x="293625" y="582721"/>
                  </a:lnTo>
                  <a:lnTo>
                    <a:pt x="342563" y="617567"/>
                  </a:lnTo>
                  <a:lnTo>
                    <a:pt x="391500" y="652413"/>
                  </a:lnTo>
                  <a:lnTo>
                    <a:pt x="440438" y="687258"/>
                  </a:lnTo>
                  <a:lnTo>
                    <a:pt x="489376" y="722104"/>
                  </a:lnTo>
                  <a:lnTo>
                    <a:pt x="538313" y="756950"/>
                  </a:lnTo>
                  <a:lnTo>
                    <a:pt x="587251" y="791796"/>
                  </a:lnTo>
                  <a:lnTo>
                    <a:pt x="636188" y="826642"/>
                  </a:lnTo>
                  <a:lnTo>
                    <a:pt x="685126" y="861487"/>
                  </a:lnTo>
                  <a:lnTo>
                    <a:pt x="734064" y="896333"/>
                  </a:lnTo>
                  <a:lnTo>
                    <a:pt x="783001" y="931179"/>
                  </a:lnTo>
                  <a:lnTo>
                    <a:pt x="831939" y="966025"/>
                  </a:lnTo>
                  <a:lnTo>
                    <a:pt x="880876" y="1000871"/>
                  </a:lnTo>
                  <a:lnTo>
                    <a:pt x="929814" y="1035716"/>
                  </a:lnTo>
                  <a:lnTo>
                    <a:pt x="978752" y="1070562"/>
                  </a:lnTo>
                  <a:lnTo>
                    <a:pt x="1027689" y="1105408"/>
                  </a:lnTo>
                  <a:lnTo>
                    <a:pt x="1071164" y="105333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380040" y="2418830"/>
              <a:ext cx="828179" cy="1175008"/>
            </a:xfrm>
            <a:custGeom>
              <a:avLst/>
              <a:gdLst/>
              <a:ahLst/>
              <a:cxnLst/>
              <a:rect l="0" t="0" r="0" b="0"/>
              <a:pathLst>
                <a:path w="828179" h="1175008">
                  <a:moveTo>
                    <a:pt x="828179" y="1131849"/>
                  </a:moveTo>
                  <a:lnTo>
                    <a:pt x="801643" y="1077951"/>
                  </a:lnTo>
                  <a:lnTo>
                    <a:pt x="775106" y="1024054"/>
                  </a:lnTo>
                  <a:lnTo>
                    <a:pt x="748570" y="970156"/>
                  </a:lnTo>
                  <a:lnTo>
                    <a:pt x="722034" y="916258"/>
                  </a:lnTo>
                  <a:lnTo>
                    <a:pt x="695498" y="862361"/>
                  </a:lnTo>
                  <a:lnTo>
                    <a:pt x="668962" y="808463"/>
                  </a:lnTo>
                  <a:lnTo>
                    <a:pt x="642425" y="754566"/>
                  </a:lnTo>
                  <a:lnTo>
                    <a:pt x="615889" y="700668"/>
                  </a:lnTo>
                  <a:lnTo>
                    <a:pt x="589353" y="646771"/>
                  </a:lnTo>
                  <a:lnTo>
                    <a:pt x="562817" y="592873"/>
                  </a:lnTo>
                  <a:lnTo>
                    <a:pt x="536281" y="538975"/>
                  </a:lnTo>
                  <a:lnTo>
                    <a:pt x="509745" y="485078"/>
                  </a:lnTo>
                  <a:lnTo>
                    <a:pt x="483208" y="431180"/>
                  </a:lnTo>
                  <a:lnTo>
                    <a:pt x="456672" y="377283"/>
                  </a:lnTo>
                  <a:lnTo>
                    <a:pt x="430136" y="323385"/>
                  </a:lnTo>
                  <a:lnTo>
                    <a:pt x="403600" y="269487"/>
                  </a:lnTo>
                  <a:lnTo>
                    <a:pt x="377064" y="215590"/>
                  </a:lnTo>
                  <a:lnTo>
                    <a:pt x="350527" y="161692"/>
                  </a:lnTo>
                  <a:lnTo>
                    <a:pt x="323991" y="107795"/>
                  </a:lnTo>
                  <a:lnTo>
                    <a:pt x="297455" y="53897"/>
                  </a:lnTo>
                  <a:lnTo>
                    <a:pt x="270919" y="0"/>
                  </a:lnTo>
                  <a:lnTo>
                    <a:pt x="214320" y="29193"/>
                  </a:lnTo>
                  <a:lnTo>
                    <a:pt x="158851" y="60482"/>
                  </a:lnTo>
                  <a:lnTo>
                    <a:pt x="104592" y="93823"/>
                  </a:lnTo>
                  <a:lnTo>
                    <a:pt x="51616" y="129169"/>
                  </a:lnTo>
                  <a:lnTo>
                    <a:pt x="0" y="166471"/>
                  </a:lnTo>
                  <a:lnTo>
                    <a:pt x="36092" y="214497"/>
                  </a:lnTo>
                  <a:lnTo>
                    <a:pt x="72184" y="262522"/>
                  </a:lnTo>
                  <a:lnTo>
                    <a:pt x="108277" y="310548"/>
                  </a:lnTo>
                  <a:lnTo>
                    <a:pt x="144369" y="358573"/>
                  </a:lnTo>
                  <a:lnTo>
                    <a:pt x="180462" y="406599"/>
                  </a:lnTo>
                  <a:lnTo>
                    <a:pt x="216554" y="454624"/>
                  </a:lnTo>
                  <a:lnTo>
                    <a:pt x="252646" y="502650"/>
                  </a:lnTo>
                  <a:lnTo>
                    <a:pt x="288739" y="550676"/>
                  </a:lnTo>
                  <a:lnTo>
                    <a:pt x="324831" y="598701"/>
                  </a:lnTo>
                  <a:lnTo>
                    <a:pt x="360924" y="646727"/>
                  </a:lnTo>
                  <a:lnTo>
                    <a:pt x="397016" y="694752"/>
                  </a:lnTo>
                  <a:lnTo>
                    <a:pt x="433109" y="742778"/>
                  </a:lnTo>
                  <a:lnTo>
                    <a:pt x="469201" y="790803"/>
                  </a:lnTo>
                  <a:lnTo>
                    <a:pt x="505293" y="838829"/>
                  </a:lnTo>
                  <a:lnTo>
                    <a:pt x="541386" y="886855"/>
                  </a:lnTo>
                  <a:lnTo>
                    <a:pt x="577478" y="934880"/>
                  </a:lnTo>
                  <a:lnTo>
                    <a:pt x="613571" y="982906"/>
                  </a:lnTo>
                  <a:lnTo>
                    <a:pt x="649663" y="1030931"/>
                  </a:lnTo>
                  <a:lnTo>
                    <a:pt x="685756" y="1078957"/>
                  </a:lnTo>
                  <a:lnTo>
                    <a:pt x="721848" y="1126982"/>
                  </a:lnTo>
                  <a:lnTo>
                    <a:pt x="757940" y="1175008"/>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650960" y="2354728"/>
              <a:ext cx="595464" cy="1195951"/>
            </a:xfrm>
            <a:custGeom>
              <a:avLst/>
              <a:gdLst/>
              <a:ahLst/>
              <a:cxnLst/>
              <a:rect l="0" t="0" r="0" b="0"/>
              <a:pathLst>
                <a:path w="595464" h="1195951">
                  <a:moveTo>
                    <a:pt x="595464" y="1179332"/>
                  </a:moveTo>
                  <a:lnTo>
                    <a:pt x="574126" y="1123173"/>
                  </a:lnTo>
                  <a:lnTo>
                    <a:pt x="552788" y="1067015"/>
                  </a:lnTo>
                  <a:lnTo>
                    <a:pt x="531450" y="1010856"/>
                  </a:lnTo>
                  <a:lnTo>
                    <a:pt x="510111" y="954697"/>
                  </a:lnTo>
                  <a:lnTo>
                    <a:pt x="488773" y="898539"/>
                  </a:lnTo>
                  <a:lnTo>
                    <a:pt x="467435" y="842380"/>
                  </a:lnTo>
                  <a:lnTo>
                    <a:pt x="446097" y="786221"/>
                  </a:lnTo>
                  <a:lnTo>
                    <a:pt x="424759" y="730062"/>
                  </a:lnTo>
                  <a:lnTo>
                    <a:pt x="403420" y="673904"/>
                  </a:lnTo>
                  <a:lnTo>
                    <a:pt x="382082" y="617745"/>
                  </a:lnTo>
                  <a:lnTo>
                    <a:pt x="360744" y="561586"/>
                  </a:lnTo>
                  <a:lnTo>
                    <a:pt x="339406" y="505428"/>
                  </a:lnTo>
                  <a:lnTo>
                    <a:pt x="318067" y="449269"/>
                  </a:lnTo>
                  <a:lnTo>
                    <a:pt x="296729" y="393110"/>
                  </a:lnTo>
                  <a:lnTo>
                    <a:pt x="275391" y="336952"/>
                  </a:lnTo>
                  <a:lnTo>
                    <a:pt x="254053" y="280793"/>
                  </a:lnTo>
                  <a:lnTo>
                    <a:pt x="232714" y="224634"/>
                  </a:lnTo>
                  <a:lnTo>
                    <a:pt x="211376" y="168476"/>
                  </a:lnTo>
                  <a:lnTo>
                    <a:pt x="190038" y="112317"/>
                  </a:lnTo>
                  <a:lnTo>
                    <a:pt x="168700" y="56158"/>
                  </a:lnTo>
                  <a:lnTo>
                    <a:pt x="147361" y="0"/>
                  </a:lnTo>
                  <a:lnTo>
                    <a:pt x="72924" y="30312"/>
                  </a:lnTo>
                  <a:lnTo>
                    <a:pt x="0" y="64102"/>
                  </a:lnTo>
                  <a:lnTo>
                    <a:pt x="26536" y="117999"/>
                  </a:lnTo>
                  <a:lnTo>
                    <a:pt x="53072" y="171897"/>
                  </a:lnTo>
                  <a:lnTo>
                    <a:pt x="79608" y="225795"/>
                  </a:lnTo>
                  <a:lnTo>
                    <a:pt x="106144" y="279692"/>
                  </a:lnTo>
                  <a:lnTo>
                    <a:pt x="132680" y="333590"/>
                  </a:lnTo>
                  <a:lnTo>
                    <a:pt x="159217" y="387487"/>
                  </a:lnTo>
                  <a:lnTo>
                    <a:pt x="185753" y="441385"/>
                  </a:lnTo>
                  <a:lnTo>
                    <a:pt x="212289" y="495283"/>
                  </a:lnTo>
                  <a:lnTo>
                    <a:pt x="238825" y="549180"/>
                  </a:lnTo>
                  <a:lnTo>
                    <a:pt x="265361" y="603078"/>
                  </a:lnTo>
                  <a:lnTo>
                    <a:pt x="291898" y="656975"/>
                  </a:lnTo>
                  <a:lnTo>
                    <a:pt x="318434" y="710873"/>
                  </a:lnTo>
                  <a:lnTo>
                    <a:pt x="344970" y="764770"/>
                  </a:lnTo>
                  <a:lnTo>
                    <a:pt x="371506" y="818668"/>
                  </a:lnTo>
                  <a:lnTo>
                    <a:pt x="398042" y="872566"/>
                  </a:lnTo>
                  <a:lnTo>
                    <a:pt x="424579" y="926463"/>
                  </a:lnTo>
                  <a:lnTo>
                    <a:pt x="451115" y="980361"/>
                  </a:lnTo>
                  <a:lnTo>
                    <a:pt x="477651" y="1034258"/>
                  </a:lnTo>
                  <a:lnTo>
                    <a:pt x="504187" y="1088156"/>
                  </a:lnTo>
                  <a:lnTo>
                    <a:pt x="530723" y="1142054"/>
                  </a:lnTo>
                  <a:lnTo>
                    <a:pt x="557259" y="119595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798322" y="2311925"/>
              <a:ext cx="481191" cy="1222135"/>
            </a:xfrm>
            <a:custGeom>
              <a:avLst/>
              <a:gdLst/>
              <a:ahLst/>
              <a:cxnLst/>
              <a:rect l="0" t="0" r="0" b="0"/>
              <a:pathLst>
                <a:path w="481191" h="1222135">
                  <a:moveTo>
                    <a:pt x="481191" y="1211038"/>
                  </a:moveTo>
                  <a:lnTo>
                    <a:pt x="464355" y="1153369"/>
                  </a:lnTo>
                  <a:lnTo>
                    <a:pt x="447519" y="1095701"/>
                  </a:lnTo>
                  <a:lnTo>
                    <a:pt x="430682" y="1038032"/>
                  </a:lnTo>
                  <a:lnTo>
                    <a:pt x="413846" y="980364"/>
                  </a:lnTo>
                  <a:lnTo>
                    <a:pt x="397009" y="922695"/>
                  </a:lnTo>
                  <a:lnTo>
                    <a:pt x="380173" y="865027"/>
                  </a:lnTo>
                  <a:lnTo>
                    <a:pt x="363337" y="807358"/>
                  </a:lnTo>
                  <a:lnTo>
                    <a:pt x="346500" y="749690"/>
                  </a:lnTo>
                  <a:lnTo>
                    <a:pt x="329664" y="692021"/>
                  </a:lnTo>
                  <a:lnTo>
                    <a:pt x="312828" y="634353"/>
                  </a:lnTo>
                  <a:lnTo>
                    <a:pt x="295991" y="576684"/>
                  </a:lnTo>
                  <a:lnTo>
                    <a:pt x="279155" y="519016"/>
                  </a:lnTo>
                  <a:lnTo>
                    <a:pt x="262318" y="461347"/>
                  </a:lnTo>
                  <a:lnTo>
                    <a:pt x="245482" y="403679"/>
                  </a:lnTo>
                  <a:lnTo>
                    <a:pt x="228646" y="346010"/>
                  </a:lnTo>
                  <a:lnTo>
                    <a:pt x="211809" y="288342"/>
                  </a:lnTo>
                  <a:lnTo>
                    <a:pt x="194973" y="230673"/>
                  </a:lnTo>
                  <a:lnTo>
                    <a:pt x="178137" y="173005"/>
                  </a:lnTo>
                  <a:lnTo>
                    <a:pt x="161300" y="115336"/>
                  </a:lnTo>
                  <a:lnTo>
                    <a:pt x="144464" y="57668"/>
                  </a:lnTo>
                  <a:lnTo>
                    <a:pt x="127628" y="0"/>
                  </a:lnTo>
                  <a:lnTo>
                    <a:pt x="63390" y="20140"/>
                  </a:lnTo>
                  <a:lnTo>
                    <a:pt x="0" y="42803"/>
                  </a:lnTo>
                  <a:lnTo>
                    <a:pt x="21338" y="98961"/>
                  </a:lnTo>
                  <a:lnTo>
                    <a:pt x="42676" y="155120"/>
                  </a:lnTo>
                  <a:lnTo>
                    <a:pt x="64014" y="211279"/>
                  </a:lnTo>
                  <a:lnTo>
                    <a:pt x="85352" y="267437"/>
                  </a:lnTo>
                  <a:lnTo>
                    <a:pt x="106691" y="323596"/>
                  </a:lnTo>
                  <a:lnTo>
                    <a:pt x="128029" y="379755"/>
                  </a:lnTo>
                  <a:lnTo>
                    <a:pt x="149367" y="435913"/>
                  </a:lnTo>
                  <a:lnTo>
                    <a:pt x="170705" y="492072"/>
                  </a:lnTo>
                  <a:lnTo>
                    <a:pt x="192044" y="548231"/>
                  </a:lnTo>
                  <a:lnTo>
                    <a:pt x="213382" y="604389"/>
                  </a:lnTo>
                  <a:lnTo>
                    <a:pt x="234720" y="660548"/>
                  </a:lnTo>
                  <a:lnTo>
                    <a:pt x="256058" y="716707"/>
                  </a:lnTo>
                  <a:lnTo>
                    <a:pt x="277397" y="772866"/>
                  </a:lnTo>
                  <a:lnTo>
                    <a:pt x="298735" y="829024"/>
                  </a:lnTo>
                  <a:lnTo>
                    <a:pt x="320073" y="885183"/>
                  </a:lnTo>
                  <a:lnTo>
                    <a:pt x="341411" y="941342"/>
                  </a:lnTo>
                  <a:lnTo>
                    <a:pt x="362750" y="997500"/>
                  </a:lnTo>
                  <a:lnTo>
                    <a:pt x="384088" y="1053659"/>
                  </a:lnTo>
                  <a:lnTo>
                    <a:pt x="405426" y="1109818"/>
                  </a:lnTo>
                  <a:lnTo>
                    <a:pt x="426764" y="1165976"/>
                  </a:lnTo>
                  <a:lnTo>
                    <a:pt x="448102" y="1222135"/>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925950" y="2282530"/>
              <a:ext cx="383529" cy="1240432"/>
            </a:xfrm>
            <a:custGeom>
              <a:avLst/>
              <a:gdLst/>
              <a:ahLst/>
              <a:cxnLst/>
              <a:rect l="0" t="0" r="0" b="0"/>
              <a:pathLst>
                <a:path w="383529" h="1240432">
                  <a:moveTo>
                    <a:pt x="383529" y="1232811"/>
                  </a:moveTo>
                  <a:lnTo>
                    <a:pt x="370769" y="1174106"/>
                  </a:lnTo>
                  <a:lnTo>
                    <a:pt x="358010" y="1115401"/>
                  </a:lnTo>
                  <a:lnTo>
                    <a:pt x="345251" y="1056695"/>
                  </a:lnTo>
                  <a:lnTo>
                    <a:pt x="332491" y="997990"/>
                  </a:lnTo>
                  <a:lnTo>
                    <a:pt x="319732" y="939285"/>
                  </a:lnTo>
                  <a:lnTo>
                    <a:pt x="306972" y="880579"/>
                  </a:lnTo>
                  <a:lnTo>
                    <a:pt x="294213" y="821874"/>
                  </a:lnTo>
                  <a:lnTo>
                    <a:pt x="281453" y="763169"/>
                  </a:lnTo>
                  <a:lnTo>
                    <a:pt x="268694" y="704463"/>
                  </a:lnTo>
                  <a:lnTo>
                    <a:pt x="255935" y="645758"/>
                  </a:lnTo>
                  <a:lnTo>
                    <a:pt x="243175" y="587053"/>
                  </a:lnTo>
                  <a:lnTo>
                    <a:pt x="230416" y="528347"/>
                  </a:lnTo>
                  <a:lnTo>
                    <a:pt x="217656" y="469642"/>
                  </a:lnTo>
                  <a:lnTo>
                    <a:pt x="204897" y="410937"/>
                  </a:lnTo>
                  <a:lnTo>
                    <a:pt x="192137" y="352231"/>
                  </a:lnTo>
                  <a:lnTo>
                    <a:pt x="179378" y="293526"/>
                  </a:lnTo>
                  <a:lnTo>
                    <a:pt x="166619" y="234821"/>
                  </a:lnTo>
                  <a:lnTo>
                    <a:pt x="153859" y="176115"/>
                  </a:lnTo>
                  <a:lnTo>
                    <a:pt x="141100" y="117410"/>
                  </a:lnTo>
                  <a:lnTo>
                    <a:pt x="128340" y="58705"/>
                  </a:lnTo>
                  <a:lnTo>
                    <a:pt x="115581" y="0"/>
                  </a:lnTo>
                  <a:lnTo>
                    <a:pt x="57533" y="13685"/>
                  </a:lnTo>
                  <a:lnTo>
                    <a:pt x="0" y="29394"/>
                  </a:lnTo>
                  <a:lnTo>
                    <a:pt x="16836" y="87062"/>
                  </a:lnTo>
                  <a:lnTo>
                    <a:pt x="33672" y="144731"/>
                  </a:lnTo>
                  <a:lnTo>
                    <a:pt x="50509" y="202399"/>
                  </a:lnTo>
                  <a:lnTo>
                    <a:pt x="67345" y="260068"/>
                  </a:lnTo>
                  <a:lnTo>
                    <a:pt x="84181" y="317736"/>
                  </a:lnTo>
                  <a:lnTo>
                    <a:pt x="101018" y="375405"/>
                  </a:lnTo>
                  <a:lnTo>
                    <a:pt x="117854" y="433073"/>
                  </a:lnTo>
                  <a:lnTo>
                    <a:pt x="134690" y="490742"/>
                  </a:lnTo>
                  <a:lnTo>
                    <a:pt x="151527" y="548410"/>
                  </a:lnTo>
                  <a:lnTo>
                    <a:pt x="168363" y="606079"/>
                  </a:lnTo>
                  <a:lnTo>
                    <a:pt x="185200" y="663747"/>
                  </a:lnTo>
                  <a:lnTo>
                    <a:pt x="202036" y="721416"/>
                  </a:lnTo>
                  <a:lnTo>
                    <a:pt x="218872" y="779084"/>
                  </a:lnTo>
                  <a:lnTo>
                    <a:pt x="235709" y="836753"/>
                  </a:lnTo>
                  <a:lnTo>
                    <a:pt x="252545" y="894421"/>
                  </a:lnTo>
                  <a:lnTo>
                    <a:pt x="269381" y="952090"/>
                  </a:lnTo>
                  <a:lnTo>
                    <a:pt x="286218" y="1009758"/>
                  </a:lnTo>
                  <a:lnTo>
                    <a:pt x="303054" y="1067427"/>
                  </a:lnTo>
                  <a:lnTo>
                    <a:pt x="319890" y="1125095"/>
                  </a:lnTo>
                  <a:lnTo>
                    <a:pt x="336727" y="1182764"/>
                  </a:lnTo>
                  <a:lnTo>
                    <a:pt x="353563" y="1240432"/>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041531" y="2270323"/>
              <a:ext cx="283923" cy="1245019"/>
            </a:xfrm>
            <a:custGeom>
              <a:avLst/>
              <a:gdLst/>
              <a:ahLst/>
              <a:cxnLst/>
              <a:rect l="0" t="0" r="0" b="0"/>
              <a:pathLst>
                <a:path w="283923" h="1245019">
                  <a:moveTo>
                    <a:pt x="283923" y="1241854"/>
                  </a:moveTo>
                  <a:lnTo>
                    <a:pt x="273338" y="1182718"/>
                  </a:lnTo>
                  <a:lnTo>
                    <a:pt x="262752" y="1123582"/>
                  </a:lnTo>
                  <a:lnTo>
                    <a:pt x="252166" y="1064446"/>
                  </a:lnTo>
                  <a:lnTo>
                    <a:pt x="241580" y="1005310"/>
                  </a:lnTo>
                  <a:lnTo>
                    <a:pt x="230994" y="946175"/>
                  </a:lnTo>
                  <a:lnTo>
                    <a:pt x="220408" y="887039"/>
                  </a:lnTo>
                  <a:lnTo>
                    <a:pt x="209823" y="827903"/>
                  </a:lnTo>
                  <a:lnTo>
                    <a:pt x="199237" y="768767"/>
                  </a:lnTo>
                  <a:lnTo>
                    <a:pt x="188651" y="709631"/>
                  </a:lnTo>
                  <a:lnTo>
                    <a:pt x="178065" y="650495"/>
                  </a:lnTo>
                  <a:lnTo>
                    <a:pt x="167479" y="591359"/>
                  </a:lnTo>
                  <a:lnTo>
                    <a:pt x="156894" y="532223"/>
                  </a:lnTo>
                  <a:lnTo>
                    <a:pt x="146308" y="473087"/>
                  </a:lnTo>
                  <a:lnTo>
                    <a:pt x="135722" y="413951"/>
                  </a:lnTo>
                  <a:lnTo>
                    <a:pt x="125136" y="354815"/>
                  </a:lnTo>
                  <a:lnTo>
                    <a:pt x="114550" y="295679"/>
                  </a:lnTo>
                  <a:lnTo>
                    <a:pt x="103964" y="236543"/>
                  </a:lnTo>
                  <a:lnTo>
                    <a:pt x="93379" y="177407"/>
                  </a:lnTo>
                  <a:lnTo>
                    <a:pt x="82793" y="118271"/>
                  </a:lnTo>
                  <a:lnTo>
                    <a:pt x="72207" y="59135"/>
                  </a:lnTo>
                  <a:lnTo>
                    <a:pt x="61621" y="0"/>
                  </a:lnTo>
                  <a:lnTo>
                    <a:pt x="0" y="12207"/>
                  </a:lnTo>
                  <a:lnTo>
                    <a:pt x="12759" y="70913"/>
                  </a:lnTo>
                  <a:lnTo>
                    <a:pt x="25518" y="129618"/>
                  </a:lnTo>
                  <a:lnTo>
                    <a:pt x="38278" y="188323"/>
                  </a:lnTo>
                  <a:lnTo>
                    <a:pt x="51037" y="247029"/>
                  </a:lnTo>
                  <a:lnTo>
                    <a:pt x="63797" y="305734"/>
                  </a:lnTo>
                  <a:lnTo>
                    <a:pt x="76556" y="364439"/>
                  </a:lnTo>
                  <a:lnTo>
                    <a:pt x="89315" y="423145"/>
                  </a:lnTo>
                  <a:lnTo>
                    <a:pt x="102075" y="481850"/>
                  </a:lnTo>
                  <a:lnTo>
                    <a:pt x="114834" y="540555"/>
                  </a:lnTo>
                  <a:lnTo>
                    <a:pt x="127594" y="599261"/>
                  </a:lnTo>
                  <a:lnTo>
                    <a:pt x="140353" y="657966"/>
                  </a:lnTo>
                  <a:lnTo>
                    <a:pt x="153113" y="716671"/>
                  </a:lnTo>
                  <a:lnTo>
                    <a:pt x="165872" y="775377"/>
                  </a:lnTo>
                  <a:lnTo>
                    <a:pt x="178631" y="834082"/>
                  </a:lnTo>
                  <a:lnTo>
                    <a:pt x="191391" y="892787"/>
                  </a:lnTo>
                  <a:lnTo>
                    <a:pt x="204150" y="951493"/>
                  </a:lnTo>
                  <a:lnTo>
                    <a:pt x="216910" y="1010198"/>
                  </a:lnTo>
                  <a:lnTo>
                    <a:pt x="229669" y="1068903"/>
                  </a:lnTo>
                  <a:lnTo>
                    <a:pt x="242429" y="1127609"/>
                  </a:lnTo>
                  <a:lnTo>
                    <a:pt x="255188" y="1186314"/>
                  </a:lnTo>
                  <a:lnTo>
                    <a:pt x="267947" y="124501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103153" y="2261885"/>
              <a:ext cx="235708" cy="1250292"/>
            </a:xfrm>
            <a:custGeom>
              <a:avLst/>
              <a:gdLst/>
              <a:ahLst/>
              <a:cxnLst/>
              <a:rect l="0" t="0" r="0" b="0"/>
              <a:pathLst>
                <a:path w="235708" h="1250292">
                  <a:moveTo>
                    <a:pt x="235708" y="1248104"/>
                  </a:moveTo>
                  <a:lnTo>
                    <a:pt x="226946" y="1188671"/>
                  </a:lnTo>
                  <a:lnTo>
                    <a:pt x="218184" y="1129237"/>
                  </a:lnTo>
                  <a:lnTo>
                    <a:pt x="209422" y="1069804"/>
                  </a:lnTo>
                  <a:lnTo>
                    <a:pt x="200661" y="1010370"/>
                  </a:lnTo>
                  <a:lnTo>
                    <a:pt x="191899" y="950937"/>
                  </a:lnTo>
                  <a:lnTo>
                    <a:pt x="183137" y="891503"/>
                  </a:lnTo>
                  <a:lnTo>
                    <a:pt x="174375" y="832069"/>
                  </a:lnTo>
                  <a:lnTo>
                    <a:pt x="165613" y="772636"/>
                  </a:lnTo>
                  <a:lnTo>
                    <a:pt x="156851" y="713202"/>
                  </a:lnTo>
                  <a:lnTo>
                    <a:pt x="148090" y="653769"/>
                  </a:lnTo>
                  <a:lnTo>
                    <a:pt x="139328" y="594335"/>
                  </a:lnTo>
                  <a:lnTo>
                    <a:pt x="130566" y="534902"/>
                  </a:lnTo>
                  <a:lnTo>
                    <a:pt x="121804" y="475468"/>
                  </a:lnTo>
                  <a:lnTo>
                    <a:pt x="113042" y="416034"/>
                  </a:lnTo>
                  <a:lnTo>
                    <a:pt x="104280" y="356601"/>
                  </a:lnTo>
                  <a:lnTo>
                    <a:pt x="95519" y="297167"/>
                  </a:lnTo>
                  <a:lnTo>
                    <a:pt x="86757" y="237734"/>
                  </a:lnTo>
                  <a:lnTo>
                    <a:pt x="77995" y="178300"/>
                  </a:lnTo>
                  <a:lnTo>
                    <a:pt x="69233" y="118867"/>
                  </a:lnTo>
                  <a:lnTo>
                    <a:pt x="60471" y="59433"/>
                  </a:lnTo>
                  <a:lnTo>
                    <a:pt x="51709" y="0"/>
                  </a:lnTo>
                  <a:lnTo>
                    <a:pt x="0" y="8437"/>
                  </a:lnTo>
                  <a:lnTo>
                    <a:pt x="10585" y="67573"/>
                  </a:lnTo>
                  <a:lnTo>
                    <a:pt x="21171" y="126709"/>
                  </a:lnTo>
                  <a:lnTo>
                    <a:pt x="31757" y="185845"/>
                  </a:lnTo>
                  <a:lnTo>
                    <a:pt x="42343" y="244981"/>
                  </a:lnTo>
                  <a:lnTo>
                    <a:pt x="52929" y="304117"/>
                  </a:lnTo>
                  <a:lnTo>
                    <a:pt x="63514" y="363253"/>
                  </a:lnTo>
                  <a:lnTo>
                    <a:pt x="74100" y="422389"/>
                  </a:lnTo>
                  <a:lnTo>
                    <a:pt x="84686" y="481525"/>
                  </a:lnTo>
                  <a:lnTo>
                    <a:pt x="95272" y="540661"/>
                  </a:lnTo>
                  <a:lnTo>
                    <a:pt x="105858" y="599797"/>
                  </a:lnTo>
                  <a:lnTo>
                    <a:pt x="116444" y="658933"/>
                  </a:lnTo>
                  <a:lnTo>
                    <a:pt x="127029" y="718069"/>
                  </a:lnTo>
                  <a:lnTo>
                    <a:pt x="137615" y="777205"/>
                  </a:lnTo>
                  <a:lnTo>
                    <a:pt x="148201" y="836340"/>
                  </a:lnTo>
                  <a:lnTo>
                    <a:pt x="158787" y="895476"/>
                  </a:lnTo>
                  <a:lnTo>
                    <a:pt x="169373" y="954612"/>
                  </a:lnTo>
                  <a:lnTo>
                    <a:pt x="179958" y="1013748"/>
                  </a:lnTo>
                  <a:lnTo>
                    <a:pt x="190544" y="1072884"/>
                  </a:lnTo>
                  <a:lnTo>
                    <a:pt x="201130" y="1132020"/>
                  </a:lnTo>
                  <a:lnTo>
                    <a:pt x="211716" y="1191156"/>
                  </a:lnTo>
                  <a:lnTo>
                    <a:pt x="222302" y="1250292"/>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154863" y="2255105"/>
              <a:ext cx="197323" cy="1254884"/>
            </a:xfrm>
            <a:custGeom>
              <a:avLst/>
              <a:gdLst/>
              <a:ahLst/>
              <a:cxnLst/>
              <a:rect l="0" t="0" r="0" b="0"/>
              <a:pathLst>
                <a:path w="197323" h="1254884">
                  <a:moveTo>
                    <a:pt x="197323" y="1253126"/>
                  </a:moveTo>
                  <a:lnTo>
                    <a:pt x="190374" y="1193454"/>
                  </a:lnTo>
                  <a:lnTo>
                    <a:pt x="183425" y="1133781"/>
                  </a:lnTo>
                  <a:lnTo>
                    <a:pt x="176476" y="1074108"/>
                  </a:lnTo>
                  <a:lnTo>
                    <a:pt x="169528" y="1014435"/>
                  </a:lnTo>
                  <a:lnTo>
                    <a:pt x="162579" y="954763"/>
                  </a:lnTo>
                  <a:lnTo>
                    <a:pt x="155630" y="895090"/>
                  </a:lnTo>
                  <a:lnTo>
                    <a:pt x="148681" y="835417"/>
                  </a:lnTo>
                  <a:lnTo>
                    <a:pt x="141732" y="775745"/>
                  </a:lnTo>
                  <a:lnTo>
                    <a:pt x="134783" y="716072"/>
                  </a:lnTo>
                  <a:lnTo>
                    <a:pt x="127834" y="656399"/>
                  </a:lnTo>
                  <a:lnTo>
                    <a:pt x="120885" y="596727"/>
                  </a:lnTo>
                  <a:lnTo>
                    <a:pt x="113936" y="537054"/>
                  </a:lnTo>
                  <a:lnTo>
                    <a:pt x="106988" y="477381"/>
                  </a:lnTo>
                  <a:lnTo>
                    <a:pt x="100039" y="417708"/>
                  </a:lnTo>
                  <a:lnTo>
                    <a:pt x="93090" y="358036"/>
                  </a:lnTo>
                  <a:lnTo>
                    <a:pt x="86141" y="298363"/>
                  </a:lnTo>
                  <a:lnTo>
                    <a:pt x="79192" y="238690"/>
                  </a:lnTo>
                  <a:lnTo>
                    <a:pt x="72243" y="179018"/>
                  </a:lnTo>
                  <a:lnTo>
                    <a:pt x="65294" y="119345"/>
                  </a:lnTo>
                  <a:lnTo>
                    <a:pt x="58345" y="59672"/>
                  </a:lnTo>
                  <a:lnTo>
                    <a:pt x="51396" y="0"/>
                  </a:lnTo>
                  <a:lnTo>
                    <a:pt x="0" y="6779"/>
                  </a:lnTo>
                  <a:lnTo>
                    <a:pt x="8761" y="66213"/>
                  </a:lnTo>
                  <a:lnTo>
                    <a:pt x="17523" y="125646"/>
                  </a:lnTo>
                  <a:lnTo>
                    <a:pt x="26285" y="185080"/>
                  </a:lnTo>
                  <a:lnTo>
                    <a:pt x="35047" y="244513"/>
                  </a:lnTo>
                  <a:lnTo>
                    <a:pt x="43809" y="303947"/>
                  </a:lnTo>
                  <a:lnTo>
                    <a:pt x="52571" y="363380"/>
                  </a:lnTo>
                  <a:lnTo>
                    <a:pt x="61332" y="422814"/>
                  </a:lnTo>
                  <a:lnTo>
                    <a:pt x="70094" y="482248"/>
                  </a:lnTo>
                  <a:lnTo>
                    <a:pt x="78856" y="541681"/>
                  </a:lnTo>
                  <a:lnTo>
                    <a:pt x="87618" y="601115"/>
                  </a:lnTo>
                  <a:lnTo>
                    <a:pt x="96380" y="660548"/>
                  </a:lnTo>
                  <a:lnTo>
                    <a:pt x="105142" y="719982"/>
                  </a:lnTo>
                  <a:lnTo>
                    <a:pt x="113903" y="779415"/>
                  </a:lnTo>
                  <a:lnTo>
                    <a:pt x="122665" y="838849"/>
                  </a:lnTo>
                  <a:lnTo>
                    <a:pt x="131427" y="898283"/>
                  </a:lnTo>
                  <a:lnTo>
                    <a:pt x="140189" y="957716"/>
                  </a:lnTo>
                  <a:lnTo>
                    <a:pt x="148951" y="1017150"/>
                  </a:lnTo>
                  <a:lnTo>
                    <a:pt x="157713" y="1076583"/>
                  </a:lnTo>
                  <a:lnTo>
                    <a:pt x="166474" y="1136017"/>
                  </a:lnTo>
                  <a:lnTo>
                    <a:pt x="175236" y="1195450"/>
                  </a:lnTo>
                  <a:lnTo>
                    <a:pt x="183998" y="1254884"/>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206260" y="2250649"/>
              <a:ext cx="157078" cy="1257583"/>
            </a:xfrm>
            <a:custGeom>
              <a:avLst/>
              <a:gdLst/>
              <a:ahLst/>
              <a:cxnLst/>
              <a:rect l="0" t="0" r="0" b="0"/>
              <a:pathLst>
                <a:path w="157078" h="1257583">
                  <a:moveTo>
                    <a:pt x="157078" y="1256427"/>
                  </a:moveTo>
                  <a:lnTo>
                    <a:pt x="151647" y="1196597"/>
                  </a:lnTo>
                  <a:lnTo>
                    <a:pt x="146215" y="1136768"/>
                  </a:lnTo>
                  <a:lnTo>
                    <a:pt x="140784" y="1076938"/>
                  </a:lnTo>
                  <a:lnTo>
                    <a:pt x="135352" y="1017108"/>
                  </a:lnTo>
                  <a:lnTo>
                    <a:pt x="129921" y="957278"/>
                  </a:lnTo>
                  <a:lnTo>
                    <a:pt x="124489" y="897448"/>
                  </a:lnTo>
                  <a:lnTo>
                    <a:pt x="119057" y="837618"/>
                  </a:lnTo>
                  <a:lnTo>
                    <a:pt x="113626" y="777788"/>
                  </a:lnTo>
                  <a:lnTo>
                    <a:pt x="108194" y="717958"/>
                  </a:lnTo>
                  <a:lnTo>
                    <a:pt x="102763" y="658128"/>
                  </a:lnTo>
                  <a:lnTo>
                    <a:pt x="97331" y="598298"/>
                  </a:lnTo>
                  <a:lnTo>
                    <a:pt x="91899" y="538469"/>
                  </a:lnTo>
                  <a:lnTo>
                    <a:pt x="86468" y="478639"/>
                  </a:lnTo>
                  <a:lnTo>
                    <a:pt x="81036" y="418809"/>
                  </a:lnTo>
                  <a:lnTo>
                    <a:pt x="75605" y="358979"/>
                  </a:lnTo>
                  <a:lnTo>
                    <a:pt x="70173" y="299149"/>
                  </a:lnTo>
                  <a:lnTo>
                    <a:pt x="64741" y="239319"/>
                  </a:lnTo>
                  <a:lnTo>
                    <a:pt x="59310" y="179489"/>
                  </a:lnTo>
                  <a:lnTo>
                    <a:pt x="53878" y="119659"/>
                  </a:lnTo>
                  <a:lnTo>
                    <a:pt x="48447" y="59829"/>
                  </a:lnTo>
                  <a:lnTo>
                    <a:pt x="43015" y="0"/>
                  </a:lnTo>
                  <a:lnTo>
                    <a:pt x="0" y="4456"/>
                  </a:lnTo>
                  <a:lnTo>
                    <a:pt x="6948" y="64129"/>
                  </a:lnTo>
                  <a:lnTo>
                    <a:pt x="13897" y="123801"/>
                  </a:lnTo>
                  <a:lnTo>
                    <a:pt x="20846" y="183474"/>
                  </a:lnTo>
                  <a:lnTo>
                    <a:pt x="27795" y="243147"/>
                  </a:lnTo>
                  <a:lnTo>
                    <a:pt x="34744" y="302819"/>
                  </a:lnTo>
                  <a:lnTo>
                    <a:pt x="41693" y="362492"/>
                  </a:lnTo>
                  <a:lnTo>
                    <a:pt x="48642" y="422165"/>
                  </a:lnTo>
                  <a:lnTo>
                    <a:pt x="55591" y="481838"/>
                  </a:lnTo>
                  <a:lnTo>
                    <a:pt x="62540" y="541510"/>
                  </a:lnTo>
                  <a:lnTo>
                    <a:pt x="69488" y="601183"/>
                  </a:lnTo>
                  <a:lnTo>
                    <a:pt x="76437" y="660856"/>
                  </a:lnTo>
                  <a:lnTo>
                    <a:pt x="83386" y="720528"/>
                  </a:lnTo>
                  <a:lnTo>
                    <a:pt x="90335" y="780201"/>
                  </a:lnTo>
                  <a:lnTo>
                    <a:pt x="97284" y="839874"/>
                  </a:lnTo>
                  <a:lnTo>
                    <a:pt x="104233" y="899547"/>
                  </a:lnTo>
                  <a:lnTo>
                    <a:pt x="111182" y="959219"/>
                  </a:lnTo>
                  <a:lnTo>
                    <a:pt x="118131" y="1018892"/>
                  </a:lnTo>
                  <a:lnTo>
                    <a:pt x="125080" y="1078565"/>
                  </a:lnTo>
                  <a:lnTo>
                    <a:pt x="132029" y="1138237"/>
                  </a:lnTo>
                  <a:lnTo>
                    <a:pt x="138977" y="1197910"/>
                  </a:lnTo>
                  <a:lnTo>
                    <a:pt x="145926" y="1257583"/>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249275" y="2247534"/>
              <a:ext cx="124272" cy="1259542"/>
            </a:xfrm>
            <a:custGeom>
              <a:avLst/>
              <a:gdLst/>
              <a:ahLst/>
              <a:cxnLst/>
              <a:rect l="0" t="0" r="0" b="0"/>
              <a:pathLst>
                <a:path w="124272" h="1259542">
                  <a:moveTo>
                    <a:pt x="124272" y="1258735"/>
                  </a:moveTo>
                  <a:lnTo>
                    <a:pt x="120229" y="1198795"/>
                  </a:lnTo>
                  <a:lnTo>
                    <a:pt x="116186" y="1138855"/>
                  </a:lnTo>
                  <a:lnTo>
                    <a:pt x="112144" y="1078915"/>
                  </a:lnTo>
                  <a:lnTo>
                    <a:pt x="108101" y="1018976"/>
                  </a:lnTo>
                  <a:lnTo>
                    <a:pt x="104058" y="959036"/>
                  </a:lnTo>
                  <a:lnTo>
                    <a:pt x="100016" y="899096"/>
                  </a:lnTo>
                  <a:lnTo>
                    <a:pt x="95973" y="839156"/>
                  </a:lnTo>
                  <a:lnTo>
                    <a:pt x="91930" y="779216"/>
                  </a:lnTo>
                  <a:lnTo>
                    <a:pt x="87888" y="719277"/>
                  </a:lnTo>
                  <a:lnTo>
                    <a:pt x="83845" y="659337"/>
                  </a:lnTo>
                  <a:lnTo>
                    <a:pt x="79802" y="599397"/>
                  </a:lnTo>
                  <a:lnTo>
                    <a:pt x="75760" y="539457"/>
                  </a:lnTo>
                  <a:lnTo>
                    <a:pt x="71717" y="479518"/>
                  </a:lnTo>
                  <a:lnTo>
                    <a:pt x="67674" y="419578"/>
                  </a:lnTo>
                  <a:lnTo>
                    <a:pt x="63632" y="359638"/>
                  </a:lnTo>
                  <a:lnTo>
                    <a:pt x="59589" y="299698"/>
                  </a:lnTo>
                  <a:lnTo>
                    <a:pt x="55546" y="239759"/>
                  </a:lnTo>
                  <a:lnTo>
                    <a:pt x="51504" y="179819"/>
                  </a:lnTo>
                  <a:lnTo>
                    <a:pt x="47461" y="119879"/>
                  </a:lnTo>
                  <a:lnTo>
                    <a:pt x="43419" y="59939"/>
                  </a:lnTo>
                  <a:lnTo>
                    <a:pt x="39376" y="0"/>
                  </a:lnTo>
                  <a:lnTo>
                    <a:pt x="0" y="3114"/>
                  </a:lnTo>
                  <a:lnTo>
                    <a:pt x="5431" y="62944"/>
                  </a:lnTo>
                  <a:lnTo>
                    <a:pt x="10863" y="122774"/>
                  </a:lnTo>
                  <a:lnTo>
                    <a:pt x="16294" y="182604"/>
                  </a:lnTo>
                  <a:lnTo>
                    <a:pt x="21726" y="242434"/>
                  </a:lnTo>
                  <a:lnTo>
                    <a:pt x="27157" y="302264"/>
                  </a:lnTo>
                  <a:lnTo>
                    <a:pt x="32589" y="362094"/>
                  </a:lnTo>
                  <a:lnTo>
                    <a:pt x="38021" y="421924"/>
                  </a:lnTo>
                  <a:lnTo>
                    <a:pt x="43452" y="481754"/>
                  </a:lnTo>
                  <a:lnTo>
                    <a:pt x="48884" y="541583"/>
                  </a:lnTo>
                  <a:lnTo>
                    <a:pt x="54315" y="601413"/>
                  </a:lnTo>
                  <a:lnTo>
                    <a:pt x="59747" y="661243"/>
                  </a:lnTo>
                  <a:lnTo>
                    <a:pt x="65179" y="721073"/>
                  </a:lnTo>
                  <a:lnTo>
                    <a:pt x="70610" y="780903"/>
                  </a:lnTo>
                  <a:lnTo>
                    <a:pt x="76042" y="840733"/>
                  </a:lnTo>
                  <a:lnTo>
                    <a:pt x="81473" y="900563"/>
                  </a:lnTo>
                  <a:lnTo>
                    <a:pt x="86905" y="960393"/>
                  </a:lnTo>
                  <a:lnTo>
                    <a:pt x="92337" y="1020223"/>
                  </a:lnTo>
                  <a:lnTo>
                    <a:pt x="97768" y="1080052"/>
                  </a:lnTo>
                  <a:lnTo>
                    <a:pt x="103200" y="1139882"/>
                  </a:lnTo>
                  <a:lnTo>
                    <a:pt x="108631" y="1199712"/>
                  </a:lnTo>
                  <a:lnTo>
                    <a:pt x="114063" y="125954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288651" y="2245469"/>
              <a:ext cx="94338" cy="1260799"/>
            </a:xfrm>
            <a:custGeom>
              <a:avLst/>
              <a:gdLst/>
              <a:ahLst/>
              <a:cxnLst/>
              <a:rect l="0" t="0" r="0" b="0"/>
              <a:pathLst>
                <a:path w="94338" h="1260799">
                  <a:moveTo>
                    <a:pt x="94338" y="1260264"/>
                  </a:moveTo>
                  <a:lnTo>
                    <a:pt x="91580" y="1200252"/>
                  </a:lnTo>
                  <a:lnTo>
                    <a:pt x="88822" y="1140239"/>
                  </a:lnTo>
                  <a:lnTo>
                    <a:pt x="86064" y="1080226"/>
                  </a:lnTo>
                  <a:lnTo>
                    <a:pt x="83306" y="1020214"/>
                  </a:lnTo>
                  <a:lnTo>
                    <a:pt x="80548" y="960201"/>
                  </a:lnTo>
                  <a:lnTo>
                    <a:pt x="77790" y="900189"/>
                  </a:lnTo>
                  <a:lnTo>
                    <a:pt x="75032" y="840176"/>
                  </a:lnTo>
                  <a:lnTo>
                    <a:pt x="72274" y="780163"/>
                  </a:lnTo>
                  <a:lnTo>
                    <a:pt x="69516" y="720151"/>
                  </a:lnTo>
                  <a:lnTo>
                    <a:pt x="66758" y="660138"/>
                  </a:lnTo>
                  <a:lnTo>
                    <a:pt x="64000" y="600126"/>
                  </a:lnTo>
                  <a:lnTo>
                    <a:pt x="61242" y="540113"/>
                  </a:lnTo>
                  <a:lnTo>
                    <a:pt x="58484" y="480100"/>
                  </a:lnTo>
                  <a:lnTo>
                    <a:pt x="55726" y="420088"/>
                  </a:lnTo>
                  <a:lnTo>
                    <a:pt x="52968" y="360075"/>
                  </a:lnTo>
                  <a:lnTo>
                    <a:pt x="50210" y="300063"/>
                  </a:lnTo>
                  <a:lnTo>
                    <a:pt x="47452" y="240050"/>
                  </a:lnTo>
                  <a:lnTo>
                    <a:pt x="44694" y="180037"/>
                  </a:lnTo>
                  <a:lnTo>
                    <a:pt x="41936" y="120025"/>
                  </a:lnTo>
                  <a:lnTo>
                    <a:pt x="39178" y="60012"/>
                  </a:lnTo>
                  <a:lnTo>
                    <a:pt x="36420" y="0"/>
                  </a:lnTo>
                  <a:lnTo>
                    <a:pt x="0" y="2064"/>
                  </a:lnTo>
                  <a:lnTo>
                    <a:pt x="4042" y="62004"/>
                  </a:lnTo>
                  <a:lnTo>
                    <a:pt x="8085" y="121944"/>
                  </a:lnTo>
                  <a:lnTo>
                    <a:pt x="12127" y="181884"/>
                  </a:lnTo>
                  <a:lnTo>
                    <a:pt x="16170" y="241823"/>
                  </a:lnTo>
                  <a:lnTo>
                    <a:pt x="20213" y="301763"/>
                  </a:lnTo>
                  <a:lnTo>
                    <a:pt x="24255" y="361703"/>
                  </a:lnTo>
                  <a:lnTo>
                    <a:pt x="28298" y="421643"/>
                  </a:lnTo>
                  <a:lnTo>
                    <a:pt x="32341" y="481582"/>
                  </a:lnTo>
                  <a:lnTo>
                    <a:pt x="36383" y="541522"/>
                  </a:lnTo>
                  <a:lnTo>
                    <a:pt x="40426" y="601462"/>
                  </a:lnTo>
                  <a:lnTo>
                    <a:pt x="44469" y="661402"/>
                  </a:lnTo>
                  <a:lnTo>
                    <a:pt x="48511" y="721342"/>
                  </a:lnTo>
                  <a:lnTo>
                    <a:pt x="52554" y="781281"/>
                  </a:lnTo>
                  <a:lnTo>
                    <a:pt x="56597" y="841221"/>
                  </a:lnTo>
                  <a:lnTo>
                    <a:pt x="60639" y="901161"/>
                  </a:lnTo>
                  <a:lnTo>
                    <a:pt x="64682" y="961101"/>
                  </a:lnTo>
                  <a:lnTo>
                    <a:pt x="68725" y="1021040"/>
                  </a:lnTo>
                  <a:lnTo>
                    <a:pt x="72767" y="1080980"/>
                  </a:lnTo>
                  <a:lnTo>
                    <a:pt x="76810" y="1140920"/>
                  </a:lnTo>
                  <a:lnTo>
                    <a:pt x="80853" y="1200860"/>
                  </a:lnTo>
                  <a:lnTo>
                    <a:pt x="84895" y="1260799"/>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325072" y="2244194"/>
              <a:ext cx="67278" cy="1261540"/>
            </a:xfrm>
            <a:custGeom>
              <a:avLst/>
              <a:gdLst/>
              <a:ahLst/>
              <a:cxnLst/>
              <a:rect l="0" t="0" r="0" b="0"/>
              <a:pathLst>
                <a:path w="67278" h="1261540">
                  <a:moveTo>
                    <a:pt x="67278" y="1261209"/>
                  </a:moveTo>
                  <a:lnTo>
                    <a:pt x="65794" y="1201152"/>
                  </a:lnTo>
                  <a:lnTo>
                    <a:pt x="64310" y="1141094"/>
                  </a:lnTo>
                  <a:lnTo>
                    <a:pt x="62825" y="1081036"/>
                  </a:lnTo>
                  <a:lnTo>
                    <a:pt x="61341" y="1020979"/>
                  </a:lnTo>
                  <a:lnTo>
                    <a:pt x="59857" y="960921"/>
                  </a:lnTo>
                  <a:lnTo>
                    <a:pt x="58372" y="900864"/>
                  </a:lnTo>
                  <a:lnTo>
                    <a:pt x="56888" y="840806"/>
                  </a:lnTo>
                  <a:lnTo>
                    <a:pt x="55404" y="780748"/>
                  </a:lnTo>
                  <a:lnTo>
                    <a:pt x="53919" y="720691"/>
                  </a:lnTo>
                  <a:lnTo>
                    <a:pt x="52435" y="660633"/>
                  </a:lnTo>
                  <a:lnTo>
                    <a:pt x="50951" y="600576"/>
                  </a:lnTo>
                  <a:lnTo>
                    <a:pt x="49466" y="540518"/>
                  </a:lnTo>
                  <a:lnTo>
                    <a:pt x="47982" y="480460"/>
                  </a:lnTo>
                  <a:lnTo>
                    <a:pt x="46498" y="420403"/>
                  </a:lnTo>
                  <a:lnTo>
                    <a:pt x="45013" y="360345"/>
                  </a:lnTo>
                  <a:lnTo>
                    <a:pt x="43529" y="300288"/>
                  </a:lnTo>
                  <a:lnTo>
                    <a:pt x="42045" y="240230"/>
                  </a:lnTo>
                  <a:lnTo>
                    <a:pt x="40560" y="180172"/>
                  </a:lnTo>
                  <a:lnTo>
                    <a:pt x="39076" y="120115"/>
                  </a:lnTo>
                  <a:lnTo>
                    <a:pt x="37592" y="60057"/>
                  </a:lnTo>
                  <a:lnTo>
                    <a:pt x="36107" y="0"/>
                  </a:lnTo>
                  <a:lnTo>
                    <a:pt x="0" y="1275"/>
                  </a:lnTo>
                  <a:lnTo>
                    <a:pt x="2757" y="61288"/>
                  </a:lnTo>
                  <a:lnTo>
                    <a:pt x="5515" y="121300"/>
                  </a:lnTo>
                  <a:lnTo>
                    <a:pt x="8273" y="181313"/>
                  </a:lnTo>
                  <a:lnTo>
                    <a:pt x="11031" y="241326"/>
                  </a:lnTo>
                  <a:lnTo>
                    <a:pt x="13789" y="301338"/>
                  </a:lnTo>
                  <a:lnTo>
                    <a:pt x="16547" y="361351"/>
                  </a:lnTo>
                  <a:lnTo>
                    <a:pt x="19305" y="421363"/>
                  </a:lnTo>
                  <a:lnTo>
                    <a:pt x="22063" y="481376"/>
                  </a:lnTo>
                  <a:lnTo>
                    <a:pt x="24821" y="541389"/>
                  </a:lnTo>
                  <a:lnTo>
                    <a:pt x="27579" y="601401"/>
                  </a:lnTo>
                  <a:lnTo>
                    <a:pt x="30337" y="661414"/>
                  </a:lnTo>
                  <a:lnTo>
                    <a:pt x="33095" y="721426"/>
                  </a:lnTo>
                  <a:lnTo>
                    <a:pt x="35853" y="781439"/>
                  </a:lnTo>
                  <a:lnTo>
                    <a:pt x="38611" y="841452"/>
                  </a:lnTo>
                  <a:lnTo>
                    <a:pt x="41369" y="901464"/>
                  </a:lnTo>
                  <a:lnTo>
                    <a:pt x="44127" y="961477"/>
                  </a:lnTo>
                  <a:lnTo>
                    <a:pt x="46885" y="1021490"/>
                  </a:lnTo>
                  <a:lnTo>
                    <a:pt x="49643" y="1081502"/>
                  </a:lnTo>
                  <a:lnTo>
                    <a:pt x="52401" y="1141515"/>
                  </a:lnTo>
                  <a:lnTo>
                    <a:pt x="55159" y="1201527"/>
                  </a:lnTo>
                  <a:lnTo>
                    <a:pt x="57917" y="1261540"/>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361180" y="2243871"/>
              <a:ext cx="35364" cy="1261532"/>
            </a:xfrm>
            <a:custGeom>
              <a:avLst/>
              <a:gdLst/>
              <a:ahLst/>
              <a:cxnLst/>
              <a:rect l="0" t="0" r="0" b="0"/>
              <a:pathLst>
                <a:path w="35364" h="1261532">
                  <a:moveTo>
                    <a:pt x="35364" y="1261448"/>
                  </a:moveTo>
                  <a:lnTo>
                    <a:pt x="34450" y="1201379"/>
                  </a:lnTo>
                  <a:lnTo>
                    <a:pt x="33536" y="1141310"/>
                  </a:lnTo>
                  <a:lnTo>
                    <a:pt x="32622" y="1081241"/>
                  </a:lnTo>
                  <a:lnTo>
                    <a:pt x="31709" y="1021172"/>
                  </a:lnTo>
                  <a:lnTo>
                    <a:pt x="30795" y="961103"/>
                  </a:lnTo>
                  <a:lnTo>
                    <a:pt x="29881" y="901034"/>
                  </a:lnTo>
                  <a:lnTo>
                    <a:pt x="28967" y="840965"/>
                  </a:lnTo>
                  <a:lnTo>
                    <a:pt x="28053" y="780896"/>
                  </a:lnTo>
                  <a:lnTo>
                    <a:pt x="27140" y="720827"/>
                  </a:lnTo>
                  <a:lnTo>
                    <a:pt x="26226" y="660758"/>
                  </a:lnTo>
                  <a:lnTo>
                    <a:pt x="25312" y="600689"/>
                  </a:lnTo>
                  <a:lnTo>
                    <a:pt x="24398" y="540620"/>
                  </a:lnTo>
                  <a:lnTo>
                    <a:pt x="23484" y="480551"/>
                  </a:lnTo>
                  <a:lnTo>
                    <a:pt x="22571" y="420482"/>
                  </a:lnTo>
                  <a:lnTo>
                    <a:pt x="21657" y="360413"/>
                  </a:lnTo>
                  <a:lnTo>
                    <a:pt x="20743" y="300344"/>
                  </a:lnTo>
                  <a:lnTo>
                    <a:pt x="19829" y="240275"/>
                  </a:lnTo>
                  <a:lnTo>
                    <a:pt x="18915" y="180206"/>
                  </a:lnTo>
                  <a:lnTo>
                    <a:pt x="18002" y="120137"/>
                  </a:lnTo>
                  <a:lnTo>
                    <a:pt x="17088" y="60068"/>
                  </a:lnTo>
                  <a:lnTo>
                    <a:pt x="16174" y="0"/>
                  </a:lnTo>
                  <a:lnTo>
                    <a:pt x="0" y="322"/>
                  </a:lnTo>
                  <a:lnTo>
                    <a:pt x="1484" y="60380"/>
                  </a:lnTo>
                  <a:lnTo>
                    <a:pt x="2968" y="120438"/>
                  </a:lnTo>
                  <a:lnTo>
                    <a:pt x="4453" y="180495"/>
                  </a:lnTo>
                  <a:lnTo>
                    <a:pt x="5937" y="240553"/>
                  </a:lnTo>
                  <a:lnTo>
                    <a:pt x="7421" y="300610"/>
                  </a:lnTo>
                  <a:lnTo>
                    <a:pt x="8906" y="360668"/>
                  </a:lnTo>
                  <a:lnTo>
                    <a:pt x="10390" y="420726"/>
                  </a:lnTo>
                  <a:lnTo>
                    <a:pt x="11874" y="480783"/>
                  </a:lnTo>
                  <a:lnTo>
                    <a:pt x="13359" y="540841"/>
                  </a:lnTo>
                  <a:lnTo>
                    <a:pt x="14843" y="600898"/>
                  </a:lnTo>
                  <a:lnTo>
                    <a:pt x="16327" y="660956"/>
                  </a:lnTo>
                  <a:lnTo>
                    <a:pt x="17812" y="721014"/>
                  </a:lnTo>
                  <a:lnTo>
                    <a:pt x="19296" y="781071"/>
                  </a:lnTo>
                  <a:lnTo>
                    <a:pt x="20780" y="841129"/>
                  </a:lnTo>
                  <a:lnTo>
                    <a:pt x="22265" y="901186"/>
                  </a:lnTo>
                  <a:lnTo>
                    <a:pt x="23749" y="961244"/>
                  </a:lnTo>
                  <a:lnTo>
                    <a:pt x="25233" y="1021302"/>
                  </a:lnTo>
                  <a:lnTo>
                    <a:pt x="26718" y="1081359"/>
                  </a:lnTo>
                  <a:lnTo>
                    <a:pt x="28202" y="1141417"/>
                  </a:lnTo>
                  <a:lnTo>
                    <a:pt x="29686" y="1201474"/>
                  </a:lnTo>
                  <a:lnTo>
                    <a:pt x="31171" y="1261532"/>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377354" y="2243703"/>
              <a:ext cx="23293" cy="1261616"/>
            </a:xfrm>
            <a:custGeom>
              <a:avLst/>
              <a:gdLst/>
              <a:ahLst/>
              <a:cxnLst/>
              <a:rect l="0" t="0" r="0" b="0"/>
              <a:pathLst>
                <a:path w="23293" h="1261616">
                  <a:moveTo>
                    <a:pt x="23293" y="1261572"/>
                  </a:moveTo>
                  <a:lnTo>
                    <a:pt x="22938" y="1201497"/>
                  </a:lnTo>
                  <a:lnTo>
                    <a:pt x="22582" y="1141422"/>
                  </a:lnTo>
                  <a:lnTo>
                    <a:pt x="22227" y="1081348"/>
                  </a:lnTo>
                  <a:lnTo>
                    <a:pt x="21871" y="1021273"/>
                  </a:lnTo>
                  <a:lnTo>
                    <a:pt x="21516" y="961198"/>
                  </a:lnTo>
                  <a:lnTo>
                    <a:pt x="21160" y="901123"/>
                  </a:lnTo>
                  <a:lnTo>
                    <a:pt x="20805" y="841048"/>
                  </a:lnTo>
                  <a:lnTo>
                    <a:pt x="20449" y="780973"/>
                  </a:lnTo>
                  <a:lnTo>
                    <a:pt x="20094" y="720898"/>
                  </a:lnTo>
                  <a:lnTo>
                    <a:pt x="19738" y="660823"/>
                  </a:lnTo>
                  <a:lnTo>
                    <a:pt x="19383" y="600748"/>
                  </a:lnTo>
                  <a:lnTo>
                    <a:pt x="19027" y="540674"/>
                  </a:lnTo>
                  <a:lnTo>
                    <a:pt x="18672" y="480599"/>
                  </a:lnTo>
                  <a:lnTo>
                    <a:pt x="18316" y="420524"/>
                  </a:lnTo>
                  <a:lnTo>
                    <a:pt x="17961" y="360449"/>
                  </a:lnTo>
                  <a:lnTo>
                    <a:pt x="17605" y="300374"/>
                  </a:lnTo>
                  <a:lnTo>
                    <a:pt x="17250" y="240299"/>
                  </a:lnTo>
                  <a:lnTo>
                    <a:pt x="16894" y="180224"/>
                  </a:lnTo>
                  <a:lnTo>
                    <a:pt x="16539" y="120149"/>
                  </a:lnTo>
                  <a:lnTo>
                    <a:pt x="16183" y="60074"/>
                  </a:lnTo>
                  <a:lnTo>
                    <a:pt x="15828" y="0"/>
                  </a:lnTo>
                  <a:lnTo>
                    <a:pt x="0" y="167"/>
                  </a:lnTo>
                  <a:lnTo>
                    <a:pt x="913" y="60236"/>
                  </a:lnTo>
                  <a:lnTo>
                    <a:pt x="1827" y="120305"/>
                  </a:lnTo>
                  <a:lnTo>
                    <a:pt x="2741" y="180374"/>
                  </a:lnTo>
                  <a:lnTo>
                    <a:pt x="3655" y="240443"/>
                  </a:lnTo>
                  <a:lnTo>
                    <a:pt x="4569" y="300512"/>
                  </a:lnTo>
                  <a:lnTo>
                    <a:pt x="5482" y="360581"/>
                  </a:lnTo>
                  <a:lnTo>
                    <a:pt x="6396" y="420650"/>
                  </a:lnTo>
                  <a:lnTo>
                    <a:pt x="7310" y="480719"/>
                  </a:lnTo>
                  <a:lnTo>
                    <a:pt x="8224" y="540788"/>
                  </a:lnTo>
                  <a:lnTo>
                    <a:pt x="9138" y="600857"/>
                  </a:lnTo>
                  <a:lnTo>
                    <a:pt x="10051" y="660926"/>
                  </a:lnTo>
                  <a:lnTo>
                    <a:pt x="10965" y="720995"/>
                  </a:lnTo>
                  <a:lnTo>
                    <a:pt x="11879" y="781064"/>
                  </a:lnTo>
                  <a:lnTo>
                    <a:pt x="12793" y="841133"/>
                  </a:lnTo>
                  <a:lnTo>
                    <a:pt x="13707" y="901202"/>
                  </a:lnTo>
                  <a:lnTo>
                    <a:pt x="14620" y="961271"/>
                  </a:lnTo>
                  <a:lnTo>
                    <a:pt x="15534" y="1021340"/>
                  </a:lnTo>
                  <a:lnTo>
                    <a:pt x="16448" y="1081409"/>
                  </a:lnTo>
                  <a:lnTo>
                    <a:pt x="17362" y="1141478"/>
                  </a:lnTo>
                  <a:lnTo>
                    <a:pt x="18276" y="1201547"/>
                  </a:lnTo>
                  <a:lnTo>
                    <a:pt x="19190" y="1261616"/>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393182" y="2243674"/>
              <a:ext cx="10078" cy="1261602"/>
            </a:xfrm>
            <a:custGeom>
              <a:avLst/>
              <a:gdLst/>
              <a:ahLst/>
              <a:cxnLst/>
              <a:rect l="0" t="0" r="0" b="0"/>
              <a:pathLst>
                <a:path w="10078" h="1261602">
                  <a:moveTo>
                    <a:pt x="10078" y="1261594"/>
                  </a:moveTo>
                  <a:lnTo>
                    <a:pt x="10078" y="1201518"/>
                  </a:lnTo>
                  <a:lnTo>
                    <a:pt x="10078" y="1141442"/>
                  </a:lnTo>
                  <a:lnTo>
                    <a:pt x="10078" y="1081366"/>
                  </a:lnTo>
                  <a:lnTo>
                    <a:pt x="10078" y="1021291"/>
                  </a:lnTo>
                  <a:lnTo>
                    <a:pt x="10078" y="961215"/>
                  </a:lnTo>
                  <a:lnTo>
                    <a:pt x="10078" y="901139"/>
                  </a:lnTo>
                  <a:lnTo>
                    <a:pt x="10078" y="841063"/>
                  </a:lnTo>
                  <a:lnTo>
                    <a:pt x="10078" y="780987"/>
                  </a:lnTo>
                  <a:lnTo>
                    <a:pt x="10078" y="720911"/>
                  </a:lnTo>
                  <a:lnTo>
                    <a:pt x="10078" y="660835"/>
                  </a:lnTo>
                  <a:lnTo>
                    <a:pt x="10078" y="600759"/>
                  </a:lnTo>
                  <a:lnTo>
                    <a:pt x="10078" y="540683"/>
                  </a:lnTo>
                  <a:lnTo>
                    <a:pt x="10078" y="480607"/>
                  </a:lnTo>
                  <a:lnTo>
                    <a:pt x="10078" y="420531"/>
                  </a:lnTo>
                  <a:lnTo>
                    <a:pt x="10078" y="360455"/>
                  </a:lnTo>
                  <a:lnTo>
                    <a:pt x="10078" y="300379"/>
                  </a:lnTo>
                  <a:lnTo>
                    <a:pt x="10078" y="240303"/>
                  </a:lnTo>
                  <a:lnTo>
                    <a:pt x="10078" y="180227"/>
                  </a:lnTo>
                  <a:lnTo>
                    <a:pt x="10078" y="120151"/>
                  </a:lnTo>
                  <a:lnTo>
                    <a:pt x="10078" y="60075"/>
                  </a:lnTo>
                  <a:lnTo>
                    <a:pt x="10078" y="0"/>
                  </a:lnTo>
                  <a:lnTo>
                    <a:pt x="0" y="29"/>
                  </a:lnTo>
                  <a:lnTo>
                    <a:pt x="355" y="60104"/>
                  </a:lnTo>
                  <a:lnTo>
                    <a:pt x="710" y="120179"/>
                  </a:lnTo>
                  <a:lnTo>
                    <a:pt x="1066" y="180254"/>
                  </a:lnTo>
                  <a:lnTo>
                    <a:pt x="1421" y="240329"/>
                  </a:lnTo>
                  <a:lnTo>
                    <a:pt x="1777" y="300404"/>
                  </a:lnTo>
                  <a:lnTo>
                    <a:pt x="2132" y="360479"/>
                  </a:lnTo>
                  <a:lnTo>
                    <a:pt x="2488" y="420554"/>
                  </a:lnTo>
                  <a:lnTo>
                    <a:pt x="2843" y="480628"/>
                  </a:lnTo>
                  <a:lnTo>
                    <a:pt x="3199" y="540703"/>
                  </a:lnTo>
                  <a:lnTo>
                    <a:pt x="3554" y="600778"/>
                  </a:lnTo>
                  <a:lnTo>
                    <a:pt x="3910" y="660853"/>
                  </a:lnTo>
                  <a:lnTo>
                    <a:pt x="4265" y="720928"/>
                  </a:lnTo>
                  <a:lnTo>
                    <a:pt x="4621" y="781003"/>
                  </a:lnTo>
                  <a:lnTo>
                    <a:pt x="4976" y="841078"/>
                  </a:lnTo>
                  <a:lnTo>
                    <a:pt x="5332" y="901153"/>
                  </a:lnTo>
                  <a:lnTo>
                    <a:pt x="5687" y="961228"/>
                  </a:lnTo>
                  <a:lnTo>
                    <a:pt x="6043" y="1021302"/>
                  </a:lnTo>
                  <a:lnTo>
                    <a:pt x="6398" y="1081377"/>
                  </a:lnTo>
                  <a:lnTo>
                    <a:pt x="6754" y="1141452"/>
                  </a:lnTo>
                  <a:lnTo>
                    <a:pt x="7109" y="1201527"/>
                  </a:lnTo>
                  <a:lnTo>
                    <a:pt x="7465" y="1261602"/>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156174"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0.4m</a:t>
              </a:r>
            </a:p>
          </p:txBody>
        </p:sp>
        <p:sp>
          <p:nvSpPr>
            <p:cNvPr id="26" name="tx26"/>
            <p:cNvSpPr/>
            <p:nvPr/>
          </p:nvSpPr>
          <p:spPr>
            <a:xfrm>
              <a:off x="4604202" y="262391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7" name="rc27"/>
            <p:cNvSpPr/>
            <p:nvPr/>
          </p:nvSpPr>
          <p:spPr>
            <a:xfrm>
              <a:off x="4613202"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13202"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613202"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4613202"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613202"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613202"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613202"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613202"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613202"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613202"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613202"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115194"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115194"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115194"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115194"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115194"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115194"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115194"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115194"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115194"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115194"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4893247" y="2884157"/>
              <a:ext cx="16339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Kazakhstan: 134,000 (36.2%) </a:t>
              </a:r>
            </a:p>
          </p:txBody>
        </p:sp>
        <p:sp>
          <p:nvSpPr>
            <p:cNvPr id="49" name="tx49"/>
            <p:cNvSpPr/>
            <p:nvPr/>
          </p:nvSpPr>
          <p:spPr>
            <a:xfrm>
              <a:off x="4893247" y="3103613"/>
              <a:ext cx="1260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Turkiye: 63,000 (17%) </a:t>
              </a:r>
            </a:p>
          </p:txBody>
        </p:sp>
        <p:sp>
          <p:nvSpPr>
            <p:cNvPr id="50" name="tx50"/>
            <p:cNvSpPr/>
            <p:nvPr/>
          </p:nvSpPr>
          <p:spPr>
            <a:xfrm>
              <a:off x="4893247" y="3323069"/>
              <a:ext cx="15158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Azerbaijan: 42,000 (11.3%) </a:t>
              </a:r>
            </a:p>
          </p:txBody>
        </p:sp>
        <p:sp>
          <p:nvSpPr>
            <p:cNvPr id="51" name="tx51"/>
            <p:cNvSpPr/>
            <p:nvPr/>
          </p:nvSpPr>
          <p:spPr>
            <a:xfrm>
              <a:off x="4893247" y="3542525"/>
              <a:ext cx="13728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Romania: 27,000 (7.2%) </a:t>
              </a:r>
            </a:p>
          </p:txBody>
        </p:sp>
        <p:sp>
          <p:nvSpPr>
            <p:cNvPr id="52" name="tx52"/>
            <p:cNvSpPr/>
            <p:nvPr/>
          </p:nvSpPr>
          <p:spPr>
            <a:xfrm>
              <a:off x="4893247" y="3761981"/>
              <a:ext cx="130444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Tajikistan: 26,000 (7%) </a:t>
              </a:r>
            </a:p>
          </p:txBody>
        </p:sp>
        <p:sp>
          <p:nvSpPr>
            <p:cNvPr id="53" name="tx53"/>
            <p:cNvSpPr/>
            <p:nvPr/>
          </p:nvSpPr>
          <p:spPr>
            <a:xfrm>
              <a:off x="4893247" y="3981437"/>
              <a:ext cx="13852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Kyrgyzstan: 22,000 (6%) </a:t>
              </a:r>
            </a:p>
          </p:txBody>
        </p:sp>
        <p:sp>
          <p:nvSpPr>
            <p:cNvPr id="54" name="tx54"/>
            <p:cNvSpPr/>
            <p:nvPr/>
          </p:nvSpPr>
          <p:spPr>
            <a:xfrm>
              <a:off x="4893247" y="4200893"/>
              <a:ext cx="14784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Uzbekistan: 18,000 (4.9%) </a:t>
              </a:r>
            </a:p>
          </p:txBody>
        </p:sp>
        <p:sp>
          <p:nvSpPr>
            <p:cNvPr id="55" name="tx55"/>
            <p:cNvSpPr/>
            <p:nvPr/>
          </p:nvSpPr>
          <p:spPr>
            <a:xfrm>
              <a:off x="4893247" y="4420349"/>
              <a:ext cx="12175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Ukraine: 11,000 (3%) </a:t>
              </a:r>
            </a:p>
          </p:txBody>
        </p:sp>
        <p:sp>
          <p:nvSpPr>
            <p:cNvPr id="56" name="tx56"/>
            <p:cNvSpPr/>
            <p:nvPr/>
          </p:nvSpPr>
          <p:spPr>
            <a:xfrm>
              <a:off x="4893247" y="4639805"/>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Moldova: 6,000 (1.5%) </a:t>
              </a:r>
            </a:p>
          </p:txBody>
        </p:sp>
        <p:sp>
          <p:nvSpPr>
            <p:cNvPr id="57" name="tx57"/>
            <p:cNvSpPr/>
            <p:nvPr/>
          </p:nvSpPr>
          <p:spPr>
            <a:xfrm>
              <a:off x="4893247" y="485926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Serbia: 5,000 (1.3%) </a:t>
              </a:r>
            </a:p>
          </p:txBody>
        </p:sp>
        <p:sp>
          <p:nvSpPr>
            <p:cNvPr id="58" name="tx58"/>
            <p:cNvSpPr/>
            <p:nvPr/>
          </p:nvSpPr>
          <p:spPr>
            <a:xfrm>
              <a:off x="4893247" y="5078717"/>
              <a:ext cx="21433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Bosnia and Herzegovina: 4,000 (1.1%) </a:t>
              </a:r>
            </a:p>
          </p:txBody>
        </p:sp>
        <p:sp>
          <p:nvSpPr>
            <p:cNvPr id="59" name="tx59"/>
            <p:cNvSpPr/>
            <p:nvPr/>
          </p:nvSpPr>
          <p:spPr>
            <a:xfrm>
              <a:off x="7395239" y="2884157"/>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Croatia: 2,000 (&lt;1%) </a:t>
              </a:r>
            </a:p>
          </p:txBody>
        </p:sp>
        <p:sp>
          <p:nvSpPr>
            <p:cNvPr id="60" name="tx60"/>
            <p:cNvSpPr/>
            <p:nvPr/>
          </p:nvSpPr>
          <p:spPr>
            <a:xfrm>
              <a:off x="7395239" y="3103613"/>
              <a:ext cx="130772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Bulgaria: 2,000 (&lt;1%) </a:t>
              </a:r>
            </a:p>
          </p:txBody>
        </p:sp>
        <p:sp>
          <p:nvSpPr>
            <p:cNvPr id="61" name="tx61"/>
            <p:cNvSpPr/>
            <p:nvPr/>
          </p:nvSpPr>
          <p:spPr>
            <a:xfrm>
              <a:off x="7395239" y="3323069"/>
              <a:ext cx="17487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North Macedonia: 2,000 (&lt;1%) </a:t>
              </a:r>
            </a:p>
          </p:txBody>
        </p:sp>
        <p:sp>
          <p:nvSpPr>
            <p:cNvPr id="62" name="tx62"/>
            <p:cNvSpPr/>
            <p:nvPr/>
          </p:nvSpPr>
          <p:spPr>
            <a:xfrm>
              <a:off x="7395239" y="3542525"/>
              <a:ext cx="15746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Turkmenistan: 1,000 (&lt;1%) </a:t>
              </a:r>
            </a:p>
          </p:txBody>
        </p:sp>
        <p:sp>
          <p:nvSpPr>
            <p:cNvPr id="63" name="tx63"/>
            <p:cNvSpPr/>
            <p:nvPr/>
          </p:nvSpPr>
          <p:spPr>
            <a:xfrm>
              <a:off x="7395239" y="3761981"/>
              <a:ext cx="12641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Greece: 1,000 (&lt;1%) </a:t>
              </a:r>
            </a:p>
          </p:txBody>
        </p:sp>
        <p:sp>
          <p:nvSpPr>
            <p:cNvPr id="64" name="tx64"/>
            <p:cNvSpPr/>
            <p:nvPr/>
          </p:nvSpPr>
          <p:spPr>
            <a:xfrm>
              <a:off x="7395239" y="3981437"/>
              <a:ext cx="12952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Georgia: 1,000 (&lt;1%) </a:t>
              </a:r>
            </a:p>
          </p:txBody>
        </p:sp>
        <p:sp>
          <p:nvSpPr>
            <p:cNvPr id="65" name="tx65"/>
            <p:cNvSpPr/>
            <p:nvPr/>
          </p:nvSpPr>
          <p:spPr>
            <a:xfrm>
              <a:off x="7395239" y="4200893"/>
              <a:ext cx="12766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Belarus: 1,000 (&lt;1%) </a:t>
              </a:r>
            </a:p>
          </p:txBody>
        </p:sp>
        <p:sp>
          <p:nvSpPr>
            <p:cNvPr id="66" name="tx66"/>
            <p:cNvSpPr/>
            <p:nvPr/>
          </p:nvSpPr>
          <p:spPr>
            <a:xfrm>
              <a:off x="7395239" y="4420349"/>
              <a:ext cx="155940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Montenegro: &lt;1,000 (&lt;1%) </a:t>
              </a:r>
            </a:p>
          </p:txBody>
        </p:sp>
        <p:sp>
          <p:nvSpPr>
            <p:cNvPr id="67" name="tx67"/>
            <p:cNvSpPr/>
            <p:nvPr/>
          </p:nvSpPr>
          <p:spPr>
            <a:xfrm>
              <a:off x="7395239" y="4639805"/>
              <a:ext cx="13357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Albania: &lt;1,000 (&lt;1%) </a:t>
              </a:r>
            </a:p>
          </p:txBody>
        </p:sp>
        <p:sp>
          <p:nvSpPr>
            <p:cNvPr id="68" name="tx68"/>
            <p:cNvSpPr/>
            <p:nvPr/>
          </p:nvSpPr>
          <p:spPr>
            <a:xfrm>
              <a:off x="7395239" y="4859261"/>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Armenia: &lt;500 (&lt;1%) </a:t>
              </a:r>
            </a:p>
          </p:txBody>
        </p:sp>
        <p:sp>
          <p:nvSpPr>
            <p:cNvPr id="69" name="tx69"/>
            <p:cNvSpPr/>
            <p:nvPr/>
          </p:nvSpPr>
          <p:spPr>
            <a:xfrm>
              <a:off x="274320" y="1625280"/>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70" name="tx70"/>
            <p:cNvSpPr/>
            <p:nvPr/>
          </p:nvSpPr>
          <p:spPr>
            <a:xfrm>
              <a:off x="370615" y="612041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487778" y="624253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916591" y="636318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(53.2%) of all zero-dose children in ECAR.
Kazakhstan had the highest number of children who did not receive DTP1 (n=134,000), which is approximately 36.2% of all zero-dose children in ECAR (n=368,000).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zero-dose children in ECAR, with Kazakhstan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333324"/>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233485"/>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133646"/>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4883243"/>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1743" y="378340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2683566"/>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65026"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53831"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42636"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31441"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20246"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09051"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397856"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786661"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7546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56427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95307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34188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73068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11949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50829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9710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28590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7471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6351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452322"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841127" y="1592905"/>
              <a:ext cx="0" cy="3290338"/>
            </a:xfrm>
            <a:custGeom>
              <a:avLst/>
              <a:gdLst/>
              <a:ahLst/>
              <a:cxnLst/>
              <a:rect l="0" t="0" r="0" b="0"/>
              <a:pathLst>
                <a:path h="3290338">
                  <a:moveTo>
                    <a:pt x="0" y="3290338"/>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8277360" y="4871255"/>
              <a:ext cx="349924" cy="1198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8666165" y="4875611"/>
              <a:ext cx="349924" cy="763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1667674" y="3969783"/>
              <a:ext cx="349924" cy="913460"/>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499750" y="4855880"/>
              <a:ext cx="349924" cy="2736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78114" y="4792903"/>
              <a:ext cx="349924" cy="90340"/>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5555725" y="4843561"/>
              <a:ext cx="349924" cy="3968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5166919" y="4835664"/>
              <a:ext cx="349924" cy="47579"/>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110945" y="4855616"/>
              <a:ext cx="349924" cy="27627"/>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6722140" y="4853328"/>
              <a:ext cx="349924" cy="2991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90064" y="1945442"/>
              <a:ext cx="349924" cy="2937801"/>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2834089" y="4395069"/>
              <a:ext cx="349924" cy="488174"/>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888555" y="4870991"/>
              <a:ext cx="349924" cy="12252"/>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5944530" y="4843979"/>
              <a:ext cx="349924" cy="39264"/>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000504" y="4761491"/>
              <a:ext cx="349924" cy="121752"/>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2056479" y="4296875"/>
              <a:ext cx="349924" cy="586368"/>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389309" y="4781266"/>
              <a:ext cx="349924" cy="101977"/>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2445284" y="4311987"/>
              <a:ext cx="349924" cy="5712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6333335" y="4850490"/>
              <a:ext cx="349924" cy="32753"/>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1278869" y="3503715"/>
              <a:ext cx="349924" cy="1379528"/>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3611699" y="4642071"/>
              <a:ext cx="349924" cy="24117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3222894" y="4486532"/>
              <a:ext cx="349924" cy="39671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2" name="tx52"/>
            <p:cNvSpPr/>
            <p:nvPr/>
          </p:nvSpPr>
          <p:spPr>
            <a:xfrm rot="-5400000">
              <a:off x="861264" y="217310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134,000</a:t>
              </a:r>
            </a:p>
          </p:txBody>
        </p:sp>
        <p:sp>
          <p:nvSpPr>
            <p:cNvPr id="53" name="tx53"/>
            <p:cNvSpPr/>
            <p:nvPr/>
          </p:nvSpPr>
          <p:spPr>
            <a:xfrm rot="-5400000">
              <a:off x="8277196" y="4590413"/>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54" name="tx54"/>
            <p:cNvSpPr/>
            <p:nvPr/>
          </p:nvSpPr>
          <p:spPr>
            <a:xfrm rot="-5400000">
              <a:off x="8718219" y="4665068"/>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55" name="tx55"/>
            <p:cNvSpPr/>
            <p:nvPr/>
          </p:nvSpPr>
          <p:spPr>
            <a:xfrm rot="-5400000">
              <a:off x="1669019" y="369105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42,000</a:t>
              </a:r>
            </a:p>
          </p:txBody>
        </p:sp>
        <p:sp>
          <p:nvSpPr>
            <p:cNvPr id="56" name="tx56"/>
            <p:cNvSpPr/>
            <p:nvPr/>
          </p:nvSpPr>
          <p:spPr>
            <a:xfrm rot="-5400000">
              <a:off x="7531240" y="461935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57" name="tx57"/>
            <p:cNvSpPr/>
            <p:nvPr/>
          </p:nvSpPr>
          <p:spPr>
            <a:xfrm rot="-5400000">
              <a:off x="4809604" y="4556376"/>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4,000</a:t>
              </a:r>
            </a:p>
          </p:txBody>
        </p:sp>
        <p:sp>
          <p:nvSpPr>
            <p:cNvPr id="58" name="tx58"/>
            <p:cNvSpPr/>
            <p:nvPr/>
          </p:nvSpPr>
          <p:spPr>
            <a:xfrm rot="-5400000">
              <a:off x="5587214" y="460703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59" name="tx59"/>
            <p:cNvSpPr/>
            <p:nvPr/>
          </p:nvSpPr>
          <p:spPr>
            <a:xfrm rot="-5400000">
              <a:off x="5198409" y="4599137"/>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60" name="tx60"/>
            <p:cNvSpPr/>
            <p:nvPr/>
          </p:nvSpPr>
          <p:spPr>
            <a:xfrm rot="-5400000">
              <a:off x="7142435" y="4619088"/>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61" name="tx61"/>
            <p:cNvSpPr/>
            <p:nvPr/>
          </p:nvSpPr>
          <p:spPr>
            <a:xfrm rot="-5400000">
              <a:off x="6753630" y="4616801"/>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62" name="tx62"/>
            <p:cNvSpPr/>
            <p:nvPr/>
          </p:nvSpPr>
          <p:spPr>
            <a:xfrm rot="-5400000">
              <a:off x="2835434" y="4116339"/>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22,000</a:t>
              </a:r>
            </a:p>
          </p:txBody>
        </p:sp>
        <p:sp>
          <p:nvSpPr>
            <p:cNvPr id="63" name="tx63"/>
            <p:cNvSpPr/>
            <p:nvPr/>
          </p:nvSpPr>
          <p:spPr>
            <a:xfrm rot="-5400000">
              <a:off x="7888391" y="4590149"/>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64" name="tx64"/>
            <p:cNvSpPr/>
            <p:nvPr/>
          </p:nvSpPr>
          <p:spPr>
            <a:xfrm rot="-5400000">
              <a:off x="5976019" y="460745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65" name="tx65"/>
            <p:cNvSpPr/>
            <p:nvPr/>
          </p:nvSpPr>
          <p:spPr>
            <a:xfrm rot="-5400000">
              <a:off x="4031994" y="4524964"/>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6,000</a:t>
              </a:r>
            </a:p>
          </p:txBody>
        </p:sp>
        <p:sp>
          <p:nvSpPr>
            <p:cNvPr id="66" name="tx66"/>
            <p:cNvSpPr/>
            <p:nvPr/>
          </p:nvSpPr>
          <p:spPr>
            <a:xfrm rot="-5400000">
              <a:off x="2057824" y="401814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27,000</a:t>
              </a:r>
            </a:p>
          </p:txBody>
        </p:sp>
        <p:sp>
          <p:nvSpPr>
            <p:cNvPr id="67" name="tx67"/>
            <p:cNvSpPr/>
            <p:nvPr/>
          </p:nvSpPr>
          <p:spPr>
            <a:xfrm rot="-5400000">
              <a:off x="4420799" y="4544739"/>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a:t>
              </a:r>
            </a:p>
          </p:txBody>
        </p:sp>
        <p:sp>
          <p:nvSpPr>
            <p:cNvPr id="68" name="tx68"/>
            <p:cNvSpPr/>
            <p:nvPr/>
          </p:nvSpPr>
          <p:spPr>
            <a:xfrm rot="-5400000">
              <a:off x="2446629" y="403325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26,000</a:t>
              </a:r>
            </a:p>
          </p:txBody>
        </p:sp>
        <p:sp>
          <p:nvSpPr>
            <p:cNvPr id="69" name="tx69"/>
            <p:cNvSpPr/>
            <p:nvPr/>
          </p:nvSpPr>
          <p:spPr>
            <a:xfrm rot="-5400000">
              <a:off x="6364824" y="4613963"/>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1,000</a:t>
              </a:r>
            </a:p>
          </p:txBody>
        </p:sp>
        <p:sp>
          <p:nvSpPr>
            <p:cNvPr id="70" name="tx70"/>
            <p:cNvSpPr/>
            <p:nvPr/>
          </p:nvSpPr>
          <p:spPr>
            <a:xfrm rot="-5400000">
              <a:off x="1280214" y="322498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63,000</a:t>
              </a:r>
            </a:p>
          </p:txBody>
        </p:sp>
        <p:sp>
          <p:nvSpPr>
            <p:cNvPr id="71" name="tx71"/>
            <p:cNvSpPr/>
            <p:nvPr/>
          </p:nvSpPr>
          <p:spPr>
            <a:xfrm rot="-5400000">
              <a:off x="3613044" y="4363341"/>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11,000</a:t>
              </a:r>
            </a:p>
          </p:txBody>
        </p:sp>
        <p:sp>
          <p:nvSpPr>
            <p:cNvPr id="72" name="tx72"/>
            <p:cNvSpPr/>
            <p:nvPr/>
          </p:nvSpPr>
          <p:spPr>
            <a:xfrm rot="-5400000">
              <a:off x="3224239" y="420780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18,000</a:t>
              </a:r>
            </a:p>
          </p:txBody>
        </p:sp>
        <p:sp>
          <p:nvSpPr>
            <p:cNvPr id="73" name="tx73"/>
            <p:cNvSpPr/>
            <p:nvPr/>
          </p:nvSpPr>
          <p:spPr>
            <a:xfrm>
              <a:off x="632414" y="4841552"/>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74" name="tx74"/>
            <p:cNvSpPr/>
            <p:nvPr/>
          </p:nvSpPr>
          <p:spPr>
            <a:xfrm>
              <a:off x="570259" y="3741713"/>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75" name="tx75"/>
            <p:cNvSpPr/>
            <p:nvPr/>
          </p:nvSpPr>
          <p:spPr>
            <a:xfrm>
              <a:off x="508103" y="2641874"/>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100K</a:t>
              </a:r>
            </a:p>
          </p:txBody>
        </p:sp>
        <p:sp>
          <p:nvSpPr>
            <p:cNvPr id="76" name="tx76"/>
            <p:cNvSpPr/>
            <p:nvPr/>
          </p:nvSpPr>
          <p:spPr>
            <a:xfrm rot="-2700000">
              <a:off x="594362" y="5139519"/>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77" name="tx77"/>
            <p:cNvSpPr/>
            <p:nvPr/>
          </p:nvSpPr>
          <p:spPr>
            <a:xfrm rot="-2700000">
              <a:off x="1161071" y="5043619"/>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78" name="tx78"/>
            <p:cNvSpPr/>
            <p:nvPr/>
          </p:nvSpPr>
          <p:spPr>
            <a:xfrm rot="-2700000">
              <a:off x="1411863" y="5100786"/>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79" name="tx79"/>
            <p:cNvSpPr/>
            <p:nvPr/>
          </p:nvSpPr>
          <p:spPr>
            <a:xfrm rot="-2700000">
              <a:off x="1877504" y="5091170"/>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80" name="tx80"/>
            <p:cNvSpPr/>
            <p:nvPr/>
          </p:nvSpPr>
          <p:spPr>
            <a:xfrm rot="-2700000">
              <a:off x="2237309" y="5080971"/>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81" name="tx81"/>
            <p:cNvSpPr/>
            <p:nvPr/>
          </p:nvSpPr>
          <p:spPr>
            <a:xfrm rot="-2700000">
              <a:off x="2557178" y="5109526"/>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82" name="tx82"/>
            <p:cNvSpPr/>
            <p:nvPr/>
          </p:nvSpPr>
          <p:spPr>
            <a:xfrm rot="-2700000">
              <a:off x="2953770" y="5128456"/>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83" name="tx83"/>
            <p:cNvSpPr/>
            <p:nvPr/>
          </p:nvSpPr>
          <p:spPr>
            <a:xfrm rot="-2700000">
              <a:off x="3485758" y="5069148"/>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84" name="tx84"/>
            <p:cNvSpPr/>
            <p:nvPr/>
          </p:nvSpPr>
          <p:spPr>
            <a:xfrm rot="-2700000">
              <a:off x="3842722" y="508239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85" name="tx85"/>
            <p:cNvSpPr/>
            <p:nvPr/>
          </p:nvSpPr>
          <p:spPr>
            <a:xfrm rot="-2700000">
              <a:off x="4315845" y="5046047"/>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86" name="tx86"/>
            <p:cNvSpPr/>
            <p:nvPr/>
          </p:nvSpPr>
          <p:spPr>
            <a:xfrm rot="-2700000">
              <a:off x="3933642" y="5344617"/>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87" name="tx87"/>
            <p:cNvSpPr/>
            <p:nvPr/>
          </p:nvSpPr>
          <p:spPr>
            <a:xfrm rot="-2700000">
              <a:off x="5061689" y="5059205"/>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88" name="tx88"/>
            <p:cNvSpPr/>
            <p:nvPr/>
          </p:nvSpPr>
          <p:spPr>
            <a:xfrm rot="-2700000">
              <a:off x="5400663" y="5059054"/>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89" name="tx89"/>
            <p:cNvSpPr/>
            <p:nvPr/>
          </p:nvSpPr>
          <p:spPr>
            <a:xfrm rot="-2700000">
              <a:off x="5420872" y="5233942"/>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90" name="tx90"/>
            <p:cNvSpPr/>
            <p:nvPr/>
          </p:nvSpPr>
          <p:spPr>
            <a:xfrm rot="-2700000">
              <a:off x="5958263" y="5172395"/>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91" name="tx91"/>
            <p:cNvSpPr/>
            <p:nvPr/>
          </p:nvSpPr>
          <p:spPr>
            <a:xfrm rot="-2700000">
              <a:off x="6611599" y="5061404"/>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92" name="tx92"/>
            <p:cNvSpPr/>
            <p:nvPr/>
          </p:nvSpPr>
          <p:spPr>
            <a:xfrm rot="-2700000">
              <a:off x="6966021" y="505349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93" name="tx93"/>
            <p:cNvSpPr/>
            <p:nvPr/>
          </p:nvSpPr>
          <p:spPr>
            <a:xfrm rot="-2700000">
              <a:off x="7379091" y="5067014"/>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94" name="tx94"/>
            <p:cNvSpPr/>
            <p:nvPr/>
          </p:nvSpPr>
          <p:spPr>
            <a:xfrm rot="-2700000">
              <a:off x="7574381" y="5124961"/>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95" name="tx95"/>
            <p:cNvSpPr/>
            <p:nvPr/>
          </p:nvSpPr>
          <p:spPr>
            <a:xfrm rot="-2700000">
              <a:off x="8161918" y="5064853"/>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96" name="tx96"/>
            <p:cNvSpPr/>
            <p:nvPr/>
          </p:nvSpPr>
          <p:spPr>
            <a:xfrm rot="-2700000">
              <a:off x="8513740" y="5080172"/>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97" name="tx97"/>
            <p:cNvSpPr/>
            <p:nvPr/>
          </p:nvSpPr>
          <p:spPr>
            <a:xfrm rot="-5400000">
              <a:off x="23342" y="3186369"/>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98" name="tx98"/>
            <p:cNvSpPr/>
            <p:nvPr/>
          </p:nvSpPr>
          <p:spPr>
            <a:xfrm>
              <a:off x="3050773"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99" name="rc99"/>
            <p:cNvSpPr/>
            <p:nvPr/>
          </p:nvSpPr>
          <p:spPr>
            <a:xfrm>
              <a:off x="4387072"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00" name="rc100"/>
            <p:cNvSpPr/>
            <p:nvPr/>
          </p:nvSpPr>
          <p:spPr>
            <a:xfrm>
              <a:off x="5031545"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01" name="rc101"/>
            <p:cNvSpPr/>
            <p:nvPr/>
          </p:nvSpPr>
          <p:spPr>
            <a:xfrm>
              <a:off x="5676018"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02" name="rc102"/>
            <p:cNvSpPr/>
            <p:nvPr/>
          </p:nvSpPr>
          <p:spPr>
            <a:xfrm>
              <a:off x="6320492"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03" name="tx103"/>
            <p:cNvSpPr/>
            <p:nvPr/>
          </p:nvSpPr>
          <p:spPr>
            <a:xfrm>
              <a:off x="4667117"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104" name="tx104"/>
            <p:cNvSpPr/>
            <p:nvPr/>
          </p:nvSpPr>
          <p:spPr>
            <a:xfrm>
              <a:off x="5311590"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05" name="tx105"/>
            <p:cNvSpPr/>
            <p:nvPr/>
          </p:nvSpPr>
          <p:spPr>
            <a:xfrm>
              <a:off x="5956063"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06" name="tx106"/>
            <p:cNvSpPr/>
            <p:nvPr/>
          </p:nvSpPr>
          <p:spPr>
            <a:xfrm>
              <a:off x="6600537"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07" name="tx107"/>
            <p:cNvSpPr/>
            <p:nvPr/>
          </p:nvSpPr>
          <p:spPr>
            <a:xfrm>
              <a:off x="831743" y="1330710"/>
              <a:ext cx="409981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ECAR, 2025</a:t>
              </a:r>
            </a:p>
          </p:txBody>
        </p:sp>
        <p:sp>
          <p:nvSpPr>
            <p:cNvPr id="108" name="tx108"/>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ECAR. Bars are coloured based on DTP1 coverage.
In 2025, Kazakhstan had the highest absolute number of zero-dose children, with 66%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ECAR live in just 5 countries, highlighting where intensified efforts could have the greatest regional impact on zero-dose numbers.</a:t>
            </a:r>
          </a:p>
        </p:txBody>
      </p:sp>
      <p:grpSp>
        <p:nvGrpSpPr>
          <p:cNvPr id="111" name="Group 110"/>
          <p:cNvGrpSpPr/>
          <p:nvPr/>
        </p:nvGrpSpPr>
        <p:grpSpPr>
          <a:xfrm>
            <a:off x="292608" y="914400"/>
            <a:ext cx="8595360" cy="28575"/>
            <a:chOff x="292608" y="914400"/>
            <a:chExt cx="8595360" cy="28575"/>
          </a:xfrm>
        </p:grpSpPr>
        <p:sp>
          <p:nvSpPr>
            <p:cNvPr id="11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3"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6804" y="4793561"/>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6804" y="3882963"/>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6804" y="2972365"/>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6804" y="2061767"/>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6804" y="5248860"/>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6804" y="4338262"/>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6804" y="3427664"/>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6804" y="2517066"/>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6804" y="1606468"/>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40793"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0775"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0756"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10737"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00719"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990700"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380682"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770663"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160644"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550626"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940607"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330589"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720570"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110552"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500533"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890514"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280496"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670477"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60459"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450440"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840422" y="1592905"/>
              <a:ext cx="0" cy="3788150"/>
            </a:xfrm>
            <a:custGeom>
              <a:avLst/>
              <a:gdLst/>
              <a:ahLst/>
              <a:cxnLst/>
              <a:rect l="0" t="0" r="0" b="0"/>
              <a:pathLst>
                <a:path h="3788150">
                  <a:moveTo>
                    <a:pt x="0" y="378815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806804" y="2517066"/>
              <a:ext cx="8267606" cy="0"/>
            </a:xfrm>
            <a:custGeom>
              <a:avLst/>
              <a:gdLst/>
              <a:ahLst/>
              <a:cxnLst/>
              <a:rect l="0" t="0" r="0" b="0"/>
              <a:pathLst>
                <a:path w="8267606">
                  <a:moveTo>
                    <a:pt x="0" y="0"/>
                  </a:moveTo>
                  <a:lnTo>
                    <a:pt x="8267606" y="0"/>
                  </a:lnTo>
                  <a:lnTo>
                    <a:pt x="8267606" y="0"/>
                  </a:lnTo>
                </a:path>
              </a:pathLst>
            </a:custGeom>
            <a:ln w="16260" cap="flat">
              <a:solidFill>
                <a:srgbClr val="7F7F7F">
                  <a:alpha val="100000"/>
                </a:srgbClr>
              </a:solidFill>
              <a:prstDash val="dash"/>
              <a:round/>
            </a:ln>
          </p:spPr>
          <p:txBody>
            <a:bodyPr/>
            <a:lstStyle/>
            <a:p>
              <a:endParaRPr/>
            </a:p>
          </p:txBody>
        </p:sp>
        <p:sp>
          <p:nvSpPr>
            <p:cNvPr id="35" name="rc35"/>
            <p:cNvSpPr/>
            <p:nvPr/>
          </p:nvSpPr>
          <p:spPr>
            <a:xfrm>
              <a:off x="865301" y="2517066"/>
              <a:ext cx="350983" cy="2691800"/>
            </a:xfrm>
            <a:prstGeom prst="rect">
              <a:avLst/>
            </a:prstGeom>
            <a:solidFill>
              <a:srgbClr val="1CABE2">
                <a:alpha val="100000"/>
              </a:srgbClr>
            </a:solidFill>
          </p:spPr>
          <p:txBody>
            <a:bodyPr/>
            <a:lstStyle/>
            <a:p>
              <a:endParaRPr/>
            </a:p>
          </p:txBody>
        </p:sp>
        <p:sp>
          <p:nvSpPr>
            <p:cNvPr id="36" name="rc36"/>
            <p:cNvSpPr/>
            <p:nvPr/>
          </p:nvSpPr>
          <p:spPr>
            <a:xfrm>
              <a:off x="1255283" y="2517066"/>
              <a:ext cx="350983" cy="108907"/>
            </a:xfrm>
            <a:prstGeom prst="rect">
              <a:avLst/>
            </a:prstGeom>
            <a:solidFill>
              <a:srgbClr val="1CABE2">
                <a:alpha val="100000"/>
              </a:srgbClr>
            </a:solidFill>
          </p:spPr>
          <p:txBody>
            <a:bodyPr/>
            <a:lstStyle/>
            <a:p>
              <a:endParaRPr/>
            </a:p>
          </p:txBody>
        </p:sp>
        <p:sp>
          <p:nvSpPr>
            <p:cNvPr id="37" name="rc37"/>
            <p:cNvSpPr/>
            <p:nvPr/>
          </p:nvSpPr>
          <p:spPr>
            <a:xfrm>
              <a:off x="1645264" y="2517066"/>
              <a:ext cx="350983" cy="32089"/>
            </a:xfrm>
            <a:prstGeom prst="rect">
              <a:avLst/>
            </a:prstGeom>
            <a:solidFill>
              <a:srgbClr val="1CABE2">
                <a:alpha val="100000"/>
              </a:srgbClr>
            </a:solidFill>
          </p:spPr>
          <p:txBody>
            <a:bodyPr/>
            <a:lstStyle/>
            <a:p>
              <a:endParaRPr/>
            </a:p>
          </p:txBody>
        </p:sp>
        <p:sp>
          <p:nvSpPr>
            <p:cNvPr id="38" name="rc38"/>
            <p:cNvSpPr/>
            <p:nvPr/>
          </p:nvSpPr>
          <p:spPr>
            <a:xfrm>
              <a:off x="2035246" y="2517066"/>
              <a:ext cx="350983" cy="26698"/>
            </a:xfrm>
            <a:prstGeom prst="rect">
              <a:avLst/>
            </a:prstGeom>
            <a:solidFill>
              <a:srgbClr val="1CABE2">
                <a:alpha val="100000"/>
              </a:srgbClr>
            </a:solidFill>
          </p:spPr>
          <p:txBody>
            <a:bodyPr/>
            <a:lstStyle/>
            <a:p>
              <a:endParaRPr/>
            </a:p>
          </p:txBody>
        </p:sp>
        <p:sp>
          <p:nvSpPr>
            <p:cNvPr id="39" name="rc39"/>
            <p:cNvSpPr/>
            <p:nvPr/>
          </p:nvSpPr>
          <p:spPr>
            <a:xfrm>
              <a:off x="2425227" y="2517066"/>
              <a:ext cx="350983" cy="23457"/>
            </a:xfrm>
            <a:prstGeom prst="rect">
              <a:avLst/>
            </a:prstGeom>
            <a:solidFill>
              <a:srgbClr val="1CABE2">
                <a:alpha val="100000"/>
              </a:srgbClr>
            </a:solidFill>
          </p:spPr>
          <p:txBody>
            <a:bodyPr/>
            <a:lstStyle/>
            <a:p>
              <a:endParaRPr/>
            </a:p>
          </p:txBody>
        </p:sp>
        <p:sp>
          <p:nvSpPr>
            <p:cNvPr id="40" name="rc40"/>
            <p:cNvSpPr/>
            <p:nvPr/>
          </p:nvSpPr>
          <p:spPr>
            <a:xfrm>
              <a:off x="2815209" y="2517066"/>
              <a:ext cx="350983" cy="14788"/>
            </a:xfrm>
            <a:prstGeom prst="rect">
              <a:avLst/>
            </a:prstGeom>
            <a:solidFill>
              <a:srgbClr val="1CABE2">
                <a:alpha val="100000"/>
              </a:srgbClr>
            </a:solidFill>
          </p:spPr>
          <p:txBody>
            <a:bodyPr/>
            <a:lstStyle/>
            <a:p>
              <a:endParaRPr/>
            </a:p>
          </p:txBody>
        </p:sp>
        <p:sp>
          <p:nvSpPr>
            <p:cNvPr id="41" name="rc41"/>
            <p:cNvSpPr/>
            <p:nvPr/>
          </p:nvSpPr>
          <p:spPr>
            <a:xfrm>
              <a:off x="3205190" y="2517066"/>
              <a:ext cx="350983" cy="13294"/>
            </a:xfrm>
            <a:prstGeom prst="rect">
              <a:avLst/>
            </a:prstGeom>
            <a:solidFill>
              <a:srgbClr val="1CABE2">
                <a:alpha val="100000"/>
              </a:srgbClr>
            </a:solidFill>
          </p:spPr>
          <p:txBody>
            <a:bodyPr/>
            <a:lstStyle/>
            <a:p>
              <a:endParaRPr/>
            </a:p>
          </p:txBody>
        </p:sp>
        <p:sp>
          <p:nvSpPr>
            <p:cNvPr id="42" name="rc42"/>
            <p:cNvSpPr/>
            <p:nvPr/>
          </p:nvSpPr>
          <p:spPr>
            <a:xfrm>
              <a:off x="3595171" y="2517066"/>
              <a:ext cx="350983" cy="2367"/>
            </a:xfrm>
            <a:prstGeom prst="rect">
              <a:avLst/>
            </a:prstGeom>
            <a:solidFill>
              <a:srgbClr val="1CABE2">
                <a:alpha val="100000"/>
              </a:srgbClr>
            </a:solidFill>
          </p:spPr>
          <p:txBody>
            <a:bodyPr/>
            <a:lstStyle/>
            <a:p>
              <a:endParaRPr/>
            </a:p>
          </p:txBody>
        </p:sp>
        <p:sp>
          <p:nvSpPr>
            <p:cNvPr id="43" name="rc43"/>
            <p:cNvSpPr/>
            <p:nvPr/>
          </p:nvSpPr>
          <p:spPr>
            <a:xfrm>
              <a:off x="3985153" y="2517066"/>
              <a:ext cx="350983" cy="1420"/>
            </a:xfrm>
            <a:prstGeom prst="rect">
              <a:avLst/>
            </a:prstGeom>
            <a:solidFill>
              <a:srgbClr val="1CABE2">
                <a:alpha val="100000"/>
              </a:srgbClr>
            </a:solidFill>
          </p:spPr>
          <p:txBody>
            <a:bodyPr/>
            <a:lstStyle/>
            <a:p>
              <a:endParaRPr/>
            </a:p>
          </p:txBody>
        </p:sp>
        <p:sp>
          <p:nvSpPr>
            <p:cNvPr id="44" name="rc44"/>
            <p:cNvSpPr/>
            <p:nvPr/>
          </p:nvSpPr>
          <p:spPr>
            <a:xfrm>
              <a:off x="4375134" y="2517066"/>
              <a:ext cx="350983" cy="983"/>
            </a:xfrm>
            <a:prstGeom prst="rect">
              <a:avLst/>
            </a:prstGeom>
            <a:solidFill>
              <a:srgbClr val="1CABE2">
                <a:alpha val="100000"/>
              </a:srgbClr>
            </a:solidFill>
          </p:spPr>
          <p:txBody>
            <a:bodyPr/>
            <a:lstStyle/>
            <a:p>
              <a:endParaRPr/>
            </a:p>
          </p:txBody>
        </p:sp>
        <p:sp>
          <p:nvSpPr>
            <p:cNvPr id="45" name="rc45"/>
            <p:cNvSpPr/>
            <p:nvPr/>
          </p:nvSpPr>
          <p:spPr>
            <a:xfrm>
              <a:off x="4765116" y="2517066"/>
              <a:ext cx="350983" cy="254"/>
            </a:xfrm>
            <a:prstGeom prst="rect">
              <a:avLst/>
            </a:prstGeom>
            <a:solidFill>
              <a:srgbClr val="1CABE2">
                <a:alpha val="100000"/>
              </a:srgbClr>
            </a:solidFill>
          </p:spPr>
          <p:txBody>
            <a:bodyPr/>
            <a:lstStyle/>
            <a:p>
              <a:endParaRPr/>
            </a:p>
          </p:txBody>
        </p:sp>
        <p:sp>
          <p:nvSpPr>
            <p:cNvPr id="46" name="rc46"/>
            <p:cNvSpPr/>
            <p:nvPr/>
          </p:nvSpPr>
          <p:spPr>
            <a:xfrm>
              <a:off x="5155097" y="2507450"/>
              <a:ext cx="350983" cy="9615"/>
            </a:xfrm>
            <a:prstGeom prst="rect">
              <a:avLst/>
            </a:prstGeom>
            <a:solidFill>
              <a:srgbClr val="1CABE2">
                <a:alpha val="100000"/>
              </a:srgbClr>
            </a:solidFill>
          </p:spPr>
          <p:txBody>
            <a:bodyPr/>
            <a:lstStyle/>
            <a:p>
              <a:endParaRPr/>
            </a:p>
          </p:txBody>
        </p:sp>
        <p:sp>
          <p:nvSpPr>
            <p:cNvPr id="47" name="rc47"/>
            <p:cNvSpPr/>
            <p:nvPr/>
          </p:nvSpPr>
          <p:spPr>
            <a:xfrm>
              <a:off x="5545079" y="2506649"/>
              <a:ext cx="350983" cy="10417"/>
            </a:xfrm>
            <a:prstGeom prst="rect">
              <a:avLst/>
            </a:prstGeom>
            <a:solidFill>
              <a:srgbClr val="1CABE2">
                <a:alpha val="100000"/>
              </a:srgbClr>
            </a:solidFill>
          </p:spPr>
          <p:txBody>
            <a:bodyPr/>
            <a:lstStyle/>
            <a:p>
              <a:endParaRPr/>
            </a:p>
          </p:txBody>
        </p:sp>
        <p:sp>
          <p:nvSpPr>
            <p:cNvPr id="48" name="rc48"/>
            <p:cNvSpPr/>
            <p:nvPr/>
          </p:nvSpPr>
          <p:spPr>
            <a:xfrm>
              <a:off x="5935060" y="2494119"/>
              <a:ext cx="350983" cy="22947"/>
            </a:xfrm>
            <a:prstGeom prst="rect">
              <a:avLst/>
            </a:prstGeom>
            <a:solidFill>
              <a:srgbClr val="1CABE2">
                <a:alpha val="100000"/>
              </a:srgbClr>
            </a:solidFill>
          </p:spPr>
          <p:txBody>
            <a:bodyPr/>
            <a:lstStyle/>
            <a:p>
              <a:endParaRPr/>
            </a:p>
          </p:txBody>
        </p:sp>
        <p:sp>
          <p:nvSpPr>
            <p:cNvPr id="49" name="rc49"/>
            <p:cNvSpPr/>
            <p:nvPr/>
          </p:nvSpPr>
          <p:spPr>
            <a:xfrm>
              <a:off x="6325041" y="2492953"/>
              <a:ext cx="350983" cy="24112"/>
            </a:xfrm>
            <a:prstGeom prst="rect">
              <a:avLst/>
            </a:prstGeom>
            <a:solidFill>
              <a:srgbClr val="1CABE2">
                <a:alpha val="100000"/>
              </a:srgbClr>
            </a:solidFill>
          </p:spPr>
          <p:txBody>
            <a:bodyPr/>
            <a:lstStyle/>
            <a:p>
              <a:endParaRPr/>
            </a:p>
          </p:txBody>
        </p:sp>
        <p:sp>
          <p:nvSpPr>
            <p:cNvPr id="50" name="rc50"/>
            <p:cNvSpPr/>
            <p:nvPr/>
          </p:nvSpPr>
          <p:spPr>
            <a:xfrm>
              <a:off x="6715023" y="2466327"/>
              <a:ext cx="350983" cy="50738"/>
            </a:xfrm>
            <a:prstGeom prst="rect">
              <a:avLst/>
            </a:prstGeom>
            <a:solidFill>
              <a:srgbClr val="1CABE2">
                <a:alpha val="100000"/>
              </a:srgbClr>
            </a:solidFill>
          </p:spPr>
          <p:txBody>
            <a:bodyPr/>
            <a:lstStyle/>
            <a:p>
              <a:endParaRPr/>
            </a:p>
          </p:txBody>
        </p:sp>
        <p:sp>
          <p:nvSpPr>
            <p:cNvPr id="51" name="rc51"/>
            <p:cNvSpPr/>
            <p:nvPr/>
          </p:nvSpPr>
          <p:spPr>
            <a:xfrm>
              <a:off x="7105004" y="2455255"/>
              <a:ext cx="350983" cy="61811"/>
            </a:xfrm>
            <a:prstGeom prst="rect">
              <a:avLst/>
            </a:prstGeom>
            <a:solidFill>
              <a:srgbClr val="1CABE2">
                <a:alpha val="100000"/>
              </a:srgbClr>
            </a:solidFill>
          </p:spPr>
          <p:txBody>
            <a:bodyPr/>
            <a:lstStyle/>
            <a:p>
              <a:endParaRPr/>
            </a:p>
          </p:txBody>
        </p:sp>
        <p:sp>
          <p:nvSpPr>
            <p:cNvPr id="52" name="rc52"/>
            <p:cNvSpPr/>
            <p:nvPr/>
          </p:nvSpPr>
          <p:spPr>
            <a:xfrm>
              <a:off x="7494986" y="2447241"/>
              <a:ext cx="350983" cy="69824"/>
            </a:xfrm>
            <a:prstGeom prst="rect">
              <a:avLst/>
            </a:prstGeom>
            <a:solidFill>
              <a:srgbClr val="1CABE2">
                <a:alpha val="100000"/>
              </a:srgbClr>
            </a:solidFill>
          </p:spPr>
          <p:txBody>
            <a:bodyPr/>
            <a:lstStyle/>
            <a:p>
              <a:endParaRPr/>
            </a:p>
          </p:txBody>
        </p:sp>
        <p:sp>
          <p:nvSpPr>
            <p:cNvPr id="53" name="rc53"/>
            <p:cNvSpPr/>
            <p:nvPr/>
          </p:nvSpPr>
          <p:spPr>
            <a:xfrm>
              <a:off x="7884967" y="2310761"/>
              <a:ext cx="350983" cy="206305"/>
            </a:xfrm>
            <a:prstGeom prst="rect">
              <a:avLst/>
            </a:prstGeom>
            <a:solidFill>
              <a:srgbClr val="1CABE2">
                <a:alpha val="100000"/>
              </a:srgbClr>
            </a:solidFill>
          </p:spPr>
          <p:txBody>
            <a:bodyPr/>
            <a:lstStyle/>
            <a:p>
              <a:endParaRPr/>
            </a:p>
          </p:txBody>
        </p:sp>
        <p:sp>
          <p:nvSpPr>
            <p:cNvPr id="54" name="rc54"/>
            <p:cNvSpPr/>
            <p:nvPr/>
          </p:nvSpPr>
          <p:spPr>
            <a:xfrm>
              <a:off x="8274949" y="2250479"/>
              <a:ext cx="350983" cy="266586"/>
            </a:xfrm>
            <a:prstGeom prst="rect">
              <a:avLst/>
            </a:prstGeom>
            <a:solidFill>
              <a:srgbClr val="1CABE2">
                <a:alpha val="100000"/>
              </a:srgbClr>
            </a:solidFill>
          </p:spPr>
          <p:txBody>
            <a:bodyPr/>
            <a:lstStyle/>
            <a:p>
              <a:endParaRPr/>
            </a:p>
          </p:txBody>
        </p:sp>
        <p:sp>
          <p:nvSpPr>
            <p:cNvPr id="55" name="rc55"/>
            <p:cNvSpPr/>
            <p:nvPr/>
          </p:nvSpPr>
          <p:spPr>
            <a:xfrm>
              <a:off x="8664930" y="1765094"/>
              <a:ext cx="350983" cy="751971"/>
            </a:xfrm>
            <a:prstGeom prst="rect">
              <a:avLst/>
            </a:prstGeom>
            <a:solidFill>
              <a:srgbClr val="1CABE2">
                <a:alpha val="100000"/>
              </a:srgbClr>
            </a:solidFill>
          </p:spPr>
          <p:txBody>
            <a:bodyPr/>
            <a:lstStyle/>
            <a:p>
              <a:endParaRPr/>
            </a:p>
          </p:txBody>
        </p:sp>
        <p:sp>
          <p:nvSpPr>
            <p:cNvPr id="56" name="tx56"/>
            <p:cNvSpPr/>
            <p:nvPr/>
          </p:nvSpPr>
          <p:spPr>
            <a:xfrm>
              <a:off x="5237137" y="2375215"/>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7" name="tx57"/>
            <p:cNvSpPr/>
            <p:nvPr/>
          </p:nvSpPr>
          <p:spPr>
            <a:xfrm>
              <a:off x="5627119" y="237441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8" name="tx58"/>
            <p:cNvSpPr/>
            <p:nvPr/>
          </p:nvSpPr>
          <p:spPr>
            <a:xfrm>
              <a:off x="6017100" y="236188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59" name="tx59"/>
            <p:cNvSpPr/>
            <p:nvPr/>
          </p:nvSpPr>
          <p:spPr>
            <a:xfrm>
              <a:off x="6407081" y="2360718"/>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0" name="tx60"/>
            <p:cNvSpPr/>
            <p:nvPr/>
          </p:nvSpPr>
          <p:spPr>
            <a:xfrm>
              <a:off x="6828716" y="2334092"/>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1" name="tx61"/>
            <p:cNvSpPr/>
            <p:nvPr/>
          </p:nvSpPr>
          <p:spPr>
            <a:xfrm>
              <a:off x="7218698" y="2323020"/>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 name="tx62"/>
            <p:cNvSpPr/>
            <p:nvPr/>
          </p:nvSpPr>
          <p:spPr>
            <a:xfrm>
              <a:off x="7608679" y="2315006"/>
              <a:ext cx="1235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3" name="tx63"/>
            <p:cNvSpPr/>
            <p:nvPr/>
          </p:nvSpPr>
          <p:spPr>
            <a:xfrm>
              <a:off x="7998660" y="2177203"/>
              <a:ext cx="12359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4" name="tx64"/>
            <p:cNvSpPr/>
            <p:nvPr/>
          </p:nvSpPr>
          <p:spPr>
            <a:xfrm>
              <a:off x="8388642" y="2119568"/>
              <a:ext cx="123596"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5" name="tx65"/>
            <p:cNvSpPr/>
            <p:nvPr/>
          </p:nvSpPr>
          <p:spPr>
            <a:xfrm>
              <a:off x="8748478" y="1632859"/>
              <a:ext cx="18388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66" name="tx66"/>
            <p:cNvSpPr/>
            <p:nvPr/>
          </p:nvSpPr>
          <p:spPr>
            <a:xfrm>
              <a:off x="962454" y="5255426"/>
              <a:ext cx="1566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 name="tx67"/>
            <p:cNvSpPr/>
            <p:nvPr/>
          </p:nvSpPr>
          <p:spPr>
            <a:xfrm>
              <a:off x="1382580" y="267083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8" name="tx68"/>
            <p:cNvSpPr/>
            <p:nvPr/>
          </p:nvSpPr>
          <p:spPr>
            <a:xfrm>
              <a:off x="1740908" y="2595397"/>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9" name="tx69"/>
            <p:cNvSpPr/>
            <p:nvPr/>
          </p:nvSpPr>
          <p:spPr>
            <a:xfrm>
              <a:off x="2130889" y="2590006"/>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0" name="tx70"/>
            <p:cNvSpPr/>
            <p:nvPr/>
          </p:nvSpPr>
          <p:spPr>
            <a:xfrm>
              <a:off x="2520871" y="2586765"/>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1" name="tx71"/>
            <p:cNvSpPr/>
            <p:nvPr/>
          </p:nvSpPr>
          <p:spPr>
            <a:xfrm>
              <a:off x="2910852" y="2578096"/>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2" name="tx72"/>
            <p:cNvSpPr/>
            <p:nvPr/>
          </p:nvSpPr>
          <p:spPr>
            <a:xfrm>
              <a:off x="3300834" y="2576602"/>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3" name="tx73"/>
            <p:cNvSpPr/>
            <p:nvPr/>
          </p:nvSpPr>
          <p:spPr>
            <a:xfrm>
              <a:off x="3690815" y="2565675"/>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4" name="tx74"/>
            <p:cNvSpPr/>
            <p:nvPr/>
          </p:nvSpPr>
          <p:spPr>
            <a:xfrm>
              <a:off x="4080796" y="2564728"/>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5" name="tx75"/>
            <p:cNvSpPr/>
            <p:nvPr/>
          </p:nvSpPr>
          <p:spPr>
            <a:xfrm>
              <a:off x="4470778" y="2564291"/>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6" name="tx76"/>
            <p:cNvSpPr/>
            <p:nvPr/>
          </p:nvSpPr>
          <p:spPr>
            <a:xfrm>
              <a:off x="4860759" y="2563562"/>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7" name="tx77"/>
            <p:cNvSpPr/>
            <p:nvPr/>
          </p:nvSpPr>
          <p:spPr>
            <a:xfrm>
              <a:off x="508103" y="5207496"/>
              <a:ext cx="23607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-75K</a:t>
              </a:r>
            </a:p>
          </p:txBody>
        </p:sp>
        <p:sp>
          <p:nvSpPr>
            <p:cNvPr id="78" name="tx78"/>
            <p:cNvSpPr/>
            <p:nvPr/>
          </p:nvSpPr>
          <p:spPr>
            <a:xfrm>
              <a:off x="508103" y="4296571"/>
              <a:ext cx="23607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79" name="tx79"/>
            <p:cNvSpPr/>
            <p:nvPr/>
          </p:nvSpPr>
          <p:spPr>
            <a:xfrm>
              <a:off x="508103" y="3385972"/>
              <a:ext cx="23607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-25K</a:t>
              </a:r>
            </a:p>
          </p:txBody>
        </p:sp>
        <p:sp>
          <p:nvSpPr>
            <p:cNvPr id="80" name="tx80"/>
            <p:cNvSpPr/>
            <p:nvPr/>
          </p:nvSpPr>
          <p:spPr>
            <a:xfrm>
              <a:off x="607475" y="2475374"/>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81" name="tx81"/>
            <p:cNvSpPr/>
            <p:nvPr/>
          </p:nvSpPr>
          <p:spPr>
            <a:xfrm>
              <a:off x="545320" y="1564776"/>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25K</a:t>
              </a:r>
            </a:p>
          </p:txBody>
        </p:sp>
        <p:sp>
          <p:nvSpPr>
            <p:cNvPr id="82" name="tx82"/>
            <p:cNvSpPr/>
            <p:nvPr/>
          </p:nvSpPr>
          <p:spPr>
            <a:xfrm rot="-2700000">
              <a:off x="596706" y="5626268"/>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83" name="tx83"/>
            <p:cNvSpPr/>
            <p:nvPr/>
          </p:nvSpPr>
          <p:spPr>
            <a:xfrm rot="-2700000">
              <a:off x="1047838" y="5578784"/>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84" name="tx84"/>
            <p:cNvSpPr/>
            <p:nvPr/>
          </p:nvSpPr>
          <p:spPr>
            <a:xfrm rot="-2700000">
              <a:off x="1500870" y="5551303"/>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85" name="tx85"/>
            <p:cNvSpPr/>
            <p:nvPr/>
          </p:nvSpPr>
          <p:spPr>
            <a:xfrm rot="-2700000">
              <a:off x="1883350" y="5577985"/>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86" name="tx86"/>
            <p:cNvSpPr/>
            <p:nvPr/>
          </p:nvSpPr>
          <p:spPr>
            <a:xfrm rot="-2700000">
              <a:off x="2270695" y="5556866"/>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87" name="tx87"/>
            <p:cNvSpPr/>
            <p:nvPr/>
          </p:nvSpPr>
          <p:spPr>
            <a:xfrm rot="-2700000">
              <a:off x="2559927" y="559859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88" name="tx88"/>
            <p:cNvSpPr/>
            <p:nvPr/>
          </p:nvSpPr>
          <p:spPr>
            <a:xfrm rot="-2700000">
              <a:off x="3026744" y="5588982"/>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89" name="tx89"/>
            <p:cNvSpPr/>
            <p:nvPr/>
          </p:nvSpPr>
          <p:spPr>
            <a:xfrm rot="-2700000">
              <a:off x="3485160" y="5559216"/>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90" name="tx90"/>
            <p:cNvSpPr/>
            <p:nvPr/>
          </p:nvSpPr>
          <p:spPr>
            <a:xfrm rot="-2700000">
              <a:off x="3610611" y="5670208"/>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91" name="tx91"/>
            <p:cNvSpPr/>
            <p:nvPr/>
          </p:nvSpPr>
          <p:spPr>
            <a:xfrm rot="-2700000">
              <a:off x="4255005" y="5564826"/>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92" name="tx92"/>
            <p:cNvSpPr/>
            <p:nvPr/>
          </p:nvSpPr>
          <p:spPr>
            <a:xfrm rot="-2700000">
              <a:off x="4451471" y="5622773"/>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93" name="tx93"/>
            <p:cNvSpPr/>
            <p:nvPr/>
          </p:nvSpPr>
          <p:spPr>
            <a:xfrm rot="-2700000">
              <a:off x="5040185" y="5562665"/>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94" name="tx94"/>
            <p:cNvSpPr/>
            <p:nvPr/>
          </p:nvSpPr>
          <p:spPr>
            <a:xfrm rot="-2700000">
              <a:off x="5440377" y="5557017"/>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95" name="tx95"/>
            <p:cNvSpPr/>
            <p:nvPr/>
          </p:nvSpPr>
          <p:spPr>
            <a:xfrm rot="-2700000">
              <a:off x="5411932" y="5731754"/>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96" name="tx96"/>
            <p:cNvSpPr/>
            <p:nvPr/>
          </p:nvSpPr>
          <p:spPr>
            <a:xfrm rot="-2700000">
              <a:off x="6199629" y="5566960"/>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97" name="tx97"/>
            <p:cNvSpPr/>
            <p:nvPr/>
          </p:nvSpPr>
          <p:spPr>
            <a:xfrm rot="-2700000">
              <a:off x="6557770" y="5580203"/>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98" name="tx98"/>
            <p:cNvSpPr/>
            <p:nvPr/>
          </p:nvSpPr>
          <p:spPr>
            <a:xfrm rot="-2700000">
              <a:off x="7032070" y="5543859"/>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99" name="tx99"/>
            <p:cNvSpPr/>
            <p:nvPr/>
          </p:nvSpPr>
          <p:spPr>
            <a:xfrm rot="-2700000">
              <a:off x="6651043" y="5842430"/>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100" name="tx100"/>
            <p:cNvSpPr/>
            <p:nvPr/>
          </p:nvSpPr>
          <p:spPr>
            <a:xfrm rot="-2700000">
              <a:off x="7589795" y="5637331"/>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101" name="tx101"/>
            <p:cNvSpPr/>
            <p:nvPr/>
          </p:nvSpPr>
          <p:spPr>
            <a:xfrm rot="-2700000">
              <a:off x="7998567" y="5607338"/>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102" name="tx102"/>
            <p:cNvSpPr/>
            <p:nvPr/>
          </p:nvSpPr>
          <p:spPr>
            <a:xfrm rot="-2700000">
              <a:off x="8547661" y="5541431"/>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103" name="tx103"/>
            <p:cNvSpPr/>
            <p:nvPr/>
          </p:nvSpPr>
          <p:spPr>
            <a:xfrm rot="-5400000">
              <a:off x="-607899" y="3421428"/>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104" name="tx104"/>
            <p:cNvSpPr/>
            <p:nvPr/>
          </p:nvSpPr>
          <p:spPr>
            <a:xfrm>
              <a:off x="806804"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105" name="tx105"/>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10 countries had an increase in zero-dose children and 11 countries saw the number of zero-dose children decline between 2024 and 2025.
The three countries with the largest increase were: Turkiye (42,000 ⇒ 63,000 [+21,000]), Kyrgyzstan (15,000 ⇒ 22,000 [+7,000]), Kazakhstan (128,000 ⇒ 134,000 [+6,000]).
Uzbekistan had the largest decline in the number of zero-dose children from 92,000 in 2024 to 18,000 in 2025 (-74,000).</a:t>
            </a:r>
          </a:p>
        </p:txBody>
      </p:sp>
      <p:sp>
        <p:nvSpPr>
          <p:cNvPr id="10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108" name="Group 107"/>
          <p:cNvGrpSpPr/>
          <p:nvPr/>
        </p:nvGrpSpPr>
        <p:grpSpPr>
          <a:xfrm>
            <a:off x="292608" y="1097280"/>
            <a:ext cx="8595360" cy="28575"/>
            <a:chOff x="292608" y="1097280"/>
            <a:chExt cx="8595360" cy="28575"/>
          </a:xfrm>
        </p:grpSpPr>
        <p:sp>
          <p:nvSpPr>
            <p:cNvPr id="1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1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28590" y="3833384"/>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28590" y="3268158"/>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28590" y="2702933"/>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28590" y="2137707"/>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28590" y="4115997"/>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28590" y="3550771"/>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28590" y="2985546"/>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28590" y="2420320"/>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28590" y="1855094"/>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88961"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807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2719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4631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50160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6542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92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9307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689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2071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454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70241" y="3313733"/>
              <a:ext cx="237440" cy="802264"/>
            </a:xfrm>
            <a:prstGeom prst="rect">
              <a:avLst/>
            </a:prstGeom>
            <a:solidFill>
              <a:srgbClr val="80BD41">
                <a:alpha val="100000"/>
              </a:srgbClr>
            </a:solidFill>
          </p:spPr>
          <p:txBody>
            <a:bodyPr/>
            <a:lstStyle/>
            <a:p>
              <a:endParaRPr/>
            </a:p>
          </p:txBody>
        </p:sp>
        <p:sp>
          <p:nvSpPr>
            <p:cNvPr id="26" name="rc26"/>
            <p:cNvSpPr/>
            <p:nvPr/>
          </p:nvSpPr>
          <p:spPr>
            <a:xfrm>
              <a:off x="1370241" y="3238105"/>
              <a:ext cx="237440" cy="75627"/>
            </a:xfrm>
            <a:prstGeom prst="rect">
              <a:avLst/>
            </a:prstGeom>
            <a:solidFill>
              <a:srgbClr val="1CABE2">
                <a:alpha val="100000"/>
              </a:srgbClr>
            </a:solidFill>
          </p:spPr>
          <p:txBody>
            <a:bodyPr/>
            <a:lstStyle/>
            <a:p>
              <a:endParaRPr/>
            </a:p>
          </p:txBody>
        </p:sp>
        <p:sp>
          <p:nvSpPr>
            <p:cNvPr id="27" name="rc27"/>
            <p:cNvSpPr/>
            <p:nvPr/>
          </p:nvSpPr>
          <p:spPr>
            <a:xfrm>
              <a:off x="1634064" y="3317431"/>
              <a:ext cx="237440" cy="798565"/>
            </a:xfrm>
            <a:prstGeom prst="rect">
              <a:avLst/>
            </a:prstGeom>
            <a:solidFill>
              <a:srgbClr val="80BD41">
                <a:alpha val="100000"/>
              </a:srgbClr>
            </a:solidFill>
          </p:spPr>
          <p:txBody>
            <a:bodyPr/>
            <a:lstStyle/>
            <a:p>
              <a:endParaRPr/>
            </a:p>
          </p:txBody>
        </p:sp>
        <p:sp>
          <p:nvSpPr>
            <p:cNvPr id="28" name="rc28"/>
            <p:cNvSpPr/>
            <p:nvPr/>
          </p:nvSpPr>
          <p:spPr>
            <a:xfrm>
              <a:off x="1634064" y="3253678"/>
              <a:ext cx="237440" cy="63753"/>
            </a:xfrm>
            <a:prstGeom prst="rect">
              <a:avLst/>
            </a:prstGeom>
            <a:solidFill>
              <a:srgbClr val="1CABE2">
                <a:alpha val="100000"/>
              </a:srgbClr>
            </a:solidFill>
          </p:spPr>
          <p:txBody>
            <a:bodyPr/>
            <a:lstStyle/>
            <a:p>
              <a:endParaRPr/>
            </a:p>
          </p:txBody>
        </p:sp>
        <p:sp>
          <p:nvSpPr>
            <p:cNvPr id="29" name="rc29"/>
            <p:cNvSpPr/>
            <p:nvPr/>
          </p:nvSpPr>
          <p:spPr>
            <a:xfrm>
              <a:off x="1897887" y="3352505"/>
              <a:ext cx="237440" cy="763491"/>
            </a:xfrm>
            <a:prstGeom prst="rect">
              <a:avLst/>
            </a:prstGeom>
            <a:solidFill>
              <a:srgbClr val="80BD41">
                <a:alpha val="100000"/>
              </a:srgbClr>
            </a:solidFill>
          </p:spPr>
          <p:txBody>
            <a:bodyPr/>
            <a:lstStyle/>
            <a:p>
              <a:endParaRPr/>
            </a:p>
          </p:txBody>
        </p:sp>
        <p:sp>
          <p:nvSpPr>
            <p:cNvPr id="30" name="rc30"/>
            <p:cNvSpPr/>
            <p:nvPr/>
          </p:nvSpPr>
          <p:spPr>
            <a:xfrm>
              <a:off x="1897887" y="3260276"/>
              <a:ext cx="237440" cy="92229"/>
            </a:xfrm>
            <a:prstGeom prst="rect">
              <a:avLst/>
            </a:prstGeom>
            <a:solidFill>
              <a:srgbClr val="1CABE2">
                <a:alpha val="100000"/>
              </a:srgbClr>
            </a:solidFill>
          </p:spPr>
          <p:txBody>
            <a:bodyPr/>
            <a:lstStyle/>
            <a:p>
              <a:endParaRPr/>
            </a:p>
          </p:txBody>
        </p:sp>
        <p:sp>
          <p:nvSpPr>
            <p:cNvPr id="31" name="rc31"/>
            <p:cNvSpPr/>
            <p:nvPr/>
          </p:nvSpPr>
          <p:spPr>
            <a:xfrm>
              <a:off x="2161711" y="3388950"/>
              <a:ext cx="237440" cy="727046"/>
            </a:xfrm>
            <a:prstGeom prst="rect">
              <a:avLst/>
            </a:prstGeom>
            <a:solidFill>
              <a:srgbClr val="80BD41">
                <a:alpha val="100000"/>
              </a:srgbClr>
            </a:solidFill>
          </p:spPr>
          <p:txBody>
            <a:bodyPr/>
            <a:lstStyle/>
            <a:p>
              <a:endParaRPr/>
            </a:p>
          </p:txBody>
        </p:sp>
        <p:sp>
          <p:nvSpPr>
            <p:cNvPr id="32" name="rc32"/>
            <p:cNvSpPr/>
            <p:nvPr/>
          </p:nvSpPr>
          <p:spPr>
            <a:xfrm>
              <a:off x="2161711" y="3254490"/>
              <a:ext cx="237440" cy="134459"/>
            </a:xfrm>
            <a:prstGeom prst="rect">
              <a:avLst/>
            </a:prstGeom>
            <a:solidFill>
              <a:srgbClr val="1CABE2">
                <a:alpha val="100000"/>
              </a:srgbClr>
            </a:solidFill>
          </p:spPr>
          <p:txBody>
            <a:bodyPr/>
            <a:lstStyle/>
            <a:p>
              <a:endParaRPr/>
            </a:p>
          </p:txBody>
        </p:sp>
        <p:sp>
          <p:nvSpPr>
            <p:cNvPr id="33" name="rc33"/>
            <p:cNvSpPr/>
            <p:nvPr/>
          </p:nvSpPr>
          <p:spPr>
            <a:xfrm>
              <a:off x="2425534" y="3313462"/>
              <a:ext cx="237440" cy="802535"/>
            </a:xfrm>
            <a:prstGeom prst="rect">
              <a:avLst/>
            </a:prstGeom>
            <a:solidFill>
              <a:srgbClr val="80BD41">
                <a:alpha val="100000"/>
              </a:srgbClr>
            </a:solidFill>
          </p:spPr>
          <p:txBody>
            <a:bodyPr/>
            <a:lstStyle/>
            <a:p>
              <a:endParaRPr/>
            </a:p>
          </p:txBody>
        </p:sp>
        <p:sp>
          <p:nvSpPr>
            <p:cNvPr id="34" name="rc34"/>
            <p:cNvSpPr/>
            <p:nvPr/>
          </p:nvSpPr>
          <p:spPr>
            <a:xfrm>
              <a:off x="2425534" y="3229984"/>
              <a:ext cx="237440" cy="83477"/>
            </a:xfrm>
            <a:prstGeom prst="rect">
              <a:avLst/>
            </a:prstGeom>
            <a:solidFill>
              <a:srgbClr val="1CABE2">
                <a:alpha val="100000"/>
              </a:srgbClr>
            </a:solidFill>
          </p:spPr>
          <p:txBody>
            <a:bodyPr/>
            <a:lstStyle/>
            <a:p>
              <a:endParaRPr/>
            </a:p>
          </p:txBody>
        </p:sp>
        <p:sp>
          <p:nvSpPr>
            <p:cNvPr id="35" name="rc35"/>
            <p:cNvSpPr/>
            <p:nvPr/>
          </p:nvSpPr>
          <p:spPr>
            <a:xfrm>
              <a:off x="2689357" y="3278408"/>
              <a:ext cx="237440" cy="837588"/>
            </a:xfrm>
            <a:prstGeom prst="rect">
              <a:avLst/>
            </a:prstGeom>
            <a:solidFill>
              <a:srgbClr val="80BD41">
                <a:alpha val="100000"/>
              </a:srgbClr>
            </a:solidFill>
          </p:spPr>
          <p:txBody>
            <a:bodyPr/>
            <a:lstStyle/>
            <a:p>
              <a:endParaRPr/>
            </a:p>
          </p:txBody>
        </p:sp>
        <p:sp>
          <p:nvSpPr>
            <p:cNvPr id="36" name="rc36"/>
            <p:cNvSpPr/>
            <p:nvPr/>
          </p:nvSpPr>
          <p:spPr>
            <a:xfrm>
              <a:off x="2689357" y="3218428"/>
              <a:ext cx="237440" cy="59980"/>
            </a:xfrm>
            <a:prstGeom prst="rect">
              <a:avLst/>
            </a:prstGeom>
            <a:solidFill>
              <a:srgbClr val="1CABE2">
                <a:alpha val="100000"/>
              </a:srgbClr>
            </a:solidFill>
          </p:spPr>
          <p:txBody>
            <a:bodyPr/>
            <a:lstStyle/>
            <a:p>
              <a:endParaRPr/>
            </a:p>
          </p:txBody>
        </p:sp>
        <p:sp>
          <p:nvSpPr>
            <p:cNvPr id="37" name="rc37"/>
            <p:cNvSpPr/>
            <p:nvPr/>
          </p:nvSpPr>
          <p:spPr>
            <a:xfrm>
              <a:off x="2953180" y="3259270"/>
              <a:ext cx="237440" cy="856727"/>
            </a:xfrm>
            <a:prstGeom prst="rect">
              <a:avLst/>
            </a:prstGeom>
            <a:solidFill>
              <a:srgbClr val="80BD41">
                <a:alpha val="100000"/>
              </a:srgbClr>
            </a:solidFill>
          </p:spPr>
          <p:txBody>
            <a:bodyPr/>
            <a:lstStyle/>
            <a:p>
              <a:endParaRPr/>
            </a:p>
          </p:txBody>
        </p:sp>
        <p:sp>
          <p:nvSpPr>
            <p:cNvPr id="38" name="rc38"/>
            <p:cNvSpPr/>
            <p:nvPr/>
          </p:nvSpPr>
          <p:spPr>
            <a:xfrm>
              <a:off x="2953180" y="3194637"/>
              <a:ext cx="237440" cy="64632"/>
            </a:xfrm>
            <a:prstGeom prst="rect">
              <a:avLst/>
            </a:prstGeom>
            <a:solidFill>
              <a:srgbClr val="1CABE2">
                <a:alpha val="100000"/>
              </a:srgbClr>
            </a:solidFill>
          </p:spPr>
          <p:txBody>
            <a:bodyPr/>
            <a:lstStyle/>
            <a:p>
              <a:endParaRPr/>
            </a:p>
          </p:txBody>
        </p:sp>
        <p:sp>
          <p:nvSpPr>
            <p:cNvPr id="39" name="rc39"/>
            <p:cNvSpPr/>
            <p:nvPr/>
          </p:nvSpPr>
          <p:spPr>
            <a:xfrm>
              <a:off x="3217003" y="3220221"/>
              <a:ext cx="237440" cy="895776"/>
            </a:xfrm>
            <a:prstGeom prst="rect">
              <a:avLst/>
            </a:prstGeom>
            <a:solidFill>
              <a:srgbClr val="80BD41">
                <a:alpha val="100000"/>
              </a:srgbClr>
            </a:solidFill>
          </p:spPr>
          <p:txBody>
            <a:bodyPr/>
            <a:lstStyle/>
            <a:p>
              <a:endParaRPr/>
            </a:p>
          </p:txBody>
        </p:sp>
        <p:sp>
          <p:nvSpPr>
            <p:cNvPr id="40" name="rc40"/>
            <p:cNvSpPr/>
            <p:nvPr/>
          </p:nvSpPr>
          <p:spPr>
            <a:xfrm>
              <a:off x="3217003" y="3170450"/>
              <a:ext cx="237440" cy="49770"/>
            </a:xfrm>
            <a:prstGeom prst="rect">
              <a:avLst/>
            </a:prstGeom>
            <a:solidFill>
              <a:srgbClr val="1CABE2">
                <a:alpha val="100000"/>
              </a:srgbClr>
            </a:solidFill>
          </p:spPr>
          <p:txBody>
            <a:bodyPr/>
            <a:lstStyle/>
            <a:p>
              <a:endParaRPr/>
            </a:p>
          </p:txBody>
        </p:sp>
        <p:sp>
          <p:nvSpPr>
            <p:cNvPr id="41" name="rc41"/>
            <p:cNvSpPr/>
            <p:nvPr/>
          </p:nvSpPr>
          <p:spPr>
            <a:xfrm>
              <a:off x="3480827" y="3192529"/>
              <a:ext cx="237440" cy="923467"/>
            </a:xfrm>
            <a:prstGeom prst="rect">
              <a:avLst/>
            </a:prstGeom>
            <a:solidFill>
              <a:srgbClr val="80BD41">
                <a:alpha val="100000"/>
              </a:srgbClr>
            </a:solidFill>
          </p:spPr>
          <p:txBody>
            <a:bodyPr/>
            <a:lstStyle/>
            <a:p>
              <a:endParaRPr/>
            </a:p>
          </p:txBody>
        </p:sp>
        <p:sp>
          <p:nvSpPr>
            <p:cNvPr id="42" name="rc42"/>
            <p:cNvSpPr/>
            <p:nvPr/>
          </p:nvSpPr>
          <p:spPr>
            <a:xfrm>
              <a:off x="3480827" y="3139875"/>
              <a:ext cx="237440" cy="52654"/>
            </a:xfrm>
            <a:prstGeom prst="rect">
              <a:avLst/>
            </a:prstGeom>
            <a:solidFill>
              <a:srgbClr val="1CABE2">
                <a:alpha val="100000"/>
              </a:srgbClr>
            </a:solidFill>
          </p:spPr>
          <p:txBody>
            <a:bodyPr/>
            <a:lstStyle/>
            <a:p>
              <a:endParaRPr/>
            </a:p>
          </p:txBody>
        </p:sp>
        <p:sp>
          <p:nvSpPr>
            <p:cNvPr id="43" name="rc43"/>
            <p:cNvSpPr/>
            <p:nvPr/>
          </p:nvSpPr>
          <p:spPr>
            <a:xfrm>
              <a:off x="3744650" y="3204844"/>
              <a:ext cx="237440" cy="911152"/>
            </a:xfrm>
            <a:prstGeom prst="rect">
              <a:avLst/>
            </a:prstGeom>
            <a:solidFill>
              <a:srgbClr val="80BD41">
                <a:alpha val="100000"/>
              </a:srgbClr>
            </a:solidFill>
          </p:spPr>
          <p:txBody>
            <a:bodyPr/>
            <a:lstStyle/>
            <a:p>
              <a:endParaRPr/>
            </a:p>
          </p:txBody>
        </p:sp>
        <p:sp>
          <p:nvSpPr>
            <p:cNvPr id="44" name="rc44"/>
            <p:cNvSpPr/>
            <p:nvPr/>
          </p:nvSpPr>
          <p:spPr>
            <a:xfrm>
              <a:off x="3744650" y="3129076"/>
              <a:ext cx="237440" cy="75768"/>
            </a:xfrm>
            <a:prstGeom prst="rect">
              <a:avLst/>
            </a:prstGeom>
            <a:solidFill>
              <a:srgbClr val="1CABE2">
                <a:alpha val="100000"/>
              </a:srgbClr>
            </a:solidFill>
          </p:spPr>
          <p:txBody>
            <a:bodyPr/>
            <a:lstStyle/>
            <a:p>
              <a:endParaRPr/>
            </a:p>
          </p:txBody>
        </p:sp>
        <p:sp>
          <p:nvSpPr>
            <p:cNvPr id="45" name="rc45"/>
            <p:cNvSpPr/>
            <p:nvPr/>
          </p:nvSpPr>
          <p:spPr>
            <a:xfrm>
              <a:off x="4008473" y="3228078"/>
              <a:ext cx="237440" cy="887918"/>
            </a:xfrm>
            <a:prstGeom prst="rect">
              <a:avLst/>
            </a:prstGeom>
            <a:solidFill>
              <a:srgbClr val="80BD41">
                <a:alpha val="100000"/>
              </a:srgbClr>
            </a:solidFill>
          </p:spPr>
          <p:txBody>
            <a:bodyPr/>
            <a:lstStyle/>
            <a:p>
              <a:endParaRPr/>
            </a:p>
          </p:txBody>
        </p:sp>
        <p:sp>
          <p:nvSpPr>
            <p:cNvPr id="46" name="rc46"/>
            <p:cNvSpPr/>
            <p:nvPr/>
          </p:nvSpPr>
          <p:spPr>
            <a:xfrm>
              <a:off x="4008473" y="3137570"/>
              <a:ext cx="237440" cy="90508"/>
            </a:xfrm>
            <a:prstGeom prst="rect">
              <a:avLst/>
            </a:prstGeom>
            <a:solidFill>
              <a:srgbClr val="1CABE2">
                <a:alpha val="100000"/>
              </a:srgbClr>
            </a:solidFill>
          </p:spPr>
          <p:txBody>
            <a:bodyPr/>
            <a:lstStyle/>
            <a:p>
              <a:endParaRPr/>
            </a:p>
          </p:txBody>
        </p:sp>
        <p:sp>
          <p:nvSpPr>
            <p:cNvPr id="47" name="rc47"/>
            <p:cNvSpPr/>
            <p:nvPr/>
          </p:nvSpPr>
          <p:spPr>
            <a:xfrm>
              <a:off x="4272296" y="3235731"/>
              <a:ext cx="237440" cy="880265"/>
            </a:xfrm>
            <a:prstGeom prst="rect">
              <a:avLst/>
            </a:prstGeom>
            <a:solidFill>
              <a:srgbClr val="80BD41">
                <a:alpha val="100000"/>
              </a:srgbClr>
            </a:solidFill>
          </p:spPr>
          <p:txBody>
            <a:bodyPr/>
            <a:lstStyle/>
            <a:p>
              <a:endParaRPr/>
            </a:p>
          </p:txBody>
        </p:sp>
        <p:sp>
          <p:nvSpPr>
            <p:cNvPr id="48" name="rc48"/>
            <p:cNvSpPr/>
            <p:nvPr/>
          </p:nvSpPr>
          <p:spPr>
            <a:xfrm>
              <a:off x="4272296" y="3143274"/>
              <a:ext cx="237440" cy="92457"/>
            </a:xfrm>
            <a:prstGeom prst="rect">
              <a:avLst/>
            </a:prstGeom>
            <a:solidFill>
              <a:srgbClr val="1CABE2">
                <a:alpha val="100000"/>
              </a:srgbClr>
            </a:solidFill>
          </p:spPr>
          <p:txBody>
            <a:bodyPr/>
            <a:lstStyle/>
            <a:p>
              <a:endParaRPr/>
            </a:p>
          </p:txBody>
        </p:sp>
        <p:sp>
          <p:nvSpPr>
            <p:cNvPr id="49" name="rc49"/>
            <p:cNvSpPr/>
            <p:nvPr/>
          </p:nvSpPr>
          <p:spPr>
            <a:xfrm>
              <a:off x="4536120" y="3185807"/>
              <a:ext cx="237440" cy="930190"/>
            </a:xfrm>
            <a:prstGeom prst="rect">
              <a:avLst/>
            </a:prstGeom>
            <a:solidFill>
              <a:srgbClr val="80BD41">
                <a:alpha val="100000"/>
              </a:srgbClr>
            </a:solidFill>
          </p:spPr>
          <p:txBody>
            <a:bodyPr/>
            <a:lstStyle/>
            <a:p>
              <a:endParaRPr/>
            </a:p>
          </p:txBody>
        </p:sp>
        <p:sp>
          <p:nvSpPr>
            <p:cNvPr id="50" name="rc50"/>
            <p:cNvSpPr/>
            <p:nvPr/>
          </p:nvSpPr>
          <p:spPr>
            <a:xfrm>
              <a:off x="4536120" y="3119187"/>
              <a:ext cx="237440" cy="66619"/>
            </a:xfrm>
            <a:prstGeom prst="rect">
              <a:avLst/>
            </a:prstGeom>
            <a:solidFill>
              <a:srgbClr val="1CABE2">
                <a:alpha val="100000"/>
              </a:srgbClr>
            </a:solidFill>
          </p:spPr>
          <p:txBody>
            <a:bodyPr/>
            <a:lstStyle/>
            <a:p>
              <a:endParaRPr/>
            </a:p>
          </p:txBody>
        </p:sp>
        <p:sp>
          <p:nvSpPr>
            <p:cNvPr id="51" name="rc51"/>
            <p:cNvSpPr/>
            <p:nvPr/>
          </p:nvSpPr>
          <p:spPr>
            <a:xfrm>
              <a:off x="4799943" y="3174111"/>
              <a:ext cx="237440" cy="941886"/>
            </a:xfrm>
            <a:prstGeom prst="rect">
              <a:avLst/>
            </a:prstGeom>
            <a:solidFill>
              <a:srgbClr val="80BD41">
                <a:alpha val="100000"/>
              </a:srgbClr>
            </a:solidFill>
          </p:spPr>
          <p:txBody>
            <a:bodyPr/>
            <a:lstStyle/>
            <a:p>
              <a:endParaRPr/>
            </a:p>
          </p:txBody>
        </p:sp>
        <p:sp>
          <p:nvSpPr>
            <p:cNvPr id="52" name="rc52"/>
            <p:cNvSpPr/>
            <p:nvPr/>
          </p:nvSpPr>
          <p:spPr>
            <a:xfrm>
              <a:off x="4799943" y="3111317"/>
              <a:ext cx="237440" cy="62793"/>
            </a:xfrm>
            <a:prstGeom prst="rect">
              <a:avLst/>
            </a:prstGeom>
            <a:solidFill>
              <a:srgbClr val="1CABE2">
                <a:alpha val="100000"/>
              </a:srgbClr>
            </a:solidFill>
          </p:spPr>
          <p:txBody>
            <a:bodyPr/>
            <a:lstStyle/>
            <a:p>
              <a:endParaRPr/>
            </a:p>
          </p:txBody>
        </p:sp>
        <p:sp>
          <p:nvSpPr>
            <p:cNvPr id="53" name="rc53"/>
            <p:cNvSpPr/>
            <p:nvPr/>
          </p:nvSpPr>
          <p:spPr>
            <a:xfrm>
              <a:off x="5063766" y="3216058"/>
              <a:ext cx="237440" cy="899939"/>
            </a:xfrm>
            <a:prstGeom prst="rect">
              <a:avLst/>
            </a:prstGeom>
            <a:solidFill>
              <a:srgbClr val="80BD41">
                <a:alpha val="100000"/>
              </a:srgbClr>
            </a:solidFill>
          </p:spPr>
          <p:txBody>
            <a:bodyPr/>
            <a:lstStyle/>
            <a:p>
              <a:endParaRPr/>
            </a:p>
          </p:txBody>
        </p:sp>
        <p:sp>
          <p:nvSpPr>
            <p:cNvPr id="54" name="rc54"/>
            <p:cNvSpPr/>
            <p:nvPr/>
          </p:nvSpPr>
          <p:spPr>
            <a:xfrm>
              <a:off x="5063766" y="3085407"/>
              <a:ext cx="237440" cy="130650"/>
            </a:xfrm>
            <a:prstGeom prst="rect">
              <a:avLst/>
            </a:prstGeom>
            <a:solidFill>
              <a:srgbClr val="1CABE2">
                <a:alpha val="100000"/>
              </a:srgbClr>
            </a:solidFill>
          </p:spPr>
          <p:txBody>
            <a:bodyPr/>
            <a:lstStyle/>
            <a:p>
              <a:endParaRPr/>
            </a:p>
          </p:txBody>
        </p:sp>
        <p:sp>
          <p:nvSpPr>
            <p:cNvPr id="55" name="rc55"/>
            <p:cNvSpPr/>
            <p:nvPr/>
          </p:nvSpPr>
          <p:spPr>
            <a:xfrm>
              <a:off x="5327589" y="3211446"/>
              <a:ext cx="237440" cy="904551"/>
            </a:xfrm>
            <a:prstGeom prst="rect">
              <a:avLst/>
            </a:prstGeom>
            <a:solidFill>
              <a:srgbClr val="80BD41">
                <a:alpha val="100000"/>
              </a:srgbClr>
            </a:solidFill>
          </p:spPr>
          <p:txBody>
            <a:bodyPr/>
            <a:lstStyle/>
            <a:p>
              <a:endParaRPr/>
            </a:p>
          </p:txBody>
        </p:sp>
        <p:sp>
          <p:nvSpPr>
            <p:cNvPr id="56" name="rc56"/>
            <p:cNvSpPr/>
            <p:nvPr/>
          </p:nvSpPr>
          <p:spPr>
            <a:xfrm>
              <a:off x="5327589" y="3087540"/>
              <a:ext cx="237440" cy="123906"/>
            </a:xfrm>
            <a:prstGeom prst="rect">
              <a:avLst/>
            </a:prstGeom>
            <a:solidFill>
              <a:srgbClr val="1CABE2">
                <a:alpha val="100000"/>
              </a:srgbClr>
            </a:solidFill>
          </p:spPr>
          <p:txBody>
            <a:bodyPr/>
            <a:lstStyle/>
            <a:p>
              <a:endParaRPr/>
            </a:p>
          </p:txBody>
        </p:sp>
        <p:sp>
          <p:nvSpPr>
            <p:cNvPr id="57" name="rc57"/>
            <p:cNvSpPr/>
            <p:nvPr/>
          </p:nvSpPr>
          <p:spPr>
            <a:xfrm>
              <a:off x="5591412" y="3232198"/>
              <a:ext cx="237440" cy="883799"/>
            </a:xfrm>
            <a:prstGeom prst="rect">
              <a:avLst/>
            </a:prstGeom>
            <a:solidFill>
              <a:srgbClr val="80BD41">
                <a:alpha val="100000"/>
              </a:srgbClr>
            </a:solidFill>
          </p:spPr>
          <p:txBody>
            <a:bodyPr/>
            <a:lstStyle/>
            <a:p>
              <a:endParaRPr/>
            </a:p>
          </p:txBody>
        </p:sp>
        <p:sp>
          <p:nvSpPr>
            <p:cNvPr id="58" name="rc58"/>
            <p:cNvSpPr/>
            <p:nvPr/>
          </p:nvSpPr>
          <p:spPr>
            <a:xfrm>
              <a:off x="5591412" y="3090852"/>
              <a:ext cx="237440" cy="141345"/>
            </a:xfrm>
            <a:prstGeom prst="rect">
              <a:avLst/>
            </a:prstGeom>
            <a:solidFill>
              <a:srgbClr val="1CABE2">
                <a:alpha val="100000"/>
              </a:srgbClr>
            </a:solidFill>
          </p:spPr>
          <p:txBody>
            <a:bodyPr/>
            <a:lstStyle/>
            <a:p>
              <a:endParaRPr/>
            </a:p>
          </p:txBody>
        </p:sp>
        <p:sp>
          <p:nvSpPr>
            <p:cNvPr id="59" name="rc59"/>
            <p:cNvSpPr/>
            <p:nvPr/>
          </p:nvSpPr>
          <p:spPr>
            <a:xfrm>
              <a:off x="5855236" y="3219465"/>
              <a:ext cx="237440" cy="896532"/>
            </a:xfrm>
            <a:prstGeom prst="rect">
              <a:avLst/>
            </a:prstGeom>
            <a:solidFill>
              <a:srgbClr val="80BD41">
                <a:alpha val="100000"/>
              </a:srgbClr>
            </a:solidFill>
          </p:spPr>
          <p:txBody>
            <a:bodyPr/>
            <a:lstStyle/>
            <a:p>
              <a:endParaRPr/>
            </a:p>
          </p:txBody>
        </p:sp>
        <p:sp>
          <p:nvSpPr>
            <p:cNvPr id="60" name="rc60"/>
            <p:cNvSpPr/>
            <p:nvPr/>
          </p:nvSpPr>
          <p:spPr>
            <a:xfrm>
              <a:off x="5855236" y="3112456"/>
              <a:ext cx="237440" cy="107008"/>
            </a:xfrm>
            <a:prstGeom prst="rect">
              <a:avLst/>
            </a:prstGeom>
            <a:solidFill>
              <a:srgbClr val="1CABE2">
                <a:alpha val="100000"/>
              </a:srgbClr>
            </a:solidFill>
          </p:spPr>
          <p:txBody>
            <a:bodyPr/>
            <a:lstStyle/>
            <a:p>
              <a:endParaRPr/>
            </a:p>
          </p:txBody>
        </p:sp>
        <p:sp>
          <p:nvSpPr>
            <p:cNvPr id="61" name="rc61"/>
            <p:cNvSpPr/>
            <p:nvPr/>
          </p:nvSpPr>
          <p:spPr>
            <a:xfrm>
              <a:off x="6119059" y="3205364"/>
              <a:ext cx="237440" cy="910633"/>
            </a:xfrm>
            <a:prstGeom prst="rect">
              <a:avLst/>
            </a:prstGeom>
            <a:solidFill>
              <a:srgbClr val="80BD41">
                <a:alpha val="100000"/>
              </a:srgbClr>
            </a:solidFill>
          </p:spPr>
          <p:txBody>
            <a:bodyPr/>
            <a:lstStyle/>
            <a:p>
              <a:endParaRPr/>
            </a:p>
          </p:txBody>
        </p:sp>
        <p:sp>
          <p:nvSpPr>
            <p:cNvPr id="62" name="rc62"/>
            <p:cNvSpPr/>
            <p:nvPr/>
          </p:nvSpPr>
          <p:spPr>
            <a:xfrm>
              <a:off x="6119059" y="3117647"/>
              <a:ext cx="237440" cy="87717"/>
            </a:xfrm>
            <a:prstGeom prst="rect">
              <a:avLst/>
            </a:prstGeom>
            <a:solidFill>
              <a:srgbClr val="1CABE2">
                <a:alpha val="100000"/>
              </a:srgbClr>
            </a:solidFill>
          </p:spPr>
          <p:txBody>
            <a:bodyPr/>
            <a:lstStyle/>
            <a:p>
              <a:endParaRPr/>
            </a:p>
          </p:txBody>
        </p:sp>
        <p:sp>
          <p:nvSpPr>
            <p:cNvPr id="63" name="rc63"/>
            <p:cNvSpPr/>
            <p:nvPr/>
          </p:nvSpPr>
          <p:spPr>
            <a:xfrm>
              <a:off x="6382882" y="3216978"/>
              <a:ext cx="237440" cy="899018"/>
            </a:xfrm>
            <a:prstGeom prst="rect">
              <a:avLst/>
            </a:prstGeom>
            <a:solidFill>
              <a:srgbClr val="80BD41">
                <a:alpha val="100000"/>
              </a:srgbClr>
            </a:solidFill>
          </p:spPr>
          <p:txBody>
            <a:bodyPr/>
            <a:lstStyle/>
            <a:p>
              <a:endParaRPr/>
            </a:p>
          </p:txBody>
        </p:sp>
        <p:sp>
          <p:nvSpPr>
            <p:cNvPr id="64" name="rc64"/>
            <p:cNvSpPr/>
            <p:nvPr/>
          </p:nvSpPr>
          <p:spPr>
            <a:xfrm>
              <a:off x="6382882" y="3135307"/>
              <a:ext cx="237440" cy="81671"/>
            </a:xfrm>
            <a:prstGeom prst="rect">
              <a:avLst/>
            </a:prstGeom>
            <a:solidFill>
              <a:srgbClr val="1CABE2">
                <a:alpha val="100000"/>
              </a:srgbClr>
            </a:solidFill>
          </p:spPr>
          <p:txBody>
            <a:bodyPr/>
            <a:lstStyle/>
            <a:p>
              <a:endParaRPr/>
            </a:p>
          </p:txBody>
        </p:sp>
        <p:sp>
          <p:nvSpPr>
            <p:cNvPr id="65" name="rc65"/>
            <p:cNvSpPr/>
            <p:nvPr/>
          </p:nvSpPr>
          <p:spPr>
            <a:xfrm>
              <a:off x="6646705" y="3263863"/>
              <a:ext cx="237440" cy="852133"/>
            </a:xfrm>
            <a:prstGeom prst="rect">
              <a:avLst/>
            </a:prstGeom>
            <a:solidFill>
              <a:srgbClr val="80BD41">
                <a:alpha val="100000"/>
              </a:srgbClr>
            </a:solidFill>
          </p:spPr>
          <p:txBody>
            <a:bodyPr/>
            <a:lstStyle/>
            <a:p>
              <a:endParaRPr/>
            </a:p>
          </p:txBody>
        </p:sp>
        <p:sp>
          <p:nvSpPr>
            <p:cNvPr id="66" name="rc66"/>
            <p:cNvSpPr/>
            <p:nvPr/>
          </p:nvSpPr>
          <p:spPr>
            <a:xfrm>
              <a:off x="6646705" y="3152885"/>
              <a:ext cx="237440" cy="110978"/>
            </a:xfrm>
            <a:prstGeom prst="rect">
              <a:avLst/>
            </a:prstGeom>
            <a:solidFill>
              <a:srgbClr val="1CABE2">
                <a:alpha val="100000"/>
              </a:srgbClr>
            </a:solidFill>
          </p:spPr>
          <p:txBody>
            <a:bodyPr/>
            <a:lstStyle/>
            <a:p>
              <a:endParaRPr/>
            </a:p>
          </p:txBody>
        </p:sp>
        <p:sp>
          <p:nvSpPr>
            <p:cNvPr id="67" name="rc67"/>
            <p:cNvSpPr/>
            <p:nvPr/>
          </p:nvSpPr>
          <p:spPr>
            <a:xfrm>
              <a:off x="6910529" y="3278957"/>
              <a:ext cx="237440" cy="837039"/>
            </a:xfrm>
            <a:prstGeom prst="rect">
              <a:avLst/>
            </a:prstGeom>
            <a:solidFill>
              <a:srgbClr val="80BD41">
                <a:alpha val="100000"/>
              </a:srgbClr>
            </a:solidFill>
          </p:spPr>
          <p:txBody>
            <a:bodyPr/>
            <a:lstStyle/>
            <a:p>
              <a:endParaRPr/>
            </a:p>
          </p:txBody>
        </p:sp>
        <p:sp>
          <p:nvSpPr>
            <p:cNvPr id="68" name="rc68"/>
            <p:cNvSpPr/>
            <p:nvPr/>
          </p:nvSpPr>
          <p:spPr>
            <a:xfrm>
              <a:off x="6910529" y="3162073"/>
              <a:ext cx="237440" cy="116883"/>
            </a:xfrm>
            <a:prstGeom prst="rect">
              <a:avLst/>
            </a:prstGeom>
            <a:solidFill>
              <a:srgbClr val="1CABE2">
                <a:alpha val="100000"/>
              </a:srgbClr>
            </a:solidFill>
          </p:spPr>
          <p:txBody>
            <a:bodyPr/>
            <a:lstStyle/>
            <a:p>
              <a:endParaRPr/>
            </a:p>
          </p:txBody>
        </p:sp>
        <p:sp>
          <p:nvSpPr>
            <p:cNvPr id="69" name="rc69"/>
            <p:cNvSpPr/>
            <p:nvPr/>
          </p:nvSpPr>
          <p:spPr>
            <a:xfrm>
              <a:off x="7174352" y="3305072"/>
              <a:ext cx="237440" cy="810924"/>
            </a:xfrm>
            <a:prstGeom prst="rect">
              <a:avLst/>
            </a:prstGeom>
            <a:solidFill>
              <a:srgbClr val="80BD41">
                <a:alpha val="100000"/>
              </a:srgbClr>
            </a:solidFill>
          </p:spPr>
          <p:txBody>
            <a:bodyPr/>
            <a:lstStyle/>
            <a:p>
              <a:endParaRPr/>
            </a:p>
          </p:txBody>
        </p:sp>
        <p:sp>
          <p:nvSpPr>
            <p:cNvPr id="70" name="rc70"/>
            <p:cNvSpPr/>
            <p:nvPr/>
          </p:nvSpPr>
          <p:spPr>
            <a:xfrm>
              <a:off x="7174352" y="3207829"/>
              <a:ext cx="237440" cy="97243"/>
            </a:xfrm>
            <a:prstGeom prst="rect">
              <a:avLst/>
            </a:prstGeom>
            <a:solidFill>
              <a:srgbClr val="1CABE2">
                <a:alpha val="100000"/>
              </a:srgbClr>
            </a:solidFill>
          </p:spPr>
          <p:txBody>
            <a:bodyPr/>
            <a:lstStyle/>
            <a:p>
              <a:endParaRPr/>
            </a:p>
          </p:txBody>
        </p:sp>
        <p:sp>
          <p:nvSpPr>
            <p:cNvPr id="71" name="rc71"/>
            <p:cNvSpPr/>
            <p:nvPr/>
          </p:nvSpPr>
          <p:spPr>
            <a:xfrm>
              <a:off x="7438175" y="3317772"/>
              <a:ext cx="237440" cy="798225"/>
            </a:xfrm>
            <a:prstGeom prst="rect">
              <a:avLst/>
            </a:prstGeom>
            <a:solidFill>
              <a:srgbClr val="80BD41">
                <a:alpha val="100000"/>
              </a:srgbClr>
            </a:solidFill>
          </p:spPr>
          <p:txBody>
            <a:bodyPr/>
            <a:lstStyle/>
            <a:p>
              <a:endParaRPr/>
            </a:p>
          </p:txBody>
        </p:sp>
        <p:sp>
          <p:nvSpPr>
            <p:cNvPr id="72" name="rc72"/>
            <p:cNvSpPr/>
            <p:nvPr/>
          </p:nvSpPr>
          <p:spPr>
            <a:xfrm>
              <a:off x="7438175" y="3218179"/>
              <a:ext cx="237440" cy="99592"/>
            </a:xfrm>
            <a:prstGeom prst="rect">
              <a:avLst/>
            </a:prstGeom>
            <a:solidFill>
              <a:srgbClr val="1CABE2">
                <a:alpha val="100000"/>
              </a:srgbClr>
            </a:solidFill>
          </p:spPr>
          <p:txBody>
            <a:bodyPr/>
            <a:lstStyle/>
            <a:p>
              <a:endParaRPr/>
            </a:p>
          </p:txBody>
        </p:sp>
        <p:sp>
          <p:nvSpPr>
            <p:cNvPr id="73" name="rc73"/>
            <p:cNvSpPr/>
            <p:nvPr/>
          </p:nvSpPr>
          <p:spPr>
            <a:xfrm>
              <a:off x="7701998" y="3357743"/>
              <a:ext cx="237440" cy="758254"/>
            </a:xfrm>
            <a:prstGeom prst="rect">
              <a:avLst/>
            </a:prstGeom>
            <a:solidFill>
              <a:srgbClr val="80BD41">
                <a:alpha val="100000"/>
              </a:srgbClr>
            </a:solidFill>
          </p:spPr>
          <p:txBody>
            <a:bodyPr/>
            <a:lstStyle/>
            <a:p>
              <a:endParaRPr/>
            </a:p>
          </p:txBody>
        </p:sp>
        <p:sp>
          <p:nvSpPr>
            <p:cNvPr id="74" name="rc74"/>
            <p:cNvSpPr/>
            <p:nvPr/>
          </p:nvSpPr>
          <p:spPr>
            <a:xfrm>
              <a:off x="7701998" y="3231040"/>
              <a:ext cx="237440" cy="126703"/>
            </a:xfrm>
            <a:prstGeom prst="rect">
              <a:avLst/>
            </a:prstGeom>
            <a:solidFill>
              <a:srgbClr val="1CABE2">
                <a:alpha val="100000"/>
              </a:srgbClr>
            </a:solidFill>
          </p:spPr>
          <p:txBody>
            <a:bodyPr/>
            <a:lstStyle/>
            <a:p>
              <a:endParaRPr/>
            </a:p>
          </p:txBody>
        </p:sp>
        <p:sp>
          <p:nvSpPr>
            <p:cNvPr id="75" name="rc75"/>
            <p:cNvSpPr/>
            <p:nvPr/>
          </p:nvSpPr>
          <p:spPr>
            <a:xfrm>
              <a:off x="7965821" y="3354054"/>
              <a:ext cx="237440" cy="761942"/>
            </a:xfrm>
            <a:prstGeom prst="rect">
              <a:avLst/>
            </a:prstGeom>
            <a:solidFill>
              <a:srgbClr val="80BD41">
                <a:alpha val="100000"/>
              </a:srgbClr>
            </a:solidFill>
          </p:spPr>
          <p:txBody>
            <a:bodyPr/>
            <a:lstStyle/>
            <a:p>
              <a:endParaRPr/>
            </a:p>
          </p:txBody>
        </p:sp>
        <p:sp>
          <p:nvSpPr>
            <p:cNvPr id="76" name="rc76"/>
            <p:cNvSpPr/>
            <p:nvPr/>
          </p:nvSpPr>
          <p:spPr>
            <a:xfrm>
              <a:off x="7965821" y="3240326"/>
              <a:ext cx="237440" cy="113728"/>
            </a:xfrm>
            <a:prstGeom prst="rect">
              <a:avLst/>
            </a:prstGeom>
            <a:solidFill>
              <a:srgbClr val="1CABE2">
                <a:alpha val="100000"/>
              </a:srgbClr>
            </a:solidFill>
          </p:spPr>
          <p:txBody>
            <a:bodyPr/>
            <a:lstStyle/>
            <a:p>
              <a:endParaRPr/>
            </a:p>
          </p:txBody>
        </p:sp>
        <p:sp>
          <p:nvSpPr>
            <p:cNvPr id="77" name="pl77"/>
            <p:cNvSpPr/>
            <p:nvPr/>
          </p:nvSpPr>
          <p:spPr>
            <a:xfrm>
              <a:off x="1488961" y="2157876"/>
              <a:ext cx="6595580" cy="226729"/>
            </a:xfrm>
            <a:custGeom>
              <a:avLst/>
              <a:gdLst/>
              <a:ahLst/>
              <a:cxnLst/>
              <a:rect l="0" t="0" r="0" b="0"/>
              <a:pathLst>
                <a:path w="6595580" h="226729">
                  <a:moveTo>
                    <a:pt x="0" y="82447"/>
                  </a:moveTo>
                  <a:lnTo>
                    <a:pt x="263823" y="41223"/>
                  </a:lnTo>
                  <a:lnTo>
                    <a:pt x="527646" y="123670"/>
                  </a:lnTo>
                  <a:lnTo>
                    <a:pt x="791469" y="226729"/>
                  </a:lnTo>
                  <a:lnTo>
                    <a:pt x="1055292" y="82447"/>
                  </a:lnTo>
                  <a:lnTo>
                    <a:pt x="1319116" y="41223"/>
                  </a:lnTo>
                  <a:lnTo>
                    <a:pt x="1582939" y="41223"/>
                  </a:lnTo>
                  <a:lnTo>
                    <a:pt x="1846762" y="0"/>
                  </a:lnTo>
                  <a:lnTo>
                    <a:pt x="2110585" y="0"/>
                  </a:lnTo>
                  <a:lnTo>
                    <a:pt x="2374408" y="61835"/>
                  </a:lnTo>
                  <a:lnTo>
                    <a:pt x="2638232" y="82447"/>
                  </a:lnTo>
                  <a:lnTo>
                    <a:pt x="2902055" y="103059"/>
                  </a:lnTo>
                  <a:lnTo>
                    <a:pt x="3165878" y="41223"/>
                  </a:lnTo>
                  <a:lnTo>
                    <a:pt x="3429701" y="20611"/>
                  </a:lnTo>
                  <a:lnTo>
                    <a:pt x="3693525" y="164894"/>
                  </a:lnTo>
                  <a:lnTo>
                    <a:pt x="3957348" y="144282"/>
                  </a:lnTo>
                  <a:lnTo>
                    <a:pt x="4221171" y="185506"/>
                  </a:lnTo>
                  <a:lnTo>
                    <a:pt x="4484994" y="123670"/>
                  </a:lnTo>
                  <a:lnTo>
                    <a:pt x="4748817" y="82447"/>
                  </a:lnTo>
                  <a:lnTo>
                    <a:pt x="5012641" y="61835"/>
                  </a:lnTo>
                  <a:lnTo>
                    <a:pt x="5276464" y="144282"/>
                  </a:lnTo>
                  <a:lnTo>
                    <a:pt x="5540287" y="144282"/>
                  </a:lnTo>
                  <a:lnTo>
                    <a:pt x="5804110" y="123670"/>
                  </a:lnTo>
                  <a:lnTo>
                    <a:pt x="6067934" y="123670"/>
                  </a:lnTo>
                  <a:lnTo>
                    <a:pt x="6331757" y="185506"/>
                  </a:lnTo>
                  <a:lnTo>
                    <a:pt x="6595580" y="164894"/>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418623" y="20573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79" name="tx79"/>
            <p:cNvSpPr/>
            <p:nvPr/>
          </p:nvSpPr>
          <p:spPr>
            <a:xfrm>
              <a:off x="2737740" y="201606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4056856" y="20573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1" name="tx81"/>
            <p:cNvSpPr/>
            <p:nvPr/>
          </p:nvSpPr>
          <p:spPr>
            <a:xfrm>
              <a:off x="5375972"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2" name="tx82"/>
            <p:cNvSpPr/>
            <p:nvPr/>
          </p:nvSpPr>
          <p:spPr>
            <a:xfrm>
              <a:off x="6431265" y="20367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3" name="tx83"/>
            <p:cNvSpPr/>
            <p:nvPr/>
          </p:nvSpPr>
          <p:spPr>
            <a:xfrm>
              <a:off x="6695088"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4" name="tx84"/>
            <p:cNvSpPr/>
            <p:nvPr/>
          </p:nvSpPr>
          <p:spPr>
            <a:xfrm>
              <a:off x="6958911"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5" name="tx85"/>
            <p:cNvSpPr/>
            <p:nvPr/>
          </p:nvSpPr>
          <p:spPr>
            <a:xfrm>
              <a:off x="7222734" y="20985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6" name="tx86"/>
            <p:cNvSpPr/>
            <p:nvPr/>
          </p:nvSpPr>
          <p:spPr>
            <a:xfrm>
              <a:off x="7486558" y="20985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7" name="tx87"/>
            <p:cNvSpPr/>
            <p:nvPr/>
          </p:nvSpPr>
          <p:spPr>
            <a:xfrm>
              <a:off x="7750381" y="21604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8" name="tx88"/>
            <p:cNvSpPr/>
            <p:nvPr/>
          </p:nvSpPr>
          <p:spPr>
            <a:xfrm>
              <a:off x="8014204" y="21397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9" name="tx89"/>
            <p:cNvSpPr/>
            <p:nvPr/>
          </p:nvSpPr>
          <p:spPr>
            <a:xfrm>
              <a:off x="1413613" y="367437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1413613" y="323542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2732729" y="365671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2732729" y="320792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4051845" y="363154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4051845" y="31423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5416165" y="362492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6" name="tx96"/>
            <p:cNvSpPr/>
            <p:nvPr/>
          </p:nvSpPr>
          <p:spPr>
            <a:xfrm>
              <a:off x="5370961" y="310905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7" name="tx97"/>
            <p:cNvSpPr/>
            <p:nvPr/>
          </p:nvSpPr>
          <p:spPr>
            <a:xfrm>
              <a:off x="6471458" y="3627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6426254" y="313570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9" name="tx99"/>
            <p:cNvSpPr/>
            <p:nvPr/>
          </p:nvSpPr>
          <p:spPr>
            <a:xfrm>
              <a:off x="6690077" y="36494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690077" y="31679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6953900" y="365698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02" name="tx102"/>
            <p:cNvSpPr/>
            <p:nvPr/>
          </p:nvSpPr>
          <p:spPr>
            <a:xfrm>
              <a:off x="6953900" y="318007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7217723" y="367004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4" name="tx104"/>
            <p:cNvSpPr/>
            <p:nvPr/>
          </p:nvSpPr>
          <p:spPr>
            <a:xfrm>
              <a:off x="7217723" y="32160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5" name="tx105"/>
            <p:cNvSpPr/>
            <p:nvPr/>
          </p:nvSpPr>
          <p:spPr>
            <a:xfrm>
              <a:off x="7481547" y="367639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7481547" y="32275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7745370" y="369637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8" name="tx108"/>
            <p:cNvSpPr/>
            <p:nvPr/>
          </p:nvSpPr>
          <p:spPr>
            <a:xfrm>
              <a:off x="7745370" y="325395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9" name="tx109"/>
            <p:cNvSpPr/>
            <p:nvPr/>
          </p:nvSpPr>
          <p:spPr>
            <a:xfrm>
              <a:off x="8009193" y="369453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0" name="tx110"/>
            <p:cNvSpPr/>
            <p:nvPr/>
          </p:nvSpPr>
          <p:spPr>
            <a:xfrm>
              <a:off x="8009193" y="325675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1" name="tx111"/>
            <p:cNvSpPr/>
            <p:nvPr/>
          </p:nvSpPr>
          <p:spPr>
            <a:xfrm>
              <a:off x="1413613" y="30812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2" name="tx112"/>
            <p:cNvSpPr/>
            <p:nvPr/>
          </p:nvSpPr>
          <p:spPr>
            <a:xfrm>
              <a:off x="2777933" y="30632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4051845" y="298067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4" name="tx114"/>
            <p:cNvSpPr/>
            <p:nvPr/>
          </p:nvSpPr>
          <p:spPr>
            <a:xfrm>
              <a:off x="5370961" y="293102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115" name="tx115"/>
            <p:cNvSpPr/>
            <p:nvPr/>
          </p:nvSpPr>
          <p:spPr>
            <a:xfrm>
              <a:off x="6426254" y="297841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6" name="tx116"/>
            <p:cNvSpPr/>
            <p:nvPr/>
          </p:nvSpPr>
          <p:spPr>
            <a:xfrm>
              <a:off x="6690077" y="299599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7" name="tx117"/>
            <p:cNvSpPr/>
            <p:nvPr/>
          </p:nvSpPr>
          <p:spPr>
            <a:xfrm>
              <a:off x="6953900" y="300655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18" name="tx118"/>
            <p:cNvSpPr/>
            <p:nvPr/>
          </p:nvSpPr>
          <p:spPr>
            <a:xfrm>
              <a:off x="7262927" y="30526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9" name="tx119"/>
            <p:cNvSpPr/>
            <p:nvPr/>
          </p:nvSpPr>
          <p:spPr>
            <a:xfrm>
              <a:off x="7526751" y="306298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7745370" y="307414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1" name="tx121"/>
            <p:cNvSpPr/>
            <p:nvPr/>
          </p:nvSpPr>
          <p:spPr>
            <a:xfrm>
              <a:off x="8009193" y="308343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2" name="tx122"/>
            <p:cNvSpPr/>
            <p:nvPr/>
          </p:nvSpPr>
          <p:spPr>
            <a:xfrm>
              <a:off x="655386" y="406388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3" name="tx123"/>
            <p:cNvSpPr/>
            <p:nvPr/>
          </p:nvSpPr>
          <p:spPr>
            <a:xfrm>
              <a:off x="655386" y="3498657"/>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655386" y="293343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5" name="tx125"/>
            <p:cNvSpPr/>
            <p:nvPr/>
          </p:nvSpPr>
          <p:spPr>
            <a:xfrm>
              <a:off x="655386" y="2368614"/>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6" name="tx126"/>
            <p:cNvSpPr/>
            <p:nvPr/>
          </p:nvSpPr>
          <p:spPr>
            <a:xfrm>
              <a:off x="577692" y="1802979"/>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7" name="tx127"/>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32515"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163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7074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8986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4515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60898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728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3662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400415"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64272"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809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5" name="pl145"/>
            <p:cNvSpPr/>
            <p:nvPr/>
          </p:nvSpPr>
          <p:spPr>
            <a:xfrm>
              <a:off x="2947029"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214128"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72086" y="4979579"/>
              <a:ext cx="201456" cy="201456"/>
            </a:xfrm>
            <a:prstGeom prst="rect">
              <a:avLst/>
            </a:prstGeom>
            <a:solidFill>
              <a:srgbClr val="1CABE2">
                <a:alpha val="100000"/>
              </a:srgbClr>
            </a:solidFill>
          </p:spPr>
          <p:txBody>
            <a:bodyPr/>
            <a:lstStyle/>
            <a:p>
              <a:endParaRPr/>
            </a:p>
          </p:txBody>
        </p:sp>
        <p:sp>
          <p:nvSpPr>
            <p:cNvPr id="148" name="rc148"/>
            <p:cNvSpPr/>
            <p:nvPr/>
          </p:nvSpPr>
          <p:spPr>
            <a:xfrm>
              <a:off x="5677174" y="4979579"/>
              <a:ext cx="201456" cy="201456"/>
            </a:xfrm>
            <a:prstGeom prst="rect">
              <a:avLst/>
            </a:prstGeom>
            <a:solidFill>
              <a:srgbClr val="80BD41">
                <a:alpha val="100000"/>
              </a:srgbClr>
            </a:solidFill>
          </p:spPr>
          <p:txBody>
            <a:bodyPr/>
            <a:lstStyle/>
            <a:p>
              <a:endParaRPr/>
            </a:p>
          </p:txBody>
        </p:sp>
        <p:sp>
          <p:nvSpPr>
            <p:cNvPr id="149" name="tx149"/>
            <p:cNvSpPr/>
            <p:nvPr/>
          </p:nvSpPr>
          <p:spPr>
            <a:xfrm>
              <a:off x="4752131"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57219"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102859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1028590" y="1592892"/>
              <a:ext cx="136060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ECAR, 2000-2025</a:t>
              </a:r>
            </a:p>
          </p:txBody>
        </p:sp>
        <p:sp>
          <p:nvSpPr>
            <p:cNvPr id="153" name="pl153"/>
            <p:cNvSpPr/>
            <p:nvPr/>
          </p:nvSpPr>
          <p:spPr>
            <a:xfrm>
              <a:off x="212038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62066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095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21237"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21522"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1028590" y="5785660"/>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028590" y="5636868"/>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028590" y="5488077"/>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370241"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7052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7081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71095"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371380"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370241" y="5726143"/>
              <a:ext cx="5965687" cy="119033"/>
            </a:xfrm>
            <a:prstGeom prst="rect">
              <a:avLst/>
            </a:prstGeom>
            <a:solidFill>
              <a:srgbClr val="80BD41">
                <a:alpha val="100000"/>
              </a:srgbClr>
            </a:solidFill>
          </p:spPr>
          <p:txBody>
            <a:bodyPr/>
            <a:lstStyle/>
            <a:p>
              <a:endParaRPr/>
            </a:p>
          </p:txBody>
        </p:sp>
        <p:sp>
          <p:nvSpPr>
            <p:cNvPr id="167" name="rc167"/>
            <p:cNvSpPr/>
            <p:nvPr/>
          </p:nvSpPr>
          <p:spPr>
            <a:xfrm>
              <a:off x="7335928" y="5726143"/>
              <a:ext cx="541952" cy="119033"/>
            </a:xfrm>
            <a:prstGeom prst="rect">
              <a:avLst/>
            </a:prstGeom>
            <a:solidFill>
              <a:srgbClr val="1CABE2">
                <a:alpha val="100000"/>
              </a:srgbClr>
            </a:solidFill>
          </p:spPr>
          <p:txBody>
            <a:bodyPr/>
            <a:lstStyle/>
            <a:p>
              <a:endParaRPr/>
            </a:p>
          </p:txBody>
        </p:sp>
        <p:sp>
          <p:nvSpPr>
            <p:cNvPr id="168" name="rc168"/>
            <p:cNvSpPr/>
            <p:nvPr/>
          </p:nvSpPr>
          <p:spPr>
            <a:xfrm>
              <a:off x="1370241" y="5577352"/>
              <a:ext cx="5031603" cy="119033"/>
            </a:xfrm>
            <a:prstGeom prst="rect">
              <a:avLst/>
            </a:prstGeom>
            <a:solidFill>
              <a:srgbClr val="80BD41">
                <a:alpha val="100000"/>
              </a:srgbClr>
            </a:solidFill>
          </p:spPr>
          <p:txBody>
            <a:bodyPr/>
            <a:lstStyle/>
            <a:p>
              <a:endParaRPr/>
            </a:p>
          </p:txBody>
        </p:sp>
        <p:sp>
          <p:nvSpPr>
            <p:cNvPr id="169" name="rc169"/>
            <p:cNvSpPr/>
            <p:nvPr/>
          </p:nvSpPr>
          <p:spPr>
            <a:xfrm>
              <a:off x="6401845" y="5577352"/>
              <a:ext cx="840776" cy="119033"/>
            </a:xfrm>
            <a:prstGeom prst="rect">
              <a:avLst/>
            </a:prstGeom>
            <a:solidFill>
              <a:srgbClr val="1CABE2">
                <a:alpha val="100000"/>
              </a:srgbClr>
            </a:solidFill>
          </p:spPr>
          <p:txBody>
            <a:bodyPr/>
            <a:lstStyle/>
            <a:p>
              <a:endParaRPr/>
            </a:p>
          </p:txBody>
        </p:sp>
        <p:sp>
          <p:nvSpPr>
            <p:cNvPr id="170" name="rc170"/>
            <p:cNvSpPr/>
            <p:nvPr/>
          </p:nvSpPr>
          <p:spPr>
            <a:xfrm>
              <a:off x="1370241" y="5428560"/>
              <a:ext cx="5056081" cy="119033"/>
            </a:xfrm>
            <a:prstGeom prst="rect">
              <a:avLst/>
            </a:prstGeom>
            <a:solidFill>
              <a:srgbClr val="80BD41">
                <a:alpha val="100000"/>
              </a:srgbClr>
            </a:solidFill>
          </p:spPr>
          <p:txBody>
            <a:bodyPr/>
            <a:lstStyle/>
            <a:p>
              <a:endParaRPr/>
            </a:p>
          </p:txBody>
        </p:sp>
        <p:sp>
          <p:nvSpPr>
            <p:cNvPr id="171" name="rc171"/>
            <p:cNvSpPr/>
            <p:nvPr/>
          </p:nvSpPr>
          <p:spPr>
            <a:xfrm>
              <a:off x="6426322" y="5428560"/>
              <a:ext cx="754674" cy="119033"/>
            </a:xfrm>
            <a:prstGeom prst="rect">
              <a:avLst/>
            </a:prstGeom>
            <a:solidFill>
              <a:srgbClr val="1CABE2">
                <a:alpha val="100000"/>
              </a:srgbClr>
            </a:solidFill>
          </p:spPr>
          <p:txBody>
            <a:bodyPr/>
            <a:lstStyle/>
            <a:p>
              <a:endParaRPr/>
            </a:p>
          </p:txBody>
        </p:sp>
        <p:sp>
          <p:nvSpPr>
            <p:cNvPr id="172" name="tx172"/>
            <p:cNvSpPr/>
            <p:nvPr/>
          </p:nvSpPr>
          <p:spPr>
            <a:xfrm>
              <a:off x="4317916" y="5740394"/>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3" name="tx173"/>
            <p:cNvSpPr/>
            <p:nvPr/>
          </p:nvSpPr>
          <p:spPr>
            <a:xfrm>
              <a:off x="7518997" y="5738479"/>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0.4</a:t>
              </a:r>
            </a:p>
          </p:txBody>
        </p:sp>
        <p:sp>
          <p:nvSpPr>
            <p:cNvPr id="174" name="tx174"/>
            <p:cNvSpPr/>
            <p:nvPr/>
          </p:nvSpPr>
          <p:spPr>
            <a:xfrm>
              <a:off x="3798136" y="5589626"/>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3.4</a:t>
              </a:r>
            </a:p>
          </p:txBody>
        </p:sp>
        <p:sp>
          <p:nvSpPr>
            <p:cNvPr id="175" name="tx175"/>
            <p:cNvSpPr/>
            <p:nvPr/>
          </p:nvSpPr>
          <p:spPr>
            <a:xfrm>
              <a:off x="6734326"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0.6</a:t>
              </a:r>
            </a:p>
          </p:txBody>
        </p:sp>
        <p:sp>
          <p:nvSpPr>
            <p:cNvPr id="176" name="tx176"/>
            <p:cNvSpPr/>
            <p:nvPr/>
          </p:nvSpPr>
          <p:spPr>
            <a:xfrm>
              <a:off x="3810374" y="5440835"/>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3.4</a:t>
              </a:r>
            </a:p>
          </p:txBody>
        </p:sp>
        <p:sp>
          <p:nvSpPr>
            <p:cNvPr id="177" name="tx177"/>
            <p:cNvSpPr/>
            <p:nvPr/>
          </p:nvSpPr>
          <p:spPr>
            <a:xfrm>
              <a:off x="6715752" y="5440897"/>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0.5</a:t>
              </a:r>
            </a:p>
          </p:txBody>
        </p:sp>
        <p:sp>
          <p:nvSpPr>
            <p:cNvPr id="178" name="tx178"/>
            <p:cNvSpPr/>
            <p:nvPr/>
          </p:nvSpPr>
          <p:spPr>
            <a:xfrm>
              <a:off x="8115355"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4.3</a:t>
              </a:r>
            </a:p>
          </p:txBody>
        </p:sp>
        <p:sp>
          <p:nvSpPr>
            <p:cNvPr id="179" name="tx179"/>
            <p:cNvSpPr/>
            <p:nvPr/>
          </p:nvSpPr>
          <p:spPr>
            <a:xfrm>
              <a:off x="7448333" y="5589626"/>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0" name="tx180"/>
            <p:cNvSpPr/>
            <p:nvPr/>
          </p:nvSpPr>
          <p:spPr>
            <a:xfrm>
              <a:off x="7383627" y="5440835"/>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1" name="tx181"/>
            <p:cNvSpPr/>
            <p:nvPr/>
          </p:nvSpPr>
          <p:spPr>
            <a:xfrm>
              <a:off x="65518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5518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65518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53802"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54086" y="5937155"/>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54371" y="5937155"/>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54656" y="5935382"/>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254940" y="59375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897835"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0" name="tx190"/>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2" name="tx192"/>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(87%) was lower than in 2019 (92%).
The number of children vaccinated with DTP3 decreased 15% from 4 million in 2019 to 3.4 million in 2025.
The number of surviving infants decreased approximately 11% from 4.3 million in 2019 to 3.9 million in 2025.
In 2025, 606,000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87%: 3.4 million children received three doses of DTP-containing vaccine, but 503,000 remain un- or under-vaccinated.</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10245"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654354"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98462"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42571"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86679"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30788"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74897"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19005"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63114"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07223"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1331"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95440"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39548"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83657"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27766"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71874"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15983"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60092"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04200"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48309"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92417"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36526"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80635"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24743"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8852"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2961" y="203564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10245"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654354"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98462"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42571"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86679" y="1831413"/>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30788" y="1831413"/>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74897" y="1831413"/>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19005" y="1831413"/>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63114" y="1831413"/>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07223"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51331"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95440"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39548"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83657"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27766"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71874"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15983"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60092"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04200"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48309"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92417"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36526"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80635"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24743"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8852"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2961"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10245" y="5507585"/>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654354" y="5507585"/>
              <a:ext cx="244108"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98462" y="5507585"/>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42571" y="5507585"/>
              <a:ext cx="244108"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86679" y="5507585"/>
              <a:ext cx="244108"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30788" y="5507585"/>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74897" y="5507585"/>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19005" y="550758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63114" y="5507585"/>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07223" y="5507585"/>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51331" y="5507585"/>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95440" y="5507585"/>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39548" y="550758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83657" y="5507585"/>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27766" y="5507585"/>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71874" y="550758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15983" y="550758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60092" y="5507585"/>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04200" y="5507585"/>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48309" y="5507585"/>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92417" y="5507585"/>
              <a:ext cx="244108"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36526" y="5507585"/>
              <a:ext cx="244108" cy="204231"/>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80635" y="5507585"/>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24743" y="5507585"/>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8852" y="5507585"/>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2961" y="5507585"/>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10245"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654354"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98462"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42571" y="1218718"/>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86679"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30788"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74897"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19005" y="121871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63114"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07223"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51331"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95440"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39548"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83657"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27766"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71874"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15983"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60092"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04200"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48309"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92417"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36526"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80635"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24743"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8852"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2961"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10245" y="489488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654354" y="489488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98462" y="4894889"/>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42571" y="4894889"/>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86679" y="4894889"/>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30788" y="489488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74897" y="4894889"/>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19005"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63114" y="489488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07223" y="489488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51331"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95440" y="4894889"/>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39548" y="489488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83657"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27766" y="489488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71874" y="4894889"/>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15983" y="4894889"/>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60092" y="4894889"/>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04200" y="4894889"/>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48309" y="4894889"/>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92417" y="4894889"/>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36526" y="4894889"/>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80635" y="4894889"/>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24743" y="4894889"/>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8852" y="4894889"/>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2961" y="4894889"/>
              <a:ext cx="244108"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10245"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654354"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98462"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42571" y="285257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86679"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30788" y="285257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74897"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19005"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63114"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07223"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51331"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95440"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39548"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83657"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27766" y="285257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71874"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15983"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60092"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04200"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48309"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92417"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36526" y="285257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80635"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24743"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8852"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2961"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10245"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654354"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98462"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42571"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86679"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30788"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74897"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19005"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63114"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07223"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51331" y="326103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95440"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39548"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83657"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27766"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71874"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15983"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60092" y="3261035"/>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04200"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48309"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92417"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36526" y="3261035"/>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80635" y="3261035"/>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24743"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8852" y="3261035"/>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2961" y="326103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10245"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654354" y="387373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98462" y="3873731"/>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42571" y="3873731"/>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86679" y="3873731"/>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30788" y="387373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74897"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19005" y="387373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63114"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07223"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51331"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95440"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39548"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83657" y="387373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27766" y="387373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71874"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15983"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60092" y="387373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04200" y="387373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48309" y="387373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92417"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36526"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80635"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24743"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8852" y="387373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2961"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10245" y="223987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654354" y="223987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98462" y="223987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42571" y="223987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86679" y="223987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30788"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74897"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19005"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6311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0722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51331"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95440"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39548"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83657"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27766"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7187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1598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60092"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04200"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48309"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92417"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36526"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80635"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24743" y="223987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8852" y="223987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2961" y="223987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10245" y="530335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654354" y="530335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98462" y="530335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42571"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86679" y="5303353"/>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30788" y="530335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74897"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19005" y="530335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63114"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07223" y="530335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51331"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95440"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39548" y="5303353"/>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83657" y="5303353"/>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27766" y="530335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71874" y="530335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15983" y="5303353"/>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60092" y="5303353"/>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04200" y="5303353"/>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48309" y="5303353"/>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92417" y="5303353"/>
              <a:ext cx="244108" cy="20423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36526" y="5303353"/>
              <a:ext cx="244108"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80635" y="5303353"/>
              <a:ext cx="244108"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24743" y="5303353"/>
              <a:ext cx="244108"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8852" y="5303353"/>
              <a:ext cx="244108"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2961" y="5303353"/>
              <a:ext cx="244108" cy="20423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10245" y="407796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654354" y="407796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98462" y="4077962"/>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42571" y="4077962"/>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86679" y="4077962"/>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30788" y="4077962"/>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74897"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19005"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63114"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07223"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51331"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95440"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39548"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83657" y="4077962"/>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27766"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71874" y="4077962"/>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15983"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60092" y="407796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04200"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48309"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92417" y="4077962"/>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36526"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80635"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24743" y="4077962"/>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8852" y="4077962"/>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2961" y="4077962"/>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3874897" y="469065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4119005" y="469065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363114"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607223" y="469065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851331"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5095440"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39548"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583657"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827766" y="4690658"/>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071874" y="4690658"/>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315983" y="4690658"/>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560092"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6804200" y="4690658"/>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048309"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292417" y="4690658"/>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536526" y="4690658"/>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7780635" y="4690658"/>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024743" y="4690658"/>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268852" y="4690658"/>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12961" y="4690658"/>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2410245"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2654354" y="4486426"/>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2898462"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3142571"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3386679" y="4486426"/>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3630788" y="4486426"/>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3874897" y="4486426"/>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4119005"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4363114"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4607223"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4851331"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5095440" y="4486426"/>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5339548"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5583657" y="4486426"/>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5827766"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6071874" y="4486426"/>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6315983" y="4486426"/>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6560092" y="4486426"/>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6804200" y="4486426"/>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7048309" y="4486426"/>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7292417" y="4486426"/>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7536526" y="4486426"/>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7780635" y="4486426"/>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8024743" y="4486426"/>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8268852" y="4486426"/>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8512961" y="4486426"/>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2410245"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2654354"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2898462"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3142571"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3386679"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3630788" y="428219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3874897" y="428219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4119005"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363114" y="428219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607223" y="4282194"/>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851331" y="428219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5095440"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39548"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583657" y="428219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827766" y="428219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071874"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315983" y="428219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560092" y="428219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6804200"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048309" y="4282194"/>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292417" y="4282194"/>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7536526"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7780635" y="428219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024743"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8268852" y="4282194"/>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8512961" y="4282194"/>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2410245" y="509912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2654354" y="509912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2898462"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3142571"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3386679"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3630788"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3874897"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4119005"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4363114"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4607223" y="509912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4851331" y="509912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5095440"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5339548" y="509912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5583657" y="509912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5827766" y="509912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6071874"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6315983"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6560092" y="509912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6804200" y="509912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7048309" y="509912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7292417" y="509912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7536526" y="509912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7780635" y="509912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8024743" y="5099121"/>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8268852" y="5099121"/>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8512961" y="5099121"/>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10245"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654354"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2898462"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142571" y="305680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386679" y="305680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630788" y="3056804"/>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3874897"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119005"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363114"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4607223"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4851331" y="3056804"/>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095440"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5339548" y="3056804"/>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5583657"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5827766"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071874"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6315983"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6560092"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6804200"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7048309"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7292417"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7536526" y="3056804"/>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7780635"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8024743"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8268852"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8512961"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2410245" y="3669499"/>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2654354" y="366949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2898462" y="366949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3142571" y="366949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3386679"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3630788" y="3669499"/>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3874897" y="3669499"/>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119005"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4363114"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4607223"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4851331"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5095440" y="366949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5339548"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5583657"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5827766" y="366949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6071874" y="366949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6315983" y="366949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6560092" y="3669499"/>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6804200" y="3669499"/>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7048309" y="3669499"/>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7292417" y="3669499"/>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7536526"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7780635"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8024743" y="3669499"/>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8268852"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8512961"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2410245"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2654354" y="142295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2898462"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142571" y="1422950"/>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3386679"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3630788"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3874897"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119005"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4363114" y="142295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4607223" y="142295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4851331" y="142295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5095440"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5339548"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5583657"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5827766"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6071874"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6315983"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6560092"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6804200"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7048309"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7292417"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7536526"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7780635"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8024743"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8268852"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8512961"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2410245" y="2444108"/>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2654354" y="2444108"/>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2898462" y="2444108"/>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142571" y="2444108"/>
              <a:ext cx="244108"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3386679" y="2444108"/>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3630788" y="244410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3874897" y="244410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119005"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4363114"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4607223"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4851331"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5095440"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5339548"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5583657"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5827766"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6071874"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6315983"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6560092"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6804200"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7048309"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7292417"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7536526"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7780635"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8024743"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8268852"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8512961" y="244410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2410245"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2654354"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2898462"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142571"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3386679" y="264834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3630788"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3874897"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119005"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4363114" y="2648340"/>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4607223" y="2648340"/>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4851331" y="2648340"/>
              <a:ext cx="244108" cy="20423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5095440" y="2648340"/>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5339548" y="2648340"/>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5583657" y="2648340"/>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5827766" y="2648340"/>
              <a:ext cx="244108" cy="20423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6071874" y="2648340"/>
              <a:ext cx="244108" cy="20423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6315983" y="2648340"/>
              <a:ext cx="244108" cy="204231"/>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6560092" y="2648340"/>
              <a:ext cx="244108" cy="20423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6804200" y="2648340"/>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7048309" y="2648340"/>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7292417" y="2648340"/>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7536526" y="2648340"/>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7780635" y="2648340"/>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8024743" y="2648340"/>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8268852" y="2648340"/>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8512961" y="2648340"/>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2410245"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265435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289846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142571"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3386679"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363078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3874897" y="162718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119005" y="162718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4363114"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4607223"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4851331"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5095440"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533954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5583657"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5827766"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607187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631598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656009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6804200"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7048309" y="162718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7292417" y="1627181"/>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7536526"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7780635"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802474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8268852" y="162718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8512961"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2410245"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2654354"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2898462" y="346526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142571" y="3465267"/>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3386679"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3630788"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3874897"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119005"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4363114"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4607223" y="346526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4851331"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5095440" y="346526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5339548"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5583657"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5827766" y="3465267"/>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6071874" y="3465267"/>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6315983" y="3465267"/>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6560092" y="346526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6804200"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7048309" y="346526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7292417" y="3465267"/>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7536526" y="3465267"/>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7780635" y="346526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8024743" y="346526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8268852" y="3465267"/>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8512961" y="3465267"/>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70" name="tx570"/>
            <p:cNvSpPr/>
            <p:nvPr/>
          </p:nvSpPr>
          <p:spPr>
            <a:xfrm>
              <a:off x="247201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1" name="tx571"/>
            <p:cNvSpPr/>
            <p:nvPr/>
          </p:nvSpPr>
          <p:spPr>
            <a:xfrm>
              <a:off x="271611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2" name="tx572"/>
            <p:cNvSpPr/>
            <p:nvPr/>
          </p:nvSpPr>
          <p:spPr>
            <a:xfrm>
              <a:off x="296022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3" name="tx573"/>
            <p:cNvSpPr/>
            <p:nvPr/>
          </p:nvSpPr>
          <p:spPr>
            <a:xfrm>
              <a:off x="320433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344844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5" name="tx575"/>
            <p:cNvSpPr/>
            <p:nvPr/>
          </p:nvSpPr>
          <p:spPr>
            <a:xfrm>
              <a:off x="369255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6" name="tx576"/>
            <p:cNvSpPr/>
            <p:nvPr/>
          </p:nvSpPr>
          <p:spPr>
            <a:xfrm>
              <a:off x="393666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7" name="tx577"/>
            <p:cNvSpPr/>
            <p:nvPr/>
          </p:nvSpPr>
          <p:spPr>
            <a:xfrm>
              <a:off x="418077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8" name="tx578"/>
            <p:cNvSpPr/>
            <p:nvPr/>
          </p:nvSpPr>
          <p:spPr>
            <a:xfrm>
              <a:off x="442487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79" name="tx579"/>
            <p:cNvSpPr/>
            <p:nvPr/>
          </p:nvSpPr>
          <p:spPr>
            <a:xfrm>
              <a:off x="466898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491309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515720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54013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56454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4" name="tx584"/>
            <p:cNvSpPr/>
            <p:nvPr/>
          </p:nvSpPr>
          <p:spPr>
            <a:xfrm>
              <a:off x="588953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5" name="tx585"/>
            <p:cNvSpPr/>
            <p:nvPr/>
          </p:nvSpPr>
          <p:spPr>
            <a:xfrm>
              <a:off x="613363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6" name="tx586"/>
            <p:cNvSpPr/>
            <p:nvPr/>
          </p:nvSpPr>
          <p:spPr>
            <a:xfrm>
              <a:off x="637774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662185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686596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711007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735418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1" name="tx591"/>
            <p:cNvSpPr/>
            <p:nvPr/>
          </p:nvSpPr>
          <p:spPr>
            <a:xfrm>
              <a:off x="759829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784239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3" name="tx593"/>
            <p:cNvSpPr/>
            <p:nvPr/>
          </p:nvSpPr>
          <p:spPr>
            <a:xfrm>
              <a:off x="808650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4" name="tx594"/>
            <p:cNvSpPr/>
            <p:nvPr/>
          </p:nvSpPr>
          <p:spPr>
            <a:xfrm>
              <a:off x="83306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95" name="tx595"/>
            <p:cNvSpPr/>
            <p:nvPr/>
          </p:nvSpPr>
          <p:spPr>
            <a:xfrm>
              <a:off x="857472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96" name="tx596"/>
            <p:cNvSpPr/>
            <p:nvPr/>
          </p:nvSpPr>
          <p:spPr>
            <a:xfrm>
              <a:off x="2472010"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97" name="tx597"/>
            <p:cNvSpPr/>
            <p:nvPr/>
          </p:nvSpPr>
          <p:spPr>
            <a:xfrm>
              <a:off x="271611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8" name="tx598"/>
            <p:cNvSpPr/>
            <p:nvPr/>
          </p:nvSpPr>
          <p:spPr>
            <a:xfrm>
              <a:off x="296022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99" name="tx599"/>
            <p:cNvSpPr/>
            <p:nvPr/>
          </p:nvSpPr>
          <p:spPr>
            <a:xfrm>
              <a:off x="320433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0" name="tx600"/>
            <p:cNvSpPr/>
            <p:nvPr/>
          </p:nvSpPr>
          <p:spPr>
            <a:xfrm>
              <a:off x="344844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1" name="tx601"/>
            <p:cNvSpPr/>
            <p:nvPr/>
          </p:nvSpPr>
          <p:spPr>
            <a:xfrm>
              <a:off x="369255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02" name="tx602"/>
            <p:cNvSpPr/>
            <p:nvPr/>
          </p:nvSpPr>
          <p:spPr>
            <a:xfrm>
              <a:off x="3936661"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03" name="tx603"/>
            <p:cNvSpPr/>
            <p:nvPr/>
          </p:nvSpPr>
          <p:spPr>
            <a:xfrm>
              <a:off x="418077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4" name="tx604"/>
            <p:cNvSpPr/>
            <p:nvPr/>
          </p:nvSpPr>
          <p:spPr>
            <a:xfrm>
              <a:off x="442487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05" name="tx605"/>
            <p:cNvSpPr/>
            <p:nvPr/>
          </p:nvSpPr>
          <p:spPr>
            <a:xfrm>
              <a:off x="4668987"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06" name="tx606"/>
            <p:cNvSpPr/>
            <p:nvPr/>
          </p:nvSpPr>
          <p:spPr>
            <a:xfrm>
              <a:off x="491309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7" name="tx607"/>
            <p:cNvSpPr/>
            <p:nvPr/>
          </p:nvSpPr>
          <p:spPr>
            <a:xfrm>
              <a:off x="515720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8" name="tx608"/>
            <p:cNvSpPr/>
            <p:nvPr/>
          </p:nvSpPr>
          <p:spPr>
            <a:xfrm>
              <a:off x="54013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09" name="tx609"/>
            <p:cNvSpPr/>
            <p:nvPr/>
          </p:nvSpPr>
          <p:spPr>
            <a:xfrm>
              <a:off x="56454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0" name="tx610"/>
            <p:cNvSpPr/>
            <p:nvPr/>
          </p:nvSpPr>
          <p:spPr>
            <a:xfrm>
              <a:off x="5889530"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1" name="tx611"/>
            <p:cNvSpPr/>
            <p:nvPr/>
          </p:nvSpPr>
          <p:spPr>
            <a:xfrm>
              <a:off x="613363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2" name="tx612"/>
            <p:cNvSpPr/>
            <p:nvPr/>
          </p:nvSpPr>
          <p:spPr>
            <a:xfrm>
              <a:off x="637774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3" name="tx613"/>
            <p:cNvSpPr/>
            <p:nvPr/>
          </p:nvSpPr>
          <p:spPr>
            <a:xfrm>
              <a:off x="662185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686596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5" name="tx615"/>
            <p:cNvSpPr/>
            <p:nvPr/>
          </p:nvSpPr>
          <p:spPr>
            <a:xfrm>
              <a:off x="711007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6" name="tx616"/>
            <p:cNvSpPr/>
            <p:nvPr/>
          </p:nvSpPr>
          <p:spPr>
            <a:xfrm>
              <a:off x="73541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17" name="tx617"/>
            <p:cNvSpPr/>
            <p:nvPr/>
          </p:nvSpPr>
          <p:spPr>
            <a:xfrm>
              <a:off x="7598291"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8" name="tx618"/>
            <p:cNvSpPr/>
            <p:nvPr/>
          </p:nvSpPr>
          <p:spPr>
            <a:xfrm>
              <a:off x="7842399"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19" name="tx619"/>
            <p:cNvSpPr/>
            <p:nvPr/>
          </p:nvSpPr>
          <p:spPr>
            <a:xfrm>
              <a:off x="808650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20" name="tx620"/>
            <p:cNvSpPr/>
            <p:nvPr/>
          </p:nvSpPr>
          <p:spPr>
            <a:xfrm>
              <a:off x="83306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21" name="tx621"/>
            <p:cNvSpPr/>
            <p:nvPr/>
          </p:nvSpPr>
          <p:spPr>
            <a:xfrm>
              <a:off x="857472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2" name="tx622"/>
            <p:cNvSpPr/>
            <p:nvPr/>
          </p:nvSpPr>
          <p:spPr>
            <a:xfrm>
              <a:off x="247201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3" name="tx623"/>
            <p:cNvSpPr/>
            <p:nvPr/>
          </p:nvSpPr>
          <p:spPr>
            <a:xfrm>
              <a:off x="2716118" y="557190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4" name="tx624"/>
            <p:cNvSpPr/>
            <p:nvPr/>
          </p:nvSpPr>
          <p:spPr>
            <a:xfrm>
              <a:off x="296022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25" name="tx625"/>
            <p:cNvSpPr/>
            <p:nvPr/>
          </p:nvSpPr>
          <p:spPr>
            <a:xfrm>
              <a:off x="3204335" y="557190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6" name="tx626"/>
            <p:cNvSpPr/>
            <p:nvPr/>
          </p:nvSpPr>
          <p:spPr>
            <a:xfrm>
              <a:off x="3448444" y="557190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7" name="tx627"/>
            <p:cNvSpPr/>
            <p:nvPr/>
          </p:nvSpPr>
          <p:spPr>
            <a:xfrm>
              <a:off x="3692553"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28" name="tx628"/>
            <p:cNvSpPr/>
            <p:nvPr/>
          </p:nvSpPr>
          <p:spPr>
            <a:xfrm>
              <a:off x="3936661"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29" name="tx629"/>
            <p:cNvSpPr/>
            <p:nvPr/>
          </p:nvSpPr>
          <p:spPr>
            <a:xfrm>
              <a:off x="418077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0" name="tx630"/>
            <p:cNvSpPr/>
            <p:nvPr/>
          </p:nvSpPr>
          <p:spPr>
            <a:xfrm>
              <a:off x="442487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31" name="tx631"/>
            <p:cNvSpPr/>
            <p:nvPr/>
          </p:nvSpPr>
          <p:spPr>
            <a:xfrm>
              <a:off x="466898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32" name="tx632"/>
            <p:cNvSpPr/>
            <p:nvPr/>
          </p:nvSpPr>
          <p:spPr>
            <a:xfrm>
              <a:off x="4913096"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33" name="tx633"/>
            <p:cNvSpPr/>
            <p:nvPr/>
          </p:nvSpPr>
          <p:spPr>
            <a:xfrm>
              <a:off x="5157204"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34" name="tx634"/>
            <p:cNvSpPr/>
            <p:nvPr/>
          </p:nvSpPr>
          <p:spPr>
            <a:xfrm>
              <a:off x="540131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5" name="tx635"/>
            <p:cNvSpPr/>
            <p:nvPr/>
          </p:nvSpPr>
          <p:spPr>
            <a:xfrm>
              <a:off x="564542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36" name="tx636"/>
            <p:cNvSpPr/>
            <p:nvPr/>
          </p:nvSpPr>
          <p:spPr>
            <a:xfrm>
              <a:off x="588953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37" name="tx637"/>
            <p:cNvSpPr/>
            <p:nvPr/>
          </p:nvSpPr>
          <p:spPr>
            <a:xfrm>
              <a:off x="613363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8" name="tx638"/>
            <p:cNvSpPr/>
            <p:nvPr/>
          </p:nvSpPr>
          <p:spPr>
            <a:xfrm>
              <a:off x="637774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9" name="tx639"/>
            <p:cNvSpPr/>
            <p:nvPr/>
          </p:nvSpPr>
          <p:spPr>
            <a:xfrm>
              <a:off x="6621856"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40" name="tx640"/>
            <p:cNvSpPr/>
            <p:nvPr/>
          </p:nvSpPr>
          <p:spPr>
            <a:xfrm>
              <a:off x="6865965"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41" name="tx641"/>
            <p:cNvSpPr/>
            <p:nvPr/>
          </p:nvSpPr>
          <p:spPr>
            <a:xfrm>
              <a:off x="7110073"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42" name="tx642"/>
            <p:cNvSpPr/>
            <p:nvPr/>
          </p:nvSpPr>
          <p:spPr>
            <a:xfrm>
              <a:off x="247201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3" name="tx643"/>
            <p:cNvSpPr/>
            <p:nvPr/>
          </p:nvSpPr>
          <p:spPr>
            <a:xfrm>
              <a:off x="271611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4" name="tx644"/>
            <p:cNvSpPr/>
            <p:nvPr/>
          </p:nvSpPr>
          <p:spPr>
            <a:xfrm>
              <a:off x="296022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5" name="tx645"/>
            <p:cNvSpPr/>
            <p:nvPr/>
          </p:nvSpPr>
          <p:spPr>
            <a:xfrm>
              <a:off x="344844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6" name="tx646"/>
            <p:cNvSpPr/>
            <p:nvPr/>
          </p:nvSpPr>
          <p:spPr>
            <a:xfrm>
              <a:off x="369255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7" name="tx647"/>
            <p:cNvSpPr/>
            <p:nvPr/>
          </p:nvSpPr>
          <p:spPr>
            <a:xfrm>
              <a:off x="393666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48" name="tx648"/>
            <p:cNvSpPr/>
            <p:nvPr/>
          </p:nvSpPr>
          <p:spPr>
            <a:xfrm>
              <a:off x="418077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49" name="tx649"/>
            <p:cNvSpPr/>
            <p:nvPr/>
          </p:nvSpPr>
          <p:spPr>
            <a:xfrm>
              <a:off x="442487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0" name="tx650"/>
            <p:cNvSpPr/>
            <p:nvPr/>
          </p:nvSpPr>
          <p:spPr>
            <a:xfrm>
              <a:off x="466898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51" name="tx651"/>
            <p:cNvSpPr/>
            <p:nvPr/>
          </p:nvSpPr>
          <p:spPr>
            <a:xfrm>
              <a:off x="491309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2" name="tx652"/>
            <p:cNvSpPr/>
            <p:nvPr/>
          </p:nvSpPr>
          <p:spPr>
            <a:xfrm>
              <a:off x="515720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3" name="tx653"/>
            <p:cNvSpPr/>
            <p:nvPr/>
          </p:nvSpPr>
          <p:spPr>
            <a:xfrm>
              <a:off x="540131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4" name="tx654"/>
            <p:cNvSpPr/>
            <p:nvPr/>
          </p:nvSpPr>
          <p:spPr>
            <a:xfrm>
              <a:off x="564542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5" name="tx655"/>
            <p:cNvSpPr/>
            <p:nvPr/>
          </p:nvSpPr>
          <p:spPr>
            <a:xfrm>
              <a:off x="588953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6" name="tx656"/>
            <p:cNvSpPr/>
            <p:nvPr/>
          </p:nvSpPr>
          <p:spPr>
            <a:xfrm>
              <a:off x="613363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637774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58" name="tx658"/>
            <p:cNvSpPr/>
            <p:nvPr/>
          </p:nvSpPr>
          <p:spPr>
            <a:xfrm>
              <a:off x="662185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9" name="tx659"/>
            <p:cNvSpPr/>
            <p:nvPr/>
          </p:nvSpPr>
          <p:spPr>
            <a:xfrm>
              <a:off x="686596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0" name="tx660"/>
            <p:cNvSpPr/>
            <p:nvPr/>
          </p:nvSpPr>
          <p:spPr>
            <a:xfrm>
              <a:off x="711007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73541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2" name="tx662"/>
            <p:cNvSpPr/>
            <p:nvPr/>
          </p:nvSpPr>
          <p:spPr>
            <a:xfrm>
              <a:off x="759829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784239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4" name="tx664"/>
            <p:cNvSpPr/>
            <p:nvPr/>
          </p:nvSpPr>
          <p:spPr>
            <a:xfrm>
              <a:off x="808650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5" name="tx665"/>
            <p:cNvSpPr/>
            <p:nvPr/>
          </p:nvSpPr>
          <p:spPr>
            <a:xfrm>
              <a:off x="83306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6" name="tx666"/>
            <p:cNvSpPr/>
            <p:nvPr/>
          </p:nvSpPr>
          <p:spPr>
            <a:xfrm>
              <a:off x="857472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247201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68" name="tx668"/>
            <p:cNvSpPr/>
            <p:nvPr/>
          </p:nvSpPr>
          <p:spPr>
            <a:xfrm>
              <a:off x="271611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69" name="tx669"/>
            <p:cNvSpPr/>
            <p:nvPr/>
          </p:nvSpPr>
          <p:spPr>
            <a:xfrm>
              <a:off x="296022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0" name="tx670"/>
            <p:cNvSpPr/>
            <p:nvPr/>
          </p:nvSpPr>
          <p:spPr>
            <a:xfrm>
              <a:off x="3204335"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1" name="tx671"/>
            <p:cNvSpPr/>
            <p:nvPr/>
          </p:nvSpPr>
          <p:spPr>
            <a:xfrm>
              <a:off x="3448444"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2" name="tx672"/>
            <p:cNvSpPr/>
            <p:nvPr/>
          </p:nvSpPr>
          <p:spPr>
            <a:xfrm>
              <a:off x="3692553"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73" name="tx673"/>
            <p:cNvSpPr/>
            <p:nvPr/>
          </p:nvSpPr>
          <p:spPr>
            <a:xfrm>
              <a:off x="393666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674" name="tx674"/>
            <p:cNvSpPr/>
            <p:nvPr/>
          </p:nvSpPr>
          <p:spPr>
            <a:xfrm>
              <a:off x="418077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75" name="tx675"/>
            <p:cNvSpPr/>
            <p:nvPr/>
          </p:nvSpPr>
          <p:spPr>
            <a:xfrm>
              <a:off x="442487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76" name="tx676"/>
            <p:cNvSpPr/>
            <p:nvPr/>
          </p:nvSpPr>
          <p:spPr>
            <a:xfrm>
              <a:off x="46689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77" name="tx677"/>
            <p:cNvSpPr/>
            <p:nvPr/>
          </p:nvSpPr>
          <p:spPr>
            <a:xfrm>
              <a:off x="4913096"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78" name="tx678"/>
            <p:cNvSpPr/>
            <p:nvPr/>
          </p:nvSpPr>
          <p:spPr>
            <a:xfrm>
              <a:off x="5157204"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9" name="tx679"/>
            <p:cNvSpPr/>
            <p:nvPr/>
          </p:nvSpPr>
          <p:spPr>
            <a:xfrm>
              <a:off x="540131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0" name="tx680"/>
            <p:cNvSpPr/>
            <p:nvPr/>
          </p:nvSpPr>
          <p:spPr>
            <a:xfrm>
              <a:off x="564542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1" name="tx681"/>
            <p:cNvSpPr/>
            <p:nvPr/>
          </p:nvSpPr>
          <p:spPr>
            <a:xfrm>
              <a:off x="588953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82" name="tx682"/>
            <p:cNvSpPr/>
            <p:nvPr/>
          </p:nvSpPr>
          <p:spPr>
            <a:xfrm>
              <a:off x="613363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683" name="tx683"/>
            <p:cNvSpPr/>
            <p:nvPr/>
          </p:nvSpPr>
          <p:spPr>
            <a:xfrm>
              <a:off x="637774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84" name="tx684"/>
            <p:cNvSpPr/>
            <p:nvPr/>
          </p:nvSpPr>
          <p:spPr>
            <a:xfrm>
              <a:off x="6621856"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85" name="tx685"/>
            <p:cNvSpPr/>
            <p:nvPr/>
          </p:nvSpPr>
          <p:spPr>
            <a:xfrm>
              <a:off x="6865965"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86" name="tx686"/>
            <p:cNvSpPr/>
            <p:nvPr/>
          </p:nvSpPr>
          <p:spPr>
            <a:xfrm>
              <a:off x="711007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87" name="tx687"/>
            <p:cNvSpPr/>
            <p:nvPr/>
          </p:nvSpPr>
          <p:spPr>
            <a:xfrm>
              <a:off x="735418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88" name="tx688"/>
            <p:cNvSpPr/>
            <p:nvPr/>
          </p:nvSpPr>
          <p:spPr>
            <a:xfrm>
              <a:off x="759829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89" name="tx689"/>
            <p:cNvSpPr/>
            <p:nvPr/>
          </p:nvSpPr>
          <p:spPr>
            <a:xfrm>
              <a:off x="7842399" y="49578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90" name="tx690"/>
            <p:cNvSpPr/>
            <p:nvPr/>
          </p:nvSpPr>
          <p:spPr>
            <a:xfrm>
              <a:off x="8086508"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91" name="tx691"/>
            <p:cNvSpPr/>
            <p:nvPr/>
          </p:nvSpPr>
          <p:spPr>
            <a:xfrm>
              <a:off x="833061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92" name="tx692"/>
            <p:cNvSpPr/>
            <p:nvPr/>
          </p:nvSpPr>
          <p:spPr>
            <a:xfrm>
              <a:off x="8574725"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93" name="tx693"/>
            <p:cNvSpPr/>
            <p:nvPr/>
          </p:nvSpPr>
          <p:spPr>
            <a:xfrm>
              <a:off x="2472010"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4" name="tx694"/>
            <p:cNvSpPr/>
            <p:nvPr/>
          </p:nvSpPr>
          <p:spPr>
            <a:xfrm>
              <a:off x="271611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95" name="tx695"/>
            <p:cNvSpPr/>
            <p:nvPr/>
          </p:nvSpPr>
          <p:spPr>
            <a:xfrm>
              <a:off x="2960227"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96" name="tx696"/>
            <p:cNvSpPr/>
            <p:nvPr/>
          </p:nvSpPr>
          <p:spPr>
            <a:xfrm>
              <a:off x="320433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7" name="tx697"/>
            <p:cNvSpPr/>
            <p:nvPr/>
          </p:nvSpPr>
          <p:spPr>
            <a:xfrm>
              <a:off x="3448444"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98" name="tx698"/>
            <p:cNvSpPr/>
            <p:nvPr/>
          </p:nvSpPr>
          <p:spPr>
            <a:xfrm>
              <a:off x="369255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99" name="tx699"/>
            <p:cNvSpPr/>
            <p:nvPr/>
          </p:nvSpPr>
          <p:spPr>
            <a:xfrm>
              <a:off x="393666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0" name="tx700"/>
            <p:cNvSpPr/>
            <p:nvPr/>
          </p:nvSpPr>
          <p:spPr>
            <a:xfrm>
              <a:off x="418077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442487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466898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3" name="tx703"/>
            <p:cNvSpPr/>
            <p:nvPr/>
          </p:nvSpPr>
          <p:spPr>
            <a:xfrm>
              <a:off x="4913096"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04" name="tx704"/>
            <p:cNvSpPr/>
            <p:nvPr/>
          </p:nvSpPr>
          <p:spPr>
            <a:xfrm>
              <a:off x="5157204"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54013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564542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7" name="tx707"/>
            <p:cNvSpPr/>
            <p:nvPr/>
          </p:nvSpPr>
          <p:spPr>
            <a:xfrm>
              <a:off x="588953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08" name="tx708"/>
            <p:cNvSpPr/>
            <p:nvPr/>
          </p:nvSpPr>
          <p:spPr>
            <a:xfrm>
              <a:off x="613363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09" name="tx709"/>
            <p:cNvSpPr/>
            <p:nvPr/>
          </p:nvSpPr>
          <p:spPr>
            <a:xfrm>
              <a:off x="637774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0" name="tx710"/>
            <p:cNvSpPr/>
            <p:nvPr/>
          </p:nvSpPr>
          <p:spPr>
            <a:xfrm>
              <a:off x="6621856"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1" name="tx711"/>
            <p:cNvSpPr/>
            <p:nvPr/>
          </p:nvSpPr>
          <p:spPr>
            <a:xfrm>
              <a:off x="686596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2" name="tx712"/>
            <p:cNvSpPr/>
            <p:nvPr/>
          </p:nvSpPr>
          <p:spPr>
            <a:xfrm>
              <a:off x="7110073"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3" name="tx713"/>
            <p:cNvSpPr/>
            <p:nvPr/>
          </p:nvSpPr>
          <p:spPr>
            <a:xfrm>
              <a:off x="735418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4" name="tx714"/>
            <p:cNvSpPr/>
            <p:nvPr/>
          </p:nvSpPr>
          <p:spPr>
            <a:xfrm>
              <a:off x="759829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15" name="tx715"/>
            <p:cNvSpPr/>
            <p:nvPr/>
          </p:nvSpPr>
          <p:spPr>
            <a:xfrm>
              <a:off x="784239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16" name="tx716"/>
            <p:cNvSpPr/>
            <p:nvPr/>
          </p:nvSpPr>
          <p:spPr>
            <a:xfrm>
              <a:off x="808650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7" name="tx717"/>
            <p:cNvSpPr/>
            <p:nvPr/>
          </p:nvSpPr>
          <p:spPr>
            <a:xfrm>
              <a:off x="83306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8" name="tx718"/>
            <p:cNvSpPr/>
            <p:nvPr/>
          </p:nvSpPr>
          <p:spPr>
            <a:xfrm>
              <a:off x="857472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9" name="tx719"/>
            <p:cNvSpPr/>
            <p:nvPr/>
          </p:nvSpPr>
          <p:spPr>
            <a:xfrm>
              <a:off x="2472010"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271611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1" name="tx721"/>
            <p:cNvSpPr/>
            <p:nvPr/>
          </p:nvSpPr>
          <p:spPr>
            <a:xfrm>
              <a:off x="296022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320433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3" name="tx723"/>
            <p:cNvSpPr/>
            <p:nvPr/>
          </p:nvSpPr>
          <p:spPr>
            <a:xfrm>
              <a:off x="344844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4" name="tx724"/>
            <p:cNvSpPr/>
            <p:nvPr/>
          </p:nvSpPr>
          <p:spPr>
            <a:xfrm>
              <a:off x="369255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5" name="tx725"/>
            <p:cNvSpPr/>
            <p:nvPr/>
          </p:nvSpPr>
          <p:spPr>
            <a:xfrm>
              <a:off x="393666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6" name="tx726"/>
            <p:cNvSpPr/>
            <p:nvPr/>
          </p:nvSpPr>
          <p:spPr>
            <a:xfrm>
              <a:off x="418077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7" name="tx727"/>
            <p:cNvSpPr/>
            <p:nvPr/>
          </p:nvSpPr>
          <p:spPr>
            <a:xfrm>
              <a:off x="442487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466898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9" name="tx729"/>
            <p:cNvSpPr/>
            <p:nvPr/>
          </p:nvSpPr>
          <p:spPr>
            <a:xfrm>
              <a:off x="491309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0" name="tx730"/>
            <p:cNvSpPr/>
            <p:nvPr/>
          </p:nvSpPr>
          <p:spPr>
            <a:xfrm>
              <a:off x="515720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1" name="tx731"/>
            <p:cNvSpPr/>
            <p:nvPr/>
          </p:nvSpPr>
          <p:spPr>
            <a:xfrm>
              <a:off x="54013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2" name="tx732"/>
            <p:cNvSpPr/>
            <p:nvPr/>
          </p:nvSpPr>
          <p:spPr>
            <a:xfrm>
              <a:off x="56454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3" name="tx733"/>
            <p:cNvSpPr/>
            <p:nvPr/>
          </p:nvSpPr>
          <p:spPr>
            <a:xfrm>
              <a:off x="588953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34" name="tx734"/>
            <p:cNvSpPr/>
            <p:nvPr/>
          </p:nvSpPr>
          <p:spPr>
            <a:xfrm>
              <a:off x="613363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5" name="tx735"/>
            <p:cNvSpPr/>
            <p:nvPr/>
          </p:nvSpPr>
          <p:spPr>
            <a:xfrm>
              <a:off x="6377748"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6" name="tx736"/>
            <p:cNvSpPr/>
            <p:nvPr/>
          </p:nvSpPr>
          <p:spPr>
            <a:xfrm>
              <a:off x="662185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7" name="tx737"/>
            <p:cNvSpPr/>
            <p:nvPr/>
          </p:nvSpPr>
          <p:spPr>
            <a:xfrm>
              <a:off x="6865965"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8" name="tx738"/>
            <p:cNvSpPr/>
            <p:nvPr/>
          </p:nvSpPr>
          <p:spPr>
            <a:xfrm>
              <a:off x="711007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9" name="tx739"/>
            <p:cNvSpPr/>
            <p:nvPr/>
          </p:nvSpPr>
          <p:spPr>
            <a:xfrm>
              <a:off x="735418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0" name="tx740"/>
            <p:cNvSpPr/>
            <p:nvPr/>
          </p:nvSpPr>
          <p:spPr>
            <a:xfrm>
              <a:off x="759829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1" name="tx741"/>
            <p:cNvSpPr/>
            <p:nvPr/>
          </p:nvSpPr>
          <p:spPr>
            <a:xfrm>
              <a:off x="784239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2" name="tx742"/>
            <p:cNvSpPr/>
            <p:nvPr/>
          </p:nvSpPr>
          <p:spPr>
            <a:xfrm>
              <a:off x="8086508"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3" name="tx743"/>
            <p:cNvSpPr/>
            <p:nvPr/>
          </p:nvSpPr>
          <p:spPr>
            <a:xfrm>
              <a:off x="83306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44" name="tx744"/>
            <p:cNvSpPr/>
            <p:nvPr/>
          </p:nvSpPr>
          <p:spPr>
            <a:xfrm>
              <a:off x="857472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45" name="tx745"/>
            <p:cNvSpPr/>
            <p:nvPr/>
          </p:nvSpPr>
          <p:spPr>
            <a:xfrm>
              <a:off x="247201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46" name="tx746"/>
            <p:cNvSpPr/>
            <p:nvPr/>
          </p:nvSpPr>
          <p:spPr>
            <a:xfrm>
              <a:off x="271611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47" name="tx747"/>
            <p:cNvSpPr/>
            <p:nvPr/>
          </p:nvSpPr>
          <p:spPr>
            <a:xfrm>
              <a:off x="296022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48" name="tx748"/>
            <p:cNvSpPr/>
            <p:nvPr/>
          </p:nvSpPr>
          <p:spPr>
            <a:xfrm>
              <a:off x="3204335" y="3936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49" name="tx749"/>
            <p:cNvSpPr/>
            <p:nvPr/>
          </p:nvSpPr>
          <p:spPr>
            <a:xfrm>
              <a:off x="3448444"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50" name="tx750"/>
            <p:cNvSpPr/>
            <p:nvPr/>
          </p:nvSpPr>
          <p:spPr>
            <a:xfrm>
              <a:off x="369255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51" name="tx751"/>
            <p:cNvSpPr/>
            <p:nvPr/>
          </p:nvSpPr>
          <p:spPr>
            <a:xfrm>
              <a:off x="393666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52" name="tx752"/>
            <p:cNvSpPr/>
            <p:nvPr/>
          </p:nvSpPr>
          <p:spPr>
            <a:xfrm>
              <a:off x="418077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53" name="tx753"/>
            <p:cNvSpPr/>
            <p:nvPr/>
          </p:nvSpPr>
          <p:spPr>
            <a:xfrm>
              <a:off x="442487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4" name="tx754"/>
            <p:cNvSpPr/>
            <p:nvPr/>
          </p:nvSpPr>
          <p:spPr>
            <a:xfrm>
              <a:off x="466898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55" name="tx755"/>
            <p:cNvSpPr/>
            <p:nvPr/>
          </p:nvSpPr>
          <p:spPr>
            <a:xfrm>
              <a:off x="4913096"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6" name="tx756"/>
            <p:cNvSpPr/>
            <p:nvPr/>
          </p:nvSpPr>
          <p:spPr>
            <a:xfrm>
              <a:off x="5157204"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57" name="tx757"/>
            <p:cNvSpPr/>
            <p:nvPr/>
          </p:nvSpPr>
          <p:spPr>
            <a:xfrm>
              <a:off x="540131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58" name="tx758"/>
            <p:cNvSpPr/>
            <p:nvPr/>
          </p:nvSpPr>
          <p:spPr>
            <a:xfrm>
              <a:off x="5645422"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59" name="tx759"/>
            <p:cNvSpPr/>
            <p:nvPr/>
          </p:nvSpPr>
          <p:spPr>
            <a:xfrm>
              <a:off x="588953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0" name="tx760"/>
            <p:cNvSpPr/>
            <p:nvPr/>
          </p:nvSpPr>
          <p:spPr>
            <a:xfrm>
              <a:off x="613363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1" name="tx761"/>
            <p:cNvSpPr/>
            <p:nvPr/>
          </p:nvSpPr>
          <p:spPr>
            <a:xfrm>
              <a:off x="637774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2" name="tx762"/>
            <p:cNvSpPr/>
            <p:nvPr/>
          </p:nvSpPr>
          <p:spPr>
            <a:xfrm>
              <a:off x="6621856"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3" name="tx763"/>
            <p:cNvSpPr/>
            <p:nvPr/>
          </p:nvSpPr>
          <p:spPr>
            <a:xfrm>
              <a:off x="6865965"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4" name="tx764"/>
            <p:cNvSpPr/>
            <p:nvPr/>
          </p:nvSpPr>
          <p:spPr>
            <a:xfrm>
              <a:off x="711007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5" name="tx765"/>
            <p:cNvSpPr/>
            <p:nvPr/>
          </p:nvSpPr>
          <p:spPr>
            <a:xfrm>
              <a:off x="735418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6" name="tx766"/>
            <p:cNvSpPr/>
            <p:nvPr/>
          </p:nvSpPr>
          <p:spPr>
            <a:xfrm>
              <a:off x="759829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7" name="tx767"/>
            <p:cNvSpPr/>
            <p:nvPr/>
          </p:nvSpPr>
          <p:spPr>
            <a:xfrm>
              <a:off x="784239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8" name="tx768"/>
            <p:cNvSpPr/>
            <p:nvPr/>
          </p:nvSpPr>
          <p:spPr>
            <a:xfrm>
              <a:off x="808650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9" name="tx769"/>
            <p:cNvSpPr/>
            <p:nvPr/>
          </p:nvSpPr>
          <p:spPr>
            <a:xfrm>
              <a:off x="83306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70" name="tx770"/>
            <p:cNvSpPr/>
            <p:nvPr/>
          </p:nvSpPr>
          <p:spPr>
            <a:xfrm>
              <a:off x="857472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247201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2" name="tx772"/>
            <p:cNvSpPr/>
            <p:nvPr/>
          </p:nvSpPr>
          <p:spPr>
            <a:xfrm>
              <a:off x="271611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3" name="tx773"/>
            <p:cNvSpPr/>
            <p:nvPr/>
          </p:nvSpPr>
          <p:spPr>
            <a:xfrm>
              <a:off x="296022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4" name="tx774"/>
            <p:cNvSpPr/>
            <p:nvPr/>
          </p:nvSpPr>
          <p:spPr>
            <a:xfrm>
              <a:off x="320433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5" name="tx775"/>
            <p:cNvSpPr/>
            <p:nvPr/>
          </p:nvSpPr>
          <p:spPr>
            <a:xfrm>
              <a:off x="344844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6" name="tx776"/>
            <p:cNvSpPr/>
            <p:nvPr/>
          </p:nvSpPr>
          <p:spPr>
            <a:xfrm>
              <a:off x="369255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77" name="tx777"/>
            <p:cNvSpPr/>
            <p:nvPr/>
          </p:nvSpPr>
          <p:spPr>
            <a:xfrm>
              <a:off x="393666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78" name="tx778"/>
            <p:cNvSpPr/>
            <p:nvPr/>
          </p:nvSpPr>
          <p:spPr>
            <a:xfrm>
              <a:off x="418077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442487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466898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491309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515720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540131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564542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588953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613363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637774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662185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686596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711007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735418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759829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784239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94" name="tx794"/>
            <p:cNvSpPr/>
            <p:nvPr/>
          </p:nvSpPr>
          <p:spPr>
            <a:xfrm>
              <a:off x="808650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5" name="tx795"/>
            <p:cNvSpPr/>
            <p:nvPr/>
          </p:nvSpPr>
          <p:spPr>
            <a:xfrm>
              <a:off x="833061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6" name="tx796"/>
            <p:cNvSpPr/>
            <p:nvPr/>
          </p:nvSpPr>
          <p:spPr>
            <a:xfrm>
              <a:off x="857472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97" name="tx797"/>
            <p:cNvSpPr/>
            <p:nvPr/>
          </p:nvSpPr>
          <p:spPr>
            <a:xfrm>
              <a:off x="247201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8" name="tx798"/>
            <p:cNvSpPr/>
            <p:nvPr/>
          </p:nvSpPr>
          <p:spPr>
            <a:xfrm>
              <a:off x="271611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99" name="tx799"/>
            <p:cNvSpPr/>
            <p:nvPr/>
          </p:nvSpPr>
          <p:spPr>
            <a:xfrm>
              <a:off x="29602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0" name="tx800"/>
            <p:cNvSpPr/>
            <p:nvPr/>
          </p:nvSpPr>
          <p:spPr>
            <a:xfrm>
              <a:off x="320433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344844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02" name="tx802"/>
            <p:cNvSpPr/>
            <p:nvPr/>
          </p:nvSpPr>
          <p:spPr>
            <a:xfrm>
              <a:off x="369255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3" name="tx803"/>
            <p:cNvSpPr/>
            <p:nvPr/>
          </p:nvSpPr>
          <p:spPr>
            <a:xfrm>
              <a:off x="3936661"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4180770"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05" name="tx805"/>
            <p:cNvSpPr/>
            <p:nvPr/>
          </p:nvSpPr>
          <p:spPr>
            <a:xfrm>
              <a:off x="442487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466898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07" name="tx807"/>
            <p:cNvSpPr/>
            <p:nvPr/>
          </p:nvSpPr>
          <p:spPr>
            <a:xfrm>
              <a:off x="491309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515720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540131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564542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1" name="tx811"/>
            <p:cNvSpPr/>
            <p:nvPr/>
          </p:nvSpPr>
          <p:spPr>
            <a:xfrm>
              <a:off x="588953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2" name="tx812"/>
            <p:cNvSpPr/>
            <p:nvPr/>
          </p:nvSpPr>
          <p:spPr>
            <a:xfrm>
              <a:off x="6133639"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3" name="tx813"/>
            <p:cNvSpPr/>
            <p:nvPr/>
          </p:nvSpPr>
          <p:spPr>
            <a:xfrm>
              <a:off x="6377748" y="53666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14" name="tx814"/>
            <p:cNvSpPr/>
            <p:nvPr/>
          </p:nvSpPr>
          <p:spPr>
            <a:xfrm>
              <a:off x="662185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15" name="tx815"/>
            <p:cNvSpPr/>
            <p:nvPr/>
          </p:nvSpPr>
          <p:spPr>
            <a:xfrm>
              <a:off x="686596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16" name="tx816"/>
            <p:cNvSpPr/>
            <p:nvPr/>
          </p:nvSpPr>
          <p:spPr>
            <a:xfrm>
              <a:off x="7110073"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17" name="tx817"/>
            <p:cNvSpPr/>
            <p:nvPr/>
          </p:nvSpPr>
          <p:spPr>
            <a:xfrm>
              <a:off x="735418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818" name="tx818"/>
            <p:cNvSpPr/>
            <p:nvPr/>
          </p:nvSpPr>
          <p:spPr>
            <a:xfrm>
              <a:off x="7598291"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19" name="tx819"/>
            <p:cNvSpPr/>
            <p:nvPr/>
          </p:nvSpPr>
          <p:spPr>
            <a:xfrm>
              <a:off x="784239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0" name="tx820"/>
            <p:cNvSpPr/>
            <p:nvPr/>
          </p:nvSpPr>
          <p:spPr>
            <a:xfrm>
              <a:off x="247201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271611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29602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3" name="tx823"/>
            <p:cNvSpPr/>
            <p:nvPr/>
          </p:nvSpPr>
          <p:spPr>
            <a:xfrm>
              <a:off x="320433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4" name="tx824"/>
            <p:cNvSpPr/>
            <p:nvPr/>
          </p:nvSpPr>
          <p:spPr>
            <a:xfrm>
              <a:off x="3448444"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369255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6" name="tx826"/>
            <p:cNvSpPr/>
            <p:nvPr/>
          </p:nvSpPr>
          <p:spPr>
            <a:xfrm>
              <a:off x="3936661"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27" name="tx827"/>
            <p:cNvSpPr/>
            <p:nvPr/>
          </p:nvSpPr>
          <p:spPr>
            <a:xfrm>
              <a:off x="418077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28" name="tx828"/>
            <p:cNvSpPr/>
            <p:nvPr/>
          </p:nvSpPr>
          <p:spPr>
            <a:xfrm>
              <a:off x="442487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29" name="tx829"/>
            <p:cNvSpPr/>
            <p:nvPr/>
          </p:nvSpPr>
          <p:spPr>
            <a:xfrm>
              <a:off x="46689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0" name="tx830"/>
            <p:cNvSpPr/>
            <p:nvPr/>
          </p:nvSpPr>
          <p:spPr>
            <a:xfrm>
              <a:off x="4913096"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1" name="tx831"/>
            <p:cNvSpPr/>
            <p:nvPr/>
          </p:nvSpPr>
          <p:spPr>
            <a:xfrm>
              <a:off x="5157204"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2" name="tx832"/>
            <p:cNvSpPr/>
            <p:nvPr/>
          </p:nvSpPr>
          <p:spPr>
            <a:xfrm>
              <a:off x="540131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3" name="tx833"/>
            <p:cNvSpPr/>
            <p:nvPr/>
          </p:nvSpPr>
          <p:spPr>
            <a:xfrm>
              <a:off x="564542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4" name="tx834"/>
            <p:cNvSpPr/>
            <p:nvPr/>
          </p:nvSpPr>
          <p:spPr>
            <a:xfrm>
              <a:off x="588953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5" name="tx835"/>
            <p:cNvSpPr/>
            <p:nvPr/>
          </p:nvSpPr>
          <p:spPr>
            <a:xfrm>
              <a:off x="613363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6" name="tx836"/>
            <p:cNvSpPr/>
            <p:nvPr/>
          </p:nvSpPr>
          <p:spPr>
            <a:xfrm>
              <a:off x="637774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7" name="tx837"/>
            <p:cNvSpPr/>
            <p:nvPr/>
          </p:nvSpPr>
          <p:spPr>
            <a:xfrm>
              <a:off x="6621856"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8" name="tx838"/>
            <p:cNvSpPr/>
            <p:nvPr/>
          </p:nvSpPr>
          <p:spPr>
            <a:xfrm>
              <a:off x="686596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39" name="tx839"/>
            <p:cNvSpPr/>
            <p:nvPr/>
          </p:nvSpPr>
          <p:spPr>
            <a:xfrm>
              <a:off x="711007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0" name="tx840"/>
            <p:cNvSpPr/>
            <p:nvPr/>
          </p:nvSpPr>
          <p:spPr>
            <a:xfrm>
              <a:off x="735418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41" name="tx841"/>
            <p:cNvSpPr/>
            <p:nvPr/>
          </p:nvSpPr>
          <p:spPr>
            <a:xfrm>
              <a:off x="7598291"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42" name="tx842"/>
            <p:cNvSpPr/>
            <p:nvPr/>
          </p:nvSpPr>
          <p:spPr>
            <a:xfrm>
              <a:off x="784239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43" name="tx843"/>
            <p:cNvSpPr/>
            <p:nvPr/>
          </p:nvSpPr>
          <p:spPr>
            <a:xfrm>
              <a:off x="808650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44" name="tx844"/>
            <p:cNvSpPr/>
            <p:nvPr/>
          </p:nvSpPr>
          <p:spPr>
            <a:xfrm>
              <a:off x="83306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45" name="tx845"/>
            <p:cNvSpPr/>
            <p:nvPr/>
          </p:nvSpPr>
          <p:spPr>
            <a:xfrm>
              <a:off x="857472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46" name="tx846"/>
            <p:cNvSpPr/>
            <p:nvPr/>
          </p:nvSpPr>
          <p:spPr>
            <a:xfrm>
              <a:off x="3936661"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47" name="tx847"/>
            <p:cNvSpPr/>
            <p:nvPr/>
          </p:nvSpPr>
          <p:spPr>
            <a:xfrm>
              <a:off x="418077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48" name="tx848"/>
            <p:cNvSpPr/>
            <p:nvPr/>
          </p:nvSpPr>
          <p:spPr>
            <a:xfrm>
              <a:off x="442487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9" name="tx849"/>
            <p:cNvSpPr/>
            <p:nvPr/>
          </p:nvSpPr>
          <p:spPr>
            <a:xfrm>
              <a:off x="466898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50" name="tx850"/>
            <p:cNvSpPr/>
            <p:nvPr/>
          </p:nvSpPr>
          <p:spPr>
            <a:xfrm>
              <a:off x="491309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51" name="tx851"/>
            <p:cNvSpPr/>
            <p:nvPr/>
          </p:nvSpPr>
          <p:spPr>
            <a:xfrm>
              <a:off x="5157204"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52" name="tx852"/>
            <p:cNvSpPr/>
            <p:nvPr/>
          </p:nvSpPr>
          <p:spPr>
            <a:xfrm>
              <a:off x="540131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53" name="tx853"/>
            <p:cNvSpPr/>
            <p:nvPr/>
          </p:nvSpPr>
          <p:spPr>
            <a:xfrm>
              <a:off x="564542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54" name="tx854"/>
            <p:cNvSpPr/>
            <p:nvPr/>
          </p:nvSpPr>
          <p:spPr>
            <a:xfrm>
              <a:off x="588953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5" name="tx855"/>
            <p:cNvSpPr/>
            <p:nvPr/>
          </p:nvSpPr>
          <p:spPr>
            <a:xfrm>
              <a:off x="613363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6" name="tx856"/>
            <p:cNvSpPr/>
            <p:nvPr/>
          </p:nvSpPr>
          <p:spPr>
            <a:xfrm>
              <a:off x="637774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7" name="tx857"/>
            <p:cNvSpPr/>
            <p:nvPr/>
          </p:nvSpPr>
          <p:spPr>
            <a:xfrm>
              <a:off x="662185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58" name="tx858"/>
            <p:cNvSpPr/>
            <p:nvPr/>
          </p:nvSpPr>
          <p:spPr>
            <a:xfrm>
              <a:off x="686596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59" name="tx859"/>
            <p:cNvSpPr/>
            <p:nvPr/>
          </p:nvSpPr>
          <p:spPr>
            <a:xfrm>
              <a:off x="711007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60" name="tx860"/>
            <p:cNvSpPr/>
            <p:nvPr/>
          </p:nvSpPr>
          <p:spPr>
            <a:xfrm>
              <a:off x="735418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61" name="tx861"/>
            <p:cNvSpPr/>
            <p:nvPr/>
          </p:nvSpPr>
          <p:spPr>
            <a:xfrm>
              <a:off x="7598291"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2" name="tx862"/>
            <p:cNvSpPr/>
            <p:nvPr/>
          </p:nvSpPr>
          <p:spPr>
            <a:xfrm>
              <a:off x="784239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63" name="tx863"/>
            <p:cNvSpPr/>
            <p:nvPr/>
          </p:nvSpPr>
          <p:spPr>
            <a:xfrm>
              <a:off x="808650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64" name="tx864"/>
            <p:cNvSpPr/>
            <p:nvPr/>
          </p:nvSpPr>
          <p:spPr>
            <a:xfrm>
              <a:off x="83306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65" name="tx865"/>
            <p:cNvSpPr/>
            <p:nvPr/>
          </p:nvSpPr>
          <p:spPr>
            <a:xfrm>
              <a:off x="8574725" y="47536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66" name="tx866"/>
            <p:cNvSpPr/>
            <p:nvPr/>
          </p:nvSpPr>
          <p:spPr>
            <a:xfrm>
              <a:off x="247201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7" name="tx867"/>
            <p:cNvSpPr/>
            <p:nvPr/>
          </p:nvSpPr>
          <p:spPr>
            <a:xfrm>
              <a:off x="271611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68" name="tx868"/>
            <p:cNvSpPr/>
            <p:nvPr/>
          </p:nvSpPr>
          <p:spPr>
            <a:xfrm>
              <a:off x="296022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320433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0" name="tx870"/>
            <p:cNvSpPr/>
            <p:nvPr/>
          </p:nvSpPr>
          <p:spPr>
            <a:xfrm>
              <a:off x="344844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1" name="tx871"/>
            <p:cNvSpPr/>
            <p:nvPr/>
          </p:nvSpPr>
          <p:spPr>
            <a:xfrm>
              <a:off x="369255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3936661"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3" name="tx873"/>
            <p:cNvSpPr/>
            <p:nvPr/>
          </p:nvSpPr>
          <p:spPr>
            <a:xfrm>
              <a:off x="418077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442487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5" name="tx875"/>
            <p:cNvSpPr/>
            <p:nvPr/>
          </p:nvSpPr>
          <p:spPr>
            <a:xfrm>
              <a:off x="466898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6" name="tx876"/>
            <p:cNvSpPr/>
            <p:nvPr/>
          </p:nvSpPr>
          <p:spPr>
            <a:xfrm>
              <a:off x="491309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515720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8" name="tx878"/>
            <p:cNvSpPr/>
            <p:nvPr/>
          </p:nvSpPr>
          <p:spPr>
            <a:xfrm>
              <a:off x="540131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9" name="tx879"/>
            <p:cNvSpPr/>
            <p:nvPr/>
          </p:nvSpPr>
          <p:spPr>
            <a:xfrm>
              <a:off x="564542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0" name="tx880"/>
            <p:cNvSpPr/>
            <p:nvPr/>
          </p:nvSpPr>
          <p:spPr>
            <a:xfrm>
              <a:off x="588953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1" name="tx881"/>
            <p:cNvSpPr/>
            <p:nvPr/>
          </p:nvSpPr>
          <p:spPr>
            <a:xfrm>
              <a:off x="613363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2" name="tx882"/>
            <p:cNvSpPr/>
            <p:nvPr/>
          </p:nvSpPr>
          <p:spPr>
            <a:xfrm>
              <a:off x="637774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3" name="tx883"/>
            <p:cNvSpPr/>
            <p:nvPr/>
          </p:nvSpPr>
          <p:spPr>
            <a:xfrm>
              <a:off x="662185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4" name="tx884"/>
            <p:cNvSpPr/>
            <p:nvPr/>
          </p:nvSpPr>
          <p:spPr>
            <a:xfrm>
              <a:off x="6865965" y="45480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85" name="tx885"/>
            <p:cNvSpPr/>
            <p:nvPr/>
          </p:nvSpPr>
          <p:spPr>
            <a:xfrm>
              <a:off x="711007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6" name="tx886"/>
            <p:cNvSpPr/>
            <p:nvPr/>
          </p:nvSpPr>
          <p:spPr>
            <a:xfrm>
              <a:off x="735418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7" name="tx887"/>
            <p:cNvSpPr/>
            <p:nvPr/>
          </p:nvSpPr>
          <p:spPr>
            <a:xfrm>
              <a:off x="7598291"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88" name="tx888"/>
            <p:cNvSpPr/>
            <p:nvPr/>
          </p:nvSpPr>
          <p:spPr>
            <a:xfrm>
              <a:off x="784239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9" name="tx889"/>
            <p:cNvSpPr/>
            <p:nvPr/>
          </p:nvSpPr>
          <p:spPr>
            <a:xfrm>
              <a:off x="808650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0" name="tx890"/>
            <p:cNvSpPr/>
            <p:nvPr/>
          </p:nvSpPr>
          <p:spPr>
            <a:xfrm>
              <a:off x="833061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1" name="tx891"/>
            <p:cNvSpPr/>
            <p:nvPr/>
          </p:nvSpPr>
          <p:spPr>
            <a:xfrm>
              <a:off x="857472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92" name="tx892"/>
            <p:cNvSpPr/>
            <p:nvPr/>
          </p:nvSpPr>
          <p:spPr>
            <a:xfrm>
              <a:off x="247201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3" name="tx893"/>
            <p:cNvSpPr/>
            <p:nvPr/>
          </p:nvSpPr>
          <p:spPr>
            <a:xfrm>
              <a:off x="271611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4" name="tx894"/>
            <p:cNvSpPr/>
            <p:nvPr/>
          </p:nvSpPr>
          <p:spPr>
            <a:xfrm>
              <a:off x="296022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5" name="tx895"/>
            <p:cNvSpPr/>
            <p:nvPr/>
          </p:nvSpPr>
          <p:spPr>
            <a:xfrm>
              <a:off x="320433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6" name="tx896"/>
            <p:cNvSpPr/>
            <p:nvPr/>
          </p:nvSpPr>
          <p:spPr>
            <a:xfrm>
              <a:off x="3448444"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7" name="tx897"/>
            <p:cNvSpPr/>
            <p:nvPr/>
          </p:nvSpPr>
          <p:spPr>
            <a:xfrm>
              <a:off x="369255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3936661"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9" name="tx899"/>
            <p:cNvSpPr/>
            <p:nvPr/>
          </p:nvSpPr>
          <p:spPr>
            <a:xfrm>
              <a:off x="418077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00" name="tx900"/>
            <p:cNvSpPr/>
            <p:nvPr/>
          </p:nvSpPr>
          <p:spPr>
            <a:xfrm>
              <a:off x="442487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1" name="tx901"/>
            <p:cNvSpPr/>
            <p:nvPr/>
          </p:nvSpPr>
          <p:spPr>
            <a:xfrm>
              <a:off x="46689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2" name="tx902"/>
            <p:cNvSpPr/>
            <p:nvPr/>
          </p:nvSpPr>
          <p:spPr>
            <a:xfrm>
              <a:off x="491309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3" name="tx903"/>
            <p:cNvSpPr/>
            <p:nvPr/>
          </p:nvSpPr>
          <p:spPr>
            <a:xfrm>
              <a:off x="5157204"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4" name="tx904"/>
            <p:cNvSpPr/>
            <p:nvPr/>
          </p:nvSpPr>
          <p:spPr>
            <a:xfrm>
              <a:off x="540131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05" name="tx905"/>
            <p:cNvSpPr/>
            <p:nvPr/>
          </p:nvSpPr>
          <p:spPr>
            <a:xfrm>
              <a:off x="564542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6" name="tx906"/>
            <p:cNvSpPr/>
            <p:nvPr/>
          </p:nvSpPr>
          <p:spPr>
            <a:xfrm>
              <a:off x="588953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7" name="tx907"/>
            <p:cNvSpPr/>
            <p:nvPr/>
          </p:nvSpPr>
          <p:spPr>
            <a:xfrm>
              <a:off x="613363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08" name="tx908"/>
            <p:cNvSpPr/>
            <p:nvPr/>
          </p:nvSpPr>
          <p:spPr>
            <a:xfrm>
              <a:off x="637774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09" name="tx909"/>
            <p:cNvSpPr/>
            <p:nvPr/>
          </p:nvSpPr>
          <p:spPr>
            <a:xfrm>
              <a:off x="662185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10" name="tx910"/>
            <p:cNvSpPr/>
            <p:nvPr/>
          </p:nvSpPr>
          <p:spPr>
            <a:xfrm>
              <a:off x="6865965"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1" name="tx911"/>
            <p:cNvSpPr/>
            <p:nvPr/>
          </p:nvSpPr>
          <p:spPr>
            <a:xfrm>
              <a:off x="711007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12" name="tx912"/>
            <p:cNvSpPr/>
            <p:nvPr/>
          </p:nvSpPr>
          <p:spPr>
            <a:xfrm>
              <a:off x="735418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3" name="tx913"/>
            <p:cNvSpPr/>
            <p:nvPr/>
          </p:nvSpPr>
          <p:spPr>
            <a:xfrm>
              <a:off x="7598291"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14" name="tx914"/>
            <p:cNvSpPr/>
            <p:nvPr/>
          </p:nvSpPr>
          <p:spPr>
            <a:xfrm>
              <a:off x="784239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15" name="tx915"/>
            <p:cNvSpPr/>
            <p:nvPr/>
          </p:nvSpPr>
          <p:spPr>
            <a:xfrm>
              <a:off x="808650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16" name="tx916"/>
            <p:cNvSpPr/>
            <p:nvPr/>
          </p:nvSpPr>
          <p:spPr>
            <a:xfrm>
              <a:off x="833061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7" name="tx917"/>
            <p:cNvSpPr/>
            <p:nvPr/>
          </p:nvSpPr>
          <p:spPr>
            <a:xfrm>
              <a:off x="857472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18" name="tx918"/>
            <p:cNvSpPr/>
            <p:nvPr/>
          </p:nvSpPr>
          <p:spPr>
            <a:xfrm>
              <a:off x="247201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271611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296022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21" name="tx921"/>
            <p:cNvSpPr/>
            <p:nvPr/>
          </p:nvSpPr>
          <p:spPr>
            <a:xfrm>
              <a:off x="320433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2" name="tx922"/>
            <p:cNvSpPr/>
            <p:nvPr/>
          </p:nvSpPr>
          <p:spPr>
            <a:xfrm>
              <a:off x="344844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369255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4" name="tx924"/>
            <p:cNvSpPr/>
            <p:nvPr/>
          </p:nvSpPr>
          <p:spPr>
            <a:xfrm>
              <a:off x="393666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5" name="tx925"/>
            <p:cNvSpPr/>
            <p:nvPr/>
          </p:nvSpPr>
          <p:spPr>
            <a:xfrm>
              <a:off x="418077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6" name="tx926"/>
            <p:cNvSpPr/>
            <p:nvPr/>
          </p:nvSpPr>
          <p:spPr>
            <a:xfrm>
              <a:off x="442487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7" name="tx927"/>
            <p:cNvSpPr/>
            <p:nvPr/>
          </p:nvSpPr>
          <p:spPr>
            <a:xfrm>
              <a:off x="466898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8" name="tx928"/>
            <p:cNvSpPr/>
            <p:nvPr/>
          </p:nvSpPr>
          <p:spPr>
            <a:xfrm>
              <a:off x="4913096"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9" name="tx929"/>
            <p:cNvSpPr/>
            <p:nvPr/>
          </p:nvSpPr>
          <p:spPr>
            <a:xfrm>
              <a:off x="515720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30" name="tx930"/>
            <p:cNvSpPr/>
            <p:nvPr/>
          </p:nvSpPr>
          <p:spPr>
            <a:xfrm>
              <a:off x="540131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1" name="tx931"/>
            <p:cNvSpPr/>
            <p:nvPr/>
          </p:nvSpPr>
          <p:spPr>
            <a:xfrm>
              <a:off x="564542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32" name="tx932"/>
            <p:cNvSpPr/>
            <p:nvPr/>
          </p:nvSpPr>
          <p:spPr>
            <a:xfrm>
              <a:off x="588953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33" name="tx933"/>
            <p:cNvSpPr/>
            <p:nvPr/>
          </p:nvSpPr>
          <p:spPr>
            <a:xfrm>
              <a:off x="613363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34" name="tx934"/>
            <p:cNvSpPr/>
            <p:nvPr/>
          </p:nvSpPr>
          <p:spPr>
            <a:xfrm>
              <a:off x="637774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35" name="tx935"/>
            <p:cNvSpPr/>
            <p:nvPr/>
          </p:nvSpPr>
          <p:spPr>
            <a:xfrm>
              <a:off x="6621856"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6" name="tx936"/>
            <p:cNvSpPr/>
            <p:nvPr/>
          </p:nvSpPr>
          <p:spPr>
            <a:xfrm>
              <a:off x="686596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7" name="tx937"/>
            <p:cNvSpPr/>
            <p:nvPr/>
          </p:nvSpPr>
          <p:spPr>
            <a:xfrm>
              <a:off x="711007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38" name="tx938"/>
            <p:cNvSpPr/>
            <p:nvPr/>
          </p:nvSpPr>
          <p:spPr>
            <a:xfrm>
              <a:off x="735418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9" name="tx939"/>
            <p:cNvSpPr/>
            <p:nvPr/>
          </p:nvSpPr>
          <p:spPr>
            <a:xfrm>
              <a:off x="759829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40" name="tx940"/>
            <p:cNvSpPr/>
            <p:nvPr/>
          </p:nvSpPr>
          <p:spPr>
            <a:xfrm>
              <a:off x="784239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1" name="tx941"/>
            <p:cNvSpPr/>
            <p:nvPr/>
          </p:nvSpPr>
          <p:spPr>
            <a:xfrm>
              <a:off x="808650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42" name="tx942"/>
            <p:cNvSpPr/>
            <p:nvPr/>
          </p:nvSpPr>
          <p:spPr>
            <a:xfrm>
              <a:off x="833061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3" name="tx943"/>
            <p:cNvSpPr/>
            <p:nvPr/>
          </p:nvSpPr>
          <p:spPr>
            <a:xfrm>
              <a:off x="857472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4" name="tx944"/>
            <p:cNvSpPr/>
            <p:nvPr/>
          </p:nvSpPr>
          <p:spPr>
            <a:xfrm>
              <a:off x="247201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5" name="tx945"/>
            <p:cNvSpPr/>
            <p:nvPr/>
          </p:nvSpPr>
          <p:spPr>
            <a:xfrm>
              <a:off x="2716118"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46" name="tx946"/>
            <p:cNvSpPr/>
            <p:nvPr/>
          </p:nvSpPr>
          <p:spPr>
            <a:xfrm>
              <a:off x="29602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7" name="tx947"/>
            <p:cNvSpPr/>
            <p:nvPr/>
          </p:nvSpPr>
          <p:spPr>
            <a:xfrm>
              <a:off x="320433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8" name="tx948"/>
            <p:cNvSpPr/>
            <p:nvPr/>
          </p:nvSpPr>
          <p:spPr>
            <a:xfrm>
              <a:off x="344844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9" name="tx949"/>
            <p:cNvSpPr/>
            <p:nvPr/>
          </p:nvSpPr>
          <p:spPr>
            <a:xfrm>
              <a:off x="369255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0" name="tx950"/>
            <p:cNvSpPr/>
            <p:nvPr/>
          </p:nvSpPr>
          <p:spPr>
            <a:xfrm>
              <a:off x="393666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51" name="tx951"/>
            <p:cNvSpPr/>
            <p:nvPr/>
          </p:nvSpPr>
          <p:spPr>
            <a:xfrm>
              <a:off x="418077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2" name="tx952"/>
            <p:cNvSpPr/>
            <p:nvPr/>
          </p:nvSpPr>
          <p:spPr>
            <a:xfrm>
              <a:off x="442487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3" name="tx953"/>
            <p:cNvSpPr/>
            <p:nvPr/>
          </p:nvSpPr>
          <p:spPr>
            <a:xfrm>
              <a:off x="46689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4" name="tx954"/>
            <p:cNvSpPr/>
            <p:nvPr/>
          </p:nvSpPr>
          <p:spPr>
            <a:xfrm>
              <a:off x="491309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5" name="tx955"/>
            <p:cNvSpPr/>
            <p:nvPr/>
          </p:nvSpPr>
          <p:spPr>
            <a:xfrm>
              <a:off x="515720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6" name="tx956"/>
            <p:cNvSpPr/>
            <p:nvPr/>
          </p:nvSpPr>
          <p:spPr>
            <a:xfrm>
              <a:off x="540131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57" name="tx957"/>
            <p:cNvSpPr/>
            <p:nvPr/>
          </p:nvSpPr>
          <p:spPr>
            <a:xfrm>
              <a:off x="56454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8" name="tx958"/>
            <p:cNvSpPr/>
            <p:nvPr/>
          </p:nvSpPr>
          <p:spPr>
            <a:xfrm>
              <a:off x="5889530"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9" name="tx959"/>
            <p:cNvSpPr/>
            <p:nvPr/>
          </p:nvSpPr>
          <p:spPr>
            <a:xfrm>
              <a:off x="613363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0" name="tx960"/>
            <p:cNvSpPr/>
            <p:nvPr/>
          </p:nvSpPr>
          <p:spPr>
            <a:xfrm>
              <a:off x="6377748"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1" name="tx961"/>
            <p:cNvSpPr/>
            <p:nvPr/>
          </p:nvSpPr>
          <p:spPr>
            <a:xfrm>
              <a:off x="662185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2" name="tx962"/>
            <p:cNvSpPr/>
            <p:nvPr/>
          </p:nvSpPr>
          <p:spPr>
            <a:xfrm>
              <a:off x="686596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3" name="tx963"/>
            <p:cNvSpPr/>
            <p:nvPr/>
          </p:nvSpPr>
          <p:spPr>
            <a:xfrm>
              <a:off x="711007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4" name="tx964"/>
            <p:cNvSpPr/>
            <p:nvPr/>
          </p:nvSpPr>
          <p:spPr>
            <a:xfrm>
              <a:off x="73541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65" name="tx965"/>
            <p:cNvSpPr/>
            <p:nvPr/>
          </p:nvSpPr>
          <p:spPr>
            <a:xfrm>
              <a:off x="759829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66" name="tx966"/>
            <p:cNvSpPr/>
            <p:nvPr/>
          </p:nvSpPr>
          <p:spPr>
            <a:xfrm>
              <a:off x="784239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67" name="tx967"/>
            <p:cNvSpPr/>
            <p:nvPr/>
          </p:nvSpPr>
          <p:spPr>
            <a:xfrm>
              <a:off x="8086508"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8" name="tx968"/>
            <p:cNvSpPr/>
            <p:nvPr/>
          </p:nvSpPr>
          <p:spPr>
            <a:xfrm>
              <a:off x="833061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9" name="tx969"/>
            <p:cNvSpPr/>
            <p:nvPr/>
          </p:nvSpPr>
          <p:spPr>
            <a:xfrm>
              <a:off x="857472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0" name="tx970"/>
            <p:cNvSpPr/>
            <p:nvPr/>
          </p:nvSpPr>
          <p:spPr>
            <a:xfrm>
              <a:off x="2472010"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1" name="tx971"/>
            <p:cNvSpPr/>
            <p:nvPr/>
          </p:nvSpPr>
          <p:spPr>
            <a:xfrm>
              <a:off x="271611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2" name="tx972"/>
            <p:cNvSpPr/>
            <p:nvPr/>
          </p:nvSpPr>
          <p:spPr>
            <a:xfrm>
              <a:off x="29602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3" name="tx973"/>
            <p:cNvSpPr/>
            <p:nvPr/>
          </p:nvSpPr>
          <p:spPr>
            <a:xfrm>
              <a:off x="320433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4" name="tx974"/>
            <p:cNvSpPr/>
            <p:nvPr/>
          </p:nvSpPr>
          <p:spPr>
            <a:xfrm>
              <a:off x="3448444"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5" name="tx975"/>
            <p:cNvSpPr/>
            <p:nvPr/>
          </p:nvSpPr>
          <p:spPr>
            <a:xfrm>
              <a:off x="369255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6" name="tx976"/>
            <p:cNvSpPr/>
            <p:nvPr/>
          </p:nvSpPr>
          <p:spPr>
            <a:xfrm>
              <a:off x="3936661"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77" name="tx977"/>
            <p:cNvSpPr/>
            <p:nvPr/>
          </p:nvSpPr>
          <p:spPr>
            <a:xfrm>
              <a:off x="418077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8" name="tx978"/>
            <p:cNvSpPr/>
            <p:nvPr/>
          </p:nvSpPr>
          <p:spPr>
            <a:xfrm>
              <a:off x="442487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79" name="tx979"/>
            <p:cNvSpPr/>
            <p:nvPr/>
          </p:nvSpPr>
          <p:spPr>
            <a:xfrm>
              <a:off x="46689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0" name="tx980"/>
            <p:cNvSpPr/>
            <p:nvPr/>
          </p:nvSpPr>
          <p:spPr>
            <a:xfrm>
              <a:off x="491309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1" name="tx981"/>
            <p:cNvSpPr/>
            <p:nvPr/>
          </p:nvSpPr>
          <p:spPr>
            <a:xfrm>
              <a:off x="5157204"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2" name="tx982"/>
            <p:cNvSpPr/>
            <p:nvPr/>
          </p:nvSpPr>
          <p:spPr>
            <a:xfrm>
              <a:off x="54013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3" name="tx983"/>
            <p:cNvSpPr/>
            <p:nvPr/>
          </p:nvSpPr>
          <p:spPr>
            <a:xfrm>
              <a:off x="564542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84" name="tx984"/>
            <p:cNvSpPr/>
            <p:nvPr/>
          </p:nvSpPr>
          <p:spPr>
            <a:xfrm>
              <a:off x="588953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85" name="tx985"/>
            <p:cNvSpPr/>
            <p:nvPr/>
          </p:nvSpPr>
          <p:spPr>
            <a:xfrm>
              <a:off x="613363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6" name="tx986"/>
            <p:cNvSpPr/>
            <p:nvPr/>
          </p:nvSpPr>
          <p:spPr>
            <a:xfrm>
              <a:off x="637774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7" name="tx987"/>
            <p:cNvSpPr/>
            <p:nvPr/>
          </p:nvSpPr>
          <p:spPr>
            <a:xfrm>
              <a:off x="662185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8" name="tx988"/>
            <p:cNvSpPr/>
            <p:nvPr/>
          </p:nvSpPr>
          <p:spPr>
            <a:xfrm>
              <a:off x="686596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89" name="tx989"/>
            <p:cNvSpPr/>
            <p:nvPr/>
          </p:nvSpPr>
          <p:spPr>
            <a:xfrm>
              <a:off x="711007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90" name="tx990"/>
            <p:cNvSpPr/>
            <p:nvPr/>
          </p:nvSpPr>
          <p:spPr>
            <a:xfrm>
              <a:off x="73541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91" name="tx991"/>
            <p:cNvSpPr/>
            <p:nvPr/>
          </p:nvSpPr>
          <p:spPr>
            <a:xfrm>
              <a:off x="7598291"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2" name="tx992"/>
            <p:cNvSpPr/>
            <p:nvPr/>
          </p:nvSpPr>
          <p:spPr>
            <a:xfrm>
              <a:off x="784239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3" name="tx993"/>
            <p:cNvSpPr/>
            <p:nvPr/>
          </p:nvSpPr>
          <p:spPr>
            <a:xfrm>
              <a:off x="808650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94" name="tx994"/>
            <p:cNvSpPr/>
            <p:nvPr/>
          </p:nvSpPr>
          <p:spPr>
            <a:xfrm>
              <a:off x="833061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5" name="tx995"/>
            <p:cNvSpPr/>
            <p:nvPr/>
          </p:nvSpPr>
          <p:spPr>
            <a:xfrm>
              <a:off x="857472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6" name="tx996"/>
            <p:cNvSpPr/>
            <p:nvPr/>
          </p:nvSpPr>
          <p:spPr>
            <a:xfrm>
              <a:off x="247201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7" name="tx997"/>
            <p:cNvSpPr/>
            <p:nvPr/>
          </p:nvSpPr>
          <p:spPr>
            <a:xfrm>
              <a:off x="271611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98" name="tx998"/>
            <p:cNvSpPr/>
            <p:nvPr/>
          </p:nvSpPr>
          <p:spPr>
            <a:xfrm>
              <a:off x="29602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9" name="tx999"/>
            <p:cNvSpPr/>
            <p:nvPr/>
          </p:nvSpPr>
          <p:spPr>
            <a:xfrm>
              <a:off x="3204335" y="14845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00" name="tx1000"/>
            <p:cNvSpPr/>
            <p:nvPr/>
          </p:nvSpPr>
          <p:spPr>
            <a:xfrm>
              <a:off x="344844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1" name="tx1001"/>
            <p:cNvSpPr/>
            <p:nvPr/>
          </p:nvSpPr>
          <p:spPr>
            <a:xfrm>
              <a:off x="369255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2" name="tx1002"/>
            <p:cNvSpPr/>
            <p:nvPr/>
          </p:nvSpPr>
          <p:spPr>
            <a:xfrm>
              <a:off x="393666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3" name="tx1003"/>
            <p:cNvSpPr/>
            <p:nvPr/>
          </p:nvSpPr>
          <p:spPr>
            <a:xfrm>
              <a:off x="418077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04" name="tx1004"/>
            <p:cNvSpPr/>
            <p:nvPr/>
          </p:nvSpPr>
          <p:spPr>
            <a:xfrm>
              <a:off x="442487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5" name="tx1005"/>
            <p:cNvSpPr/>
            <p:nvPr/>
          </p:nvSpPr>
          <p:spPr>
            <a:xfrm>
              <a:off x="46689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6" name="tx1006"/>
            <p:cNvSpPr/>
            <p:nvPr/>
          </p:nvSpPr>
          <p:spPr>
            <a:xfrm>
              <a:off x="491309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7" name="tx1007"/>
            <p:cNvSpPr/>
            <p:nvPr/>
          </p:nvSpPr>
          <p:spPr>
            <a:xfrm>
              <a:off x="515720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8" name="tx1008"/>
            <p:cNvSpPr/>
            <p:nvPr/>
          </p:nvSpPr>
          <p:spPr>
            <a:xfrm>
              <a:off x="54013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9" name="tx1009"/>
            <p:cNvSpPr/>
            <p:nvPr/>
          </p:nvSpPr>
          <p:spPr>
            <a:xfrm>
              <a:off x="56454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0" name="tx1010"/>
            <p:cNvSpPr/>
            <p:nvPr/>
          </p:nvSpPr>
          <p:spPr>
            <a:xfrm>
              <a:off x="588953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1" name="tx1011"/>
            <p:cNvSpPr/>
            <p:nvPr/>
          </p:nvSpPr>
          <p:spPr>
            <a:xfrm>
              <a:off x="613363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637774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3" name="tx1013"/>
            <p:cNvSpPr/>
            <p:nvPr/>
          </p:nvSpPr>
          <p:spPr>
            <a:xfrm>
              <a:off x="662185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4" name="tx1014"/>
            <p:cNvSpPr/>
            <p:nvPr/>
          </p:nvSpPr>
          <p:spPr>
            <a:xfrm>
              <a:off x="686596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5" name="tx1015"/>
            <p:cNvSpPr/>
            <p:nvPr/>
          </p:nvSpPr>
          <p:spPr>
            <a:xfrm>
              <a:off x="711007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6" name="tx1016"/>
            <p:cNvSpPr/>
            <p:nvPr/>
          </p:nvSpPr>
          <p:spPr>
            <a:xfrm>
              <a:off x="73541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7" name="tx1017"/>
            <p:cNvSpPr/>
            <p:nvPr/>
          </p:nvSpPr>
          <p:spPr>
            <a:xfrm>
              <a:off x="759829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8" name="tx1018"/>
            <p:cNvSpPr/>
            <p:nvPr/>
          </p:nvSpPr>
          <p:spPr>
            <a:xfrm>
              <a:off x="784239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9" name="tx1019"/>
            <p:cNvSpPr/>
            <p:nvPr/>
          </p:nvSpPr>
          <p:spPr>
            <a:xfrm>
              <a:off x="808650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0" name="tx1020"/>
            <p:cNvSpPr/>
            <p:nvPr/>
          </p:nvSpPr>
          <p:spPr>
            <a:xfrm>
              <a:off x="83306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1" name="tx1021"/>
            <p:cNvSpPr/>
            <p:nvPr/>
          </p:nvSpPr>
          <p:spPr>
            <a:xfrm>
              <a:off x="857472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2" name="tx1022"/>
            <p:cNvSpPr/>
            <p:nvPr/>
          </p:nvSpPr>
          <p:spPr>
            <a:xfrm>
              <a:off x="247201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3" name="tx1023"/>
            <p:cNvSpPr/>
            <p:nvPr/>
          </p:nvSpPr>
          <p:spPr>
            <a:xfrm>
              <a:off x="271611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24" name="tx1024"/>
            <p:cNvSpPr/>
            <p:nvPr/>
          </p:nvSpPr>
          <p:spPr>
            <a:xfrm>
              <a:off x="296022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25" name="tx1025"/>
            <p:cNvSpPr/>
            <p:nvPr/>
          </p:nvSpPr>
          <p:spPr>
            <a:xfrm>
              <a:off x="320433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026" name="tx1026"/>
            <p:cNvSpPr/>
            <p:nvPr/>
          </p:nvSpPr>
          <p:spPr>
            <a:xfrm>
              <a:off x="344844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27" name="tx1027"/>
            <p:cNvSpPr/>
            <p:nvPr/>
          </p:nvSpPr>
          <p:spPr>
            <a:xfrm>
              <a:off x="369255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8" name="tx1028"/>
            <p:cNvSpPr/>
            <p:nvPr/>
          </p:nvSpPr>
          <p:spPr>
            <a:xfrm>
              <a:off x="3936661"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9" name="tx1029"/>
            <p:cNvSpPr/>
            <p:nvPr/>
          </p:nvSpPr>
          <p:spPr>
            <a:xfrm>
              <a:off x="418077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0" name="tx1030"/>
            <p:cNvSpPr/>
            <p:nvPr/>
          </p:nvSpPr>
          <p:spPr>
            <a:xfrm>
              <a:off x="442487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1" name="tx1031"/>
            <p:cNvSpPr/>
            <p:nvPr/>
          </p:nvSpPr>
          <p:spPr>
            <a:xfrm>
              <a:off x="466898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2" name="tx1032"/>
            <p:cNvSpPr/>
            <p:nvPr/>
          </p:nvSpPr>
          <p:spPr>
            <a:xfrm>
              <a:off x="491309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3" name="tx1033"/>
            <p:cNvSpPr/>
            <p:nvPr/>
          </p:nvSpPr>
          <p:spPr>
            <a:xfrm>
              <a:off x="515720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4" name="tx1034"/>
            <p:cNvSpPr/>
            <p:nvPr/>
          </p:nvSpPr>
          <p:spPr>
            <a:xfrm>
              <a:off x="540131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5" name="tx1035"/>
            <p:cNvSpPr/>
            <p:nvPr/>
          </p:nvSpPr>
          <p:spPr>
            <a:xfrm>
              <a:off x="56454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6" name="tx1036"/>
            <p:cNvSpPr/>
            <p:nvPr/>
          </p:nvSpPr>
          <p:spPr>
            <a:xfrm>
              <a:off x="588953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7" name="tx1037"/>
            <p:cNvSpPr/>
            <p:nvPr/>
          </p:nvSpPr>
          <p:spPr>
            <a:xfrm>
              <a:off x="613363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8" name="tx1038"/>
            <p:cNvSpPr/>
            <p:nvPr/>
          </p:nvSpPr>
          <p:spPr>
            <a:xfrm>
              <a:off x="637774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9" name="tx1039"/>
            <p:cNvSpPr/>
            <p:nvPr/>
          </p:nvSpPr>
          <p:spPr>
            <a:xfrm>
              <a:off x="662185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0" name="tx1040"/>
            <p:cNvSpPr/>
            <p:nvPr/>
          </p:nvSpPr>
          <p:spPr>
            <a:xfrm>
              <a:off x="686596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1" name="tx1041"/>
            <p:cNvSpPr/>
            <p:nvPr/>
          </p:nvSpPr>
          <p:spPr>
            <a:xfrm>
              <a:off x="711007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2" name="tx1042"/>
            <p:cNvSpPr/>
            <p:nvPr/>
          </p:nvSpPr>
          <p:spPr>
            <a:xfrm>
              <a:off x="735418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3" name="tx1043"/>
            <p:cNvSpPr/>
            <p:nvPr/>
          </p:nvSpPr>
          <p:spPr>
            <a:xfrm>
              <a:off x="7598291"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4" name="tx1044"/>
            <p:cNvSpPr/>
            <p:nvPr/>
          </p:nvSpPr>
          <p:spPr>
            <a:xfrm>
              <a:off x="784239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808650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83306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7" name="tx1047"/>
            <p:cNvSpPr/>
            <p:nvPr/>
          </p:nvSpPr>
          <p:spPr>
            <a:xfrm>
              <a:off x="857472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8" name="tx1048"/>
            <p:cNvSpPr/>
            <p:nvPr/>
          </p:nvSpPr>
          <p:spPr>
            <a:xfrm>
              <a:off x="247201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9" name="tx1049"/>
            <p:cNvSpPr/>
            <p:nvPr/>
          </p:nvSpPr>
          <p:spPr>
            <a:xfrm>
              <a:off x="271611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0" name="tx1050"/>
            <p:cNvSpPr/>
            <p:nvPr/>
          </p:nvSpPr>
          <p:spPr>
            <a:xfrm>
              <a:off x="296022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1" name="tx1051"/>
            <p:cNvSpPr/>
            <p:nvPr/>
          </p:nvSpPr>
          <p:spPr>
            <a:xfrm>
              <a:off x="320433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52" name="tx1052"/>
            <p:cNvSpPr/>
            <p:nvPr/>
          </p:nvSpPr>
          <p:spPr>
            <a:xfrm>
              <a:off x="344844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369255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4" name="tx1054"/>
            <p:cNvSpPr/>
            <p:nvPr/>
          </p:nvSpPr>
          <p:spPr>
            <a:xfrm>
              <a:off x="393666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5" name="tx1055"/>
            <p:cNvSpPr/>
            <p:nvPr/>
          </p:nvSpPr>
          <p:spPr>
            <a:xfrm>
              <a:off x="418077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6" name="tx1056"/>
            <p:cNvSpPr/>
            <p:nvPr/>
          </p:nvSpPr>
          <p:spPr>
            <a:xfrm>
              <a:off x="442487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57" name="tx1057"/>
            <p:cNvSpPr/>
            <p:nvPr/>
          </p:nvSpPr>
          <p:spPr>
            <a:xfrm>
              <a:off x="4668987" y="27113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58" name="tx1058"/>
            <p:cNvSpPr/>
            <p:nvPr/>
          </p:nvSpPr>
          <p:spPr>
            <a:xfrm>
              <a:off x="54013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59" name="tx1059"/>
            <p:cNvSpPr/>
            <p:nvPr/>
          </p:nvSpPr>
          <p:spPr>
            <a:xfrm>
              <a:off x="56454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60" name="tx1060"/>
            <p:cNvSpPr/>
            <p:nvPr/>
          </p:nvSpPr>
          <p:spPr>
            <a:xfrm>
              <a:off x="686596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61" name="tx1061"/>
            <p:cNvSpPr/>
            <p:nvPr/>
          </p:nvSpPr>
          <p:spPr>
            <a:xfrm>
              <a:off x="711007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62" name="tx1062"/>
            <p:cNvSpPr/>
            <p:nvPr/>
          </p:nvSpPr>
          <p:spPr>
            <a:xfrm>
              <a:off x="735418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63" name="tx1063"/>
            <p:cNvSpPr/>
            <p:nvPr/>
          </p:nvSpPr>
          <p:spPr>
            <a:xfrm>
              <a:off x="759829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64" name="tx1064"/>
            <p:cNvSpPr/>
            <p:nvPr/>
          </p:nvSpPr>
          <p:spPr>
            <a:xfrm>
              <a:off x="7842399"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65" name="tx1065"/>
            <p:cNvSpPr/>
            <p:nvPr/>
          </p:nvSpPr>
          <p:spPr>
            <a:xfrm>
              <a:off x="8086508"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66" name="tx1066"/>
            <p:cNvSpPr/>
            <p:nvPr/>
          </p:nvSpPr>
          <p:spPr>
            <a:xfrm>
              <a:off x="833061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7" name="tx1067"/>
            <p:cNvSpPr/>
            <p:nvPr/>
          </p:nvSpPr>
          <p:spPr>
            <a:xfrm>
              <a:off x="857472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68" name="tx1068"/>
            <p:cNvSpPr/>
            <p:nvPr/>
          </p:nvSpPr>
          <p:spPr>
            <a:xfrm>
              <a:off x="247201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9" name="tx1069"/>
            <p:cNvSpPr/>
            <p:nvPr/>
          </p:nvSpPr>
          <p:spPr>
            <a:xfrm>
              <a:off x="271611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0" name="tx1070"/>
            <p:cNvSpPr/>
            <p:nvPr/>
          </p:nvSpPr>
          <p:spPr>
            <a:xfrm>
              <a:off x="296022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1" name="tx1071"/>
            <p:cNvSpPr/>
            <p:nvPr/>
          </p:nvSpPr>
          <p:spPr>
            <a:xfrm>
              <a:off x="320433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2" name="tx1072"/>
            <p:cNvSpPr/>
            <p:nvPr/>
          </p:nvSpPr>
          <p:spPr>
            <a:xfrm>
              <a:off x="344844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3" name="tx1073"/>
            <p:cNvSpPr/>
            <p:nvPr/>
          </p:nvSpPr>
          <p:spPr>
            <a:xfrm>
              <a:off x="369255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4" name="tx1074"/>
            <p:cNvSpPr/>
            <p:nvPr/>
          </p:nvSpPr>
          <p:spPr>
            <a:xfrm>
              <a:off x="393666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75" name="tx1075"/>
            <p:cNvSpPr/>
            <p:nvPr/>
          </p:nvSpPr>
          <p:spPr>
            <a:xfrm>
              <a:off x="418077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76" name="tx1076"/>
            <p:cNvSpPr/>
            <p:nvPr/>
          </p:nvSpPr>
          <p:spPr>
            <a:xfrm>
              <a:off x="442487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7" name="tx1077"/>
            <p:cNvSpPr/>
            <p:nvPr/>
          </p:nvSpPr>
          <p:spPr>
            <a:xfrm>
              <a:off x="466898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8" name="tx1078"/>
            <p:cNvSpPr/>
            <p:nvPr/>
          </p:nvSpPr>
          <p:spPr>
            <a:xfrm>
              <a:off x="491309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9" name="tx1079"/>
            <p:cNvSpPr/>
            <p:nvPr/>
          </p:nvSpPr>
          <p:spPr>
            <a:xfrm>
              <a:off x="515720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0" name="tx1080"/>
            <p:cNvSpPr/>
            <p:nvPr/>
          </p:nvSpPr>
          <p:spPr>
            <a:xfrm>
              <a:off x="54013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1" name="tx1081"/>
            <p:cNvSpPr/>
            <p:nvPr/>
          </p:nvSpPr>
          <p:spPr>
            <a:xfrm>
              <a:off x="56454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2" name="tx1082"/>
            <p:cNvSpPr/>
            <p:nvPr/>
          </p:nvSpPr>
          <p:spPr>
            <a:xfrm>
              <a:off x="588953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3" name="tx1083"/>
            <p:cNvSpPr/>
            <p:nvPr/>
          </p:nvSpPr>
          <p:spPr>
            <a:xfrm>
              <a:off x="613363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4" name="tx1084"/>
            <p:cNvSpPr/>
            <p:nvPr/>
          </p:nvSpPr>
          <p:spPr>
            <a:xfrm>
              <a:off x="637774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662185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6" name="tx1086"/>
            <p:cNvSpPr/>
            <p:nvPr/>
          </p:nvSpPr>
          <p:spPr>
            <a:xfrm>
              <a:off x="686596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87" name="tx1087"/>
            <p:cNvSpPr/>
            <p:nvPr/>
          </p:nvSpPr>
          <p:spPr>
            <a:xfrm>
              <a:off x="711007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8" name="tx1088"/>
            <p:cNvSpPr/>
            <p:nvPr/>
          </p:nvSpPr>
          <p:spPr>
            <a:xfrm>
              <a:off x="73541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9" name="tx1089"/>
            <p:cNvSpPr/>
            <p:nvPr/>
          </p:nvSpPr>
          <p:spPr>
            <a:xfrm>
              <a:off x="759829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0" name="tx1090"/>
            <p:cNvSpPr/>
            <p:nvPr/>
          </p:nvSpPr>
          <p:spPr>
            <a:xfrm>
              <a:off x="784239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808650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2" name="tx1092"/>
            <p:cNvSpPr/>
            <p:nvPr/>
          </p:nvSpPr>
          <p:spPr>
            <a:xfrm>
              <a:off x="83306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93" name="tx1093"/>
            <p:cNvSpPr/>
            <p:nvPr/>
          </p:nvSpPr>
          <p:spPr>
            <a:xfrm>
              <a:off x="857472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4" name="tx1094"/>
            <p:cNvSpPr/>
            <p:nvPr/>
          </p:nvSpPr>
          <p:spPr>
            <a:xfrm>
              <a:off x="247201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5" name="tx1095"/>
            <p:cNvSpPr/>
            <p:nvPr/>
          </p:nvSpPr>
          <p:spPr>
            <a:xfrm>
              <a:off x="2716118"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6" name="tx1096"/>
            <p:cNvSpPr/>
            <p:nvPr/>
          </p:nvSpPr>
          <p:spPr>
            <a:xfrm>
              <a:off x="296022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7" name="tx1097"/>
            <p:cNvSpPr/>
            <p:nvPr/>
          </p:nvSpPr>
          <p:spPr>
            <a:xfrm>
              <a:off x="320433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98" name="tx1098"/>
            <p:cNvSpPr/>
            <p:nvPr/>
          </p:nvSpPr>
          <p:spPr>
            <a:xfrm>
              <a:off x="3448444"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9" name="tx1099"/>
            <p:cNvSpPr/>
            <p:nvPr/>
          </p:nvSpPr>
          <p:spPr>
            <a:xfrm>
              <a:off x="3692553"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0" name="tx1100"/>
            <p:cNvSpPr/>
            <p:nvPr/>
          </p:nvSpPr>
          <p:spPr>
            <a:xfrm>
              <a:off x="3936661"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1" name="tx1101"/>
            <p:cNvSpPr/>
            <p:nvPr/>
          </p:nvSpPr>
          <p:spPr>
            <a:xfrm>
              <a:off x="418077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2" name="tx1102"/>
            <p:cNvSpPr/>
            <p:nvPr/>
          </p:nvSpPr>
          <p:spPr>
            <a:xfrm>
              <a:off x="442487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3" name="tx1103"/>
            <p:cNvSpPr/>
            <p:nvPr/>
          </p:nvSpPr>
          <p:spPr>
            <a:xfrm>
              <a:off x="466898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4" name="tx1104"/>
            <p:cNvSpPr/>
            <p:nvPr/>
          </p:nvSpPr>
          <p:spPr>
            <a:xfrm>
              <a:off x="491309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05" name="tx1105"/>
            <p:cNvSpPr/>
            <p:nvPr/>
          </p:nvSpPr>
          <p:spPr>
            <a:xfrm>
              <a:off x="5157204"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06" name="tx1106"/>
            <p:cNvSpPr/>
            <p:nvPr/>
          </p:nvSpPr>
          <p:spPr>
            <a:xfrm>
              <a:off x="5401313"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7" name="tx1107"/>
            <p:cNvSpPr/>
            <p:nvPr/>
          </p:nvSpPr>
          <p:spPr>
            <a:xfrm>
              <a:off x="56454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8" name="tx1108"/>
            <p:cNvSpPr/>
            <p:nvPr/>
          </p:nvSpPr>
          <p:spPr>
            <a:xfrm>
              <a:off x="588953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09" name="tx1109"/>
            <p:cNvSpPr/>
            <p:nvPr/>
          </p:nvSpPr>
          <p:spPr>
            <a:xfrm>
              <a:off x="613363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10" name="tx1110"/>
            <p:cNvSpPr/>
            <p:nvPr/>
          </p:nvSpPr>
          <p:spPr>
            <a:xfrm>
              <a:off x="637774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11" name="tx1111"/>
            <p:cNvSpPr/>
            <p:nvPr/>
          </p:nvSpPr>
          <p:spPr>
            <a:xfrm>
              <a:off x="662185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2" name="tx1112"/>
            <p:cNvSpPr/>
            <p:nvPr/>
          </p:nvSpPr>
          <p:spPr>
            <a:xfrm>
              <a:off x="686596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13" name="tx1113"/>
            <p:cNvSpPr/>
            <p:nvPr/>
          </p:nvSpPr>
          <p:spPr>
            <a:xfrm>
              <a:off x="711007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14" name="tx1114"/>
            <p:cNvSpPr/>
            <p:nvPr/>
          </p:nvSpPr>
          <p:spPr>
            <a:xfrm>
              <a:off x="735418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15" name="tx1115"/>
            <p:cNvSpPr/>
            <p:nvPr/>
          </p:nvSpPr>
          <p:spPr>
            <a:xfrm>
              <a:off x="7598291"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16" name="tx1116"/>
            <p:cNvSpPr/>
            <p:nvPr/>
          </p:nvSpPr>
          <p:spPr>
            <a:xfrm>
              <a:off x="784239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7" name="tx1117"/>
            <p:cNvSpPr/>
            <p:nvPr/>
          </p:nvSpPr>
          <p:spPr>
            <a:xfrm>
              <a:off x="808650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8" name="tx1118"/>
            <p:cNvSpPr/>
            <p:nvPr/>
          </p:nvSpPr>
          <p:spPr>
            <a:xfrm>
              <a:off x="83306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19" name="tx1119"/>
            <p:cNvSpPr/>
            <p:nvPr/>
          </p:nvSpPr>
          <p:spPr>
            <a:xfrm>
              <a:off x="857472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20" name="tx1120"/>
            <p:cNvSpPr/>
            <p:nvPr/>
          </p:nvSpPr>
          <p:spPr>
            <a:xfrm>
              <a:off x="735418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21" name="tx1121"/>
            <p:cNvSpPr/>
            <p:nvPr/>
          </p:nvSpPr>
          <p:spPr>
            <a:xfrm>
              <a:off x="7598291"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122" name="tx1122"/>
            <p:cNvSpPr/>
            <p:nvPr/>
          </p:nvSpPr>
          <p:spPr>
            <a:xfrm>
              <a:off x="784239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3" name="tx1123"/>
            <p:cNvSpPr/>
            <p:nvPr/>
          </p:nvSpPr>
          <p:spPr>
            <a:xfrm>
              <a:off x="8086508"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4" name="tx1124"/>
            <p:cNvSpPr/>
            <p:nvPr/>
          </p:nvSpPr>
          <p:spPr>
            <a:xfrm>
              <a:off x="833061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5" name="tx1125"/>
            <p:cNvSpPr/>
            <p:nvPr/>
          </p:nvSpPr>
          <p:spPr>
            <a:xfrm>
              <a:off x="8574725"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126" name="tx1126"/>
            <p:cNvSpPr/>
            <p:nvPr/>
          </p:nvSpPr>
          <p:spPr>
            <a:xfrm>
              <a:off x="320433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27" name="tx1127"/>
            <p:cNvSpPr/>
            <p:nvPr/>
          </p:nvSpPr>
          <p:spPr>
            <a:xfrm>
              <a:off x="8086508" y="536640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8" name="tx1128"/>
            <p:cNvSpPr/>
            <p:nvPr/>
          </p:nvSpPr>
          <p:spPr>
            <a:xfrm>
              <a:off x="8330617" y="536534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29" name="tx1129"/>
            <p:cNvSpPr/>
            <p:nvPr/>
          </p:nvSpPr>
          <p:spPr>
            <a:xfrm>
              <a:off x="8574725" y="536534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130" name="tx1130"/>
            <p:cNvSpPr/>
            <p:nvPr/>
          </p:nvSpPr>
          <p:spPr>
            <a:xfrm>
              <a:off x="491309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131" name="tx1131"/>
            <p:cNvSpPr/>
            <p:nvPr/>
          </p:nvSpPr>
          <p:spPr>
            <a:xfrm>
              <a:off x="515720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32" name="tx1132"/>
            <p:cNvSpPr/>
            <p:nvPr/>
          </p:nvSpPr>
          <p:spPr>
            <a:xfrm>
              <a:off x="5889530"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33" name="tx1133"/>
            <p:cNvSpPr/>
            <p:nvPr/>
          </p:nvSpPr>
          <p:spPr>
            <a:xfrm>
              <a:off x="6133639"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34" name="tx1134"/>
            <p:cNvSpPr/>
            <p:nvPr/>
          </p:nvSpPr>
          <p:spPr>
            <a:xfrm>
              <a:off x="637774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135" name="tx1135"/>
            <p:cNvSpPr/>
            <p:nvPr/>
          </p:nvSpPr>
          <p:spPr>
            <a:xfrm>
              <a:off x="662185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136" name="rc11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10245" y="3465267"/>
              <a:ext cx="6346824" cy="204231"/>
            </a:xfrm>
            <a:prstGeom prst="rect">
              <a:avLst/>
            </a:prstGeom>
            <a:ln w="27101" cap="flat">
              <a:solidFill>
                <a:srgbClr val="000000">
                  <a:alpha val="100000"/>
                </a:srgbClr>
              </a:solidFill>
              <a:prstDash val="solid"/>
              <a:miter/>
            </a:ln>
          </p:spPr>
          <p:txBody>
            <a:bodyPr/>
            <a:lstStyle/>
            <a:p>
              <a:endParaRPr/>
            </a:p>
          </p:txBody>
        </p:sp>
        <p:sp>
          <p:nvSpPr>
            <p:cNvPr id="1702" name="tx1702"/>
            <p:cNvSpPr/>
            <p:nvPr/>
          </p:nvSpPr>
          <p:spPr>
            <a:xfrm rot="-2700000">
              <a:off x="24506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703" name="tx1703"/>
            <p:cNvSpPr/>
            <p:nvPr/>
          </p:nvSpPr>
          <p:spPr>
            <a:xfrm rot="-2700000">
              <a:off x="26947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704" name="tx1704"/>
            <p:cNvSpPr/>
            <p:nvPr/>
          </p:nvSpPr>
          <p:spPr>
            <a:xfrm rot="-2700000">
              <a:off x="293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705" name="tx1705"/>
            <p:cNvSpPr/>
            <p:nvPr/>
          </p:nvSpPr>
          <p:spPr>
            <a:xfrm rot="-2700000">
              <a:off x="318298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706" name="tx1706"/>
            <p:cNvSpPr/>
            <p:nvPr/>
          </p:nvSpPr>
          <p:spPr>
            <a:xfrm rot="-2700000">
              <a:off x="34271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707" name="tx1707"/>
            <p:cNvSpPr/>
            <p:nvPr/>
          </p:nvSpPr>
          <p:spPr>
            <a:xfrm rot="-2700000">
              <a:off x="36712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708" name="tx1708"/>
            <p:cNvSpPr/>
            <p:nvPr/>
          </p:nvSpPr>
          <p:spPr>
            <a:xfrm rot="-2700000">
              <a:off x="3915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709" name="tx1709"/>
            <p:cNvSpPr/>
            <p:nvPr/>
          </p:nvSpPr>
          <p:spPr>
            <a:xfrm rot="-2700000">
              <a:off x="4159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710" name="tx1710"/>
            <p:cNvSpPr/>
            <p:nvPr/>
          </p:nvSpPr>
          <p:spPr>
            <a:xfrm rot="-2700000">
              <a:off x="4403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711" name="tx1711"/>
            <p:cNvSpPr/>
            <p:nvPr/>
          </p:nvSpPr>
          <p:spPr>
            <a:xfrm rot="-2700000">
              <a:off x="46476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712" name="tx1712"/>
            <p:cNvSpPr/>
            <p:nvPr/>
          </p:nvSpPr>
          <p:spPr>
            <a:xfrm rot="-2700000">
              <a:off x="48917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713" name="tx1713"/>
            <p:cNvSpPr/>
            <p:nvPr/>
          </p:nvSpPr>
          <p:spPr>
            <a:xfrm rot="-2700000">
              <a:off x="513587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714" name="tx1714"/>
            <p:cNvSpPr/>
            <p:nvPr/>
          </p:nvSpPr>
          <p:spPr>
            <a:xfrm rot="-2700000">
              <a:off x="53799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15" name="tx1715"/>
            <p:cNvSpPr/>
            <p:nvPr/>
          </p:nvSpPr>
          <p:spPr>
            <a:xfrm rot="-2700000">
              <a:off x="562407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16" name="tx1716"/>
            <p:cNvSpPr/>
            <p:nvPr/>
          </p:nvSpPr>
          <p:spPr>
            <a:xfrm rot="-2700000">
              <a:off x="58682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17" name="tx1717"/>
            <p:cNvSpPr/>
            <p:nvPr/>
          </p:nvSpPr>
          <p:spPr>
            <a:xfrm rot="-2700000">
              <a:off x="611231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18" name="tx1718"/>
            <p:cNvSpPr/>
            <p:nvPr/>
          </p:nvSpPr>
          <p:spPr>
            <a:xfrm rot="-2700000">
              <a:off x="635642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19" name="tx1719"/>
            <p:cNvSpPr/>
            <p:nvPr/>
          </p:nvSpPr>
          <p:spPr>
            <a:xfrm rot="-2700000">
              <a:off x="66005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20" name="tx1720"/>
            <p:cNvSpPr/>
            <p:nvPr/>
          </p:nvSpPr>
          <p:spPr>
            <a:xfrm rot="-2700000">
              <a:off x="68446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21" name="tx1721"/>
            <p:cNvSpPr/>
            <p:nvPr/>
          </p:nvSpPr>
          <p:spPr>
            <a:xfrm rot="-2700000">
              <a:off x="70887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22" name="tx1722"/>
            <p:cNvSpPr/>
            <p:nvPr/>
          </p:nvSpPr>
          <p:spPr>
            <a:xfrm rot="-2700000">
              <a:off x="73328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23" name="tx1723"/>
            <p:cNvSpPr/>
            <p:nvPr/>
          </p:nvSpPr>
          <p:spPr>
            <a:xfrm rot="-2700000">
              <a:off x="75769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24" name="tx1724"/>
            <p:cNvSpPr/>
            <p:nvPr/>
          </p:nvSpPr>
          <p:spPr>
            <a:xfrm rot="-2700000">
              <a:off x="78210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25" name="tx1725"/>
            <p:cNvSpPr/>
            <p:nvPr/>
          </p:nvSpPr>
          <p:spPr>
            <a:xfrm rot="-2700000">
              <a:off x="806515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26" name="tx1726"/>
            <p:cNvSpPr/>
            <p:nvPr/>
          </p:nvSpPr>
          <p:spPr>
            <a:xfrm rot="-2700000">
              <a:off x="83092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27" name="tx1727"/>
            <p:cNvSpPr/>
            <p:nvPr/>
          </p:nvSpPr>
          <p:spPr>
            <a:xfrm rot="-2700000">
              <a:off x="85534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28" name="tx1728"/>
            <p:cNvSpPr/>
            <p:nvPr/>
          </p:nvSpPr>
          <p:spPr>
            <a:xfrm>
              <a:off x="1370177" y="5515601"/>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1729" name="tx1729"/>
            <p:cNvSpPr/>
            <p:nvPr/>
          </p:nvSpPr>
          <p:spPr>
            <a:xfrm>
              <a:off x="1300259" y="5339132"/>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Kazakhstan</a:t>
              </a:r>
            </a:p>
          </p:txBody>
        </p:sp>
        <p:sp>
          <p:nvSpPr>
            <p:cNvPr id="1730" name="tx1730"/>
            <p:cNvSpPr/>
            <p:nvPr/>
          </p:nvSpPr>
          <p:spPr>
            <a:xfrm>
              <a:off x="1471201" y="5134900"/>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Romania</a:t>
              </a:r>
            </a:p>
          </p:txBody>
        </p:sp>
        <p:sp>
          <p:nvSpPr>
            <p:cNvPr id="1731" name="tx1731"/>
            <p:cNvSpPr/>
            <p:nvPr/>
          </p:nvSpPr>
          <p:spPr>
            <a:xfrm>
              <a:off x="508103" y="4930668"/>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Bosnia</a:t>
              </a:r>
            </a:p>
          </p:txBody>
        </p:sp>
        <p:sp>
          <p:nvSpPr>
            <p:cNvPr id="1732" name="tx1732"/>
            <p:cNvSpPr/>
            <p:nvPr/>
          </p:nvSpPr>
          <p:spPr>
            <a:xfrm>
              <a:off x="974065" y="4930668"/>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1733" name="tx1733"/>
            <p:cNvSpPr/>
            <p:nvPr/>
          </p:nvSpPr>
          <p:spPr>
            <a:xfrm>
              <a:off x="1245962" y="4902906"/>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Herzegovina</a:t>
              </a:r>
            </a:p>
          </p:txBody>
        </p:sp>
        <p:sp>
          <p:nvSpPr>
            <p:cNvPr id="1734" name="tx1734"/>
            <p:cNvSpPr/>
            <p:nvPr/>
          </p:nvSpPr>
          <p:spPr>
            <a:xfrm>
              <a:off x="1284707" y="4698674"/>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Montenegro</a:t>
              </a:r>
            </a:p>
          </p:txBody>
        </p:sp>
        <p:sp>
          <p:nvSpPr>
            <p:cNvPr id="1735" name="tx1735"/>
            <p:cNvSpPr/>
            <p:nvPr/>
          </p:nvSpPr>
          <p:spPr>
            <a:xfrm>
              <a:off x="966425" y="4522205"/>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North</a:t>
              </a:r>
            </a:p>
          </p:txBody>
        </p:sp>
        <p:sp>
          <p:nvSpPr>
            <p:cNvPr id="1736" name="tx1736"/>
            <p:cNvSpPr/>
            <p:nvPr/>
          </p:nvSpPr>
          <p:spPr>
            <a:xfrm>
              <a:off x="1346849" y="4522205"/>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Macedonia</a:t>
              </a:r>
            </a:p>
          </p:txBody>
        </p:sp>
        <p:sp>
          <p:nvSpPr>
            <p:cNvPr id="1737" name="tx1737"/>
            <p:cNvSpPr/>
            <p:nvPr/>
          </p:nvSpPr>
          <p:spPr>
            <a:xfrm>
              <a:off x="1502238" y="4317973"/>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Moldova</a:t>
              </a:r>
            </a:p>
          </p:txBody>
        </p:sp>
        <p:sp>
          <p:nvSpPr>
            <p:cNvPr id="1738" name="tx1738"/>
            <p:cNvSpPr/>
            <p:nvPr/>
          </p:nvSpPr>
          <p:spPr>
            <a:xfrm>
              <a:off x="1339277" y="4085979"/>
              <a:ext cx="6909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Kyrgyzstan</a:t>
              </a:r>
            </a:p>
          </p:txBody>
        </p:sp>
        <p:sp>
          <p:nvSpPr>
            <p:cNvPr id="1739" name="tx1739"/>
            <p:cNvSpPr/>
            <p:nvPr/>
          </p:nvSpPr>
          <p:spPr>
            <a:xfrm>
              <a:off x="1533274" y="3880042"/>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1740" name="tx1740"/>
            <p:cNvSpPr/>
            <p:nvPr/>
          </p:nvSpPr>
          <p:spPr>
            <a:xfrm>
              <a:off x="1440232" y="3677515"/>
              <a:ext cx="59004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Tajikistan</a:t>
              </a:r>
            </a:p>
          </p:txBody>
        </p:sp>
        <p:sp>
          <p:nvSpPr>
            <p:cNvPr id="1741" name="tx1741"/>
            <p:cNvSpPr/>
            <p:nvPr/>
          </p:nvSpPr>
          <p:spPr>
            <a:xfrm>
              <a:off x="1634434" y="3499272"/>
              <a:ext cx="39583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ECAR</a:t>
              </a:r>
            </a:p>
          </p:txBody>
        </p:sp>
        <p:sp>
          <p:nvSpPr>
            <p:cNvPr id="1742" name="tx1742"/>
            <p:cNvSpPr/>
            <p:nvPr/>
          </p:nvSpPr>
          <p:spPr>
            <a:xfrm>
              <a:off x="1579932" y="3295041"/>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Croatia</a:t>
              </a:r>
            </a:p>
          </p:txBody>
        </p:sp>
        <p:sp>
          <p:nvSpPr>
            <p:cNvPr id="1743" name="tx1743"/>
            <p:cNvSpPr/>
            <p:nvPr/>
          </p:nvSpPr>
          <p:spPr>
            <a:xfrm>
              <a:off x="1626453" y="3090809"/>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Serbia</a:t>
              </a:r>
            </a:p>
          </p:txBody>
        </p:sp>
        <p:sp>
          <p:nvSpPr>
            <p:cNvPr id="1744" name="tx1744"/>
            <p:cNvSpPr/>
            <p:nvPr/>
          </p:nvSpPr>
          <p:spPr>
            <a:xfrm>
              <a:off x="1517722" y="2860588"/>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Bulgaria</a:t>
              </a:r>
            </a:p>
          </p:txBody>
        </p:sp>
        <p:sp>
          <p:nvSpPr>
            <p:cNvPr id="1745" name="tx1745"/>
            <p:cNvSpPr/>
            <p:nvPr/>
          </p:nvSpPr>
          <p:spPr>
            <a:xfrm>
              <a:off x="1548895" y="2684051"/>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1746" name="tx1746"/>
            <p:cNvSpPr/>
            <p:nvPr/>
          </p:nvSpPr>
          <p:spPr>
            <a:xfrm>
              <a:off x="1572292" y="2452125"/>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Turkiye</a:t>
              </a:r>
            </a:p>
          </p:txBody>
        </p:sp>
        <p:sp>
          <p:nvSpPr>
            <p:cNvPr id="1747" name="tx1747"/>
            <p:cNvSpPr/>
            <p:nvPr/>
          </p:nvSpPr>
          <p:spPr>
            <a:xfrm>
              <a:off x="1572156" y="2273882"/>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Greece</a:t>
              </a:r>
            </a:p>
          </p:txBody>
        </p:sp>
        <p:sp>
          <p:nvSpPr>
            <p:cNvPr id="1748" name="tx1748"/>
            <p:cNvSpPr/>
            <p:nvPr/>
          </p:nvSpPr>
          <p:spPr>
            <a:xfrm>
              <a:off x="1564243" y="2071424"/>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Albania</a:t>
              </a:r>
            </a:p>
          </p:txBody>
        </p:sp>
        <p:sp>
          <p:nvSpPr>
            <p:cNvPr id="1749" name="tx1749"/>
            <p:cNvSpPr/>
            <p:nvPr/>
          </p:nvSpPr>
          <p:spPr>
            <a:xfrm>
              <a:off x="1510082" y="1867192"/>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1750" name="tx1750"/>
            <p:cNvSpPr/>
            <p:nvPr/>
          </p:nvSpPr>
          <p:spPr>
            <a:xfrm>
              <a:off x="1339209" y="1662892"/>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Uzbekistan</a:t>
              </a:r>
            </a:p>
          </p:txBody>
        </p:sp>
        <p:sp>
          <p:nvSpPr>
            <p:cNvPr id="1751" name="tx1751"/>
            <p:cNvSpPr/>
            <p:nvPr/>
          </p:nvSpPr>
          <p:spPr>
            <a:xfrm>
              <a:off x="1184024" y="1458728"/>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Turkmenistan</a:t>
              </a:r>
            </a:p>
          </p:txBody>
        </p:sp>
        <p:sp>
          <p:nvSpPr>
            <p:cNvPr id="1752" name="tx1752"/>
            <p:cNvSpPr/>
            <p:nvPr/>
          </p:nvSpPr>
          <p:spPr>
            <a:xfrm>
              <a:off x="1556603" y="1254497"/>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Belarus</a:t>
              </a:r>
            </a:p>
          </p:txBody>
        </p:sp>
        <p:sp>
          <p:nvSpPr>
            <p:cNvPr id="1753" name="tx1753"/>
            <p:cNvSpPr/>
            <p:nvPr/>
          </p:nvSpPr>
          <p:spPr>
            <a:xfrm>
              <a:off x="367295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34360" y="5941007"/>
              <a:ext cx="2160000" cy="219455"/>
            </a:xfrm>
            <a:prstGeom prst="rect">
              <a:avLst/>
            </a:prstGeom>
          </p:spPr>
        </p:pic>
        <p:sp>
          <p:nvSpPr>
            <p:cNvPr id="1755" name="pl1755"/>
            <p:cNvSpPr/>
            <p:nvPr/>
          </p:nvSpPr>
          <p:spPr>
            <a:xfrm>
              <a:off x="53379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6" name="pl1756"/>
            <p:cNvSpPr/>
            <p:nvPr/>
          </p:nvSpPr>
          <p:spPr>
            <a:xfrm>
              <a:off x="66296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7" name="pl1757"/>
            <p:cNvSpPr/>
            <p:nvPr/>
          </p:nvSpPr>
          <p:spPr>
            <a:xfrm>
              <a:off x="68449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8" name="pl1758"/>
            <p:cNvSpPr/>
            <p:nvPr/>
          </p:nvSpPr>
          <p:spPr>
            <a:xfrm>
              <a:off x="70602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9" name="pl1759"/>
            <p:cNvSpPr/>
            <p:nvPr/>
          </p:nvSpPr>
          <p:spPr>
            <a:xfrm>
              <a:off x="72754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0" name="pl1760"/>
            <p:cNvSpPr/>
            <p:nvPr/>
          </p:nvSpPr>
          <p:spPr>
            <a:xfrm>
              <a:off x="74907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1" name="pl1761"/>
            <p:cNvSpPr/>
            <p:nvPr/>
          </p:nvSpPr>
          <p:spPr>
            <a:xfrm>
              <a:off x="53379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2" name="pl1762"/>
            <p:cNvSpPr/>
            <p:nvPr/>
          </p:nvSpPr>
          <p:spPr>
            <a:xfrm>
              <a:off x="66296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3" name="pl1763"/>
            <p:cNvSpPr/>
            <p:nvPr/>
          </p:nvSpPr>
          <p:spPr>
            <a:xfrm>
              <a:off x="68449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4" name="pl1764"/>
            <p:cNvSpPr/>
            <p:nvPr/>
          </p:nvSpPr>
          <p:spPr>
            <a:xfrm>
              <a:off x="70602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5" name="pl1765"/>
            <p:cNvSpPr/>
            <p:nvPr/>
          </p:nvSpPr>
          <p:spPr>
            <a:xfrm>
              <a:off x="72754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6" name="pl1766"/>
            <p:cNvSpPr/>
            <p:nvPr/>
          </p:nvSpPr>
          <p:spPr>
            <a:xfrm>
              <a:off x="74907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7" name="tx1767"/>
            <p:cNvSpPr/>
            <p:nvPr/>
          </p:nvSpPr>
          <p:spPr>
            <a:xfrm>
              <a:off x="5306882"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68" name="tx1768"/>
            <p:cNvSpPr/>
            <p:nvPr/>
          </p:nvSpPr>
          <p:spPr>
            <a:xfrm>
              <a:off x="65674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69" name="tx1769"/>
            <p:cNvSpPr/>
            <p:nvPr/>
          </p:nvSpPr>
          <p:spPr>
            <a:xfrm>
              <a:off x="678276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70" name="tx1770"/>
            <p:cNvSpPr/>
            <p:nvPr/>
          </p:nvSpPr>
          <p:spPr>
            <a:xfrm>
              <a:off x="69980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71" name="tx1771"/>
            <p:cNvSpPr/>
            <p:nvPr/>
          </p:nvSpPr>
          <p:spPr>
            <a:xfrm>
              <a:off x="72133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72" name="tx1772"/>
            <p:cNvSpPr/>
            <p:nvPr/>
          </p:nvSpPr>
          <p:spPr>
            <a:xfrm>
              <a:off x="7397526"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73" name="tx1773"/>
            <p:cNvSpPr/>
            <p:nvPr/>
          </p:nvSpPr>
          <p:spPr>
            <a:xfrm>
              <a:off x="2092904" y="398022"/>
              <a:ext cx="34849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ECAR, 2000-2025</a:t>
              </a:r>
            </a:p>
          </p:txBody>
        </p:sp>
        <p:sp>
          <p:nvSpPr>
            <p:cNvPr id="1774" name="tx177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898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2039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856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61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225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0877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1828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354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49646"/>
              <a:ext cx="3434519" cy="602534"/>
            </a:xfrm>
            <a:custGeom>
              <a:avLst/>
              <a:gdLst/>
              <a:ahLst/>
              <a:cxnLst/>
              <a:rect l="0" t="0" r="0" b="0"/>
              <a:pathLst>
                <a:path w="3434519" h="602534">
                  <a:moveTo>
                    <a:pt x="0" y="100422"/>
                  </a:moveTo>
                  <a:lnTo>
                    <a:pt x="137380" y="133896"/>
                  </a:lnTo>
                  <a:lnTo>
                    <a:pt x="274761" y="100422"/>
                  </a:lnTo>
                  <a:lnTo>
                    <a:pt x="412142" y="66948"/>
                  </a:lnTo>
                  <a:lnTo>
                    <a:pt x="549523" y="33474"/>
                  </a:lnTo>
                  <a:lnTo>
                    <a:pt x="686903" y="0"/>
                  </a:lnTo>
                  <a:lnTo>
                    <a:pt x="824284" y="33474"/>
                  </a:lnTo>
                  <a:lnTo>
                    <a:pt x="961665" y="33474"/>
                  </a:lnTo>
                  <a:lnTo>
                    <a:pt x="1099046" y="66948"/>
                  </a:lnTo>
                  <a:lnTo>
                    <a:pt x="1236427" y="0"/>
                  </a:lnTo>
                  <a:lnTo>
                    <a:pt x="1373807" y="33474"/>
                  </a:lnTo>
                  <a:lnTo>
                    <a:pt x="1511188" y="33474"/>
                  </a:lnTo>
                  <a:lnTo>
                    <a:pt x="1648569" y="33474"/>
                  </a:lnTo>
                  <a:lnTo>
                    <a:pt x="1785950" y="133896"/>
                  </a:lnTo>
                  <a:lnTo>
                    <a:pt x="1923331" y="167370"/>
                  </a:lnTo>
                  <a:lnTo>
                    <a:pt x="2060711" y="133896"/>
                  </a:lnTo>
                  <a:lnTo>
                    <a:pt x="2198092" y="167370"/>
                  </a:lnTo>
                  <a:lnTo>
                    <a:pt x="2335473" y="301267"/>
                  </a:lnTo>
                  <a:lnTo>
                    <a:pt x="2472854" y="267793"/>
                  </a:lnTo>
                  <a:lnTo>
                    <a:pt x="2610235" y="468638"/>
                  </a:lnTo>
                  <a:lnTo>
                    <a:pt x="2747615" y="569060"/>
                  </a:lnTo>
                  <a:lnTo>
                    <a:pt x="2884996" y="602534"/>
                  </a:lnTo>
                  <a:lnTo>
                    <a:pt x="3022377" y="502112"/>
                  </a:lnTo>
                  <a:lnTo>
                    <a:pt x="3159758" y="401689"/>
                  </a:lnTo>
                  <a:lnTo>
                    <a:pt x="3297139" y="368215"/>
                  </a:lnTo>
                  <a:lnTo>
                    <a:pt x="3434519" y="368215"/>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016594"/>
              <a:ext cx="3434519" cy="1071173"/>
            </a:xfrm>
            <a:custGeom>
              <a:avLst/>
              <a:gdLst/>
              <a:ahLst/>
              <a:cxnLst/>
              <a:rect l="0" t="0" r="0" b="0"/>
              <a:pathLst>
                <a:path w="3434519" h="1071173">
                  <a:moveTo>
                    <a:pt x="0" y="1071173"/>
                  </a:moveTo>
                  <a:lnTo>
                    <a:pt x="137380" y="1004224"/>
                  </a:lnTo>
                  <a:lnTo>
                    <a:pt x="274761" y="1004224"/>
                  </a:lnTo>
                  <a:lnTo>
                    <a:pt x="412142" y="937276"/>
                  </a:lnTo>
                  <a:lnTo>
                    <a:pt x="549523" y="836853"/>
                  </a:lnTo>
                  <a:lnTo>
                    <a:pt x="686903" y="803379"/>
                  </a:lnTo>
                  <a:lnTo>
                    <a:pt x="824284" y="836853"/>
                  </a:lnTo>
                  <a:lnTo>
                    <a:pt x="961665" y="870328"/>
                  </a:lnTo>
                  <a:lnTo>
                    <a:pt x="1099046" y="736431"/>
                  </a:lnTo>
                  <a:lnTo>
                    <a:pt x="1236427" y="636008"/>
                  </a:lnTo>
                  <a:lnTo>
                    <a:pt x="1373807" y="535586"/>
                  </a:lnTo>
                  <a:lnTo>
                    <a:pt x="1511188" y="401689"/>
                  </a:lnTo>
                  <a:lnTo>
                    <a:pt x="1648569" y="401689"/>
                  </a:lnTo>
                  <a:lnTo>
                    <a:pt x="1785950" y="368215"/>
                  </a:lnTo>
                  <a:lnTo>
                    <a:pt x="1923331" y="301267"/>
                  </a:lnTo>
                  <a:lnTo>
                    <a:pt x="2060711" y="234319"/>
                  </a:lnTo>
                  <a:lnTo>
                    <a:pt x="2198092" y="200844"/>
                  </a:lnTo>
                  <a:lnTo>
                    <a:pt x="2335473" y="167370"/>
                  </a:lnTo>
                  <a:lnTo>
                    <a:pt x="2472854" y="133896"/>
                  </a:lnTo>
                  <a:lnTo>
                    <a:pt x="2610235" y="100422"/>
                  </a:lnTo>
                  <a:lnTo>
                    <a:pt x="2747615" y="267793"/>
                  </a:lnTo>
                  <a:lnTo>
                    <a:pt x="2884996" y="234319"/>
                  </a:lnTo>
                  <a:lnTo>
                    <a:pt x="3022377" y="33474"/>
                  </a:lnTo>
                  <a:lnTo>
                    <a:pt x="3159758" y="6694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40651" cap="flat">
              <a:solidFill>
                <a:srgbClr val="1CABE2">
                  <a:alpha val="100000"/>
                </a:srgbClr>
              </a:solidFill>
              <a:prstDash val="solid"/>
              <a:round/>
            </a:ln>
          </p:spPr>
          <p:txBody>
            <a:bodyPr/>
            <a:lstStyle/>
            <a:p>
              <a:endParaRPr/>
            </a:p>
          </p:txBody>
        </p:sp>
        <p:sp>
          <p:nvSpPr>
            <p:cNvPr id="33" name="tx33"/>
            <p:cNvSpPr/>
            <p:nvPr/>
          </p:nvSpPr>
          <p:spPr>
            <a:xfrm>
              <a:off x="1022520" y="1877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 name="tx34"/>
            <p:cNvSpPr/>
            <p:nvPr/>
          </p:nvSpPr>
          <p:spPr>
            <a:xfrm>
              <a:off x="1709424" y="18107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5" name="tx35"/>
            <p:cNvSpPr/>
            <p:nvPr/>
          </p:nvSpPr>
          <p:spPr>
            <a:xfrm>
              <a:off x="2396328" y="1877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 name="tx36"/>
            <p:cNvSpPr/>
            <p:nvPr/>
          </p:nvSpPr>
          <p:spPr>
            <a:xfrm>
              <a:off x="3083232" y="19781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632755" y="18442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 name="tx38"/>
            <p:cNvSpPr/>
            <p:nvPr/>
          </p:nvSpPr>
          <p:spPr>
            <a:xfrm>
              <a:off x="4457040" y="201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 name="tx39"/>
            <p:cNvSpPr/>
            <p:nvPr/>
          </p:nvSpPr>
          <p:spPr>
            <a:xfrm>
              <a:off x="707191" y="370987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37513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403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7090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3616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1412733"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609854" y="1403693"/>
              <a:ext cx="238043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ECAR, 2000-2025</a:t>
              </a:r>
            </a:p>
          </p:txBody>
        </p:sp>
        <p:sp>
          <p:nvSpPr>
            <p:cNvPr id="69" name="pl69"/>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40651" cap="flat">
              <a:solidFill>
                <a:srgbClr val="1CABE2">
                  <a:alpha val="100000"/>
                </a:srgbClr>
              </a:solidFill>
              <a:prstDash val="solid"/>
              <a:round/>
            </a:ln>
          </p:spPr>
          <p:txBody>
            <a:bodyPr/>
            <a:lstStyle/>
            <a:p>
              <a:endParaRPr/>
            </a:p>
          </p:txBody>
        </p:sp>
        <p:sp>
          <p:nvSpPr>
            <p:cNvPr id="95" name="tx95"/>
            <p:cNvSpPr/>
            <p:nvPr/>
          </p:nvSpPr>
          <p:spPr>
            <a:xfrm>
              <a:off x="5350381"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5335" y="2137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6724189" y="2224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11093" y="23562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39963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01" name="tx101"/>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5728499"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29" name="pl129"/>
            <p:cNvSpPr/>
            <p:nvPr/>
          </p:nvSpPr>
          <p:spPr>
            <a:xfrm>
              <a:off x="259193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217845"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7843755"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90489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653080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rc138"/>
            <p:cNvSpPr/>
            <p:nvPr/>
          </p:nvSpPr>
          <p:spPr>
            <a:xfrm>
              <a:off x="1278981" y="5796461"/>
              <a:ext cx="4742826" cy="100422"/>
            </a:xfrm>
            <a:prstGeom prst="rect">
              <a:avLst/>
            </a:prstGeom>
            <a:solidFill>
              <a:srgbClr val="1CABE2">
                <a:alpha val="80000"/>
              </a:srgbClr>
            </a:solidFill>
          </p:spPr>
          <p:txBody>
            <a:bodyPr/>
            <a:lstStyle/>
            <a:p>
              <a:endParaRPr/>
            </a:p>
          </p:txBody>
        </p:sp>
        <p:sp>
          <p:nvSpPr>
            <p:cNvPr id="139" name="rc139"/>
            <p:cNvSpPr/>
            <p:nvPr/>
          </p:nvSpPr>
          <p:spPr>
            <a:xfrm>
              <a:off x="1278981" y="5670933"/>
              <a:ext cx="7357943" cy="100422"/>
            </a:xfrm>
            <a:prstGeom prst="rect">
              <a:avLst/>
            </a:prstGeom>
            <a:solidFill>
              <a:srgbClr val="1CABE2">
                <a:alpha val="80000"/>
              </a:srgbClr>
            </a:solidFill>
          </p:spPr>
          <p:txBody>
            <a:bodyPr/>
            <a:lstStyle/>
            <a:p>
              <a:endParaRPr/>
            </a:p>
          </p:txBody>
        </p:sp>
        <p:sp>
          <p:nvSpPr>
            <p:cNvPr id="140" name="rc140"/>
            <p:cNvSpPr/>
            <p:nvPr/>
          </p:nvSpPr>
          <p:spPr>
            <a:xfrm>
              <a:off x="1278981" y="5545405"/>
              <a:ext cx="6604438" cy="100422"/>
            </a:xfrm>
            <a:prstGeom prst="rect">
              <a:avLst/>
            </a:prstGeom>
            <a:solidFill>
              <a:srgbClr val="1CABE2">
                <a:alpha val="80000"/>
              </a:srgbClr>
            </a:solidFill>
          </p:spPr>
          <p:txBody>
            <a:bodyPr/>
            <a:lstStyle/>
            <a:p>
              <a:endParaRPr/>
            </a:p>
          </p:txBody>
        </p:sp>
        <p:sp>
          <p:nvSpPr>
            <p:cNvPr id="141" name="tx141"/>
            <p:cNvSpPr/>
            <p:nvPr/>
          </p:nvSpPr>
          <p:spPr>
            <a:xfrm>
              <a:off x="5342589" y="5774049"/>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361,000</a:t>
              </a:r>
            </a:p>
          </p:txBody>
        </p:sp>
        <p:sp>
          <p:nvSpPr>
            <p:cNvPr id="142" name="tx142"/>
            <p:cNvSpPr/>
            <p:nvPr/>
          </p:nvSpPr>
          <p:spPr>
            <a:xfrm>
              <a:off x="7957706" y="5648521"/>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560,000</a:t>
              </a:r>
            </a:p>
          </p:txBody>
        </p:sp>
        <p:sp>
          <p:nvSpPr>
            <p:cNvPr id="143" name="tx143"/>
            <p:cNvSpPr/>
            <p:nvPr/>
          </p:nvSpPr>
          <p:spPr>
            <a:xfrm>
              <a:off x="7204201" y="552299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503,000</a:t>
              </a:r>
            </a:p>
          </p:txBody>
        </p:sp>
        <p:sp>
          <p:nvSpPr>
            <p:cNvPr id="144" name="tx144"/>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5" name="tx145"/>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46" name="tx146"/>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7" name="tx147"/>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48" name="tx148"/>
            <p:cNvSpPr/>
            <p:nvPr/>
          </p:nvSpPr>
          <p:spPr>
            <a:xfrm>
              <a:off x="3445818"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49" name="tx149"/>
            <p:cNvSpPr/>
            <p:nvPr/>
          </p:nvSpPr>
          <p:spPr>
            <a:xfrm>
              <a:off x="6071728"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50" name="tx150"/>
            <p:cNvSpPr/>
            <p:nvPr/>
          </p:nvSpPr>
          <p:spPr>
            <a:xfrm>
              <a:off x="911084" y="5286106"/>
              <a:ext cx="351554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ECAR</a:t>
              </a:r>
            </a:p>
          </p:txBody>
        </p:sp>
        <p:sp>
          <p:nvSpPr>
            <p:cNvPr id="151" name="tx151"/>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3" name="tx153"/>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DTP3 coverage of 87%.
DTP3 coverage (87%) was 5 percentage points lower than in 2019 (92%).
This equates to 503,000 undervaccinated children in 2025 compared to 361,000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56" name="Group 155"/>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40651" cap="flat">
              <a:solidFill>
                <a:srgbClr val="1CABE2">
                  <a:alpha val="100000"/>
                </a:srgbClr>
              </a:solidFill>
              <a:prstDash val="solid"/>
              <a:round/>
            </a:ln>
          </p:spPr>
          <p:txBody>
            <a:bodyPr/>
            <a:lstStyle/>
            <a:p>
              <a:endParaRPr/>
            </a:p>
          </p:txBody>
        </p:sp>
        <p:sp>
          <p:nvSpPr>
            <p:cNvPr id="27" name="tx27"/>
            <p:cNvSpPr/>
            <p:nvPr/>
          </p:nvSpPr>
          <p:spPr>
            <a:xfrm>
              <a:off x="1022520"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 name="tx28"/>
            <p:cNvSpPr/>
            <p:nvPr/>
          </p:nvSpPr>
          <p:spPr>
            <a:xfrm>
              <a:off x="1513166"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9" name="tx29"/>
            <p:cNvSpPr/>
            <p:nvPr/>
          </p:nvSpPr>
          <p:spPr>
            <a:xfrm>
              <a:off x="2003812"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 name="tx30"/>
            <p:cNvSpPr/>
            <p:nvPr/>
          </p:nvSpPr>
          <p:spPr>
            <a:xfrm>
              <a:off x="2494457"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1" name="tx31"/>
            <p:cNvSpPr/>
            <p:nvPr/>
          </p:nvSpPr>
          <p:spPr>
            <a:xfrm>
              <a:off x="2985103"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2" name="tx32"/>
            <p:cNvSpPr/>
            <p:nvPr/>
          </p:nvSpPr>
          <p:spPr>
            <a:xfrm>
              <a:off x="3475749"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 name="tx33"/>
            <p:cNvSpPr/>
            <p:nvPr/>
          </p:nvSpPr>
          <p:spPr>
            <a:xfrm>
              <a:off x="3966394"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 name="tx34"/>
            <p:cNvSpPr/>
            <p:nvPr/>
          </p:nvSpPr>
          <p:spPr>
            <a:xfrm>
              <a:off x="4457040"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1412733"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48" name="pl48"/>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09854" y="1403693"/>
              <a:ext cx="238043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ECAR,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40651" cap="flat">
              <a:solidFill>
                <a:srgbClr val="1CABE2">
                  <a:alpha val="100000"/>
                </a:srgbClr>
              </a:solidFill>
              <a:prstDash val="solid"/>
              <a:round/>
            </a:ln>
          </p:spPr>
          <p:txBody>
            <a:bodyPr/>
            <a:lstStyle/>
            <a:p>
              <a:endParaRPr/>
            </a:p>
          </p:txBody>
        </p:sp>
        <p:sp>
          <p:nvSpPr>
            <p:cNvPr id="82" name="tx82"/>
            <p:cNvSpPr/>
            <p:nvPr/>
          </p:nvSpPr>
          <p:spPr>
            <a:xfrm>
              <a:off x="5350381" y="245929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5" name="tx85"/>
            <p:cNvSpPr/>
            <p:nvPr/>
          </p:nvSpPr>
          <p:spPr>
            <a:xfrm>
              <a:off x="6822318"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7312964"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7803609" y="271169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8294255" y="309240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9" name="tx89"/>
            <p:cNvSpPr/>
            <p:nvPr/>
          </p:nvSpPr>
          <p:spPr>
            <a:xfrm>
              <a:off x="8784901"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1" name="pl101"/>
            <p:cNvSpPr/>
            <p:nvPr/>
          </p:nvSpPr>
          <p:spPr>
            <a:xfrm>
              <a:off x="5728499"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2" name="pl102"/>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3" name="pl103"/>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pl104"/>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5" name="pl105"/>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59193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5217845"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7843755"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90489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53080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278981" y="5795103"/>
              <a:ext cx="4742826" cy="101509"/>
            </a:xfrm>
            <a:prstGeom prst="rect">
              <a:avLst/>
            </a:prstGeom>
            <a:solidFill>
              <a:srgbClr val="1CABE2">
                <a:alpha val="80000"/>
              </a:srgbClr>
            </a:solidFill>
          </p:spPr>
          <p:txBody>
            <a:bodyPr/>
            <a:lstStyle/>
            <a:p>
              <a:endParaRPr/>
            </a:p>
          </p:txBody>
        </p:sp>
        <p:sp>
          <p:nvSpPr>
            <p:cNvPr id="125" name="rc125"/>
            <p:cNvSpPr/>
            <p:nvPr/>
          </p:nvSpPr>
          <p:spPr>
            <a:xfrm>
              <a:off x="1278981" y="5668216"/>
              <a:ext cx="7357943" cy="101509"/>
            </a:xfrm>
            <a:prstGeom prst="rect">
              <a:avLst/>
            </a:prstGeom>
            <a:solidFill>
              <a:srgbClr val="1CABE2">
                <a:alpha val="80000"/>
              </a:srgbClr>
            </a:solidFill>
          </p:spPr>
          <p:txBody>
            <a:bodyPr/>
            <a:lstStyle/>
            <a:p>
              <a:endParaRPr/>
            </a:p>
          </p:txBody>
        </p:sp>
        <p:sp>
          <p:nvSpPr>
            <p:cNvPr id="126" name="rc126"/>
            <p:cNvSpPr/>
            <p:nvPr/>
          </p:nvSpPr>
          <p:spPr>
            <a:xfrm>
              <a:off x="1278981" y="5541330"/>
              <a:ext cx="6604438" cy="101509"/>
            </a:xfrm>
            <a:prstGeom prst="rect">
              <a:avLst/>
            </a:prstGeom>
            <a:solidFill>
              <a:srgbClr val="1CABE2">
                <a:alpha val="80000"/>
              </a:srgbClr>
            </a:solidFill>
          </p:spPr>
          <p:txBody>
            <a:bodyPr/>
            <a:lstStyle/>
            <a:p>
              <a:endParaRPr/>
            </a:p>
          </p:txBody>
        </p:sp>
        <p:sp>
          <p:nvSpPr>
            <p:cNvPr id="127" name="tx127"/>
            <p:cNvSpPr/>
            <p:nvPr/>
          </p:nvSpPr>
          <p:spPr>
            <a:xfrm>
              <a:off x="5342589" y="5773234"/>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361,000</a:t>
              </a:r>
            </a:p>
          </p:txBody>
        </p:sp>
        <p:sp>
          <p:nvSpPr>
            <p:cNvPr id="128" name="tx128"/>
            <p:cNvSpPr/>
            <p:nvPr/>
          </p:nvSpPr>
          <p:spPr>
            <a:xfrm>
              <a:off x="7957706" y="5646348"/>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560,000</a:t>
              </a:r>
            </a:p>
          </p:txBody>
        </p:sp>
        <p:sp>
          <p:nvSpPr>
            <p:cNvPr id="129" name="tx129"/>
            <p:cNvSpPr/>
            <p:nvPr/>
          </p:nvSpPr>
          <p:spPr>
            <a:xfrm>
              <a:off x="7204201" y="5519462"/>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503,000</a:t>
              </a:r>
            </a:p>
          </p:txBody>
        </p:sp>
        <p:sp>
          <p:nvSpPr>
            <p:cNvPr id="130" name="tx130"/>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1" name="tx131"/>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2" name="tx132"/>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3" name="tx133"/>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4" name="tx134"/>
            <p:cNvSpPr/>
            <p:nvPr/>
          </p:nvSpPr>
          <p:spPr>
            <a:xfrm>
              <a:off x="3445818"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35" name="tx135"/>
            <p:cNvSpPr/>
            <p:nvPr/>
          </p:nvSpPr>
          <p:spPr>
            <a:xfrm>
              <a:off x="6071728"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36" name="tx136"/>
            <p:cNvSpPr/>
            <p:nvPr/>
          </p:nvSpPr>
          <p:spPr>
            <a:xfrm>
              <a:off x="911084" y="5281760"/>
              <a:ext cx="351554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ECAR</a:t>
              </a:r>
            </a:p>
          </p:txBody>
        </p:sp>
        <p:sp>
          <p:nvSpPr>
            <p:cNvPr id="137" name="tx13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DTP3 coverage of 87%.
DTP3 coverage (87%) was 5 percentage points lower than in 2019 (92%).
This equates to 503,000 undervaccinated children in 2025 compared to 361,000 undervaccinated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42" name="Group 141"/>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ECAR, 3 out of 21 (14%) countries had DTP3 coverage below 70% in 2025. These are Azerbaijan, Kazakhstan, and Romania.
These countries account for approximately 689,000 (18%) of the total annual cohort of surviving infants in the region.
There were 11 (52%) countries that achieved DTP3 of 90% or higher, accounting for 2.7 million (69%)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11 countries achieved at least 90% DTP3 coverage, while 3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8671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681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2690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20167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7176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4185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3028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30280" y="1430554"/>
              <a:ext cx="1461609" cy="35887"/>
            </a:xfrm>
            <a:custGeom>
              <a:avLst/>
              <a:gdLst/>
              <a:ahLst/>
              <a:cxnLst/>
              <a:rect l="0" t="0" r="0" b="0"/>
              <a:pathLst>
                <a:path w="1461609" h="35887">
                  <a:moveTo>
                    <a:pt x="0" y="0"/>
                  </a:moveTo>
                  <a:lnTo>
                    <a:pt x="208801" y="0"/>
                  </a:lnTo>
                  <a:lnTo>
                    <a:pt x="417602" y="11962"/>
                  </a:lnTo>
                  <a:lnTo>
                    <a:pt x="626404" y="11962"/>
                  </a:lnTo>
                  <a:lnTo>
                    <a:pt x="835205" y="23925"/>
                  </a:lnTo>
                  <a:lnTo>
                    <a:pt x="1044007" y="23925"/>
                  </a:lnTo>
                  <a:lnTo>
                    <a:pt x="1252808" y="23925"/>
                  </a:lnTo>
                  <a:lnTo>
                    <a:pt x="1461609" y="35887"/>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30280" y="1430554"/>
              <a:ext cx="1461609" cy="35887"/>
            </a:xfrm>
            <a:custGeom>
              <a:avLst/>
              <a:gdLst/>
              <a:ahLst/>
              <a:cxnLst/>
              <a:rect l="0" t="0" r="0" b="0"/>
              <a:pathLst>
                <a:path w="1461609" h="35887">
                  <a:moveTo>
                    <a:pt x="0" y="0"/>
                  </a:moveTo>
                  <a:lnTo>
                    <a:pt x="208801" y="0"/>
                  </a:lnTo>
                  <a:lnTo>
                    <a:pt x="417602" y="11962"/>
                  </a:lnTo>
                  <a:lnTo>
                    <a:pt x="626404" y="11962"/>
                  </a:lnTo>
                  <a:lnTo>
                    <a:pt x="835205" y="23925"/>
                  </a:lnTo>
                  <a:lnTo>
                    <a:pt x="1044007" y="23925"/>
                  </a:lnTo>
                  <a:lnTo>
                    <a:pt x="1252808" y="23925"/>
                  </a:lnTo>
                  <a:lnTo>
                    <a:pt x="1461609" y="35887"/>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3028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30280" y="1430554"/>
              <a:ext cx="1461609" cy="35887"/>
            </a:xfrm>
            <a:custGeom>
              <a:avLst/>
              <a:gdLst/>
              <a:ahLst/>
              <a:cxnLst/>
              <a:rect l="0" t="0" r="0" b="0"/>
              <a:pathLst>
                <a:path w="1461609" h="35887">
                  <a:moveTo>
                    <a:pt x="0" y="0"/>
                  </a:moveTo>
                  <a:lnTo>
                    <a:pt x="208801" y="0"/>
                  </a:lnTo>
                  <a:lnTo>
                    <a:pt x="417602" y="11962"/>
                  </a:lnTo>
                  <a:lnTo>
                    <a:pt x="626404" y="11962"/>
                  </a:lnTo>
                  <a:lnTo>
                    <a:pt x="835205" y="23925"/>
                  </a:lnTo>
                  <a:lnTo>
                    <a:pt x="1044007" y="23925"/>
                  </a:lnTo>
                  <a:lnTo>
                    <a:pt x="1252808" y="23925"/>
                  </a:lnTo>
                  <a:lnTo>
                    <a:pt x="1461609" y="35887"/>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30280" y="1430554"/>
              <a:ext cx="1461609" cy="35887"/>
            </a:xfrm>
            <a:custGeom>
              <a:avLst/>
              <a:gdLst/>
              <a:ahLst/>
              <a:cxnLst/>
              <a:rect l="0" t="0" r="0" b="0"/>
              <a:pathLst>
                <a:path w="1461609" h="35887">
                  <a:moveTo>
                    <a:pt x="0" y="0"/>
                  </a:moveTo>
                  <a:lnTo>
                    <a:pt x="208801" y="0"/>
                  </a:lnTo>
                  <a:lnTo>
                    <a:pt x="417602" y="11962"/>
                  </a:lnTo>
                  <a:lnTo>
                    <a:pt x="626404" y="11962"/>
                  </a:lnTo>
                  <a:lnTo>
                    <a:pt x="835205" y="23925"/>
                  </a:lnTo>
                  <a:lnTo>
                    <a:pt x="1044007" y="23925"/>
                  </a:lnTo>
                  <a:lnTo>
                    <a:pt x="1252808" y="23925"/>
                  </a:lnTo>
                  <a:lnTo>
                    <a:pt x="1461609" y="35887"/>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769991" y="12504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 name="tx28"/>
            <p:cNvSpPr/>
            <p:nvPr/>
          </p:nvSpPr>
          <p:spPr>
            <a:xfrm>
              <a:off x="978792" y="12504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 name="tx29"/>
            <p:cNvSpPr/>
            <p:nvPr/>
          </p:nvSpPr>
          <p:spPr>
            <a:xfrm>
              <a:off x="1187593"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0" name="tx30"/>
            <p:cNvSpPr/>
            <p:nvPr/>
          </p:nvSpPr>
          <p:spPr>
            <a:xfrm>
              <a:off x="1396395"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 name="tx31"/>
            <p:cNvSpPr/>
            <p:nvPr/>
          </p:nvSpPr>
          <p:spPr>
            <a:xfrm>
              <a:off x="1605196"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2" name="tx32"/>
            <p:cNvSpPr/>
            <p:nvPr/>
          </p:nvSpPr>
          <p:spPr>
            <a:xfrm>
              <a:off x="1813998"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3" name="tx33"/>
            <p:cNvSpPr/>
            <p:nvPr/>
          </p:nvSpPr>
          <p:spPr>
            <a:xfrm>
              <a:off x="2022799"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4" name="tx34"/>
            <p:cNvSpPr/>
            <p:nvPr/>
          </p:nvSpPr>
          <p:spPr>
            <a:xfrm>
              <a:off x="2231601" y="12863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5" name="rc35"/>
            <p:cNvSpPr/>
            <p:nvPr/>
          </p:nvSpPr>
          <p:spPr>
            <a:xfrm>
              <a:off x="757200" y="2358593"/>
              <a:ext cx="1607770" cy="1000072"/>
            </a:xfrm>
            <a:prstGeom prst="rect">
              <a:avLst/>
            </a:prstGeom>
            <a:solidFill>
              <a:srgbClr val="EBEBEB">
                <a:alpha val="100000"/>
              </a:srgbClr>
            </a:solidFill>
          </p:spPr>
          <p:txBody>
            <a:bodyPr/>
            <a:lstStyle/>
            <a:p>
              <a:endParaRPr/>
            </a:p>
          </p:txBody>
        </p:sp>
        <p:sp>
          <p:nvSpPr>
            <p:cNvPr id="36" name="pl36"/>
            <p:cNvSpPr/>
            <p:nvPr/>
          </p:nvSpPr>
          <p:spPr>
            <a:xfrm>
              <a:off x="757200" y="31517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28526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5535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3012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30021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27031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3028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30280" y="2774891"/>
              <a:ext cx="1461609" cy="59812"/>
            </a:xfrm>
            <a:custGeom>
              <a:avLst/>
              <a:gdLst/>
              <a:ahLst/>
              <a:cxnLst/>
              <a:rect l="0" t="0" r="0" b="0"/>
              <a:pathLst>
                <a:path w="1461609" h="59812">
                  <a:moveTo>
                    <a:pt x="0" y="23925"/>
                  </a:moveTo>
                  <a:lnTo>
                    <a:pt x="208801" y="11962"/>
                  </a:lnTo>
                  <a:lnTo>
                    <a:pt x="417602" y="35887"/>
                  </a:lnTo>
                  <a:lnTo>
                    <a:pt x="626404" y="59812"/>
                  </a:lnTo>
                  <a:lnTo>
                    <a:pt x="835205" y="35887"/>
                  </a:lnTo>
                  <a:lnTo>
                    <a:pt x="1044007" y="23925"/>
                  </a:lnTo>
                  <a:lnTo>
                    <a:pt x="1252808" y="0"/>
                  </a:lnTo>
                  <a:lnTo>
                    <a:pt x="1461609" y="23925"/>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30280" y="2774891"/>
              <a:ext cx="1461609" cy="59812"/>
            </a:xfrm>
            <a:custGeom>
              <a:avLst/>
              <a:gdLst/>
              <a:ahLst/>
              <a:cxnLst/>
              <a:rect l="0" t="0" r="0" b="0"/>
              <a:pathLst>
                <a:path w="1461609" h="59812">
                  <a:moveTo>
                    <a:pt x="0" y="23925"/>
                  </a:moveTo>
                  <a:lnTo>
                    <a:pt x="208801" y="11962"/>
                  </a:lnTo>
                  <a:lnTo>
                    <a:pt x="417602" y="35887"/>
                  </a:lnTo>
                  <a:lnTo>
                    <a:pt x="626404" y="59812"/>
                  </a:lnTo>
                  <a:lnTo>
                    <a:pt x="835205" y="35887"/>
                  </a:lnTo>
                  <a:lnTo>
                    <a:pt x="1044007" y="23925"/>
                  </a:lnTo>
                  <a:lnTo>
                    <a:pt x="1252808" y="0"/>
                  </a:lnTo>
                  <a:lnTo>
                    <a:pt x="1461609" y="23925"/>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3028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30280" y="2774891"/>
              <a:ext cx="1461609" cy="59812"/>
            </a:xfrm>
            <a:custGeom>
              <a:avLst/>
              <a:gdLst/>
              <a:ahLst/>
              <a:cxnLst/>
              <a:rect l="0" t="0" r="0" b="0"/>
              <a:pathLst>
                <a:path w="1461609" h="59812">
                  <a:moveTo>
                    <a:pt x="0" y="23925"/>
                  </a:moveTo>
                  <a:lnTo>
                    <a:pt x="208801" y="11962"/>
                  </a:lnTo>
                  <a:lnTo>
                    <a:pt x="417602" y="35887"/>
                  </a:lnTo>
                  <a:lnTo>
                    <a:pt x="626404" y="59812"/>
                  </a:lnTo>
                  <a:lnTo>
                    <a:pt x="835205" y="35887"/>
                  </a:lnTo>
                  <a:lnTo>
                    <a:pt x="1044007" y="23925"/>
                  </a:lnTo>
                  <a:lnTo>
                    <a:pt x="1252808" y="0"/>
                  </a:lnTo>
                  <a:lnTo>
                    <a:pt x="1461609" y="23925"/>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30280" y="2774891"/>
              <a:ext cx="1461609" cy="59812"/>
            </a:xfrm>
            <a:custGeom>
              <a:avLst/>
              <a:gdLst/>
              <a:ahLst/>
              <a:cxnLst/>
              <a:rect l="0" t="0" r="0" b="0"/>
              <a:pathLst>
                <a:path w="1461609" h="59812">
                  <a:moveTo>
                    <a:pt x="0" y="23925"/>
                  </a:moveTo>
                  <a:lnTo>
                    <a:pt x="208801" y="11962"/>
                  </a:lnTo>
                  <a:lnTo>
                    <a:pt x="417602" y="35887"/>
                  </a:lnTo>
                  <a:lnTo>
                    <a:pt x="626404" y="59812"/>
                  </a:lnTo>
                  <a:lnTo>
                    <a:pt x="835205" y="35887"/>
                  </a:lnTo>
                  <a:lnTo>
                    <a:pt x="1044007" y="23925"/>
                  </a:lnTo>
                  <a:lnTo>
                    <a:pt x="1252808" y="0"/>
                  </a:lnTo>
                  <a:lnTo>
                    <a:pt x="1461609" y="23925"/>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769991"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8" name="tx58"/>
            <p:cNvSpPr/>
            <p:nvPr/>
          </p:nvSpPr>
          <p:spPr>
            <a:xfrm>
              <a:off x="978792" y="2606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9" name="tx59"/>
            <p:cNvSpPr/>
            <p:nvPr/>
          </p:nvSpPr>
          <p:spPr>
            <a:xfrm>
              <a:off x="1187593" y="26306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0" name="tx60"/>
            <p:cNvSpPr/>
            <p:nvPr/>
          </p:nvSpPr>
          <p:spPr>
            <a:xfrm>
              <a:off x="1396395" y="26545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1" name="tx61"/>
            <p:cNvSpPr/>
            <p:nvPr/>
          </p:nvSpPr>
          <p:spPr>
            <a:xfrm>
              <a:off x="1605196" y="26306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2" name="tx62"/>
            <p:cNvSpPr/>
            <p:nvPr/>
          </p:nvSpPr>
          <p:spPr>
            <a:xfrm>
              <a:off x="1813998"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3" name="tx63"/>
            <p:cNvSpPr/>
            <p:nvPr/>
          </p:nvSpPr>
          <p:spPr>
            <a:xfrm>
              <a:off x="2022799" y="2594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4" name="tx64"/>
            <p:cNvSpPr/>
            <p:nvPr/>
          </p:nvSpPr>
          <p:spPr>
            <a:xfrm>
              <a:off x="2231601"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5" name="rc65"/>
            <p:cNvSpPr/>
            <p:nvPr/>
          </p:nvSpPr>
          <p:spPr>
            <a:xfrm>
              <a:off x="757200" y="3643117"/>
              <a:ext cx="1607770" cy="1000072"/>
            </a:xfrm>
            <a:prstGeom prst="rect">
              <a:avLst/>
            </a:prstGeom>
            <a:solidFill>
              <a:srgbClr val="EBEBEB">
                <a:alpha val="100000"/>
              </a:srgbClr>
            </a:solidFill>
          </p:spPr>
          <p:txBody>
            <a:bodyPr/>
            <a:lstStyle/>
            <a:p>
              <a:endParaRPr/>
            </a:p>
          </p:txBody>
        </p:sp>
        <p:sp>
          <p:nvSpPr>
            <p:cNvPr id="66" name="pl66"/>
            <p:cNvSpPr/>
            <p:nvPr/>
          </p:nvSpPr>
          <p:spPr>
            <a:xfrm>
              <a:off x="757200" y="44362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413717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3838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5857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42867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39876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3028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30280" y="4047453"/>
              <a:ext cx="1461609" cy="155513"/>
            </a:xfrm>
            <a:custGeom>
              <a:avLst/>
              <a:gdLst/>
              <a:ahLst/>
              <a:cxnLst/>
              <a:rect l="0" t="0" r="0" b="0"/>
              <a:pathLst>
                <a:path w="1461609" h="155513">
                  <a:moveTo>
                    <a:pt x="0" y="11962"/>
                  </a:moveTo>
                  <a:lnTo>
                    <a:pt x="208801" y="0"/>
                  </a:lnTo>
                  <a:lnTo>
                    <a:pt x="417602" y="95700"/>
                  </a:lnTo>
                  <a:lnTo>
                    <a:pt x="626404" y="71775"/>
                  </a:lnTo>
                  <a:lnTo>
                    <a:pt x="835205" y="59812"/>
                  </a:lnTo>
                  <a:lnTo>
                    <a:pt x="1044007" y="107663"/>
                  </a:lnTo>
                  <a:lnTo>
                    <a:pt x="1252808" y="119625"/>
                  </a:lnTo>
                  <a:lnTo>
                    <a:pt x="1461609" y="155513"/>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30280" y="4047453"/>
              <a:ext cx="1461609" cy="155513"/>
            </a:xfrm>
            <a:custGeom>
              <a:avLst/>
              <a:gdLst/>
              <a:ahLst/>
              <a:cxnLst/>
              <a:rect l="0" t="0" r="0" b="0"/>
              <a:pathLst>
                <a:path w="1461609" h="155513">
                  <a:moveTo>
                    <a:pt x="0" y="11962"/>
                  </a:moveTo>
                  <a:lnTo>
                    <a:pt x="208801" y="0"/>
                  </a:lnTo>
                  <a:lnTo>
                    <a:pt x="417602" y="95700"/>
                  </a:lnTo>
                  <a:lnTo>
                    <a:pt x="626404" y="71775"/>
                  </a:lnTo>
                  <a:lnTo>
                    <a:pt x="835205" y="59812"/>
                  </a:lnTo>
                  <a:lnTo>
                    <a:pt x="1044007" y="107663"/>
                  </a:lnTo>
                  <a:lnTo>
                    <a:pt x="1252808" y="119625"/>
                  </a:lnTo>
                  <a:lnTo>
                    <a:pt x="1461609" y="155513"/>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3028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30280" y="4047453"/>
              <a:ext cx="1461609" cy="155513"/>
            </a:xfrm>
            <a:custGeom>
              <a:avLst/>
              <a:gdLst/>
              <a:ahLst/>
              <a:cxnLst/>
              <a:rect l="0" t="0" r="0" b="0"/>
              <a:pathLst>
                <a:path w="1461609" h="155513">
                  <a:moveTo>
                    <a:pt x="0" y="11962"/>
                  </a:moveTo>
                  <a:lnTo>
                    <a:pt x="208801" y="0"/>
                  </a:lnTo>
                  <a:lnTo>
                    <a:pt x="417602" y="95700"/>
                  </a:lnTo>
                  <a:lnTo>
                    <a:pt x="626404" y="71775"/>
                  </a:lnTo>
                  <a:lnTo>
                    <a:pt x="835205" y="59812"/>
                  </a:lnTo>
                  <a:lnTo>
                    <a:pt x="1044007" y="107663"/>
                  </a:lnTo>
                  <a:lnTo>
                    <a:pt x="1252808" y="119625"/>
                  </a:lnTo>
                  <a:lnTo>
                    <a:pt x="1461609" y="155513"/>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30280" y="4047453"/>
              <a:ext cx="1461609" cy="155513"/>
            </a:xfrm>
            <a:custGeom>
              <a:avLst/>
              <a:gdLst/>
              <a:ahLst/>
              <a:cxnLst/>
              <a:rect l="0" t="0" r="0" b="0"/>
              <a:pathLst>
                <a:path w="1461609" h="155513">
                  <a:moveTo>
                    <a:pt x="0" y="11962"/>
                  </a:moveTo>
                  <a:lnTo>
                    <a:pt x="208801" y="0"/>
                  </a:lnTo>
                  <a:lnTo>
                    <a:pt x="417602" y="95700"/>
                  </a:lnTo>
                  <a:lnTo>
                    <a:pt x="626404" y="71775"/>
                  </a:lnTo>
                  <a:lnTo>
                    <a:pt x="835205" y="59812"/>
                  </a:lnTo>
                  <a:lnTo>
                    <a:pt x="1044007" y="107663"/>
                  </a:lnTo>
                  <a:lnTo>
                    <a:pt x="1252808" y="119625"/>
                  </a:lnTo>
                  <a:lnTo>
                    <a:pt x="1461609" y="155513"/>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769991" y="3879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 name="tx88"/>
            <p:cNvSpPr/>
            <p:nvPr/>
          </p:nvSpPr>
          <p:spPr>
            <a:xfrm>
              <a:off x="978792" y="38673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 name="tx89"/>
            <p:cNvSpPr/>
            <p:nvPr/>
          </p:nvSpPr>
          <p:spPr>
            <a:xfrm>
              <a:off x="1187593"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0" name="tx90"/>
            <p:cNvSpPr/>
            <p:nvPr/>
          </p:nvSpPr>
          <p:spPr>
            <a:xfrm>
              <a:off x="1396395" y="39391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1" name="tx91"/>
            <p:cNvSpPr/>
            <p:nvPr/>
          </p:nvSpPr>
          <p:spPr>
            <a:xfrm>
              <a:off x="1605196" y="3927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2" name="tx92"/>
            <p:cNvSpPr/>
            <p:nvPr/>
          </p:nvSpPr>
          <p:spPr>
            <a:xfrm>
              <a:off x="1813998"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 name="tx93"/>
            <p:cNvSpPr/>
            <p:nvPr/>
          </p:nvSpPr>
          <p:spPr>
            <a:xfrm>
              <a:off x="2022799" y="3986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4" name="tx94"/>
            <p:cNvSpPr/>
            <p:nvPr/>
          </p:nvSpPr>
          <p:spPr>
            <a:xfrm>
              <a:off x="2231601" y="4022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5" name="rc95"/>
            <p:cNvSpPr/>
            <p:nvPr/>
          </p:nvSpPr>
          <p:spPr>
            <a:xfrm>
              <a:off x="757200" y="4927641"/>
              <a:ext cx="1607770" cy="1000072"/>
            </a:xfrm>
            <a:prstGeom prst="rect">
              <a:avLst/>
            </a:prstGeom>
            <a:solidFill>
              <a:srgbClr val="EBEBEB">
                <a:alpha val="100000"/>
              </a:srgbClr>
            </a:solidFill>
          </p:spPr>
          <p:txBody>
            <a:bodyPr/>
            <a:lstStyle/>
            <a:p>
              <a:endParaRPr/>
            </a:p>
          </p:txBody>
        </p:sp>
        <p:sp>
          <p:nvSpPr>
            <p:cNvPr id="96" name="pl96"/>
            <p:cNvSpPr/>
            <p:nvPr/>
          </p:nvSpPr>
          <p:spPr>
            <a:xfrm>
              <a:off x="757200" y="57207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757200" y="54216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757200" y="5122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8702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757200" y="557122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7200" y="52721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83028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830280" y="5308052"/>
              <a:ext cx="1461609" cy="71775"/>
            </a:xfrm>
            <a:custGeom>
              <a:avLst/>
              <a:gdLst/>
              <a:ahLst/>
              <a:cxnLst/>
              <a:rect l="0" t="0" r="0" b="0"/>
              <a:pathLst>
                <a:path w="1461609" h="71775">
                  <a:moveTo>
                    <a:pt x="0" y="0"/>
                  </a:moveTo>
                  <a:lnTo>
                    <a:pt x="208801" y="0"/>
                  </a:lnTo>
                  <a:lnTo>
                    <a:pt x="417602" y="59812"/>
                  </a:lnTo>
                  <a:lnTo>
                    <a:pt x="626404" y="71775"/>
                  </a:lnTo>
                  <a:lnTo>
                    <a:pt x="835205" y="59812"/>
                  </a:lnTo>
                  <a:lnTo>
                    <a:pt x="1044007" y="47850"/>
                  </a:lnTo>
                  <a:lnTo>
                    <a:pt x="1252808" y="23925"/>
                  </a:lnTo>
                  <a:lnTo>
                    <a:pt x="1461609" y="59812"/>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830280" y="5308052"/>
              <a:ext cx="1461609" cy="71775"/>
            </a:xfrm>
            <a:custGeom>
              <a:avLst/>
              <a:gdLst/>
              <a:ahLst/>
              <a:cxnLst/>
              <a:rect l="0" t="0" r="0" b="0"/>
              <a:pathLst>
                <a:path w="1461609" h="71775">
                  <a:moveTo>
                    <a:pt x="0" y="0"/>
                  </a:moveTo>
                  <a:lnTo>
                    <a:pt x="208801" y="0"/>
                  </a:lnTo>
                  <a:lnTo>
                    <a:pt x="417602" y="59812"/>
                  </a:lnTo>
                  <a:lnTo>
                    <a:pt x="626404" y="71775"/>
                  </a:lnTo>
                  <a:lnTo>
                    <a:pt x="835205" y="59812"/>
                  </a:lnTo>
                  <a:lnTo>
                    <a:pt x="1044007" y="47850"/>
                  </a:lnTo>
                  <a:lnTo>
                    <a:pt x="1252808" y="23925"/>
                  </a:lnTo>
                  <a:lnTo>
                    <a:pt x="1461609" y="59812"/>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83028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830280" y="5308052"/>
              <a:ext cx="1461609" cy="71775"/>
            </a:xfrm>
            <a:custGeom>
              <a:avLst/>
              <a:gdLst/>
              <a:ahLst/>
              <a:cxnLst/>
              <a:rect l="0" t="0" r="0" b="0"/>
              <a:pathLst>
                <a:path w="1461609" h="71775">
                  <a:moveTo>
                    <a:pt x="0" y="0"/>
                  </a:moveTo>
                  <a:lnTo>
                    <a:pt x="208801" y="0"/>
                  </a:lnTo>
                  <a:lnTo>
                    <a:pt x="417602" y="59812"/>
                  </a:lnTo>
                  <a:lnTo>
                    <a:pt x="626404" y="71775"/>
                  </a:lnTo>
                  <a:lnTo>
                    <a:pt x="835205" y="59812"/>
                  </a:lnTo>
                  <a:lnTo>
                    <a:pt x="1044007" y="47850"/>
                  </a:lnTo>
                  <a:lnTo>
                    <a:pt x="1252808" y="23925"/>
                  </a:lnTo>
                  <a:lnTo>
                    <a:pt x="1461609" y="59812"/>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830280" y="5308052"/>
              <a:ext cx="1461609" cy="71775"/>
            </a:xfrm>
            <a:custGeom>
              <a:avLst/>
              <a:gdLst/>
              <a:ahLst/>
              <a:cxnLst/>
              <a:rect l="0" t="0" r="0" b="0"/>
              <a:pathLst>
                <a:path w="1461609" h="71775">
                  <a:moveTo>
                    <a:pt x="0" y="0"/>
                  </a:moveTo>
                  <a:lnTo>
                    <a:pt x="208801" y="0"/>
                  </a:lnTo>
                  <a:lnTo>
                    <a:pt x="417602" y="59812"/>
                  </a:lnTo>
                  <a:lnTo>
                    <a:pt x="626404" y="71775"/>
                  </a:lnTo>
                  <a:lnTo>
                    <a:pt x="835205" y="59812"/>
                  </a:lnTo>
                  <a:lnTo>
                    <a:pt x="1044007" y="47850"/>
                  </a:lnTo>
                  <a:lnTo>
                    <a:pt x="1252808" y="23925"/>
                  </a:lnTo>
                  <a:lnTo>
                    <a:pt x="1461609" y="59812"/>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769991" y="5127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8" name="tx118"/>
            <p:cNvSpPr/>
            <p:nvPr/>
          </p:nvSpPr>
          <p:spPr>
            <a:xfrm>
              <a:off x="978792" y="5127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9" name="tx119"/>
            <p:cNvSpPr/>
            <p:nvPr/>
          </p:nvSpPr>
          <p:spPr>
            <a:xfrm>
              <a:off x="1187593" y="5187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0" name="tx120"/>
            <p:cNvSpPr/>
            <p:nvPr/>
          </p:nvSpPr>
          <p:spPr>
            <a:xfrm>
              <a:off x="1396395" y="5199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1" name="tx121"/>
            <p:cNvSpPr/>
            <p:nvPr/>
          </p:nvSpPr>
          <p:spPr>
            <a:xfrm>
              <a:off x="1605196" y="5187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2" name="tx122"/>
            <p:cNvSpPr/>
            <p:nvPr/>
          </p:nvSpPr>
          <p:spPr>
            <a:xfrm>
              <a:off x="1813998" y="5175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3" name="tx123"/>
            <p:cNvSpPr/>
            <p:nvPr/>
          </p:nvSpPr>
          <p:spPr>
            <a:xfrm>
              <a:off x="2022799" y="5151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4" name="tx124"/>
            <p:cNvSpPr/>
            <p:nvPr/>
          </p:nvSpPr>
          <p:spPr>
            <a:xfrm>
              <a:off x="2231601" y="51877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5" name="rc125"/>
            <p:cNvSpPr/>
            <p:nvPr/>
          </p:nvSpPr>
          <p:spPr>
            <a:xfrm>
              <a:off x="2434560" y="1074069"/>
              <a:ext cx="1607770" cy="1000072"/>
            </a:xfrm>
            <a:prstGeom prst="rect">
              <a:avLst/>
            </a:prstGeom>
            <a:solidFill>
              <a:srgbClr val="EBEBEB">
                <a:alpha val="100000"/>
              </a:srgbClr>
            </a:solidFill>
          </p:spPr>
          <p:txBody>
            <a:bodyPr/>
            <a:lstStyle/>
            <a:p>
              <a:endParaRPr/>
            </a:p>
          </p:txBody>
        </p:sp>
        <p:sp>
          <p:nvSpPr>
            <p:cNvPr id="126" name="pl126"/>
            <p:cNvSpPr/>
            <p:nvPr/>
          </p:nvSpPr>
          <p:spPr>
            <a:xfrm>
              <a:off x="2434560" y="18671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2434560" y="15681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2434560" y="12690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2434560" y="20167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2434560" y="17176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2434560" y="14185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250764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2507640" y="1454479"/>
              <a:ext cx="1461609" cy="59812"/>
            </a:xfrm>
            <a:custGeom>
              <a:avLst/>
              <a:gdLst/>
              <a:ahLst/>
              <a:cxnLst/>
              <a:rect l="0" t="0" r="0" b="0"/>
              <a:pathLst>
                <a:path w="1461609" h="59812">
                  <a:moveTo>
                    <a:pt x="0" y="59812"/>
                  </a:moveTo>
                  <a:lnTo>
                    <a:pt x="208801" y="59812"/>
                  </a:lnTo>
                  <a:lnTo>
                    <a:pt x="417602" y="59812"/>
                  </a:lnTo>
                  <a:lnTo>
                    <a:pt x="626404" y="47850"/>
                  </a:lnTo>
                  <a:lnTo>
                    <a:pt x="835205" y="47850"/>
                  </a:lnTo>
                  <a:lnTo>
                    <a:pt x="1044007" y="35887"/>
                  </a:lnTo>
                  <a:lnTo>
                    <a:pt x="1252808" y="35887"/>
                  </a:lnTo>
                  <a:lnTo>
                    <a:pt x="1461609"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2507640" y="1454479"/>
              <a:ext cx="1461609" cy="59812"/>
            </a:xfrm>
            <a:custGeom>
              <a:avLst/>
              <a:gdLst/>
              <a:ahLst/>
              <a:cxnLst/>
              <a:rect l="0" t="0" r="0" b="0"/>
              <a:pathLst>
                <a:path w="1461609" h="59812">
                  <a:moveTo>
                    <a:pt x="0" y="59812"/>
                  </a:moveTo>
                  <a:lnTo>
                    <a:pt x="208801" y="59812"/>
                  </a:lnTo>
                  <a:lnTo>
                    <a:pt x="417602" y="59812"/>
                  </a:lnTo>
                  <a:lnTo>
                    <a:pt x="626404" y="47850"/>
                  </a:lnTo>
                  <a:lnTo>
                    <a:pt x="835205" y="47850"/>
                  </a:lnTo>
                  <a:lnTo>
                    <a:pt x="1044007" y="35887"/>
                  </a:lnTo>
                  <a:lnTo>
                    <a:pt x="1252808" y="35887"/>
                  </a:lnTo>
                  <a:lnTo>
                    <a:pt x="1461609"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250764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2507640" y="1454479"/>
              <a:ext cx="1461609" cy="59812"/>
            </a:xfrm>
            <a:custGeom>
              <a:avLst/>
              <a:gdLst/>
              <a:ahLst/>
              <a:cxnLst/>
              <a:rect l="0" t="0" r="0" b="0"/>
              <a:pathLst>
                <a:path w="1461609" h="59812">
                  <a:moveTo>
                    <a:pt x="0" y="59812"/>
                  </a:moveTo>
                  <a:lnTo>
                    <a:pt x="208801" y="59812"/>
                  </a:lnTo>
                  <a:lnTo>
                    <a:pt x="417602" y="59812"/>
                  </a:lnTo>
                  <a:lnTo>
                    <a:pt x="626404" y="47850"/>
                  </a:lnTo>
                  <a:lnTo>
                    <a:pt x="835205" y="47850"/>
                  </a:lnTo>
                  <a:lnTo>
                    <a:pt x="1044007" y="35887"/>
                  </a:lnTo>
                  <a:lnTo>
                    <a:pt x="1252808" y="35887"/>
                  </a:lnTo>
                  <a:lnTo>
                    <a:pt x="1461609"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2507640" y="1454479"/>
              <a:ext cx="1461609" cy="59812"/>
            </a:xfrm>
            <a:custGeom>
              <a:avLst/>
              <a:gdLst/>
              <a:ahLst/>
              <a:cxnLst/>
              <a:rect l="0" t="0" r="0" b="0"/>
              <a:pathLst>
                <a:path w="1461609" h="59812">
                  <a:moveTo>
                    <a:pt x="0" y="59812"/>
                  </a:moveTo>
                  <a:lnTo>
                    <a:pt x="208801" y="59812"/>
                  </a:lnTo>
                  <a:lnTo>
                    <a:pt x="417602" y="59812"/>
                  </a:lnTo>
                  <a:lnTo>
                    <a:pt x="626404" y="47850"/>
                  </a:lnTo>
                  <a:lnTo>
                    <a:pt x="835205" y="47850"/>
                  </a:lnTo>
                  <a:lnTo>
                    <a:pt x="1044007" y="35887"/>
                  </a:lnTo>
                  <a:lnTo>
                    <a:pt x="1252808" y="35887"/>
                  </a:lnTo>
                  <a:lnTo>
                    <a:pt x="1461609"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2447351" y="133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8" name="tx148"/>
            <p:cNvSpPr/>
            <p:nvPr/>
          </p:nvSpPr>
          <p:spPr>
            <a:xfrm>
              <a:off x="2656152" y="133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9" name="tx149"/>
            <p:cNvSpPr/>
            <p:nvPr/>
          </p:nvSpPr>
          <p:spPr>
            <a:xfrm>
              <a:off x="2864953" y="1334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50" name="tx150"/>
            <p:cNvSpPr/>
            <p:nvPr/>
          </p:nvSpPr>
          <p:spPr>
            <a:xfrm>
              <a:off x="3073755" y="1322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51" name="tx151"/>
            <p:cNvSpPr/>
            <p:nvPr/>
          </p:nvSpPr>
          <p:spPr>
            <a:xfrm>
              <a:off x="3282556" y="1322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52" name="tx152"/>
            <p:cNvSpPr/>
            <p:nvPr/>
          </p:nvSpPr>
          <p:spPr>
            <a:xfrm>
              <a:off x="3491358" y="13102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53" name="tx153"/>
            <p:cNvSpPr/>
            <p:nvPr/>
          </p:nvSpPr>
          <p:spPr>
            <a:xfrm>
              <a:off x="3700159" y="13102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54" name="tx154"/>
            <p:cNvSpPr/>
            <p:nvPr/>
          </p:nvSpPr>
          <p:spPr>
            <a:xfrm>
              <a:off x="3908960"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5" name="rc155"/>
            <p:cNvSpPr/>
            <p:nvPr/>
          </p:nvSpPr>
          <p:spPr>
            <a:xfrm>
              <a:off x="2434560" y="2358593"/>
              <a:ext cx="1607770" cy="1000072"/>
            </a:xfrm>
            <a:prstGeom prst="rect">
              <a:avLst/>
            </a:prstGeom>
            <a:solidFill>
              <a:srgbClr val="EBEBEB">
                <a:alpha val="100000"/>
              </a:srgbClr>
            </a:solidFill>
          </p:spPr>
          <p:txBody>
            <a:bodyPr/>
            <a:lstStyle/>
            <a:p>
              <a:endParaRPr/>
            </a:p>
          </p:txBody>
        </p:sp>
        <p:sp>
          <p:nvSpPr>
            <p:cNvPr id="156" name="pl156"/>
            <p:cNvSpPr/>
            <p:nvPr/>
          </p:nvSpPr>
          <p:spPr>
            <a:xfrm>
              <a:off x="2434560" y="31517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434560" y="28526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434560" y="25535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2434560" y="33012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434560" y="30021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434560" y="27031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50764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2507640" y="2774891"/>
              <a:ext cx="1461609" cy="35887"/>
            </a:xfrm>
            <a:custGeom>
              <a:avLst/>
              <a:gdLst/>
              <a:ahLst/>
              <a:cxnLst/>
              <a:rect l="0" t="0" r="0" b="0"/>
              <a:pathLst>
                <a:path w="1461609" h="35887">
                  <a:moveTo>
                    <a:pt x="0" y="11962"/>
                  </a:moveTo>
                  <a:lnTo>
                    <a:pt x="208801" y="0"/>
                  </a:lnTo>
                  <a:lnTo>
                    <a:pt x="417602" y="0"/>
                  </a:lnTo>
                  <a:lnTo>
                    <a:pt x="626404" y="23925"/>
                  </a:lnTo>
                  <a:lnTo>
                    <a:pt x="835205" y="23925"/>
                  </a:lnTo>
                  <a:lnTo>
                    <a:pt x="1044007" y="11962"/>
                  </a:lnTo>
                  <a:lnTo>
                    <a:pt x="1252808" y="23925"/>
                  </a:lnTo>
                  <a:lnTo>
                    <a:pt x="1461609" y="35887"/>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2507640" y="2774891"/>
              <a:ext cx="1461609" cy="35887"/>
            </a:xfrm>
            <a:custGeom>
              <a:avLst/>
              <a:gdLst/>
              <a:ahLst/>
              <a:cxnLst/>
              <a:rect l="0" t="0" r="0" b="0"/>
              <a:pathLst>
                <a:path w="1461609" h="35887">
                  <a:moveTo>
                    <a:pt x="0" y="11962"/>
                  </a:moveTo>
                  <a:lnTo>
                    <a:pt x="208801" y="0"/>
                  </a:lnTo>
                  <a:lnTo>
                    <a:pt x="417602" y="0"/>
                  </a:lnTo>
                  <a:lnTo>
                    <a:pt x="626404" y="23925"/>
                  </a:lnTo>
                  <a:lnTo>
                    <a:pt x="835205" y="23925"/>
                  </a:lnTo>
                  <a:lnTo>
                    <a:pt x="1044007" y="11962"/>
                  </a:lnTo>
                  <a:lnTo>
                    <a:pt x="1252808" y="23925"/>
                  </a:lnTo>
                  <a:lnTo>
                    <a:pt x="1461609" y="35887"/>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250764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2507640" y="2774891"/>
              <a:ext cx="1461609" cy="35887"/>
            </a:xfrm>
            <a:custGeom>
              <a:avLst/>
              <a:gdLst/>
              <a:ahLst/>
              <a:cxnLst/>
              <a:rect l="0" t="0" r="0" b="0"/>
              <a:pathLst>
                <a:path w="1461609" h="35887">
                  <a:moveTo>
                    <a:pt x="0" y="11962"/>
                  </a:moveTo>
                  <a:lnTo>
                    <a:pt x="208801" y="0"/>
                  </a:lnTo>
                  <a:lnTo>
                    <a:pt x="417602" y="0"/>
                  </a:lnTo>
                  <a:lnTo>
                    <a:pt x="626404" y="23925"/>
                  </a:lnTo>
                  <a:lnTo>
                    <a:pt x="835205" y="23925"/>
                  </a:lnTo>
                  <a:lnTo>
                    <a:pt x="1044007" y="11962"/>
                  </a:lnTo>
                  <a:lnTo>
                    <a:pt x="1252808" y="23925"/>
                  </a:lnTo>
                  <a:lnTo>
                    <a:pt x="1461609" y="35887"/>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2507640" y="2774891"/>
              <a:ext cx="1461609" cy="35887"/>
            </a:xfrm>
            <a:custGeom>
              <a:avLst/>
              <a:gdLst/>
              <a:ahLst/>
              <a:cxnLst/>
              <a:rect l="0" t="0" r="0" b="0"/>
              <a:pathLst>
                <a:path w="1461609" h="35887">
                  <a:moveTo>
                    <a:pt x="0" y="11962"/>
                  </a:moveTo>
                  <a:lnTo>
                    <a:pt x="208801" y="0"/>
                  </a:lnTo>
                  <a:lnTo>
                    <a:pt x="417602" y="0"/>
                  </a:lnTo>
                  <a:lnTo>
                    <a:pt x="626404" y="23925"/>
                  </a:lnTo>
                  <a:lnTo>
                    <a:pt x="835205" y="23925"/>
                  </a:lnTo>
                  <a:lnTo>
                    <a:pt x="1044007" y="11962"/>
                  </a:lnTo>
                  <a:lnTo>
                    <a:pt x="1252808" y="23925"/>
                  </a:lnTo>
                  <a:lnTo>
                    <a:pt x="1461609" y="35887"/>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2447351" y="2606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78" name="tx178"/>
            <p:cNvSpPr/>
            <p:nvPr/>
          </p:nvSpPr>
          <p:spPr>
            <a:xfrm>
              <a:off x="2656152" y="2594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79" name="tx179"/>
            <p:cNvSpPr/>
            <p:nvPr/>
          </p:nvSpPr>
          <p:spPr>
            <a:xfrm>
              <a:off x="2864953" y="2594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80" name="tx180"/>
            <p:cNvSpPr/>
            <p:nvPr/>
          </p:nvSpPr>
          <p:spPr>
            <a:xfrm>
              <a:off x="3073755"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1" name="tx181"/>
            <p:cNvSpPr/>
            <p:nvPr/>
          </p:nvSpPr>
          <p:spPr>
            <a:xfrm>
              <a:off x="3282556"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2" name="tx182"/>
            <p:cNvSpPr/>
            <p:nvPr/>
          </p:nvSpPr>
          <p:spPr>
            <a:xfrm>
              <a:off x="3491358" y="2606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83" name="tx183"/>
            <p:cNvSpPr/>
            <p:nvPr/>
          </p:nvSpPr>
          <p:spPr>
            <a:xfrm>
              <a:off x="3700159" y="26186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4" name="tx184"/>
            <p:cNvSpPr/>
            <p:nvPr/>
          </p:nvSpPr>
          <p:spPr>
            <a:xfrm>
              <a:off x="3908960" y="26306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85" name="rc185"/>
            <p:cNvSpPr/>
            <p:nvPr/>
          </p:nvSpPr>
          <p:spPr>
            <a:xfrm>
              <a:off x="2434560" y="3643117"/>
              <a:ext cx="1607770" cy="1000072"/>
            </a:xfrm>
            <a:prstGeom prst="rect">
              <a:avLst/>
            </a:prstGeom>
            <a:solidFill>
              <a:srgbClr val="EBEBEB">
                <a:alpha val="100000"/>
              </a:srgbClr>
            </a:solidFill>
          </p:spPr>
          <p:txBody>
            <a:bodyPr/>
            <a:lstStyle/>
            <a:p>
              <a:endParaRPr/>
            </a:p>
          </p:txBody>
        </p:sp>
        <p:sp>
          <p:nvSpPr>
            <p:cNvPr id="186" name="pl186"/>
            <p:cNvSpPr/>
            <p:nvPr/>
          </p:nvSpPr>
          <p:spPr>
            <a:xfrm>
              <a:off x="2434560" y="44362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413717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434560" y="3838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2434560" y="45857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42867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434560" y="39876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50764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2507640" y="4071378"/>
              <a:ext cx="1461609" cy="131588"/>
            </a:xfrm>
            <a:custGeom>
              <a:avLst/>
              <a:gdLst/>
              <a:ahLst/>
              <a:cxnLst/>
              <a:rect l="0" t="0" r="0" b="0"/>
              <a:pathLst>
                <a:path w="1461609" h="131588">
                  <a:moveTo>
                    <a:pt x="0" y="0"/>
                  </a:moveTo>
                  <a:lnTo>
                    <a:pt x="208801" y="23925"/>
                  </a:lnTo>
                  <a:lnTo>
                    <a:pt x="417602" y="83738"/>
                  </a:lnTo>
                  <a:lnTo>
                    <a:pt x="626404" y="71775"/>
                  </a:lnTo>
                  <a:lnTo>
                    <a:pt x="835205" y="59812"/>
                  </a:lnTo>
                  <a:lnTo>
                    <a:pt x="1044007" y="71775"/>
                  </a:lnTo>
                  <a:lnTo>
                    <a:pt x="1252808" y="83738"/>
                  </a:lnTo>
                  <a:lnTo>
                    <a:pt x="1461609" y="131588"/>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2507640" y="4071378"/>
              <a:ext cx="1461609" cy="131588"/>
            </a:xfrm>
            <a:custGeom>
              <a:avLst/>
              <a:gdLst/>
              <a:ahLst/>
              <a:cxnLst/>
              <a:rect l="0" t="0" r="0" b="0"/>
              <a:pathLst>
                <a:path w="1461609" h="131588">
                  <a:moveTo>
                    <a:pt x="0" y="0"/>
                  </a:moveTo>
                  <a:lnTo>
                    <a:pt x="208801" y="23925"/>
                  </a:lnTo>
                  <a:lnTo>
                    <a:pt x="417602" y="83738"/>
                  </a:lnTo>
                  <a:lnTo>
                    <a:pt x="626404" y="71775"/>
                  </a:lnTo>
                  <a:lnTo>
                    <a:pt x="835205" y="59812"/>
                  </a:lnTo>
                  <a:lnTo>
                    <a:pt x="1044007" y="71775"/>
                  </a:lnTo>
                  <a:lnTo>
                    <a:pt x="1252808" y="83738"/>
                  </a:lnTo>
                  <a:lnTo>
                    <a:pt x="1461609" y="131588"/>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250764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2507640" y="4071378"/>
              <a:ext cx="1461609" cy="131588"/>
            </a:xfrm>
            <a:custGeom>
              <a:avLst/>
              <a:gdLst/>
              <a:ahLst/>
              <a:cxnLst/>
              <a:rect l="0" t="0" r="0" b="0"/>
              <a:pathLst>
                <a:path w="1461609" h="131588">
                  <a:moveTo>
                    <a:pt x="0" y="0"/>
                  </a:moveTo>
                  <a:lnTo>
                    <a:pt x="208801" y="23925"/>
                  </a:lnTo>
                  <a:lnTo>
                    <a:pt x="417602" y="83738"/>
                  </a:lnTo>
                  <a:lnTo>
                    <a:pt x="626404" y="71775"/>
                  </a:lnTo>
                  <a:lnTo>
                    <a:pt x="835205" y="59812"/>
                  </a:lnTo>
                  <a:lnTo>
                    <a:pt x="1044007" y="71775"/>
                  </a:lnTo>
                  <a:lnTo>
                    <a:pt x="1252808" y="83738"/>
                  </a:lnTo>
                  <a:lnTo>
                    <a:pt x="1461609" y="131588"/>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2507640" y="4071378"/>
              <a:ext cx="1461609" cy="131588"/>
            </a:xfrm>
            <a:custGeom>
              <a:avLst/>
              <a:gdLst/>
              <a:ahLst/>
              <a:cxnLst/>
              <a:rect l="0" t="0" r="0" b="0"/>
              <a:pathLst>
                <a:path w="1461609" h="131588">
                  <a:moveTo>
                    <a:pt x="0" y="0"/>
                  </a:moveTo>
                  <a:lnTo>
                    <a:pt x="208801" y="23925"/>
                  </a:lnTo>
                  <a:lnTo>
                    <a:pt x="417602" y="83738"/>
                  </a:lnTo>
                  <a:lnTo>
                    <a:pt x="626404" y="71775"/>
                  </a:lnTo>
                  <a:lnTo>
                    <a:pt x="835205" y="59812"/>
                  </a:lnTo>
                  <a:lnTo>
                    <a:pt x="1044007" y="71775"/>
                  </a:lnTo>
                  <a:lnTo>
                    <a:pt x="1252808" y="83738"/>
                  </a:lnTo>
                  <a:lnTo>
                    <a:pt x="1461609" y="131588"/>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2447351" y="38912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08" name="tx208"/>
            <p:cNvSpPr/>
            <p:nvPr/>
          </p:nvSpPr>
          <p:spPr>
            <a:xfrm>
              <a:off x="2656152" y="3915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09" name="tx209"/>
            <p:cNvSpPr/>
            <p:nvPr/>
          </p:nvSpPr>
          <p:spPr>
            <a:xfrm>
              <a:off x="2864953"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10" name="tx210"/>
            <p:cNvSpPr/>
            <p:nvPr/>
          </p:nvSpPr>
          <p:spPr>
            <a:xfrm>
              <a:off x="3073755"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11" name="tx211"/>
            <p:cNvSpPr/>
            <p:nvPr/>
          </p:nvSpPr>
          <p:spPr>
            <a:xfrm>
              <a:off x="3282556" y="39510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12" name="tx212"/>
            <p:cNvSpPr/>
            <p:nvPr/>
          </p:nvSpPr>
          <p:spPr>
            <a:xfrm>
              <a:off x="3491358"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13" name="tx213"/>
            <p:cNvSpPr/>
            <p:nvPr/>
          </p:nvSpPr>
          <p:spPr>
            <a:xfrm>
              <a:off x="3700159"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14" name="tx214"/>
            <p:cNvSpPr/>
            <p:nvPr/>
          </p:nvSpPr>
          <p:spPr>
            <a:xfrm>
              <a:off x="3908960" y="4022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5" name="rc215"/>
            <p:cNvSpPr/>
            <p:nvPr/>
          </p:nvSpPr>
          <p:spPr>
            <a:xfrm>
              <a:off x="2434560" y="4927641"/>
              <a:ext cx="1607770" cy="1000072"/>
            </a:xfrm>
            <a:prstGeom prst="rect">
              <a:avLst/>
            </a:prstGeom>
            <a:solidFill>
              <a:srgbClr val="EBEBEB">
                <a:alpha val="100000"/>
              </a:srgbClr>
            </a:solidFill>
          </p:spPr>
          <p:txBody>
            <a:bodyPr/>
            <a:lstStyle/>
            <a:p>
              <a:endParaRPr/>
            </a:p>
          </p:txBody>
        </p:sp>
        <p:sp>
          <p:nvSpPr>
            <p:cNvPr id="216" name="pl216"/>
            <p:cNvSpPr/>
            <p:nvPr/>
          </p:nvSpPr>
          <p:spPr>
            <a:xfrm>
              <a:off x="2434560" y="57207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54216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5122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58702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434560" y="557122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34560" y="52721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2507640" y="5415715"/>
              <a:ext cx="1461609" cy="35887"/>
            </a:xfrm>
            <a:custGeom>
              <a:avLst/>
              <a:gdLst/>
              <a:ahLst/>
              <a:cxnLst/>
              <a:rect l="0" t="0" r="0" b="0"/>
              <a:pathLst>
                <a:path w="1461609" h="35887">
                  <a:moveTo>
                    <a:pt x="0" y="0"/>
                  </a:moveTo>
                  <a:lnTo>
                    <a:pt x="208801" y="0"/>
                  </a:lnTo>
                  <a:lnTo>
                    <a:pt x="417602" y="11962"/>
                  </a:lnTo>
                  <a:lnTo>
                    <a:pt x="626404" y="23925"/>
                  </a:lnTo>
                  <a:lnTo>
                    <a:pt x="835205" y="23925"/>
                  </a:lnTo>
                  <a:lnTo>
                    <a:pt x="1044007" y="35887"/>
                  </a:lnTo>
                  <a:lnTo>
                    <a:pt x="1252808" y="23925"/>
                  </a:lnTo>
                  <a:lnTo>
                    <a:pt x="1461609" y="23925"/>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2507640" y="5415715"/>
              <a:ext cx="1461609" cy="35887"/>
            </a:xfrm>
            <a:custGeom>
              <a:avLst/>
              <a:gdLst/>
              <a:ahLst/>
              <a:cxnLst/>
              <a:rect l="0" t="0" r="0" b="0"/>
              <a:pathLst>
                <a:path w="1461609" h="35887">
                  <a:moveTo>
                    <a:pt x="0" y="0"/>
                  </a:moveTo>
                  <a:lnTo>
                    <a:pt x="208801" y="0"/>
                  </a:lnTo>
                  <a:lnTo>
                    <a:pt x="417602" y="11962"/>
                  </a:lnTo>
                  <a:lnTo>
                    <a:pt x="626404" y="23925"/>
                  </a:lnTo>
                  <a:lnTo>
                    <a:pt x="835205" y="23925"/>
                  </a:lnTo>
                  <a:lnTo>
                    <a:pt x="1044007" y="35887"/>
                  </a:lnTo>
                  <a:lnTo>
                    <a:pt x="1252808" y="23925"/>
                  </a:lnTo>
                  <a:lnTo>
                    <a:pt x="1461609" y="23925"/>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250764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2507640" y="5415715"/>
              <a:ext cx="1461609" cy="35887"/>
            </a:xfrm>
            <a:custGeom>
              <a:avLst/>
              <a:gdLst/>
              <a:ahLst/>
              <a:cxnLst/>
              <a:rect l="0" t="0" r="0" b="0"/>
              <a:pathLst>
                <a:path w="1461609" h="35887">
                  <a:moveTo>
                    <a:pt x="0" y="0"/>
                  </a:moveTo>
                  <a:lnTo>
                    <a:pt x="208801" y="0"/>
                  </a:lnTo>
                  <a:lnTo>
                    <a:pt x="417602" y="11962"/>
                  </a:lnTo>
                  <a:lnTo>
                    <a:pt x="626404" y="23925"/>
                  </a:lnTo>
                  <a:lnTo>
                    <a:pt x="835205" y="23925"/>
                  </a:lnTo>
                  <a:lnTo>
                    <a:pt x="1044007" y="35887"/>
                  </a:lnTo>
                  <a:lnTo>
                    <a:pt x="1252808" y="23925"/>
                  </a:lnTo>
                  <a:lnTo>
                    <a:pt x="1461609" y="23925"/>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2507640" y="5415715"/>
              <a:ext cx="1461609" cy="35887"/>
            </a:xfrm>
            <a:custGeom>
              <a:avLst/>
              <a:gdLst/>
              <a:ahLst/>
              <a:cxnLst/>
              <a:rect l="0" t="0" r="0" b="0"/>
              <a:pathLst>
                <a:path w="1461609" h="35887">
                  <a:moveTo>
                    <a:pt x="0" y="0"/>
                  </a:moveTo>
                  <a:lnTo>
                    <a:pt x="208801" y="0"/>
                  </a:lnTo>
                  <a:lnTo>
                    <a:pt x="417602" y="11962"/>
                  </a:lnTo>
                  <a:lnTo>
                    <a:pt x="626404" y="23925"/>
                  </a:lnTo>
                  <a:lnTo>
                    <a:pt x="835205" y="23925"/>
                  </a:lnTo>
                  <a:lnTo>
                    <a:pt x="1044007" y="35887"/>
                  </a:lnTo>
                  <a:lnTo>
                    <a:pt x="1252808" y="23925"/>
                  </a:lnTo>
                  <a:lnTo>
                    <a:pt x="1461609" y="23925"/>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2447351" y="52355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2656152" y="52355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9" name="tx239"/>
            <p:cNvSpPr/>
            <p:nvPr/>
          </p:nvSpPr>
          <p:spPr>
            <a:xfrm>
              <a:off x="2864953" y="52475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0" name="tx240"/>
            <p:cNvSpPr/>
            <p:nvPr/>
          </p:nvSpPr>
          <p:spPr>
            <a:xfrm>
              <a:off x="3073755" y="52595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1" name="tx241"/>
            <p:cNvSpPr/>
            <p:nvPr/>
          </p:nvSpPr>
          <p:spPr>
            <a:xfrm>
              <a:off x="3282556" y="52595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3491358" y="52714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43" name="tx243"/>
            <p:cNvSpPr/>
            <p:nvPr/>
          </p:nvSpPr>
          <p:spPr>
            <a:xfrm>
              <a:off x="3700159" y="52595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4" name="tx244"/>
            <p:cNvSpPr/>
            <p:nvPr/>
          </p:nvSpPr>
          <p:spPr>
            <a:xfrm>
              <a:off x="3908960" y="52595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5" name="rc245"/>
            <p:cNvSpPr/>
            <p:nvPr/>
          </p:nvSpPr>
          <p:spPr>
            <a:xfrm>
              <a:off x="4111920" y="1074069"/>
              <a:ext cx="1607770" cy="1000072"/>
            </a:xfrm>
            <a:prstGeom prst="rect">
              <a:avLst/>
            </a:prstGeom>
            <a:solidFill>
              <a:srgbClr val="EBEBEB">
                <a:alpha val="100000"/>
              </a:srgbClr>
            </a:solidFill>
          </p:spPr>
          <p:txBody>
            <a:bodyPr/>
            <a:lstStyle/>
            <a:p>
              <a:endParaRPr/>
            </a:p>
          </p:txBody>
        </p:sp>
        <p:sp>
          <p:nvSpPr>
            <p:cNvPr id="246" name="pl246"/>
            <p:cNvSpPr/>
            <p:nvPr/>
          </p:nvSpPr>
          <p:spPr>
            <a:xfrm>
              <a:off x="4111920" y="18671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4111920" y="15681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4111920" y="12690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4111920" y="20167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11920" y="17176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4111920" y="14185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8500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4185000" y="1729619"/>
              <a:ext cx="1461609" cy="299064"/>
            </a:xfrm>
            <a:custGeom>
              <a:avLst/>
              <a:gdLst/>
              <a:ahLst/>
              <a:cxnLst/>
              <a:rect l="0" t="0" r="0" b="0"/>
              <a:pathLst>
                <a:path w="1461609" h="299064">
                  <a:moveTo>
                    <a:pt x="0" y="0"/>
                  </a:moveTo>
                  <a:lnTo>
                    <a:pt x="208801" y="11962"/>
                  </a:lnTo>
                  <a:lnTo>
                    <a:pt x="417602" y="215326"/>
                  </a:lnTo>
                  <a:lnTo>
                    <a:pt x="626404" y="299064"/>
                  </a:lnTo>
                  <a:lnTo>
                    <a:pt x="835205" y="275139"/>
                  </a:lnTo>
                  <a:lnTo>
                    <a:pt x="1044007" y="275139"/>
                  </a:lnTo>
                  <a:lnTo>
                    <a:pt x="1252808" y="275139"/>
                  </a:lnTo>
                  <a:lnTo>
                    <a:pt x="1461609" y="275139"/>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4185000" y="1729619"/>
              <a:ext cx="1461609" cy="299064"/>
            </a:xfrm>
            <a:custGeom>
              <a:avLst/>
              <a:gdLst/>
              <a:ahLst/>
              <a:cxnLst/>
              <a:rect l="0" t="0" r="0" b="0"/>
              <a:pathLst>
                <a:path w="1461609" h="299064">
                  <a:moveTo>
                    <a:pt x="0" y="0"/>
                  </a:moveTo>
                  <a:lnTo>
                    <a:pt x="208801" y="11962"/>
                  </a:lnTo>
                  <a:lnTo>
                    <a:pt x="417602" y="215326"/>
                  </a:lnTo>
                  <a:lnTo>
                    <a:pt x="626404" y="299064"/>
                  </a:lnTo>
                  <a:lnTo>
                    <a:pt x="835205" y="275139"/>
                  </a:lnTo>
                  <a:lnTo>
                    <a:pt x="1044007" y="275139"/>
                  </a:lnTo>
                  <a:lnTo>
                    <a:pt x="1252808" y="275139"/>
                  </a:lnTo>
                  <a:lnTo>
                    <a:pt x="1461609" y="275139"/>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418500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4185000" y="1729619"/>
              <a:ext cx="1461609" cy="299064"/>
            </a:xfrm>
            <a:custGeom>
              <a:avLst/>
              <a:gdLst/>
              <a:ahLst/>
              <a:cxnLst/>
              <a:rect l="0" t="0" r="0" b="0"/>
              <a:pathLst>
                <a:path w="1461609" h="299064">
                  <a:moveTo>
                    <a:pt x="0" y="0"/>
                  </a:moveTo>
                  <a:lnTo>
                    <a:pt x="208801" y="11962"/>
                  </a:lnTo>
                  <a:lnTo>
                    <a:pt x="417602" y="215326"/>
                  </a:lnTo>
                  <a:lnTo>
                    <a:pt x="626404" y="299064"/>
                  </a:lnTo>
                  <a:lnTo>
                    <a:pt x="835205" y="275139"/>
                  </a:lnTo>
                  <a:lnTo>
                    <a:pt x="1044007" y="275139"/>
                  </a:lnTo>
                  <a:lnTo>
                    <a:pt x="1252808" y="275139"/>
                  </a:lnTo>
                  <a:lnTo>
                    <a:pt x="1461609" y="275139"/>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4185000" y="1729619"/>
              <a:ext cx="1461609" cy="299064"/>
            </a:xfrm>
            <a:custGeom>
              <a:avLst/>
              <a:gdLst/>
              <a:ahLst/>
              <a:cxnLst/>
              <a:rect l="0" t="0" r="0" b="0"/>
              <a:pathLst>
                <a:path w="1461609" h="299064">
                  <a:moveTo>
                    <a:pt x="0" y="0"/>
                  </a:moveTo>
                  <a:lnTo>
                    <a:pt x="208801" y="11962"/>
                  </a:lnTo>
                  <a:lnTo>
                    <a:pt x="417602" y="215326"/>
                  </a:lnTo>
                  <a:lnTo>
                    <a:pt x="626404" y="299064"/>
                  </a:lnTo>
                  <a:lnTo>
                    <a:pt x="835205" y="275139"/>
                  </a:lnTo>
                  <a:lnTo>
                    <a:pt x="1044007" y="275139"/>
                  </a:lnTo>
                  <a:lnTo>
                    <a:pt x="1252808" y="275139"/>
                  </a:lnTo>
                  <a:lnTo>
                    <a:pt x="1461609" y="275139"/>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4124710" y="155114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68" name="tx268"/>
            <p:cNvSpPr/>
            <p:nvPr/>
          </p:nvSpPr>
          <p:spPr>
            <a:xfrm>
              <a:off x="4333512" y="15614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69" name="tx269"/>
            <p:cNvSpPr/>
            <p:nvPr/>
          </p:nvSpPr>
          <p:spPr>
            <a:xfrm>
              <a:off x="4542313" y="17648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270" name="tx270"/>
            <p:cNvSpPr/>
            <p:nvPr/>
          </p:nvSpPr>
          <p:spPr>
            <a:xfrm>
              <a:off x="4751115" y="1848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271" name="tx271"/>
            <p:cNvSpPr/>
            <p:nvPr/>
          </p:nvSpPr>
          <p:spPr>
            <a:xfrm>
              <a:off x="4959916" y="1824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72" name="tx272"/>
            <p:cNvSpPr/>
            <p:nvPr/>
          </p:nvSpPr>
          <p:spPr>
            <a:xfrm>
              <a:off x="5168718" y="1824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73" name="tx273"/>
            <p:cNvSpPr/>
            <p:nvPr/>
          </p:nvSpPr>
          <p:spPr>
            <a:xfrm>
              <a:off x="5377519" y="1824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74" name="tx274"/>
            <p:cNvSpPr/>
            <p:nvPr/>
          </p:nvSpPr>
          <p:spPr>
            <a:xfrm>
              <a:off x="5586320" y="1824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275" name="rc275"/>
            <p:cNvSpPr/>
            <p:nvPr/>
          </p:nvSpPr>
          <p:spPr>
            <a:xfrm>
              <a:off x="4111920" y="2358593"/>
              <a:ext cx="1607770" cy="1000072"/>
            </a:xfrm>
            <a:prstGeom prst="rect">
              <a:avLst/>
            </a:prstGeom>
            <a:solidFill>
              <a:srgbClr val="EBEBEB">
                <a:alpha val="100000"/>
              </a:srgbClr>
            </a:solidFill>
          </p:spPr>
          <p:txBody>
            <a:bodyPr/>
            <a:lstStyle/>
            <a:p>
              <a:endParaRPr/>
            </a:p>
          </p:txBody>
        </p:sp>
        <p:sp>
          <p:nvSpPr>
            <p:cNvPr id="276" name="pl276"/>
            <p:cNvSpPr/>
            <p:nvPr/>
          </p:nvSpPr>
          <p:spPr>
            <a:xfrm>
              <a:off x="4111920" y="31517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4111920" y="28526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4111920" y="25535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0" name="pl280"/>
            <p:cNvSpPr/>
            <p:nvPr/>
          </p:nvSpPr>
          <p:spPr>
            <a:xfrm>
              <a:off x="4111920" y="33012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4111920" y="30021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4111920" y="27031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8500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292" name="pl292"/>
            <p:cNvSpPr/>
            <p:nvPr/>
          </p:nvSpPr>
          <p:spPr>
            <a:xfrm>
              <a:off x="4185000" y="2774891"/>
              <a:ext cx="1461609" cy="107663"/>
            </a:xfrm>
            <a:custGeom>
              <a:avLst/>
              <a:gdLst/>
              <a:ahLst/>
              <a:cxnLst/>
              <a:rect l="0" t="0" r="0" b="0"/>
              <a:pathLst>
                <a:path w="1461609" h="107663">
                  <a:moveTo>
                    <a:pt x="0" y="11962"/>
                  </a:moveTo>
                  <a:lnTo>
                    <a:pt x="208801" y="0"/>
                  </a:lnTo>
                  <a:lnTo>
                    <a:pt x="417602" y="71775"/>
                  </a:lnTo>
                  <a:lnTo>
                    <a:pt x="626404" y="107663"/>
                  </a:lnTo>
                  <a:lnTo>
                    <a:pt x="835205" y="107663"/>
                  </a:lnTo>
                  <a:lnTo>
                    <a:pt x="1044007" y="71775"/>
                  </a:lnTo>
                  <a:lnTo>
                    <a:pt x="1252808" y="95700"/>
                  </a:lnTo>
                  <a:lnTo>
                    <a:pt x="1461609" y="107663"/>
                  </a:lnTo>
                </a:path>
              </a:pathLst>
            </a:custGeom>
            <a:ln w="40651" cap="flat">
              <a:solidFill>
                <a:srgbClr val="BEBEBE">
                  <a:alpha val="69803"/>
                </a:srgbClr>
              </a:solidFill>
              <a:prstDash val="solid"/>
              <a:round/>
            </a:ln>
          </p:spPr>
          <p:txBody>
            <a:bodyPr/>
            <a:lstStyle/>
            <a:p>
              <a:endParaRPr/>
            </a:p>
          </p:txBody>
        </p:sp>
        <p:sp>
          <p:nvSpPr>
            <p:cNvPr id="293" name="pl293"/>
            <p:cNvSpPr/>
            <p:nvPr/>
          </p:nvSpPr>
          <p:spPr>
            <a:xfrm>
              <a:off x="4185000" y="2774891"/>
              <a:ext cx="1461609" cy="107663"/>
            </a:xfrm>
            <a:custGeom>
              <a:avLst/>
              <a:gdLst/>
              <a:ahLst/>
              <a:cxnLst/>
              <a:rect l="0" t="0" r="0" b="0"/>
              <a:pathLst>
                <a:path w="1461609" h="107663">
                  <a:moveTo>
                    <a:pt x="0" y="11962"/>
                  </a:moveTo>
                  <a:lnTo>
                    <a:pt x="208801" y="0"/>
                  </a:lnTo>
                  <a:lnTo>
                    <a:pt x="417602" y="71775"/>
                  </a:lnTo>
                  <a:lnTo>
                    <a:pt x="626404" y="107663"/>
                  </a:lnTo>
                  <a:lnTo>
                    <a:pt x="835205" y="107663"/>
                  </a:lnTo>
                  <a:lnTo>
                    <a:pt x="1044007" y="71775"/>
                  </a:lnTo>
                  <a:lnTo>
                    <a:pt x="1252808" y="95700"/>
                  </a:lnTo>
                  <a:lnTo>
                    <a:pt x="1461609" y="107663"/>
                  </a:lnTo>
                </a:path>
              </a:pathLst>
            </a:custGeom>
            <a:ln w="35231" cap="flat">
              <a:solidFill>
                <a:srgbClr val="BEBEBE">
                  <a:alpha val="69803"/>
                </a:srgbClr>
              </a:solidFill>
              <a:prstDash val="solid"/>
              <a:round/>
            </a:ln>
          </p:spPr>
          <p:txBody>
            <a:bodyPr/>
            <a:lstStyle/>
            <a:p>
              <a:endParaRPr/>
            </a:p>
          </p:txBody>
        </p:sp>
        <p:sp>
          <p:nvSpPr>
            <p:cNvPr id="294" name="pl294"/>
            <p:cNvSpPr/>
            <p:nvPr/>
          </p:nvSpPr>
          <p:spPr>
            <a:xfrm>
              <a:off x="418500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295" name="pl295"/>
            <p:cNvSpPr/>
            <p:nvPr/>
          </p:nvSpPr>
          <p:spPr>
            <a:xfrm>
              <a:off x="4185000" y="2774891"/>
              <a:ext cx="1461609" cy="107663"/>
            </a:xfrm>
            <a:custGeom>
              <a:avLst/>
              <a:gdLst/>
              <a:ahLst/>
              <a:cxnLst/>
              <a:rect l="0" t="0" r="0" b="0"/>
              <a:pathLst>
                <a:path w="1461609" h="107663">
                  <a:moveTo>
                    <a:pt x="0" y="11962"/>
                  </a:moveTo>
                  <a:lnTo>
                    <a:pt x="208801" y="0"/>
                  </a:lnTo>
                  <a:lnTo>
                    <a:pt x="417602" y="71775"/>
                  </a:lnTo>
                  <a:lnTo>
                    <a:pt x="626404" y="107663"/>
                  </a:lnTo>
                  <a:lnTo>
                    <a:pt x="835205" y="107663"/>
                  </a:lnTo>
                  <a:lnTo>
                    <a:pt x="1044007" y="71775"/>
                  </a:lnTo>
                  <a:lnTo>
                    <a:pt x="1252808" y="95700"/>
                  </a:lnTo>
                  <a:lnTo>
                    <a:pt x="1461609" y="107663"/>
                  </a:lnTo>
                </a:path>
              </a:pathLst>
            </a:custGeom>
            <a:ln w="40651" cap="flat">
              <a:solidFill>
                <a:srgbClr val="000000">
                  <a:alpha val="100000"/>
                </a:srgbClr>
              </a:solidFill>
              <a:prstDash val="solid"/>
              <a:round/>
            </a:ln>
          </p:spPr>
          <p:txBody>
            <a:bodyPr/>
            <a:lstStyle/>
            <a:p>
              <a:endParaRPr/>
            </a:p>
          </p:txBody>
        </p:sp>
        <p:sp>
          <p:nvSpPr>
            <p:cNvPr id="296" name="pl296"/>
            <p:cNvSpPr/>
            <p:nvPr/>
          </p:nvSpPr>
          <p:spPr>
            <a:xfrm>
              <a:off x="4185000" y="2774891"/>
              <a:ext cx="1461609" cy="107663"/>
            </a:xfrm>
            <a:custGeom>
              <a:avLst/>
              <a:gdLst/>
              <a:ahLst/>
              <a:cxnLst/>
              <a:rect l="0" t="0" r="0" b="0"/>
              <a:pathLst>
                <a:path w="1461609" h="107663">
                  <a:moveTo>
                    <a:pt x="0" y="11962"/>
                  </a:moveTo>
                  <a:lnTo>
                    <a:pt x="208801" y="0"/>
                  </a:lnTo>
                  <a:lnTo>
                    <a:pt x="417602" y="71775"/>
                  </a:lnTo>
                  <a:lnTo>
                    <a:pt x="626404" y="107663"/>
                  </a:lnTo>
                  <a:lnTo>
                    <a:pt x="835205" y="107663"/>
                  </a:lnTo>
                  <a:lnTo>
                    <a:pt x="1044007" y="71775"/>
                  </a:lnTo>
                  <a:lnTo>
                    <a:pt x="1252808" y="95700"/>
                  </a:lnTo>
                  <a:lnTo>
                    <a:pt x="1461609" y="107663"/>
                  </a:lnTo>
                </a:path>
              </a:pathLst>
            </a:custGeom>
            <a:ln w="35231" cap="flat">
              <a:solidFill>
                <a:srgbClr val="1CABE2">
                  <a:alpha val="100000"/>
                </a:srgbClr>
              </a:solidFill>
              <a:prstDash val="solid"/>
              <a:round/>
            </a:ln>
          </p:spPr>
          <p:txBody>
            <a:bodyPr/>
            <a:lstStyle/>
            <a:p>
              <a:endParaRPr/>
            </a:p>
          </p:txBody>
        </p:sp>
        <p:sp>
          <p:nvSpPr>
            <p:cNvPr id="297" name="tx297"/>
            <p:cNvSpPr/>
            <p:nvPr/>
          </p:nvSpPr>
          <p:spPr>
            <a:xfrm>
              <a:off x="4124710" y="26066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8" name="tx298"/>
            <p:cNvSpPr/>
            <p:nvPr/>
          </p:nvSpPr>
          <p:spPr>
            <a:xfrm>
              <a:off x="4333512" y="2594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4542313" y="26665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4751115" y="2702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4959916" y="2702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5168718" y="26665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3" name="tx303"/>
            <p:cNvSpPr/>
            <p:nvPr/>
          </p:nvSpPr>
          <p:spPr>
            <a:xfrm>
              <a:off x="5377519" y="26904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5586320" y="2702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5" name="rc305"/>
            <p:cNvSpPr/>
            <p:nvPr/>
          </p:nvSpPr>
          <p:spPr>
            <a:xfrm>
              <a:off x="4111920" y="3643117"/>
              <a:ext cx="1607770" cy="1000072"/>
            </a:xfrm>
            <a:prstGeom prst="rect">
              <a:avLst/>
            </a:prstGeom>
            <a:solidFill>
              <a:srgbClr val="EBEBEB">
                <a:alpha val="100000"/>
              </a:srgbClr>
            </a:solidFill>
          </p:spPr>
          <p:txBody>
            <a:bodyPr/>
            <a:lstStyle/>
            <a:p>
              <a:endParaRPr/>
            </a:p>
          </p:txBody>
        </p:sp>
        <p:sp>
          <p:nvSpPr>
            <p:cNvPr id="306" name="pl306"/>
            <p:cNvSpPr/>
            <p:nvPr/>
          </p:nvSpPr>
          <p:spPr>
            <a:xfrm>
              <a:off x="4111920" y="44362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4111920" y="413717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4111920" y="3838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0" name="pl310"/>
            <p:cNvSpPr/>
            <p:nvPr/>
          </p:nvSpPr>
          <p:spPr>
            <a:xfrm>
              <a:off x="4111920" y="45857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4111920" y="42867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4111920" y="39876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18500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322" name="pl322"/>
            <p:cNvSpPr/>
            <p:nvPr/>
          </p:nvSpPr>
          <p:spPr>
            <a:xfrm>
              <a:off x="4185000" y="4143153"/>
              <a:ext cx="1461609" cy="143551"/>
            </a:xfrm>
            <a:custGeom>
              <a:avLst/>
              <a:gdLst/>
              <a:ahLst/>
              <a:cxnLst/>
              <a:rect l="0" t="0" r="0" b="0"/>
              <a:pathLst>
                <a:path w="1461609" h="143551">
                  <a:moveTo>
                    <a:pt x="0" y="11962"/>
                  </a:moveTo>
                  <a:lnTo>
                    <a:pt x="208801" y="0"/>
                  </a:lnTo>
                  <a:lnTo>
                    <a:pt x="417602" y="35887"/>
                  </a:lnTo>
                  <a:lnTo>
                    <a:pt x="626404" y="47850"/>
                  </a:lnTo>
                  <a:lnTo>
                    <a:pt x="835205" y="83738"/>
                  </a:lnTo>
                  <a:lnTo>
                    <a:pt x="1044007" y="71775"/>
                  </a:lnTo>
                  <a:lnTo>
                    <a:pt x="1252808" y="71775"/>
                  </a:lnTo>
                  <a:lnTo>
                    <a:pt x="1461609" y="143551"/>
                  </a:lnTo>
                </a:path>
              </a:pathLst>
            </a:custGeom>
            <a:ln w="40651" cap="flat">
              <a:solidFill>
                <a:srgbClr val="BEBEBE">
                  <a:alpha val="69803"/>
                </a:srgbClr>
              </a:solidFill>
              <a:prstDash val="solid"/>
              <a:round/>
            </a:ln>
          </p:spPr>
          <p:txBody>
            <a:bodyPr/>
            <a:lstStyle/>
            <a:p>
              <a:endParaRPr/>
            </a:p>
          </p:txBody>
        </p:sp>
        <p:sp>
          <p:nvSpPr>
            <p:cNvPr id="323" name="pl323"/>
            <p:cNvSpPr/>
            <p:nvPr/>
          </p:nvSpPr>
          <p:spPr>
            <a:xfrm>
              <a:off x="4185000" y="4143153"/>
              <a:ext cx="1461609" cy="143551"/>
            </a:xfrm>
            <a:custGeom>
              <a:avLst/>
              <a:gdLst/>
              <a:ahLst/>
              <a:cxnLst/>
              <a:rect l="0" t="0" r="0" b="0"/>
              <a:pathLst>
                <a:path w="1461609" h="143551">
                  <a:moveTo>
                    <a:pt x="0" y="11962"/>
                  </a:moveTo>
                  <a:lnTo>
                    <a:pt x="208801" y="0"/>
                  </a:lnTo>
                  <a:lnTo>
                    <a:pt x="417602" y="35887"/>
                  </a:lnTo>
                  <a:lnTo>
                    <a:pt x="626404" y="47850"/>
                  </a:lnTo>
                  <a:lnTo>
                    <a:pt x="835205" y="83738"/>
                  </a:lnTo>
                  <a:lnTo>
                    <a:pt x="1044007" y="71775"/>
                  </a:lnTo>
                  <a:lnTo>
                    <a:pt x="1252808" y="71775"/>
                  </a:lnTo>
                  <a:lnTo>
                    <a:pt x="1461609" y="143551"/>
                  </a:lnTo>
                </a:path>
              </a:pathLst>
            </a:custGeom>
            <a:ln w="35231" cap="flat">
              <a:solidFill>
                <a:srgbClr val="BEBEBE">
                  <a:alpha val="69803"/>
                </a:srgbClr>
              </a:solidFill>
              <a:prstDash val="solid"/>
              <a:round/>
            </a:ln>
          </p:spPr>
          <p:txBody>
            <a:bodyPr/>
            <a:lstStyle/>
            <a:p>
              <a:endParaRPr/>
            </a:p>
          </p:txBody>
        </p:sp>
        <p:sp>
          <p:nvSpPr>
            <p:cNvPr id="324" name="pl324"/>
            <p:cNvSpPr/>
            <p:nvPr/>
          </p:nvSpPr>
          <p:spPr>
            <a:xfrm>
              <a:off x="418500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325" name="pl325"/>
            <p:cNvSpPr/>
            <p:nvPr/>
          </p:nvSpPr>
          <p:spPr>
            <a:xfrm>
              <a:off x="4185000" y="4143153"/>
              <a:ext cx="1461609" cy="143551"/>
            </a:xfrm>
            <a:custGeom>
              <a:avLst/>
              <a:gdLst/>
              <a:ahLst/>
              <a:cxnLst/>
              <a:rect l="0" t="0" r="0" b="0"/>
              <a:pathLst>
                <a:path w="1461609" h="143551">
                  <a:moveTo>
                    <a:pt x="0" y="11962"/>
                  </a:moveTo>
                  <a:lnTo>
                    <a:pt x="208801" y="0"/>
                  </a:lnTo>
                  <a:lnTo>
                    <a:pt x="417602" y="35887"/>
                  </a:lnTo>
                  <a:lnTo>
                    <a:pt x="626404" y="47850"/>
                  </a:lnTo>
                  <a:lnTo>
                    <a:pt x="835205" y="83738"/>
                  </a:lnTo>
                  <a:lnTo>
                    <a:pt x="1044007" y="71775"/>
                  </a:lnTo>
                  <a:lnTo>
                    <a:pt x="1252808" y="71775"/>
                  </a:lnTo>
                  <a:lnTo>
                    <a:pt x="1461609" y="143551"/>
                  </a:lnTo>
                </a:path>
              </a:pathLst>
            </a:custGeom>
            <a:ln w="40651" cap="flat">
              <a:solidFill>
                <a:srgbClr val="000000">
                  <a:alpha val="100000"/>
                </a:srgbClr>
              </a:solidFill>
              <a:prstDash val="solid"/>
              <a:round/>
            </a:ln>
          </p:spPr>
          <p:txBody>
            <a:bodyPr/>
            <a:lstStyle/>
            <a:p>
              <a:endParaRPr/>
            </a:p>
          </p:txBody>
        </p:sp>
        <p:sp>
          <p:nvSpPr>
            <p:cNvPr id="326" name="pl326"/>
            <p:cNvSpPr/>
            <p:nvPr/>
          </p:nvSpPr>
          <p:spPr>
            <a:xfrm>
              <a:off x="4185000" y="4143153"/>
              <a:ext cx="1461609" cy="143551"/>
            </a:xfrm>
            <a:custGeom>
              <a:avLst/>
              <a:gdLst/>
              <a:ahLst/>
              <a:cxnLst/>
              <a:rect l="0" t="0" r="0" b="0"/>
              <a:pathLst>
                <a:path w="1461609" h="143551">
                  <a:moveTo>
                    <a:pt x="0" y="11962"/>
                  </a:moveTo>
                  <a:lnTo>
                    <a:pt x="208801" y="0"/>
                  </a:lnTo>
                  <a:lnTo>
                    <a:pt x="417602" y="35887"/>
                  </a:lnTo>
                  <a:lnTo>
                    <a:pt x="626404" y="47850"/>
                  </a:lnTo>
                  <a:lnTo>
                    <a:pt x="835205" y="83738"/>
                  </a:lnTo>
                  <a:lnTo>
                    <a:pt x="1044007" y="71775"/>
                  </a:lnTo>
                  <a:lnTo>
                    <a:pt x="1252808" y="71775"/>
                  </a:lnTo>
                  <a:lnTo>
                    <a:pt x="1461609" y="143551"/>
                  </a:lnTo>
                </a:path>
              </a:pathLst>
            </a:custGeom>
            <a:ln w="35231" cap="flat">
              <a:solidFill>
                <a:srgbClr val="1CABE2">
                  <a:alpha val="100000"/>
                </a:srgbClr>
              </a:solidFill>
              <a:prstDash val="solid"/>
              <a:round/>
            </a:ln>
          </p:spPr>
          <p:txBody>
            <a:bodyPr/>
            <a:lstStyle/>
            <a:p>
              <a:endParaRPr/>
            </a:p>
          </p:txBody>
        </p:sp>
        <p:sp>
          <p:nvSpPr>
            <p:cNvPr id="327" name="tx327"/>
            <p:cNvSpPr/>
            <p:nvPr/>
          </p:nvSpPr>
          <p:spPr>
            <a:xfrm>
              <a:off x="4124710"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8" name="tx328"/>
            <p:cNvSpPr/>
            <p:nvPr/>
          </p:nvSpPr>
          <p:spPr>
            <a:xfrm>
              <a:off x="4333512"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29" name="tx329"/>
            <p:cNvSpPr/>
            <p:nvPr/>
          </p:nvSpPr>
          <p:spPr>
            <a:xfrm>
              <a:off x="4542313" y="3998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4751115" y="40108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4959916" y="4046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2" name="tx332"/>
            <p:cNvSpPr/>
            <p:nvPr/>
          </p:nvSpPr>
          <p:spPr>
            <a:xfrm>
              <a:off x="5168718" y="4034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3" name="tx333"/>
            <p:cNvSpPr/>
            <p:nvPr/>
          </p:nvSpPr>
          <p:spPr>
            <a:xfrm>
              <a:off x="5377519" y="4034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4" name="tx334"/>
            <p:cNvSpPr/>
            <p:nvPr/>
          </p:nvSpPr>
          <p:spPr>
            <a:xfrm>
              <a:off x="5586320" y="41079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5" name="rc335"/>
            <p:cNvSpPr/>
            <p:nvPr/>
          </p:nvSpPr>
          <p:spPr>
            <a:xfrm>
              <a:off x="4111920" y="4927641"/>
              <a:ext cx="1607770" cy="1000072"/>
            </a:xfrm>
            <a:prstGeom prst="rect">
              <a:avLst/>
            </a:prstGeom>
            <a:solidFill>
              <a:srgbClr val="EBEBEB">
                <a:alpha val="100000"/>
              </a:srgbClr>
            </a:solidFill>
          </p:spPr>
          <p:txBody>
            <a:bodyPr/>
            <a:lstStyle/>
            <a:p>
              <a:endParaRPr/>
            </a:p>
          </p:txBody>
        </p:sp>
        <p:sp>
          <p:nvSpPr>
            <p:cNvPr id="336" name="pl336"/>
            <p:cNvSpPr/>
            <p:nvPr/>
          </p:nvSpPr>
          <p:spPr>
            <a:xfrm>
              <a:off x="4111920" y="57207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4111920" y="54216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4111920" y="5122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0" name="pl340"/>
            <p:cNvSpPr/>
            <p:nvPr/>
          </p:nvSpPr>
          <p:spPr>
            <a:xfrm>
              <a:off x="4111920" y="58702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111920" y="557122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4111920" y="52721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18500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352" name="pl352"/>
            <p:cNvSpPr/>
            <p:nvPr/>
          </p:nvSpPr>
          <p:spPr>
            <a:xfrm>
              <a:off x="4185000" y="5284126"/>
              <a:ext cx="1461609" cy="59812"/>
            </a:xfrm>
            <a:custGeom>
              <a:avLst/>
              <a:gdLst/>
              <a:ahLst/>
              <a:cxnLst/>
              <a:rect l="0" t="0" r="0" b="0"/>
              <a:pathLst>
                <a:path w="1461609" h="59812">
                  <a:moveTo>
                    <a:pt x="0" y="11962"/>
                  </a:moveTo>
                  <a:lnTo>
                    <a:pt x="208801" y="0"/>
                  </a:lnTo>
                  <a:lnTo>
                    <a:pt x="417602" y="11962"/>
                  </a:lnTo>
                  <a:lnTo>
                    <a:pt x="626404" y="47850"/>
                  </a:lnTo>
                  <a:lnTo>
                    <a:pt x="835205" y="0"/>
                  </a:lnTo>
                  <a:lnTo>
                    <a:pt x="1044007" y="0"/>
                  </a:lnTo>
                  <a:lnTo>
                    <a:pt x="1252808" y="35887"/>
                  </a:lnTo>
                  <a:lnTo>
                    <a:pt x="1461609" y="59812"/>
                  </a:lnTo>
                </a:path>
              </a:pathLst>
            </a:custGeom>
            <a:ln w="40651" cap="flat">
              <a:solidFill>
                <a:srgbClr val="BEBEBE">
                  <a:alpha val="69803"/>
                </a:srgbClr>
              </a:solidFill>
              <a:prstDash val="solid"/>
              <a:round/>
            </a:ln>
          </p:spPr>
          <p:txBody>
            <a:bodyPr/>
            <a:lstStyle/>
            <a:p>
              <a:endParaRPr/>
            </a:p>
          </p:txBody>
        </p:sp>
        <p:sp>
          <p:nvSpPr>
            <p:cNvPr id="353" name="pl353"/>
            <p:cNvSpPr/>
            <p:nvPr/>
          </p:nvSpPr>
          <p:spPr>
            <a:xfrm>
              <a:off x="4185000" y="5284126"/>
              <a:ext cx="1461609" cy="59812"/>
            </a:xfrm>
            <a:custGeom>
              <a:avLst/>
              <a:gdLst/>
              <a:ahLst/>
              <a:cxnLst/>
              <a:rect l="0" t="0" r="0" b="0"/>
              <a:pathLst>
                <a:path w="1461609" h="59812">
                  <a:moveTo>
                    <a:pt x="0" y="11962"/>
                  </a:moveTo>
                  <a:lnTo>
                    <a:pt x="208801" y="0"/>
                  </a:lnTo>
                  <a:lnTo>
                    <a:pt x="417602" y="11962"/>
                  </a:lnTo>
                  <a:lnTo>
                    <a:pt x="626404" y="47850"/>
                  </a:lnTo>
                  <a:lnTo>
                    <a:pt x="835205" y="0"/>
                  </a:lnTo>
                  <a:lnTo>
                    <a:pt x="1044007" y="0"/>
                  </a:lnTo>
                  <a:lnTo>
                    <a:pt x="1252808" y="35887"/>
                  </a:lnTo>
                  <a:lnTo>
                    <a:pt x="1461609" y="59812"/>
                  </a:lnTo>
                </a:path>
              </a:pathLst>
            </a:custGeom>
            <a:ln w="35231" cap="flat">
              <a:solidFill>
                <a:srgbClr val="BEBEBE">
                  <a:alpha val="69803"/>
                </a:srgbClr>
              </a:solidFill>
              <a:prstDash val="solid"/>
              <a:round/>
            </a:ln>
          </p:spPr>
          <p:txBody>
            <a:bodyPr/>
            <a:lstStyle/>
            <a:p>
              <a:endParaRPr/>
            </a:p>
          </p:txBody>
        </p:sp>
        <p:sp>
          <p:nvSpPr>
            <p:cNvPr id="354" name="pl354"/>
            <p:cNvSpPr/>
            <p:nvPr/>
          </p:nvSpPr>
          <p:spPr>
            <a:xfrm>
              <a:off x="418500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355" name="pl355"/>
            <p:cNvSpPr/>
            <p:nvPr/>
          </p:nvSpPr>
          <p:spPr>
            <a:xfrm>
              <a:off x="4185000" y="5284126"/>
              <a:ext cx="1461609" cy="59812"/>
            </a:xfrm>
            <a:custGeom>
              <a:avLst/>
              <a:gdLst/>
              <a:ahLst/>
              <a:cxnLst/>
              <a:rect l="0" t="0" r="0" b="0"/>
              <a:pathLst>
                <a:path w="1461609" h="59812">
                  <a:moveTo>
                    <a:pt x="0" y="11962"/>
                  </a:moveTo>
                  <a:lnTo>
                    <a:pt x="208801" y="0"/>
                  </a:lnTo>
                  <a:lnTo>
                    <a:pt x="417602" y="11962"/>
                  </a:lnTo>
                  <a:lnTo>
                    <a:pt x="626404" y="47850"/>
                  </a:lnTo>
                  <a:lnTo>
                    <a:pt x="835205" y="0"/>
                  </a:lnTo>
                  <a:lnTo>
                    <a:pt x="1044007" y="0"/>
                  </a:lnTo>
                  <a:lnTo>
                    <a:pt x="1252808" y="35887"/>
                  </a:lnTo>
                  <a:lnTo>
                    <a:pt x="1461609" y="59812"/>
                  </a:lnTo>
                </a:path>
              </a:pathLst>
            </a:custGeom>
            <a:ln w="40651" cap="flat">
              <a:solidFill>
                <a:srgbClr val="000000">
                  <a:alpha val="100000"/>
                </a:srgbClr>
              </a:solidFill>
              <a:prstDash val="solid"/>
              <a:round/>
            </a:ln>
          </p:spPr>
          <p:txBody>
            <a:bodyPr/>
            <a:lstStyle/>
            <a:p>
              <a:endParaRPr/>
            </a:p>
          </p:txBody>
        </p:sp>
        <p:sp>
          <p:nvSpPr>
            <p:cNvPr id="356" name="pl356"/>
            <p:cNvSpPr/>
            <p:nvPr/>
          </p:nvSpPr>
          <p:spPr>
            <a:xfrm>
              <a:off x="4185000" y="5284126"/>
              <a:ext cx="1461609" cy="59812"/>
            </a:xfrm>
            <a:custGeom>
              <a:avLst/>
              <a:gdLst/>
              <a:ahLst/>
              <a:cxnLst/>
              <a:rect l="0" t="0" r="0" b="0"/>
              <a:pathLst>
                <a:path w="1461609" h="59812">
                  <a:moveTo>
                    <a:pt x="0" y="11962"/>
                  </a:moveTo>
                  <a:lnTo>
                    <a:pt x="208801" y="0"/>
                  </a:lnTo>
                  <a:lnTo>
                    <a:pt x="417602" y="11962"/>
                  </a:lnTo>
                  <a:lnTo>
                    <a:pt x="626404" y="47850"/>
                  </a:lnTo>
                  <a:lnTo>
                    <a:pt x="835205" y="0"/>
                  </a:lnTo>
                  <a:lnTo>
                    <a:pt x="1044007" y="0"/>
                  </a:lnTo>
                  <a:lnTo>
                    <a:pt x="1252808" y="35887"/>
                  </a:lnTo>
                  <a:lnTo>
                    <a:pt x="1461609" y="59812"/>
                  </a:lnTo>
                </a:path>
              </a:pathLst>
            </a:custGeom>
            <a:ln w="35231" cap="flat">
              <a:solidFill>
                <a:srgbClr val="1CABE2">
                  <a:alpha val="100000"/>
                </a:srgbClr>
              </a:solidFill>
              <a:prstDash val="solid"/>
              <a:round/>
            </a:ln>
          </p:spPr>
          <p:txBody>
            <a:bodyPr/>
            <a:lstStyle/>
            <a:p>
              <a:endParaRPr/>
            </a:p>
          </p:txBody>
        </p:sp>
        <p:sp>
          <p:nvSpPr>
            <p:cNvPr id="357" name="tx357"/>
            <p:cNvSpPr/>
            <p:nvPr/>
          </p:nvSpPr>
          <p:spPr>
            <a:xfrm>
              <a:off x="4124710"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4333512" y="51040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542313"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4751115" y="5151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4959916" y="51040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168718" y="51040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377519" y="51398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5586320" y="51638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65" name="rc365"/>
            <p:cNvSpPr/>
            <p:nvPr/>
          </p:nvSpPr>
          <p:spPr>
            <a:xfrm>
              <a:off x="5789280" y="1074069"/>
              <a:ext cx="1607770" cy="1000072"/>
            </a:xfrm>
            <a:prstGeom prst="rect">
              <a:avLst/>
            </a:prstGeom>
            <a:solidFill>
              <a:srgbClr val="EBEBEB">
                <a:alpha val="100000"/>
              </a:srgbClr>
            </a:solidFill>
          </p:spPr>
          <p:txBody>
            <a:bodyPr/>
            <a:lstStyle/>
            <a:p>
              <a:endParaRPr/>
            </a:p>
          </p:txBody>
        </p:sp>
        <p:sp>
          <p:nvSpPr>
            <p:cNvPr id="366" name="pl366"/>
            <p:cNvSpPr/>
            <p:nvPr/>
          </p:nvSpPr>
          <p:spPr>
            <a:xfrm>
              <a:off x="5789280" y="18671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5789280" y="15681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5789280" y="12690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0" name="pl370"/>
            <p:cNvSpPr/>
            <p:nvPr/>
          </p:nvSpPr>
          <p:spPr>
            <a:xfrm>
              <a:off x="5789280" y="20167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789280" y="17176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789280" y="14185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586236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382" name="pl382"/>
            <p:cNvSpPr/>
            <p:nvPr/>
          </p:nvSpPr>
          <p:spPr>
            <a:xfrm>
              <a:off x="5862360" y="1442517"/>
              <a:ext cx="1461609" cy="11962"/>
            </a:xfrm>
            <a:custGeom>
              <a:avLst/>
              <a:gdLst/>
              <a:ahLst/>
              <a:cxnLst/>
              <a:rect l="0" t="0" r="0" b="0"/>
              <a:pathLst>
                <a:path w="1461609" h="11962">
                  <a:moveTo>
                    <a:pt x="0" y="11962"/>
                  </a:moveTo>
                  <a:lnTo>
                    <a:pt x="208801" y="0"/>
                  </a:lnTo>
                  <a:lnTo>
                    <a:pt x="417602" y="11962"/>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83" name="pl383"/>
            <p:cNvSpPr/>
            <p:nvPr/>
          </p:nvSpPr>
          <p:spPr>
            <a:xfrm>
              <a:off x="5862360" y="1442517"/>
              <a:ext cx="1461609" cy="11962"/>
            </a:xfrm>
            <a:custGeom>
              <a:avLst/>
              <a:gdLst/>
              <a:ahLst/>
              <a:cxnLst/>
              <a:rect l="0" t="0" r="0" b="0"/>
              <a:pathLst>
                <a:path w="1461609" h="11962">
                  <a:moveTo>
                    <a:pt x="0" y="11962"/>
                  </a:moveTo>
                  <a:lnTo>
                    <a:pt x="208801" y="0"/>
                  </a:lnTo>
                  <a:lnTo>
                    <a:pt x="417602" y="11962"/>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84" name="pl384"/>
            <p:cNvSpPr/>
            <p:nvPr/>
          </p:nvSpPr>
          <p:spPr>
            <a:xfrm>
              <a:off x="586236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385" name="pl385"/>
            <p:cNvSpPr/>
            <p:nvPr/>
          </p:nvSpPr>
          <p:spPr>
            <a:xfrm>
              <a:off x="5862360" y="1442517"/>
              <a:ext cx="1461609" cy="11962"/>
            </a:xfrm>
            <a:custGeom>
              <a:avLst/>
              <a:gdLst/>
              <a:ahLst/>
              <a:cxnLst/>
              <a:rect l="0" t="0" r="0" b="0"/>
              <a:pathLst>
                <a:path w="1461609" h="11962">
                  <a:moveTo>
                    <a:pt x="0" y="11962"/>
                  </a:moveTo>
                  <a:lnTo>
                    <a:pt x="208801" y="0"/>
                  </a:lnTo>
                  <a:lnTo>
                    <a:pt x="417602" y="11962"/>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86" name="pl386"/>
            <p:cNvSpPr/>
            <p:nvPr/>
          </p:nvSpPr>
          <p:spPr>
            <a:xfrm>
              <a:off x="5862360" y="1442517"/>
              <a:ext cx="1461609" cy="11962"/>
            </a:xfrm>
            <a:custGeom>
              <a:avLst/>
              <a:gdLst/>
              <a:ahLst/>
              <a:cxnLst/>
              <a:rect l="0" t="0" r="0" b="0"/>
              <a:pathLst>
                <a:path w="1461609" h="11962">
                  <a:moveTo>
                    <a:pt x="0" y="11962"/>
                  </a:moveTo>
                  <a:lnTo>
                    <a:pt x="208801" y="0"/>
                  </a:lnTo>
                  <a:lnTo>
                    <a:pt x="417602" y="11962"/>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87" name="tx387"/>
            <p:cNvSpPr/>
            <p:nvPr/>
          </p:nvSpPr>
          <p:spPr>
            <a:xfrm>
              <a:off x="5802070"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6010872"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6219673" y="1274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6428475"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6637276"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6846078"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7054879"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7263680" y="12623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95" name="rc395"/>
            <p:cNvSpPr/>
            <p:nvPr/>
          </p:nvSpPr>
          <p:spPr>
            <a:xfrm>
              <a:off x="5789280" y="2358593"/>
              <a:ext cx="1607770" cy="1000072"/>
            </a:xfrm>
            <a:prstGeom prst="rect">
              <a:avLst/>
            </a:prstGeom>
            <a:solidFill>
              <a:srgbClr val="EBEBEB">
                <a:alpha val="100000"/>
              </a:srgbClr>
            </a:solidFill>
          </p:spPr>
          <p:txBody>
            <a:bodyPr/>
            <a:lstStyle/>
            <a:p>
              <a:endParaRPr/>
            </a:p>
          </p:txBody>
        </p:sp>
        <p:sp>
          <p:nvSpPr>
            <p:cNvPr id="396" name="pl396"/>
            <p:cNvSpPr/>
            <p:nvPr/>
          </p:nvSpPr>
          <p:spPr>
            <a:xfrm>
              <a:off x="5789280" y="31517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5789280" y="28526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5789280" y="25535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89280" y="33012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89280" y="30021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789280" y="27031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1" name="pl411"/>
            <p:cNvSpPr/>
            <p:nvPr/>
          </p:nvSpPr>
          <p:spPr>
            <a:xfrm>
              <a:off x="586236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412" name="pl412"/>
            <p:cNvSpPr/>
            <p:nvPr/>
          </p:nvSpPr>
          <p:spPr>
            <a:xfrm>
              <a:off x="5862360" y="2715078"/>
              <a:ext cx="1461609" cy="59812"/>
            </a:xfrm>
            <a:custGeom>
              <a:avLst/>
              <a:gdLst/>
              <a:ahLst/>
              <a:cxnLst/>
              <a:rect l="0" t="0" r="0" b="0"/>
              <a:pathLst>
                <a:path w="1461609" h="59812">
                  <a:moveTo>
                    <a:pt x="0" y="0"/>
                  </a:moveTo>
                  <a:lnTo>
                    <a:pt x="208801" y="0"/>
                  </a:lnTo>
                  <a:lnTo>
                    <a:pt x="417602" y="0"/>
                  </a:lnTo>
                  <a:lnTo>
                    <a:pt x="626404" y="0"/>
                  </a:lnTo>
                  <a:lnTo>
                    <a:pt x="835205" y="11962"/>
                  </a:lnTo>
                  <a:lnTo>
                    <a:pt x="1044007" y="47850"/>
                  </a:lnTo>
                  <a:lnTo>
                    <a:pt x="1252808" y="47850"/>
                  </a:lnTo>
                  <a:lnTo>
                    <a:pt x="1461609" y="59812"/>
                  </a:lnTo>
                </a:path>
              </a:pathLst>
            </a:custGeom>
            <a:ln w="40651" cap="flat">
              <a:solidFill>
                <a:srgbClr val="BEBEBE">
                  <a:alpha val="69803"/>
                </a:srgbClr>
              </a:solidFill>
              <a:prstDash val="solid"/>
              <a:round/>
            </a:ln>
          </p:spPr>
          <p:txBody>
            <a:bodyPr/>
            <a:lstStyle/>
            <a:p>
              <a:endParaRPr/>
            </a:p>
          </p:txBody>
        </p:sp>
        <p:sp>
          <p:nvSpPr>
            <p:cNvPr id="413" name="pl413"/>
            <p:cNvSpPr/>
            <p:nvPr/>
          </p:nvSpPr>
          <p:spPr>
            <a:xfrm>
              <a:off x="5862360" y="2715078"/>
              <a:ext cx="1461609" cy="59812"/>
            </a:xfrm>
            <a:custGeom>
              <a:avLst/>
              <a:gdLst/>
              <a:ahLst/>
              <a:cxnLst/>
              <a:rect l="0" t="0" r="0" b="0"/>
              <a:pathLst>
                <a:path w="1461609" h="59812">
                  <a:moveTo>
                    <a:pt x="0" y="0"/>
                  </a:moveTo>
                  <a:lnTo>
                    <a:pt x="208801" y="0"/>
                  </a:lnTo>
                  <a:lnTo>
                    <a:pt x="417602" y="0"/>
                  </a:lnTo>
                  <a:lnTo>
                    <a:pt x="626404" y="0"/>
                  </a:lnTo>
                  <a:lnTo>
                    <a:pt x="835205" y="11962"/>
                  </a:lnTo>
                  <a:lnTo>
                    <a:pt x="1044007" y="47850"/>
                  </a:lnTo>
                  <a:lnTo>
                    <a:pt x="1252808" y="47850"/>
                  </a:lnTo>
                  <a:lnTo>
                    <a:pt x="1461609" y="59812"/>
                  </a:lnTo>
                </a:path>
              </a:pathLst>
            </a:custGeom>
            <a:ln w="35231" cap="flat">
              <a:solidFill>
                <a:srgbClr val="BEBEBE">
                  <a:alpha val="69803"/>
                </a:srgbClr>
              </a:solidFill>
              <a:prstDash val="solid"/>
              <a:round/>
            </a:ln>
          </p:spPr>
          <p:txBody>
            <a:bodyPr/>
            <a:lstStyle/>
            <a:p>
              <a:endParaRPr/>
            </a:p>
          </p:txBody>
        </p:sp>
        <p:sp>
          <p:nvSpPr>
            <p:cNvPr id="414" name="pl414"/>
            <p:cNvSpPr/>
            <p:nvPr/>
          </p:nvSpPr>
          <p:spPr>
            <a:xfrm>
              <a:off x="586236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415" name="pl415"/>
            <p:cNvSpPr/>
            <p:nvPr/>
          </p:nvSpPr>
          <p:spPr>
            <a:xfrm>
              <a:off x="5862360" y="2715078"/>
              <a:ext cx="1461609" cy="59812"/>
            </a:xfrm>
            <a:custGeom>
              <a:avLst/>
              <a:gdLst/>
              <a:ahLst/>
              <a:cxnLst/>
              <a:rect l="0" t="0" r="0" b="0"/>
              <a:pathLst>
                <a:path w="1461609" h="59812">
                  <a:moveTo>
                    <a:pt x="0" y="0"/>
                  </a:moveTo>
                  <a:lnTo>
                    <a:pt x="208801" y="0"/>
                  </a:lnTo>
                  <a:lnTo>
                    <a:pt x="417602" y="0"/>
                  </a:lnTo>
                  <a:lnTo>
                    <a:pt x="626404" y="0"/>
                  </a:lnTo>
                  <a:lnTo>
                    <a:pt x="835205" y="11962"/>
                  </a:lnTo>
                  <a:lnTo>
                    <a:pt x="1044007" y="47850"/>
                  </a:lnTo>
                  <a:lnTo>
                    <a:pt x="1252808" y="47850"/>
                  </a:lnTo>
                  <a:lnTo>
                    <a:pt x="1461609" y="59812"/>
                  </a:lnTo>
                </a:path>
              </a:pathLst>
            </a:custGeom>
            <a:ln w="40651" cap="flat">
              <a:solidFill>
                <a:srgbClr val="000000">
                  <a:alpha val="100000"/>
                </a:srgbClr>
              </a:solidFill>
              <a:prstDash val="solid"/>
              <a:round/>
            </a:ln>
          </p:spPr>
          <p:txBody>
            <a:bodyPr/>
            <a:lstStyle/>
            <a:p>
              <a:endParaRPr/>
            </a:p>
          </p:txBody>
        </p:sp>
        <p:sp>
          <p:nvSpPr>
            <p:cNvPr id="416" name="pl416"/>
            <p:cNvSpPr/>
            <p:nvPr/>
          </p:nvSpPr>
          <p:spPr>
            <a:xfrm>
              <a:off x="5862360" y="2715078"/>
              <a:ext cx="1461609" cy="59812"/>
            </a:xfrm>
            <a:custGeom>
              <a:avLst/>
              <a:gdLst/>
              <a:ahLst/>
              <a:cxnLst/>
              <a:rect l="0" t="0" r="0" b="0"/>
              <a:pathLst>
                <a:path w="1461609" h="59812">
                  <a:moveTo>
                    <a:pt x="0" y="0"/>
                  </a:moveTo>
                  <a:lnTo>
                    <a:pt x="208801" y="0"/>
                  </a:lnTo>
                  <a:lnTo>
                    <a:pt x="417602" y="0"/>
                  </a:lnTo>
                  <a:lnTo>
                    <a:pt x="626404" y="0"/>
                  </a:lnTo>
                  <a:lnTo>
                    <a:pt x="835205" y="11962"/>
                  </a:lnTo>
                  <a:lnTo>
                    <a:pt x="1044007" y="47850"/>
                  </a:lnTo>
                  <a:lnTo>
                    <a:pt x="1252808" y="47850"/>
                  </a:lnTo>
                  <a:lnTo>
                    <a:pt x="1461609" y="59812"/>
                  </a:lnTo>
                </a:path>
              </a:pathLst>
            </a:custGeom>
            <a:ln w="35231" cap="flat">
              <a:solidFill>
                <a:srgbClr val="1CABE2">
                  <a:alpha val="100000"/>
                </a:srgbClr>
              </a:solidFill>
              <a:prstDash val="solid"/>
              <a:round/>
            </a:ln>
          </p:spPr>
          <p:txBody>
            <a:bodyPr/>
            <a:lstStyle/>
            <a:p>
              <a:endParaRPr/>
            </a:p>
          </p:txBody>
        </p:sp>
        <p:sp>
          <p:nvSpPr>
            <p:cNvPr id="417" name="tx417"/>
            <p:cNvSpPr/>
            <p:nvPr/>
          </p:nvSpPr>
          <p:spPr>
            <a:xfrm>
              <a:off x="5802070" y="2534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010872" y="2534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219673" y="2534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428475" y="2534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6637276" y="25469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6846078" y="2582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7054879" y="2582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7263680" y="2594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5" name="rc425"/>
            <p:cNvSpPr/>
            <p:nvPr/>
          </p:nvSpPr>
          <p:spPr>
            <a:xfrm>
              <a:off x="5789280" y="3643117"/>
              <a:ext cx="1607770" cy="1000072"/>
            </a:xfrm>
            <a:prstGeom prst="rect">
              <a:avLst/>
            </a:prstGeom>
            <a:solidFill>
              <a:srgbClr val="EBEBEB">
                <a:alpha val="100000"/>
              </a:srgbClr>
            </a:solidFill>
          </p:spPr>
          <p:txBody>
            <a:bodyPr/>
            <a:lstStyle/>
            <a:p>
              <a:endParaRPr/>
            </a:p>
          </p:txBody>
        </p:sp>
        <p:sp>
          <p:nvSpPr>
            <p:cNvPr id="426" name="pl426"/>
            <p:cNvSpPr/>
            <p:nvPr/>
          </p:nvSpPr>
          <p:spPr>
            <a:xfrm>
              <a:off x="5789280" y="44362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89280" y="413717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89280" y="3838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5789280" y="45857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5789280" y="42867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5789280" y="39876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86236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442" name="pl442"/>
            <p:cNvSpPr/>
            <p:nvPr/>
          </p:nvSpPr>
          <p:spPr>
            <a:xfrm>
              <a:off x="5862360" y="4071378"/>
              <a:ext cx="1461609" cy="167476"/>
            </a:xfrm>
            <a:custGeom>
              <a:avLst/>
              <a:gdLst/>
              <a:ahLst/>
              <a:cxnLst/>
              <a:rect l="0" t="0" r="0" b="0"/>
              <a:pathLst>
                <a:path w="1461609" h="167476">
                  <a:moveTo>
                    <a:pt x="0" y="0"/>
                  </a:moveTo>
                  <a:lnTo>
                    <a:pt x="208801" y="23925"/>
                  </a:lnTo>
                  <a:lnTo>
                    <a:pt x="417602" y="107663"/>
                  </a:lnTo>
                  <a:lnTo>
                    <a:pt x="626404" y="143551"/>
                  </a:lnTo>
                  <a:lnTo>
                    <a:pt x="835205" y="107663"/>
                  </a:lnTo>
                  <a:lnTo>
                    <a:pt x="1044007" y="83738"/>
                  </a:lnTo>
                  <a:lnTo>
                    <a:pt x="1252808" y="47850"/>
                  </a:lnTo>
                  <a:lnTo>
                    <a:pt x="1461609" y="167476"/>
                  </a:lnTo>
                </a:path>
              </a:pathLst>
            </a:custGeom>
            <a:ln w="40651" cap="flat">
              <a:solidFill>
                <a:srgbClr val="BEBEBE">
                  <a:alpha val="69803"/>
                </a:srgbClr>
              </a:solidFill>
              <a:prstDash val="solid"/>
              <a:round/>
            </a:ln>
          </p:spPr>
          <p:txBody>
            <a:bodyPr/>
            <a:lstStyle/>
            <a:p>
              <a:endParaRPr/>
            </a:p>
          </p:txBody>
        </p:sp>
        <p:sp>
          <p:nvSpPr>
            <p:cNvPr id="443" name="pl443"/>
            <p:cNvSpPr/>
            <p:nvPr/>
          </p:nvSpPr>
          <p:spPr>
            <a:xfrm>
              <a:off x="5862360" y="4071378"/>
              <a:ext cx="1461609" cy="167476"/>
            </a:xfrm>
            <a:custGeom>
              <a:avLst/>
              <a:gdLst/>
              <a:ahLst/>
              <a:cxnLst/>
              <a:rect l="0" t="0" r="0" b="0"/>
              <a:pathLst>
                <a:path w="1461609" h="167476">
                  <a:moveTo>
                    <a:pt x="0" y="0"/>
                  </a:moveTo>
                  <a:lnTo>
                    <a:pt x="208801" y="23925"/>
                  </a:lnTo>
                  <a:lnTo>
                    <a:pt x="417602" y="107663"/>
                  </a:lnTo>
                  <a:lnTo>
                    <a:pt x="626404" y="143551"/>
                  </a:lnTo>
                  <a:lnTo>
                    <a:pt x="835205" y="107663"/>
                  </a:lnTo>
                  <a:lnTo>
                    <a:pt x="1044007" y="83738"/>
                  </a:lnTo>
                  <a:lnTo>
                    <a:pt x="1252808" y="47850"/>
                  </a:lnTo>
                  <a:lnTo>
                    <a:pt x="1461609" y="167476"/>
                  </a:lnTo>
                </a:path>
              </a:pathLst>
            </a:custGeom>
            <a:ln w="35231" cap="flat">
              <a:solidFill>
                <a:srgbClr val="BEBEBE">
                  <a:alpha val="69803"/>
                </a:srgbClr>
              </a:solidFill>
              <a:prstDash val="solid"/>
              <a:round/>
            </a:ln>
          </p:spPr>
          <p:txBody>
            <a:bodyPr/>
            <a:lstStyle/>
            <a:p>
              <a:endParaRPr/>
            </a:p>
          </p:txBody>
        </p:sp>
        <p:sp>
          <p:nvSpPr>
            <p:cNvPr id="444" name="pl444"/>
            <p:cNvSpPr/>
            <p:nvPr/>
          </p:nvSpPr>
          <p:spPr>
            <a:xfrm>
              <a:off x="586236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445" name="pl445"/>
            <p:cNvSpPr/>
            <p:nvPr/>
          </p:nvSpPr>
          <p:spPr>
            <a:xfrm>
              <a:off x="5862360" y="4071378"/>
              <a:ext cx="1461609" cy="167476"/>
            </a:xfrm>
            <a:custGeom>
              <a:avLst/>
              <a:gdLst/>
              <a:ahLst/>
              <a:cxnLst/>
              <a:rect l="0" t="0" r="0" b="0"/>
              <a:pathLst>
                <a:path w="1461609" h="167476">
                  <a:moveTo>
                    <a:pt x="0" y="0"/>
                  </a:moveTo>
                  <a:lnTo>
                    <a:pt x="208801" y="23925"/>
                  </a:lnTo>
                  <a:lnTo>
                    <a:pt x="417602" y="107663"/>
                  </a:lnTo>
                  <a:lnTo>
                    <a:pt x="626404" y="143551"/>
                  </a:lnTo>
                  <a:lnTo>
                    <a:pt x="835205" y="107663"/>
                  </a:lnTo>
                  <a:lnTo>
                    <a:pt x="1044007" y="83738"/>
                  </a:lnTo>
                  <a:lnTo>
                    <a:pt x="1252808" y="47850"/>
                  </a:lnTo>
                  <a:lnTo>
                    <a:pt x="1461609" y="167476"/>
                  </a:lnTo>
                </a:path>
              </a:pathLst>
            </a:custGeom>
            <a:ln w="40651" cap="flat">
              <a:solidFill>
                <a:srgbClr val="000000">
                  <a:alpha val="100000"/>
                </a:srgbClr>
              </a:solidFill>
              <a:prstDash val="solid"/>
              <a:round/>
            </a:ln>
          </p:spPr>
          <p:txBody>
            <a:bodyPr/>
            <a:lstStyle/>
            <a:p>
              <a:endParaRPr/>
            </a:p>
          </p:txBody>
        </p:sp>
        <p:sp>
          <p:nvSpPr>
            <p:cNvPr id="446" name="pl446"/>
            <p:cNvSpPr/>
            <p:nvPr/>
          </p:nvSpPr>
          <p:spPr>
            <a:xfrm>
              <a:off x="5862360" y="4071378"/>
              <a:ext cx="1461609" cy="167476"/>
            </a:xfrm>
            <a:custGeom>
              <a:avLst/>
              <a:gdLst/>
              <a:ahLst/>
              <a:cxnLst/>
              <a:rect l="0" t="0" r="0" b="0"/>
              <a:pathLst>
                <a:path w="1461609" h="167476">
                  <a:moveTo>
                    <a:pt x="0" y="0"/>
                  </a:moveTo>
                  <a:lnTo>
                    <a:pt x="208801" y="23925"/>
                  </a:lnTo>
                  <a:lnTo>
                    <a:pt x="417602" y="107663"/>
                  </a:lnTo>
                  <a:lnTo>
                    <a:pt x="626404" y="143551"/>
                  </a:lnTo>
                  <a:lnTo>
                    <a:pt x="835205" y="107663"/>
                  </a:lnTo>
                  <a:lnTo>
                    <a:pt x="1044007" y="83738"/>
                  </a:lnTo>
                  <a:lnTo>
                    <a:pt x="1252808" y="47850"/>
                  </a:lnTo>
                  <a:lnTo>
                    <a:pt x="1461609" y="167476"/>
                  </a:lnTo>
                </a:path>
              </a:pathLst>
            </a:custGeom>
            <a:ln w="35231" cap="flat">
              <a:solidFill>
                <a:srgbClr val="1CABE2">
                  <a:alpha val="100000"/>
                </a:srgbClr>
              </a:solidFill>
              <a:prstDash val="solid"/>
              <a:round/>
            </a:ln>
          </p:spPr>
          <p:txBody>
            <a:bodyPr/>
            <a:lstStyle/>
            <a:p>
              <a:endParaRPr/>
            </a:p>
          </p:txBody>
        </p:sp>
        <p:sp>
          <p:nvSpPr>
            <p:cNvPr id="447" name="tx447"/>
            <p:cNvSpPr/>
            <p:nvPr/>
          </p:nvSpPr>
          <p:spPr>
            <a:xfrm>
              <a:off x="5802070" y="38912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6010872" y="3915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6219673" y="3998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6428475" y="40348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51" name="tx451"/>
            <p:cNvSpPr/>
            <p:nvPr/>
          </p:nvSpPr>
          <p:spPr>
            <a:xfrm>
              <a:off x="6637276" y="39989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6846078"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53" name="tx453"/>
            <p:cNvSpPr/>
            <p:nvPr/>
          </p:nvSpPr>
          <p:spPr>
            <a:xfrm>
              <a:off x="7054879" y="39391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7263680" y="40587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55" name="rc455"/>
            <p:cNvSpPr/>
            <p:nvPr/>
          </p:nvSpPr>
          <p:spPr>
            <a:xfrm>
              <a:off x="5789280" y="4927641"/>
              <a:ext cx="1607770" cy="1000072"/>
            </a:xfrm>
            <a:prstGeom prst="rect">
              <a:avLst/>
            </a:prstGeom>
            <a:solidFill>
              <a:srgbClr val="EBEBEB">
                <a:alpha val="100000"/>
              </a:srgbClr>
            </a:solidFill>
          </p:spPr>
          <p:txBody>
            <a:bodyPr/>
            <a:lstStyle/>
            <a:p>
              <a:endParaRPr/>
            </a:p>
          </p:txBody>
        </p:sp>
        <p:sp>
          <p:nvSpPr>
            <p:cNvPr id="456" name="pl456"/>
            <p:cNvSpPr/>
            <p:nvPr/>
          </p:nvSpPr>
          <p:spPr>
            <a:xfrm>
              <a:off x="5789280" y="57207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5789280" y="54216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5789280" y="5122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0" name="pl460"/>
            <p:cNvSpPr/>
            <p:nvPr/>
          </p:nvSpPr>
          <p:spPr>
            <a:xfrm>
              <a:off x="5789280" y="58702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5789280" y="557122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5789280" y="52721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86236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472" name="pl472"/>
            <p:cNvSpPr/>
            <p:nvPr/>
          </p:nvSpPr>
          <p:spPr>
            <a:xfrm>
              <a:off x="5862360" y="5284126"/>
              <a:ext cx="1461609" cy="23925"/>
            </a:xfrm>
            <a:custGeom>
              <a:avLst/>
              <a:gdLst/>
              <a:ahLst/>
              <a:cxnLst/>
              <a:rect l="0" t="0" r="0" b="0"/>
              <a:pathLst>
                <a:path w="1461609" h="23925">
                  <a:moveTo>
                    <a:pt x="0" y="0"/>
                  </a:moveTo>
                  <a:lnTo>
                    <a:pt x="208801" y="0"/>
                  </a:lnTo>
                  <a:lnTo>
                    <a:pt x="417602" y="11962"/>
                  </a:lnTo>
                  <a:lnTo>
                    <a:pt x="626404" y="23925"/>
                  </a:lnTo>
                  <a:lnTo>
                    <a:pt x="835205" y="11962"/>
                  </a:lnTo>
                  <a:lnTo>
                    <a:pt x="1044007" y="11962"/>
                  </a:lnTo>
                  <a:lnTo>
                    <a:pt x="1252808" y="11962"/>
                  </a:lnTo>
                  <a:lnTo>
                    <a:pt x="1461609" y="11962"/>
                  </a:lnTo>
                </a:path>
              </a:pathLst>
            </a:custGeom>
            <a:ln w="40651" cap="flat">
              <a:solidFill>
                <a:srgbClr val="BEBEBE">
                  <a:alpha val="69803"/>
                </a:srgbClr>
              </a:solidFill>
              <a:prstDash val="solid"/>
              <a:round/>
            </a:ln>
          </p:spPr>
          <p:txBody>
            <a:bodyPr/>
            <a:lstStyle/>
            <a:p>
              <a:endParaRPr/>
            </a:p>
          </p:txBody>
        </p:sp>
        <p:sp>
          <p:nvSpPr>
            <p:cNvPr id="473" name="pl473"/>
            <p:cNvSpPr/>
            <p:nvPr/>
          </p:nvSpPr>
          <p:spPr>
            <a:xfrm>
              <a:off x="5862360" y="5284126"/>
              <a:ext cx="1461609" cy="23925"/>
            </a:xfrm>
            <a:custGeom>
              <a:avLst/>
              <a:gdLst/>
              <a:ahLst/>
              <a:cxnLst/>
              <a:rect l="0" t="0" r="0" b="0"/>
              <a:pathLst>
                <a:path w="1461609" h="23925">
                  <a:moveTo>
                    <a:pt x="0" y="0"/>
                  </a:moveTo>
                  <a:lnTo>
                    <a:pt x="208801" y="0"/>
                  </a:lnTo>
                  <a:lnTo>
                    <a:pt x="417602" y="11962"/>
                  </a:lnTo>
                  <a:lnTo>
                    <a:pt x="626404" y="23925"/>
                  </a:lnTo>
                  <a:lnTo>
                    <a:pt x="835205" y="11962"/>
                  </a:lnTo>
                  <a:lnTo>
                    <a:pt x="1044007" y="11962"/>
                  </a:lnTo>
                  <a:lnTo>
                    <a:pt x="1252808" y="11962"/>
                  </a:lnTo>
                  <a:lnTo>
                    <a:pt x="1461609" y="11962"/>
                  </a:lnTo>
                </a:path>
              </a:pathLst>
            </a:custGeom>
            <a:ln w="35231" cap="flat">
              <a:solidFill>
                <a:srgbClr val="BEBEBE">
                  <a:alpha val="69803"/>
                </a:srgbClr>
              </a:solidFill>
              <a:prstDash val="solid"/>
              <a:round/>
            </a:ln>
          </p:spPr>
          <p:txBody>
            <a:bodyPr/>
            <a:lstStyle/>
            <a:p>
              <a:endParaRPr/>
            </a:p>
          </p:txBody>
        </p:sp>
        <p:sp>
          <p:nvSpPr>
            <p:cNvPr id="474" name="pl474"/>
            <p:cNvSpPr/>
            <p:nvPr/>
          </p:nvSpPr>
          <p:spPr>
            <a:xfrm>
              <a:off x="586236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475" name="pl475"/>
            <p:cNvSpPr/>
            <p:nvPr/>
          </p:nvSpPr>
          <p:spPr>
            <a:xfrm>
              <a:off x="5862360" y="5284126"/>
              <a:ext cx="1461609" cy="23925"/>
            </a:xfrm>
            <a:custGeom>
              <a:avLst/>
              <a:gdLst/>
              <a:ahLst/>
              <a:cxnLst/>
              <a:rect l="0" t="0" r="0" b="0"/>
              <a:pathLst>
                <a:path w="1461609" h="23925">
                  <a:moveTo>
                    <a:pt x="0" y="0"/>
                  </a:moveTo>
                  <a:lnTo>
                    <a:pt x="208801" y="0"/>
                  </a:lnTo>
                  <a:lnTo>
                    <a:pt x="417602" y="11962"/>
                  </a:lnTo>
                  <a:lnTo>
                    <a:pt x="626404" y="23925"/>
                  </a:lnTo>
                  <a:lnTo>
                    <a:pt x="835205" y="11962"/>
                  </a:lnTo>
                  <a:lnTo>
                    <a:pt x="1044007" y="11962"/>
                  </a:lnTo>
                  <a:lnTo>
                    <a:pt x="1252808" y="11962"/>
                  </a:lnTo>
                  <a:lnTo>
                    <a:pt x="1461609" y="11962"/>
                  </a:lnTo>
                </a:path>
              </a:pathLst>
            </a:custGeom>
            <a:ln w="40651" cap="flat">
              <a:solidFill>
                <a:srgbClr val="000000">
                  <a:alpha val="100000"/>
                </a:srgbClr>
              </a:solidFill>
              <a:prstDash val="solid"/>
              <a:round/>
            </a:ln>
          </p:spPr>
          <p:txBody>
            <a:bodyPr/>
            <a:lstStyle/>
            <a:p>
              <a:endParaRPr/>
            </a:p>
          </p:txBody>
        </p:sp>
        <p:sp>
          <p:nvSpPr>
            <p:cNvPr id="476" name="pl476"/>
            <p:cNvSpPr/>
            <p:nvPr/>
          </p:nvSpPr>
          <p:spPr>
            <a:xfrm>
              <a:off x="5862360" y="5284126"/>
              <a:ext cx="1461609" cy="23925"/>
            </a:xfrm>
            <a:custGeom>
              <a:avLst/>
              <a:gdLst/>
              <a:ahLst/>
              <a:cxnLst/>
              <a:rect l="0" t="0" r="0" b="0"/>
              <a:pathLst>
                <a:path w="1461609" h="23925">
                  <a:moveTo>
                    <a:pt x="0" y="0"/>
                  </a:moveTo>
                  <a:lnTo>
                    <a:pt x="208801" y="0"/>
                  </a:lnTo>
                  <a:lnTo>
                    <a:pt x="417602" y="11962"/>
                  </a:lnTo>
                  <a:lnTo>
                    <a:pt x="626404" y="23925"/>
                  </a:lnTo>
                  <a:lnTo>
                    <a:pt x="835205" y="11962"/>
                  </a:lnTo>
                  <a:lnTo>
                    <a:pt x="1044007" y="11962"/>
                  </a:lnTo>
                  <a:lnTo>
                    <a:pt x="1252808" y="11962"/>
                  </a:lnTo>
                  <a:lnTo>
                    <a:pt x="1461609" y="11962"/>
                  </a:lnTo>
                </a:path>
              </a:pathLst>
            </a:custGeom>
            <a:ln w="35231" cap="flat">
              <a:solidFill>
                <a:srgbClr val="1CABE2">
                  <a:alpha val="100000"/>
                </a:srgbClr>
              </a:solidFill>
              <a:prstDash val="solid"/>
              <a:round/>
            </a:ln>
          </p:spPr>
          <p:txBody>
            <a:bodyPr/>
            <a:lstStyle/>
            <a:p>
              <a:endParaRPr/>
            </a:p>
          </p:txBody>
        </p:sp>
        <p:sp>
          <p:nvSpPr>
            <p:cNvPr id="477" name="tx477"/>
            <p:cNvSpPr/>
            <p:nvPr/>
          </p:nvSpPr>
          <p:spPr>
            <a:xfrm>
              <a:off x="5802070" y="51040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010872" y="51040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219673"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0" name="tx480"/>
            <p:cNvSpPr/>
            <p:nvPr/>
          </p:nvSpPr>
          <p:spPr>
            <a:xfrm>
              <a:off x="6428475" y="5127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81" name="tx481"/>
            <p:cNvSpPr/>
            <p:nvPr/>
          </p:nvSpPr>
          <p:spPr>
            <a:xfrm>
              <a:off x="6637276"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2" name="tx482"/>
            <p:cNvSpPr/>
            <p:nvPr/>
          </p:nvSpPr>
          <p:spPr>
            <a:xfrm>
              <a:off x="6846078"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3" name="tx483"/>
            <p:cNvSpPr/>
            <p:nvPr/>
          </p:nvSpPr>
          <p:spPr>
            <a:xfrm>
              <a:off x="7054879"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7263680" y="5115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85" name="rc485"/>
            <p:cNvSpPr/>
            <p:nvPr/>
          </p:nvSpPr>
          <p:spPr>
            <a:xfrm>
              <a:off x="7466640" y="1074069"/>
              <a:ext cx="1607770" cy="1000072"/>
            </a:xfrm>
            <a:prstGeom prst="rect">
              <a:avLst/>
            </a:prstGeom>
            <a:solidFill>
              <a:srgbClr val="EBEBEB">
                <a:alpha val="100000"/>
              </a:srgbClr>
            </a:solidFill>
          </p:spPr>
          <p:txBody>
            <a:bodyPr/>
            <a:lstStyle/>
            <a:p>
              <a:endParaRPr/>
            </a:p>
          </p:txBody>
        </p:sp>
        <p:sp>
          <p:nvSpPr>
            <p:cNvPr id="486" name="pl486"/>
            <p:cNvSpPr/>
            <p:nvPr/>
          </p:nvSpPr>
          <p:spPr>
            <a:xfrm>
              <a:off x="7466640" y="18671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7466640" y="15681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7466640" y="126905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7466640" y="20167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7466640" y="171765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7466640" y="14185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753972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502" name="pl502"/>
            <p:cNvSpPr/>
            <p:nvPr/>
          </p:nvSpPr>
          <p:spPr>
            <a:xfrm>
              <a:off x="7539720" y="1657843"/>
              <a:ext cx="1461609" cy="119625"/>
            </a:xfrm>
            <a:custGeom>
              <a:avLst/>
              <a:gdLst/>
              <a:ahLst/>
              <a:cxnLst/>
              <a:rect l="0" t="0" r="0" b="0"/>
              <a:pathLst>
                <a:path w="1461609" h="119625">
                  <a:moveTo>
                    <a:pt x="0" y="83738"/>
                  </a:moveTo>
                  <a:lnTo>
                    <a:pt x="208801" y="0"/>
                  </a:lnTo>
                  <a:lnTo>
                    <a:pt x="417602" y="23925"/>
                  </a:lnTo>
                  <a:lnTo>
                    <a:pt x="626404" y="47850"/>
                  </a:lnTo>
                  <a:lnTo>
                    <a:pt x="835205" y="59812"/>
                  </a:lnTo>
                  <a:lnTo>
                    <a:pt x="1044007" y="83738"/>
                  </a:lnTo>
                  <a:lnTo>
                    <a:pt x="1252808" y="11962"/>
                  </a:lnTo>
                  <a:lnTo>
                    <a:pt x="1461609" y="119625"/>
                  </a:lnTo>
                </a:path>
              </a:pathLst>
            </a:custGeom>
            <a:ln w="40651" cap="flat">
              <a:solidFill>
                <a:srgbClr val="BEBEBE">
                  <a:alpha val="69803"/>
                </a:srgbClr>
              </a:solidFill>
              <a:prstDash val="solid"/>
              <a:round/>
            </a:ln>
          </p:spPr>
          <p:txBody>
            <a:bodyPr/>
            <a:lstStyle/>
            <a:p>
              <a:endParaRPr/>
            </a:p>
          </p:txBody>
        </p:sp>
        <p:sp>
          <p:nvSpPr>
            <p:cNvPr id="503" name="pl503"/>
            <p:cNvSpPr/>
            <p:nvPr/>
          </p:nvSpPr>
          <p:spPr>
            <a:xfrm>
              <a:off x="7539720" y="1657843"/>
              <a:ext cx="1461609" cy="119625"/>
            </a:xfrm>
            <a:custGeom>
              <a:avLst/>
              <a:gdLst/>
              <a:ahLst/>
              <a:cxnLst/>
              <a:rect l="0" t="0" r="0" b="0"/>
              <a:pathLst>
                <a:path w="1461609" h="119625">
                  <a:moveTo>
                    <a:pt x="0" y="83738"/>
                  </a:moveTo>
                  <a:lnTo>
                    <a:pt x="208801" y="0"/>
                  </a:lnTo>
                  <a:lnTo>
                    <a:pt x="417602" y="23925"/>
                  </a:lnTo>
                  <a:lnTo>
                    <a:pt x="626404" y="47850"/>
                  </a:lnTo>
                  <a:lnTo>
                    <a:pt x="835205" y="59812"/>
                  </a:lnTo>
                  <a:lnTo>
                    <a:pt x="1044007" y="83738"/>
                  </a:lnTo>
                  <a:lnTo>
                    <a:pt x="1252808" y="11962"/>
                  </a:lnTo>
                  <a:lnTo>
                    <a:pt x="1461609" y="119625"/>
                  </a:lnTo>
                </a:path>
              </a:pathLst>
            </a:custGeom>
            <a:ln w="35231" cap="flat">
              <a:solidFill>
                <a:srgbClr val="BEBEBE">
                  <a:alpha val="69803"/>
                </a:srgbClr>
              </a:solidFill>
              <a:prstDash val="solid"/>
              <a:round/>
            </a:ln>
          </p:spPr>
          <p:txBody>
            <a:bodyPr/>
            <a:lstStyle/>
            <a:p>
              <a:endParaRPr/>
            </a:p>
          </p:txBody>
        </p:sp>
        <p:sp>
          <p:nvSpPr>
            <p:cNvPr id="504" name="pl504"/>
            <p:cNvSpPr/>
            <p:nvPr/>
          </p:nvSpPr>
          <p:spPr>
            <a:xfrm>
              <a:off x="7539720" y="1514292"/>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505" name="pl505"/>
            <p:cNvSpPr/>
            <p:nvPr/>
          </p:nvSpPr>
          <p:spPr>
            <a:xfrm>
              <a:off x="7539720" y="1657843"/>
              <a:ext cx="1461609" cy="119625"/>
            </a:xfrm>
            <a:custGeom>
              <a:avLst/>
              <a:gdLst/>
              <a:ahLst/>
              <a:cxnLst/>
              <a:rect l="0" t="0" r="0" b="0"/>
              <a:pathLst>
                <a:path w="1461609" h="119625">
                  <a:moveTo>
                    <a:pt x="0" y="83738"/>
                  </a:moveTo>
                  <a:lnTo>
                    <a:pt x="208801" y="0"/>
                  </a:lnTo>
                  <a:lnTo>
                    <a:pt x="417602" y="23925"/>
                  </a:lnTo>
                  <a:lnTo>
                    <a:pt x="626404" y="47850"/>
                  </a:lnTo>
                  <a:lnTo>
                    <a:pt x="835205" y="59812"/>
                  </a:lnTo>
                  <a:lnTo>
                    <a:pt x="1044007" y="83738"/>
                  </a:lnTo>
                  <a:lnTo>
                    <a:pt x="1252808" y="11962"/>
                  </a:lnTo>
                  <a:lnTo>
                    <a:pt x="1461609" y="119625"/>
                  </a:lnTo>
                </a:path>
              </a:pathLst>
            </a:custGeom>
            <a:ln w="40651" cap="flat">
              <a:solidFill>
                <a:srgbClr val="000000">
                  <a:alpha val="100000"/>
                </a:srgbClr>
              </a:solidFill>
              <a:prstDash val="solid"/>
              <a:round/>
            </a:ln>
          </p:spPr>
          <p:txBody>
            <a:bodyPr/>
            <a:lstStyle/>
            <a:p>
              <a:endParaRPr/>
            </a:p>
          </p:txBody>
        </p:sp>
        <p:sp>
          <p:nvSpPr>
            <p:cNvPr id="506" name="pl506"/>
            <p:cNvSpPr/>
            <p:nvPr/>
          </p:nvSpPr>
          <p:spPr>
            <a:xfrm>
              <a:off x="7539720" y="1657843"/>
              <a:ext cx="1461609" cy="119625"/>
            </a:xfrm>
            <a:custGeom>
              <a:avLst/>
              <a:gdLst/>
              <a:ahLst/>
              <a:cxnLst/>
              <a:rect l="0" t="0" r="0" b="0"/>
              <a:pathLst>
                <a:path w="1461609" h="119625">
                  <a:moveTo>
                    <a:pt x="0" y="83738"/>
                  </a:moveTo>
                  <a:lnTo>
                    <a:pt x="208801" y="0"/>
                  </a:lnTo>
                  <a:lnTo>
                    <a:pt x="417602" y="23925"/>
                  </a:lnTo>
                  <a:lnTo>
                    <a:pt x="626404" y="47850"/>
                  </a:lnTo>
                  <a:lnTo>
                    <a:pt x="835205" y="59812"/>
                  </a:lnTo>
                  <a:lnTo>
                    <a:pt x="1044007" y="83738"/>
                  </a:lnTo>
                  <a:lnTo>
                    <a:pt x="1252808" y="11962"/>
                  </a:lnTo>
                  <a:lnTo>
                    <a:pt x="1461609" y="119625"/>
                  </a:lnTo>
                </a:path>
              </a:pathLst>
            </a:custGeom>
            <a:ln w="35231" cap="flat">
              <a:solidFill>
                <a:srgbClr val="1CABE2">
                  <a:alpha val="100000"/>
                </a:srgbClr>
              </a:solidFill>
              <a:prstDash val="solid"/>
              <a:round/>
            </a:ln>
          </p:spPr>
          <p:txBody>
            <a:bodyPr/>
            <a:lstStyle/>
            <a:p>
              <a:endParaRPr/>
            </a:p>
          </p:txBody>
        </p:sp>
        <p:sp>
          <p:nvSpPr>
            <p:cNvPr id="507" name="tx507"/>
            <p:cNvSpPr/>
            <p:nvPr/>
          </p:nvSpPr>
          <p:spPr>
            <a:xfrm>
              <a:off x="7479430" y="15614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08" name="tx508"/>
            <p:cNvSpPr/>
            <p:nvPr/>
          </p:nvSpPr>
          <p:spPr>
            <a:xfrm>
              <a:off x="7688232" y="14777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09" name="tx509"/>
            <p:cNvSpPr/>
            <p:nvPr/>
          </p:nvSpPr>
          <p:spPr>
            <a:xfrm>
              <a:off x="7897033" y="1501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10" name="tx510"/>
            <p:cNvSpPr/>
            <p:nvPr/>
          </p:nvSpPr>
          <p:spPr>
            <a:xfrm>
              <a:off x="8105835" y="15255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8314636" y="15388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2" name="tx512"/>
            <p:cNvSpPr/>
            <p:nvPr/>
          </p:nvSpPr>
          <p:spPr>
            <a:xfrm>
              <a:off x="8523437" y="15614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13" name="tx513"/>
            <p:cNvSpPr/>
            <p:nvPr/>
          </p:nvSpPr>
          <p:spPr>
            <a:xfrm>
              <a:off x="8732239" y="14896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14" name="tx514"/>
            <p:cNvSpPr/>
            <p:nvPr/>
          </p:nvSpPr>
          <p:spPr>
            <a:xfrm>
              <a:off x="8941040" y="15973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15" name="rc515"/>
            <p:cNvSpPr/>
            <p:nvPr/>
          </p:nvSpPr>
          <p:spPr>
            <a:xfrm>
              <a:off x="7466640" y="2358593"/>
              <a:ext cx="1607770" cy="1000072"/>
            </a:xfrm>
            <a:prstGeom prst="rect">
              <a:avLst/>
            </a:prstGeom>
            <a:solidFill>
              <a:srgbClr val="EBEBEB">
                <a:alpha val="100000"/>
              </a:srgbClr>
            </a:solidFill>
          </p:spPr>
          <p:txBody>
            <a:bodyPr/>
            <a:lstStyle/>
            <a:p>
              <a:endParaRPr/>
            </a:p>
          </p:txBody>
        </p:sp>
        <p:sp>
          <p:nvSpPr>
            <p:cNvPr id="516" name="pl516"/>
            <p:cNvSpPr/>
            <p:nvPr/>
          </p:nvSpPr>
          <p:spPr>
            <a:xfrm>
              <a:off x="7466640" y="31517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7466640" y="28526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7466640" y="25535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7466640" y="33012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7466640" y="30021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466640" y="270311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53972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532" name="pl532"/>
            <p:cNvSpPr/>
            <p:nvPr/>
          </p:nvSpPr>
          <p:spPr>
            <a:xfrm>
              <a:off x="7539720" y="2954330"/>
              <a:ext cx="1461609" cy="299064"/>
            </a:xfrm>
            <a:custGeom>
              <a:avLst/>
              <a:gdLst/>
              <a:ahLst/>
              <a:cxnLst/>
              <a:rect l="0" t="0" r="0" b="0"/>
              <a:pathLst>
                <a:path w="1461609" h="299064">
                  <a:moveTo>
                    <a:pt x="0" y="0"/>
                  </a:moveTo>
                  <a:lnTo>
                    <a:pt x="208801" y="71775"/>
                  </a:lnTo>
                  <a:lnTo>
                    <a:pt x="417602" y="227289"/>
                  </a:lnTo>
                  <a:lnTo>
                    <a:pt x="626404" y="215326"/>
                  </a:lnTo>
                  <a:lnTo>
                    <a:pt x="835205" y="215326"/>
                  </a:lnTo>
                  <a:lnTo>
                    <a:pt x="1044007" y="287102"/>
                  </a:lnTo>
                  <a:lnTo>
                    <a:pt x="1252808" y="299064"/>
                  </a:lnTo>
                  <a:lnTo>
                    <a:pt x="1461609" y="299064"/>
                  </a:lnTo>
                </a:path>
              </a:pathLst>
            </a:custGeom>
            <a:ln w="40651" cap="flat">
              <a:solidFill>
                <a:srgbClr val="BEBEBE">
                  <a:alpha val="69803"/>
                </a:srgbClr>
              </a:solidFill>
              <a:prstDash val="solid"/>
              <a:round/>
            </a:ln>
          </p:spPr>
          <p:txBody>
            <a:bodyPr/>
            <a:lstStyle/>
            <a:p>
              <a:endParaRPr/>
            </a:p>
          </p:txBody>
        </p:sp>
        <p:sp>
          <p:nvSpPr>
            <p:cNvPr id="533" name="pl533"/>
            <p:cNvSpPr/>
            <p:nvPr/>
          </p:nvSpPr>
          <p:spPr>
            <a:xfrm>
              <a:off x="7539720" y="2954330"/>
              <a:ext cx="1461609" cy="299064"/>
            </a:xfrm>
            <a:custGeom>
              <a:avLst/>
              <a:gdLst/>
              <a:ahLst/>
              <a:cxnLst/>
              <a:rect l="0" t="0" r="0" b="0"/>
              <a:pathLst>
                <a:path w="1461609" h="299064">
                  <a:moveTo>
                    <a:pt x="0" y="0"/>
                  </a:moveTo>
                  <a:lnTo>
                    <a:pt x="208801" y="71775"/>
                  </a:lnTo>
                  <a:lnTo>
                    <a:pt x="417602" y="227289"/>
                  </a:lnTo>
                  <a:lnTo>
                    <a:pt x="626404" y="215326"/>
                  </a:lnTo>
                  <a:lnTo>
                    <a:pt x="835205" y="215326"/>
                  </a:lnTo>
                  <a:lnTo>
                    <a:pt x="1044007" y="287102"/>
                  </a:lnTo>
                  <a:lnTo>
                    <a:pt x="1252808" y="299064"/>
                  </a:lnTo>
                  <a:lnTo>
                    <a:pt x="1461609" y="299064"/>
                  </a:lnTo>
                </a:path>
              </a:pathLst>
            </a:custGeom>
            <a:ln w="35231" cap="flat">
              <a:solidFill>
                <a:srgbClr val="BEBEBE">
                  <a:alpha val="69803"/>
                </a:srgbClr>
              </a:solidFill>
              <a:prstDash val="solid"/>
              <a:round/>
            </a:ln>
          </p:spPr>
          <p:txBody>
            <a:bodyPr/>
            <a:lstStyle/>
            <a:p>
              <a:endParaRPr/>
            </a:p>
          </p:txBody>
        </p:sp>
        <p:sp>
          <p:nvSpPr>
            <p:cNvPr id="534" name="pl534"/>
            <p:cNvSpPr/>
            <p:nvPr/>
          </p:nvSpPr>
          <p:spPr>
            <a:xfrm>
              <a:off x="7539720" y="2798816"/>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535" name="pl535"/>
            <p:cNvSpPr/>
            <p:nvPr/>
          </p:nvSpPr>
          <p:spPr>
            <a:xfrm>
              <a:off x="7539720" y="2954330"/>
              <a:ext cx="1461609" cy="299064"/>
            </a:xfrm>
            <a:custGeom>
              <a:avLst/>
              <a:gdLst/>
              <a:ahLst/>
              <a:cxnLst/>
              <a:rect l="0" t="0" r="0" b="0"/>
              <a:pathLst>
                <a:path w="1461609" h="299064">
                  <a:moveTo>
                    <a:pt x="0" y="0"/>
                  </a:moveTo>
                  <a:lnTo>
                    <a:pt x="208801" y="71775"/>
                  </a:lnTo>
                  <a:lnTo>
                    <a:pt x="417602" y="227289"/>
                  </a:lnTo>
                  <a:lnTo>
                    <a:pt x="626404" y="215326"/>
                  </a:lnTo>
                  <a:lnTo>
                    <a:pt x="835205" y="215326"/>
                  </a:lnTo>
                  <a:lnTo>
                    <a:pt x="1044007" y="287102"/>
                  </a:lnTo>
                  <a:lnTo>
                    <a:pt x="1252808" y="299064"/>
                  </a:lnTo>
                  <a:lnTo>
                    <a:pt x="1461609" y="299064"/>
                  </a:lnTo>
                </a:path>
              </a:pathLst>
            </a:custGeom>
            <a:ln w="40651" cap="flat">
              <a:solidFill>
                <a:srgbClr val="000000">
                  <a:alpha val="100000"/>
                </a:srgbClr>
              </a:solidFill>
              <a:prstDash val="solid"/>
              <a:round/>
            </a:ln>
          </p:spPr>
          <p:txBody>
            <a:bodyPr/>
            <a:lstStyle/>
            <a:p>
              <a:endParaRPr/>
            </a:p>
          </p:txBody>
        </p:sp>
        <p:sp>
          <p:nvSpPr>
            <p:cNvPr id="536" name="pl536"/>
            <p:cNvSpPr/>
            <p:nvPr/>
          </p:nvSpPr>
          <p:spPr>
            <a:xfrm>
              <a:off x="7539720" y="2954330"/>
              <a:ext cx="1461609" cy="299064"/>
            </a:xfrm>
            <a:custGeom>
              <a:avLst/>
              <a:gdLst/>
              <a:ahLst/>
              <a:cxnLst/>
              <a:rect l="0" t="0" r="0" b="0"/>
              <a:pathLst>
                <a:path w="1461609" h="299064">
                  <a:moveTo>
                    <a:pt x="0" y="0"/>
                  </a:moveTo>
                  <a:lnTo>
                    <a:pt x="208801" y="71775"/>
                  </a:lnTo>
                  <a:lnTo>
                    <a:pt x="417602" y="227289"/>
                  </a:lnTo>
                  <a:lnTo>
                    <a:pt x="626404" y="215326"/>
                  </a:lnTo>
                  <a:lnTo>
                    <a:pt x="835205" y="215326"/>
                  </a:lnTo>
                  <a:lnTo>
                    <a:pt x="1044007" y="287102"/>
                  </a:lnTo>
                  <a:lnTo>
                    <a:pt x="1252808" y="299064"/>
                  </a:lnTo>
                  <a:lnTo>
                    <a:pt x="1461609" y="299064"/>
                  </a:lnTo>
                </a:path>
              </a:pathLst>
            </a:custGeom>
            <a:ln w="35231" cap="flat">
              <a:solidFill>
                <a:srgbClr val="1CABE2">
                  <a:alpha val="100000"/>
                </a:srgbClr>
              </a:solidFill>
              <a:prstDash val="solid"/>
              <a:round/>
            </a:ln>
          </p:spPr>
          <p:txBody>
            <a:bodyPr/>
            <a:lstStyle/>
            <a:p>
              <a:endParaRPr/>
            </a:p>
          </p:txBody>
        </p:sp>
        <p:sp>
          <p:nvSpPr>
            <p:cNvPr id="537" name="tx537"/>
            <p:cNvSpPr/>
            <p:nvPr/>
          </p:nvSpPr>
          <p:spPr>
            <a:xfrm>
              <a:off x="7479430" y="2774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38" name="tx538"/>
            <p:cNvSpPr/>
            <p:nvPr/>
          </p:nvSpPr>
          <p:spPr>
            <a:xfrm>
              <a:off x="7688232" y="28459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39" name="tx539"/>
            <p:cNvSpPr/>
            <p:nvPr/>
          </p:nvSpPr>
          <p:spPr>
            <a:xfrm>
              <a:off x="7897033" y="3001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540" name="tx540"/>
            <p:cNvSpPr/>
            <p:nvPr/>
          </p:nvSpPr>
          <p:spPr>
            <a:xfrm>
              <a:off x="8105835" y="29895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41" name="tx541"/>
            <p:cNvSpPr/>
            <p:nvPr/>
          </p:nvSpPr>
          <p:spPr>
            <a:xfrm>
              <a:off x="8314636" y="29895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542" name="tx542"/>
            <p:cNvSpPr/>
            <p:nvPr/>
          </p:nvSpPr>
          <p:spPr>
            <a:xfrm>
              <a:off x="8523437" y="306269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543" name="tx543"/>
            <p:cNvSpPr/>
            <p:nvPr/>
          </p:nvSpPr>
          <p:spPr>
            <a:xfrm>
              <a:off x="8732239" y="307359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544" name="tx544"/>
            <p:cNvSpPr/>
            <p:nvPr/>
          </p:nvSpPr>
          <p:spPr>
            <a:xfrm>
              <a:off x="8941040" y="307359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545" name="rc545"/>
            <p:cNvSpPr/>
            <p:nvPr/>
          </p:nvSpPr>
          <p:spPr>
            <a:xfrm>
              <a:off x="7466640" y="3643117"/>
              <a:ext cx="1607770" cy="1000072"/>
            </a:xfrm>
            <a:prstGeom prst="rect">
              <a:avLst/>
            </a:prstGeom>
            <a:solidFill>
              <a:srgbClr val="EBEBEB">
                <a:alpha val="100000"/>
              </a:srgbClr>
            </a:solidFill>
          </p:spPr>
          <p:txBody>
            <a:bodyPr/>
            <a:lstStyle/>
            <a:p>
              <a:endParaRPr/>
            </a:p>
          </p:txBody>
        </p:sp>
        <p:sp>
          <p:nvSpPr>
            <p:cNvPr id="546" name="pl546"/>
            <p:cNvSpPr/>
            <p:nvPr/>
          </p:nvSpPr>
          <p:spPr>
            <a:xfrm>
              <a:off x="7466640" y="44362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7466640" y="413717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7466640" y="38381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50" name="pl550"/>
            <p:cNvSpPr/>
            <p:nvPr/>
          </p:nvSpPr>
          <p:spPr>
            <a:xfrm>
              <a:off x="7466640" y="45857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7466640" y="428670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7466640" y="39876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53972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562" name="pl562"/>
            <p:cNvSpPr/>
            <p:nvPr/>
          </p:nvSpPr>
          <p:spPr>
            <a:xfrm>
              <a:off x="7539720" y="4131191"/>
              <a:ext cx="1461609" cy="263177"/>
            </a:xfrm>
            <a:custGeom>
              <a:avLst/>
              <a:gdLst/>
              <a:ahLst/>
              <a:cxnLst/>
              <a:rect l="0" t="0" r="0" b="0"/>
              <a:pathLst>
                <a:path w="1461609" h="263177">
                  <a:moveTo>
                    <a:pt x="0" y="23925"/>
                  </a:moveTo>
                  <a:lnTo>
                    <a:pt x="208801" y="0"/>
                  </a:lnTo>
                  <a:lnTo>
                    <a:pt x="417602" y="11962"/>
                  </a:lnTo>
                  <a:lnTo>
                    <a:pt x="626404" y="23925"/>
                  </a:lnTo>
                  <a:lnTo>
                    <a:pt x="835205" y="35887"/>
                  </a:lnTo>
                  <a:lnTo>
                    <a:pt x="1044007" y="107663"/>
                  </a:lnTo>
                  <a:lnTo>
                    <a:pt x="1252808" y="263177"/>
                  </a:lnTo>
                  <a:lnTo>
                    <a:pt x="1461609" y="263177"/>
                  </a:lnTo>
                </a:path>
              </a:pathLst>
            </a:custGeom>
            <a:ln w="40651" cap="flat">
              <a:solidFill>
                <a:srgbClr val="BEBEBE">
                  <a:alpha val="69803"/>
                </a:srgbClr>
              </a:solidFill>
              <a:prstDash val="solid"/>
              <a:round/>
            </a:ln>
          </p:spPr>
          <p:txBody>
            <a:bodyPr/>
            <a:lstStyle/>
            <a:p>
              <a:endParaRPr/>
            </a:p>
          </p:txBody>
        </p:sp>
        <p:sp>
          <p:nvSpPr>
            <p:cNvPr id="563" name="pl563"/>
            <p:cNvSpPr/>
            <p:nvPr/>
          </p:nvSpPr>
          <p:spPr>
            <a:xfrm>
              <a:off x="7539720" y="4131191"/>
              <a:ext cx="1461609" cy="263177"/>
            </a:xfrm>
            <a:custGeom>
              <a:avLst/>
              <a:gdLst/>
              <a:ahLst/>
              <a:cxnLst/>
              <a:rect l="0" t="0" r="0" b="0"/>
              <a:pathLst>
                <a:path w="1461609" h="263177">
                  <a:moveTo>
                    <a:pt x="0" y="23925"/>
                  </a:moveTo>
                  <a:lnTo>
                    <a:pt x="208801" y="0"/>
                  </a:lnTo>
                  <a:lnTo>
                    <a:pt x="417602" y="11962"/>
                  </a:lnTo>
                  <a:lnTo>
                    <a:pt x="626404" y="23925"/>
                  </a:lnTo>
                  <a:lnTo>
                    <a:pt x="835205" y="35887"/>
                  </a:lnTo>
                  <a:lnTo>
                    <a:pt x="1044007" y="107663"/>
                  </a:lnTo>
                  <a:lnTo>
                    <a:pt x="1252808" y="263177"/>
                  </a:lnTo>
                  <a:lnTo>
                    <a:pt x="1461609" y="263177"/>
                  </a:lnTo>
                </a:path>
              </a:pathLst>
            </a:custGeom>
            <a:ln w="35231" cap="flat">
              <a:solidFill>
                <a:srgbClr val="BEBEBE">
                  <a:alpha val="69803"/>
                </a:srgbClr>
              </a:solidFill>
              <a:prstDash val="solid"/>
              <a:round/>
            </a:ln>
          </p:spPr>
          <p:txBody>
            <a:bodyPr/>
            <a:lstStyle/>
            <a:p>
              <a:endParaRPr/>
            </a:p>
          </p:txBody>
        </p:sp>
        <p:sp>
          <p:nvSpPr>
            <p:cNvPr id="564" name="pl564"/>
            <p:cNvSpPr/>
            <p:nvPr/>
          </p:nvSpPr>
          <p:spPr>
            <a:xfrm>
              <a:off x="7539720" y="4083340"/>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565" name="pl565"/>
            <p:cNvSpPr/>
            <p:nvPr/>
          </p:nvSpPr>
          <p:spPr>
            <a:xfrm>
              <a:off x="7539720" y="4131191"/>
              <a:ext cx="1461609" cy="263177"/>
            </a:xfrm>
            <a:custGeom>
              <a:avLst/>
              <a:gdLst/>
              <a:ahLst/>
              <a:cxnLst/>
              <a:rect l="0" t="0" r="0" b="0"/>
              <a:pathLst>
                <a:path w="1461609" h="263177">
                  <a:moveTo>
                    <a:pt x="0" y="23925"/>
                  </a:moveTo>
                  <a:lnTo>
                    <a:pt x="208801" y="0"/>
                  </a:lnTo>
                  <a:lnTo>
                    <a:pt x="417602" y="11962"/>
                  </a:lnTo>
                  <a:lnTo>
                    <a:pt x="626404" y="23925"/>
                  </a:lnTo>
                  <a:lnTo>
                    <a:pt x="835205" y="35887"/>
                  </a:lnTo>
                  <a:lnTo>
                    <a:pt x="1044007" y="107663"/>
                  </a:lnTo>
                  <a:lnTo>
                    <a:pt x="1252808" y="263177"/>
                  </a:lnTo>
                  <a:lnTo>
                    <a:pt x="1461609" y="263177"/>
                  </a:lnTo>
                </a:path>
              </a:pathLst>
            </a:custGeom>
            <a:ln w="40651" cap="flat">
              <a:solidFill>
                <a:srgbClr val="000000">
                  <a:alpha val="100000"/>
                </a:srgbClr>
              </a:solidFill>
              <a:prstDash val="solid"/>
              <a:round/>
            </a:ln>
          </p:spPr>
          <p:txBody>
            <a:bodyPr/>
            <a:lstStyle/>
            <a:p>
              <a:endParaRPr/>
            </a:p>
          </p:txBody>
        </p:sp>
        <p:sp>
          <p:nvSpPr>
            <p:cNvPr id="566" name="pl566"/>
            <p:cNvSpPr/>
            <p:nvPr/>
          </p:nvSpPr>
          <p:spPr>
            <a:xfrm>
              <a:off x="7539720" y="4131191"/>
              <a:ext cx="1461609" cy="263177"/>
            </a:xfrm>
            <a:custGeom>
              <a:avLst/>
              <a:gdLst/>
              <a:ahLst/>
              <a:cxnLst/>
              <a:rect l="0" t="0" r="0" b="0"/>
              <a:pathLst>
                <a:path w="1461609" h="263177">
                  <a:moveTo>
                    <a:pt x="0" y="23925"/>
                  </a:moveTo>
                  <a:lnTo>
                    <a:pt x="208801" y="0"/>
                  </a:lnTo>
                  <a:lnTo>
                    <a:pt x="417602" y="11962"/>
                  </a:lnTo>
                  <a:lnTo>
                    <a:pt x="626404" y="23925"/>
                  </a:lnTo>
                  <a:lnTo>
                    <a:pt x="835205" y="35887"/>
                  </a:lnTo>
                  <a:lnTo>
                    <a:pt x="1044007" y="107663"/>
                  </a:lnTo>
                  <a:lnTo>
                    <a:pt x="1252808" y="263177"/>
                  </a:lnTo>
                  <a:lnTo>
                    <a:pt x="1461609" y="263177"/>
                  </a:lnTo>
                </a:path>
              </a:pathLst>
            </a:custGeom>
            <a:ln w="35231" cap="flat">
              <a:solidFill>
                <a:srgbClr val="1CABE2">
                  <a:alpha val="100000"/>
                </a:srgbClr>
              </a:solidFill>
              <a:prstDash val="solid"/>
              <a:round/>
            </a:ln>
          </p:spPr>
          <p:txBody>
            <a:bodyPr/>
            <a:lstStyle/>
            <a:p>
              <a:endParaRPr/>
            </a:p>
          </p:txBody>
        </p:sp>
        <p:sp>
          <p:nvSpPr>
            <p:cNvPr id="567" name="tx567"/>
            <p:cNvSpPr/>
            <p:nvPr/>
          </p:nvSpPr>
          <p:spPr>
            <a:xfrm>
              <a:off x="7479430"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68" name="tx568"/>
            <p:cNvSpPr/>
            <p:nvPr/>
          </p:nvSpPr>
          <p:spPr>
            <a:xfrm>
              <a:off x="7688232" y="39510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9" name="tx569"/>
            <p:cNvSpPr/>
            <p:nvPr/>
          </p:nvSpPr>
          <p:spPr>
            <a:xfrm>
              <a:off x="7897033" y="39630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70" name="tx570"/>
            <p:cNvSpPr/>
            <p:nvPr/>
          </p:nvSpPr>
          <p:spPr>
            <a:xfrm>
              <a:off x="8105835" y="3974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71" name="tx571"/>
            <p:cNvSpPr/>
            <p:nvPr/>
          </p:nvSpPr>
          <p:spPr>
            <a:xfrm>
              <a:off x="8314636" y="3986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72" name="tx572"/>
            <p:cNvSpPr/>
            <p:nvPr/>
          </p:nvSpPr>
          <p:spPr>
            <a:xfrm>
              <a:off x="8523437" y="40587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73" name="tx573"/>
            <p:cNvSpPr/>
            <p:nvPr/>
          </p:nvSpPr>
          <p:spPr>
            <a:xfrm>
              <a:off x="8732239" y="42142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74" name="tx574"/>
            <p:cNvSpPr/>
            <p:nvPr/>
          </p:nvSpPr>
          <p:spPr>
            <a:xfrm>
              <a:off x="8941040" y="42142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575" name="rc575"/>
            <p:cNvSpPr/>
            <p:nvPr/>
          </p:nvSpPr>
          <p:spPr>
            <a:xfrm>
              <a:off x="7466640" y="4927641"/>
              <a:ext cx="1607770" cy="1000072"/>
            </a:xfrm>
            <a:prstGeom prst="rect">
              <a:avLst/>
            </a:prstGeom>
            <a:solidFill>
              <a:srgbClr val="EBEBEB">
                <a:alpha val="100000"/>
              </a:srgbClr>
            </a:solidFill>
          </p:spPr>
          <p:txBody>
            <a:bodyPr/>
            <a:lstStyle/>
            <a:p>
              <a:endParaRPr/>
            </a:p>
          </p:txBody>
        </p:sp>
        <p:sp>
          <p:nvSpPr>
            <p:cNvPr id="576" name="pl576"/>
            <p:cNvSpPr/>
            <p:nvPr/>
          </p:nvSpPr>
          <p:spPr>
            <a:xfrm>
              <a:off x="7466640" y="572076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7466640" y="542169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7466640" y="51226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80" name="pl580"/>
            <p:cNvSpPr/>
            <p:nvPr/>
          </p:nvSpPr>
          <p:spPr>
            <a:xfrm>
              <a:off x="7466640" y="58702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7466640" y="557122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7466640" y="52721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753972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BEBEBE">
                  <a:alpha val="69803"/>
                </a:srgbClr>
              </a:solidFill>
              <a:prstDash val="solid"/>
              <a:round/>
            </a:ln>
          </p:spPr>
          <p:txBody>
            <a:bodyPr/>
            <a:lstStyle/>
            <a:p>
              <a:endParaRPr/>
            </a:p>
          </p:txBody>
        </p:sp>
        <p:sp>
          <p:nvSpPr>
            <p:cNvPr id="592" name="pl592"/>
            <p:cNvSpPr/>
            <p:nvPr/>
          </p:nvSpPr>
          <p:spPr>
            <a:xfrm>
              <a:off x="7539720" y="5343939"/>
              <a:ext cx="1461609" cy="299064"/>
            </a:xfrm>
            <a:custGeom>
              <a:avLst/>
              <a:gdLst/>
              <a:ahLst/>
              <a:cxnLst/>
              <a:rect l="0" t="0" r="0" b="0"/>
              <a:pathLst>
                <a:path w="1461609" h="299064">
                  <a:moveTo>
                    <a:pt x="0" y="299064"/>
                  </a:moveTo>
                  <a:lnTo>
                    <a:pt x="208801" y="167476"/>
                  </a:lnTo>
                  <a:lnTo>
                    <a:pt x="417602" y="155513"/>
                  </a:lnTo>
                  <a:lnTo>
                    <a:pt x="626404" y="191401"/>
                  </a:lnTo>
                  <a:lnTo>
                    <a:pt x="835205" y="251214"/>
                  </a:lnTo>
                  <a:lnTo>
                    <a:pt x="1044007" y="131588"/>
                  </a:lnTo>
                  <a:lnTo>
                    <a:pt x="1252808" y="71775"/>
                  </a:lnTo>
                  <a:lnTo>
                    <a:pt x="1461609" y="0"/>
                  </a:lnTo>
                </a:path>
              </a:pathLst>
            </a:custGeom>
            <a:ln w="40651" cap="flat">
              <a:solidFill>
                <a:srgbClr val="BEBEBE">
                  <a:alpha val="69803"/>
                </a:srgbClr>
              </a:solidFill>
              <a:prstDash val="solid"/>
              <a:round/>
            </a:ln>
          </p:spPr>
          <p:txBody>
            <a:bodyPr/>
            <a:lstStyle/>
            <a:p>
              <a:endParaRPr/>
            </a:p>
          </p:txBody>
        </p:sp>
        <p:sp>
          <p:nvSpPr>
            <p:cNvPr id="593" name="pl593"/>
            <p:cNvSpPr/>
            <p:nvPr/>
          </p:nvSpPr>
          <p:spPr>
            <a:xfrm>
              <a:off x="7539720" y="5343939"/>
              <a:ext cx="1461609" cy="299064"/>
            </a:xfrm>
            <a:custGeom>
              <a:avLst/>
              <a:gdLst/>
              <a:ahLst/>
              <a:cxnLst/>
              <a:rect l="0" t="0" r="0" b="0"/>
              <a:pathLst>
                <a:path w="1461609" h="299064">
                  <a:moveTo>
                    <a:pt x="0" y="299064"/>
                  </a:moveTo>
                  <a:lnTo>
                    <a:pt x="208801" y="167476"/>
                  </a:lnTo>
                  <a:lnTo>
                    <a:pt x="417602" y="155513"/>
                  </a:lnTo>
                  <a:lnTo>
                    <a:pt x="626404" y="191401"/>
                  </a:lnTo>
                  <a:lnTo>
                    <a:pt x="835205" y="251214"/>
                  </a:lnTo>
                  <a:lnTo>
                    <a:pt x="1044007" y="131588"/>
                  </a:lnTo>
                  <a:lnTo>
                    <a:pt x="1252808" y="71775"/>
                  </a:lnTo>
                  <a:lnTo>
                    <a:pt x="1461609" y="0"/>
                  </a:lnTo>
                </a:path>
              </a:pathLst>
            </a:custGeom>
            <a:ln w="35231" cap="flat">
              <a:solidFill>
                <a:srgbClr val="BEBEBE">
                  <a:alpha val="69803"/>
                </a:srgbClr>
              </a:solidFill>
              <a:prstDash val="solid"/>
              <a:round/>
            </a:ln>
          </p:spPr>
          <p:txBody>
            <a:bodyPr/>
            <a:lstStyle/>
            <a:p>
              <a:endParaRPr/>
            </a:p>
          </p:txBody>
        </p:sp>
        <p:sp>
          <p:nvSpPr>
            <p:cNvPr id="594" name="pl594"/>
            <p:cNvSpPr/>
            <p:nvPr/>
          </p:nvSpPr>
          <p:spPr>
            <a:xfrm>
              <a:off x="7539720" y="5367865"/>
              <a:ext cx="1461609" cy="71775"/>
            </a:xfrm>
            <a:custGeom>
              <a:avLst/>
              <a:gdLst/>
              <a:ahLst/>
              <a:cxnLst/>
              <a:rect l="0" t="0" r="0" b="0"/>
              <a:pathLst>
                <a:path w="1461609" h="71775">
                  <a:moveTo>
                    <a:pt x="0" y="11962"/>
                  </a:moveTo>
                  <a:lnTo>
                    <a:pt x="208801" y="0"/>
                  </a:lnTo>
                  <a:lnTo>
                    <a:pt x="417602" y="47850"/>
                  </a:lnTo>
                  <a:lnTo>
                    <a:pt x="626404" y="47850"/>
                  </a:lnTo>
                  <a:lnTo>
                    <a:pt x="835205" y="35887"/>
                  </a:lnTo>
                  <a:lnTo>
                    <a:pt x="1044007" y="35887"/>
                  </a:lnTo>
                  <a:lnTo>
                    <a:pt x="1252808" y="71775"/>
                  </a:lnTo>
                  <a:lnTo>
                    <a:pt x="1461609" y="59812"/>
                  </a:lnTo>
                </a:path>
              </a:pathLst>
            </a:custGeom>
            <a:ln w="20325" cap="flat">
              <a:solidFill>
                <a:srgbClr val="6B6B6B">
                  <a:alpha val="100000"/>
                </a:srgbClr>
              </a:solidFill>
              <a:prstDash val="solid"/>
              <a:round/>
            </a:ln>
          </p:spPr>
          <p:txBody>
            <a:bodyPr/>
            <a:lstStyle/>
            <a:p>
              <a:endParaRPr/>
            </a:p>
          </p:txBody>
        </p:sp>
        <p:sp>
          <p:nvSpPr>
            <p:cNvPr id="595" name="pl595"/>
            <p:cNvSpPr/>
            <p:nvPr/>
          </p:nvSpPr>
          <p:spPr>
            <a:xfrm>
              <a:off x="7539720" y="5343939"/>
              <a:ext cx="1461609" cy="299064"/>
            </a:xfrm>
            <a:custGeom>
              <a:avLst/>
              <a:gdLst/>
              <a:ahLst/>
              <a:cxnLst/>
              <a:rect l="0" t="0" r="0" b="0"/>
              <a:pathLst>
                <a:path w="1461609" h="299064">
                  <a:moveTo>
                    <a:pt x="0" y="299064"/>
                  </a:moveTo>
                  <a:lnTo>
                    <a:pt x="208801" y="167476"/>
                  </a:lnTo>
                  <a:lnTo>
                    <a:pt x="417602" y="155513"/>
                  </a:lnTo>
                  <a:lnTo>
                    <a:pt x="626404" y="191401"/>
                  </a:lnTo>
                  <a:lnTo>
                    <a:pt x="835205" y="251214"/>
                  </a:lnTo>
                  <a:lnTo>
                    <a:pt x="1044007" y="131588"/>
                  </a:lnTo>
                  <a:lnTo>
                    <a:pt x="1252808" y="71775"/>
                  </a:lnTo>
                  <a:lnTo>
                    <a:pt x="1461609" y="0"/>
                  </a:lnTo>
                </a:path>
              </a:pathLst>
            </a:custGeom>
            <a:ln w="40651" cap="flat">
              <a:solidFill>
                <a:srgbClr val="000000">
                  <a:alpha val="100000"/>
                </a:srgbClr>
              </a:solidFill>
              <a:prstDash val="solid"/>
              <a:round/>
            </a:ln>
          </p:spPr>
          <p:txBody>
            <a:bodyPr/>
            <a:lstStyle/>
            <a:p>
              <a:endParaRPr/>
            </a:p>
          </p:txBody>
        </p:sp>
        <p:sp>
          <p:nvSpPr>
            <p:cNvPr id="596" name="pl596"/>
            <p:cNvSpPr/>
            <p:nvPr/>
          </p:nvSpPr>
          <p:spPr>
            <a:xfrm>
              <a:off x="7539720" y="5343939"/>
              <a:ext cx="1461609" cy="299064"/>
            </a:xfrm>
            <a:custGeom>
              <a:avLst/>
              <a:gdLst/>
              <a:ahLst/>
              <a:cxnLst/>
              <a:rect l="0" t="0" r="0" b="0"/>
              <a:pathLst>
                <a:path w="1461609" h="299064">
                  <a:moveTo>
                    <a:pt x="0" y="299064"/>
                  </a:moveTo>
                  <a:lnTo>
                    <a:pt x="208801" y="167476"/>
                  </a:lnTo>
                  <a:lnTo>
                    <a:pt x="417602" y="155513"/>
                  </a:lnTo>
                  <a:lnTo>
                    <a:pt x="626404" y="191401"/>
                  </a:lnTo>
                  <a:lnTo>
                    <a:pt x="835205" y="251214"/>
                  </a:lnTo>
                  <a:lnTo>
                    <a:pt x="1044007" y="131588"/>
                  </a:lnTo>
                  <a:lnTo>
                    <a:pt x="1252808" y="71775"/>
                  </a:lnTo>
                  <a:lnTo>
                    <a:pt x="1461609" y="0"/>
                  </a:lnTo>
                </a:path>
              </a:pathLst>
            </a:custGeom>
            <a:ln w="35231" cap="flat">
              <a:solidFill>
                <a:srgbClr val="1CABE2">
                  <a:alpha val="100000"/>
                </a:srgbClr>
              </a:solidFill>
              <a:prstDash val="solid"/>
              <a:round/>
            </a:ln>
          </p:spPr>
          <p:txBody>
            <a:bodyPr/>
            <a:lstStyle/>
            <a:p>
              <a:endParaRPr/>
            </a:p>
          </p:txBody>
        </p:sp>
        <p:sp>
          <p:nvSpPr>
            <p:cNvPr id="597" name="tx597"/>
            <p:cNvSpPr/>
            <p:nvPr/>
          </p:nvSpPr>
          <p:spPr>
            <a:xfrm>
              <a:off x="7479430" y="54628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598" name="tx598"/>
            <p:cNvSpPr/>
            <p:nvPr/>
          </p:nvSpPr>
          <p:spPr>
            <a:xfrm>
              <a:off x="7688232" y="53312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99" name="tx599"/>
            <p:cNvSpPr/>
            <p:nvPr/>
          </p:nvSpPr>
          <p:spPr>
            <a:xfrm>
              <a:off x="7897033" y="53193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00" name="tx600"/>
            <p:cNvSpPr/>
            <p:nvPr/>
          </p:nvSpPr>
          <p:spPr>
            <a:xfrm>
              <a:off x="8105835" y="53552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01" name="tx601"/>
            <p:cNvSpPr/>
            <p:nvPr/>
          </p:nvSpPr>
          <p:spPr>
            <a:xfrm>
              <a:off x="8314636" y="54149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02" name="tx602"/>
            <p:cNvSpPr/>
            <p:nvPr/>
          </p:nvSpPr>
          <p:spPr>
            <a:xfrm>
              <a:off x="8523437" y="52953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03" name="tx603"/>
            <p:cNvSpPr/>
            <p:nvPr/>
          </p:nvSpPr>
          <p:spPr>
            <a:xfrm>
              <a:off x="8732239" y="52355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04" name="tx604"/>
            <p:cNvSpPr/>
            <p:nvPr/>
          </p:nvSpPr>
          <p:spPr>
            <a:xfrm>
              <a:off x="8941040" y="51638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5" name="tx605"/>
            <p:cNvSpPr/>
            <p:nvPr/>
          </p:nvSpPr>
          <p:spPr>
            <a:xfrm>
              <a:off x="1399557" y="477748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606" name="tx606"/>
            <p:cNvSpPr/>
            <p:nvPr/>
          </p:nvSpPr>
          <p:spPr>
            <a:xfrm>
              <a:off x="3002429" y="4756690"/>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607" name="tx607"/>
            <p:cNvSpPr/>
            <p:nvPr/>
          </p:nvSpPr>
          <p:spPr>
            <a:xfrm>
              <a:off x="4732613" y="4756690"/>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608" name="tx608"/>
            <p:cNvSpPr/>
            <p:nvPr/>
          </p:nvSpPr>
          <p:spPr>
            <a:xfrm>
              <a:off x="6254665" y="4778900"/>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Turkmenistan</a:t>
              </a:r>
            </a:p>
          </p:txBody>
        </p:sp>
        <p:sp>
          <p:nvSpPr>
            <p:cNvPr id="609" name="tx609"/>
            <p:cNvSpPr/>
            <p:nvPr/>
          </p:nvSpPr>
          <p:spPr>
            <a:xfrm>
              <a:off x="8077974" y="4778846"/>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610" name="tx610"/>
            <p:cNvSpPr/>
            <p:nvPr/>
          </p:nvSpPr>
          <p:spPr>
            <a:xfrm>
              <a:off x="1284687" y="3472166"/>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611" name="tx611"/>
            <p:cNvSpPr/>
            <p:nvPr/>
          </p:nvSpPr>
          <p:spPr>
            <a:xfrm>
              <a:off x="3027231" y="3494376"/>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612" name="tx612"/>
            <p:cNvSpPr/>
            <p:nvPr/>
          </p:nvSpPr>
          <p:spPr>
            <a:xfrm>
              <a:off x="4617578" y="3472166"/>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613" name="tx613"/>
            <p:cNvSpPr/>
            <p:nvPr/>
          </p:nvSpPr>
          <p:spPr>
            <a:xfrm>
              <a:off x="6167626" y="3494376"/>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614" name="tx614"/>
            <p:cNvSpPr/>
            <p:nvPr/>
          </p:nvSpPr>
          <p:spPr>
            <a:xfrm>
              <a:off x="8046896" y="3494376"/>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615" name="tx615"/>
            <p:cNvSpPr/>
            <p:nvPr/>
          </p:nvSpPr>
          <p:spPr>
            <a:xfrm>
              <a:off x="1356065" y="2187642"/>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616" name="tx616"/>
            <p:cNvSpPr/>
            <p:nvPr/>
          </p:nvSpPr>
          <p:spPr>
            <a:xfrm>
              <a:off x="3058309" y="2208433"/>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617" name="tx617"/>
            <p:cNvSpPr/>
            <p:nvPr/>
          </p:nvSpPr>
          <p:spPr>
            <a:xfrm>
              <a:off x="4717005" y="2186278"/>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618" name="tx618"/>
            <p:cNvSpPr/>
            <p:nvPr/>
          </p:nvSpPr>
          <p:spPr>
            <a:xfrm>
              <a:off x="6409918" y="2208433"/>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619" name="tx619"/>
            <p:cNvSpPr/>
            <p:nvPr/>
          </p:nvSpPr>
          <p:spPr>
            <a:xfrm>
              <a:off x="7978519" y="220985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20" name="tx620"/>
            <p:cNvSpPr/>
            <p:nvPr/>
          </p:nvSpPr>
          <p:spPr>
            <a:xfrm>
              <a:off x="1374673" y="925328"/>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621" name="tx621"/>
            <p:cNvSpPr/>
            <p:nvPr/>
          </p:nvSpPr>
          <p:spPr>
            <a:xfrm>
              <a:off x="3030369" y="925328"/>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622" name="tx622"/>
            <p:cNvSpPr/>
            <p:nvPr/>
          </p:nvSpPr>
          <p:spPr>
            <a:xfrm>
              <a:off x="4651767" y="903118"/>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23" name="tx623"/>
            <p:cNvSpPr/>
            <p:nvPr/>
          </p:nvSpPr>
          <p:spPr>
            <a:xfrm>
              <a:off x="6403697" y="925328"/>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624" name="tx624"/>
            <p:cNvSpPr/>
            <p:nvPr/>
          </p:nvSpPr>
          <p:spPr>
            <a:xfrm>
              <a:off x="7661657" y="903118"/>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625" name="pl62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pl62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0" name="pl63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tx63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4" name="tx63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5" name="tx63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6" name="tx63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7" name="tx63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8" name="tx63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9" name="tx63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0" name="tx64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1" name="pl64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pl64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tx64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0" name="tx65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1" name="tx65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2" name="tx65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3" name="tx65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4" name="tx65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5" name="tx65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6" name="tx65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7" name="pl65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pl66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tx66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6" name="tx66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7" name="tx66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8" name="tx66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9" name="tx66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0" name="tx67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1" name="tx67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2" name="tx67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3" name="pl67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pl67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tx68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2" name="tx68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3" name="tx68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4" name="tx68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5" name="tx68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6" name="tx68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7" name="tx68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8" name="tx68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9" name="pl68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1" name="pl69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2" name="pl69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3" name="pl69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8" name="tx69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9" name="tx69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0" name="tx70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1" name="tx70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2" name="tx70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3" name="tx70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4" name="tx70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5" name="tx705"/>
            <p:cNvSpPr/>
            <p:nvPr/>
          </p:nvSpPr>
          <p:spPr>
            <a:xfrm>
              <a:off x="570259" y="19750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06" name="tx706"/>
            <p:cNvSpPr/>
            <p:nvPr/>
          </p:nvSpPr>
          <p:spPr>
            <a:xfrm>
              <a:off x="570259" y="167732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07" name="tx707"/>
            <p:cNvSpPr/>
            <p:nvPr/>
          </p:nvSpPr>
          <p:spPr>
            <a:xfrm>
              <a:off x="508103" y="13769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08" name="pl708"/>
            <p:cNvSpPr/>
            <p:nvPr/>
          </p:nvSpPr>
          <p:spPr>
            <a:xfrm>
              <a:off x="722405" y="20167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722405" y="17176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22405" y="141859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1" name="tx711"/>
            <p:cNvSpPr/>
            <p:nvPr/>
          </p:nvSpPr>
          <p:spPr>
            <a:xfrm>
              <a:off x="570259" y="32595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2" name="tx712"/>
            <p:cNvSpPr/>
            <p:nvPr/>
          </p:nvSpPr>
          <p:spPr>
            <a:xfrm>
              <a:off x="570259" y="296185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3" name="tx713"/>
            <p:cNvSpPr/>
            <p:nvPr/>
          </p:nvSpPr>
          <p:spPr>
            <a:xfrm>
              <a:off x="508103" y="266142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14" name="pl714"/>
            <p:cNvSpPr/>
            <p:nvPr/>
          </p:nvSpPr>
          <p:spPr>
            <a:xfrm>
              <a:off x="722405" y="33012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722405" y="30021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722405" y="270311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a:off x="570259" y="454407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8" name="tx718"/>
            <p:cNvSpPr/>
            <p:nvPr/>
          </p:nvSpPr>
          <p:spPr>
            <a:xfrm>
              <a:off x="570259" y="424637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19" name="tx719"/>
            <p:cNvSpPr/>
            <p:nvPr/>
          </p:nvSpPr>
          <p:spPr>
            <a:xfrm>
              <a:off x="508103" y="3945948"/>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0" name="pl720"/>
            <p:cNvSpPr/>
            <p:nvPr/>
          </p:nvSpPr>
          <p:spPr>
            <a:xfrm>
              <a:off x="722405" y="45857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1" name="pl721"/>
            <p:cNvSpPr/>
            <p:nvPr/>
          </p:nvSpPr>
          <p:spPr>
            <a:xfrm>
              <a:off x="722405" y="42867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2" name="pl722"/>
            <p:cNvSpPr/>
            <p:nvPr/>
          </p:nvSpPr>
          <p:spPr>
            <a:xfrm>
              <a:off x="722405" y="39876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3" name="tx723"/>
            <p:cNvSpPr/>
            <p:nvPr/>
          </p:nvSpPr>
          <p:spPr>
            <a:xfrm>
              <a:off x="570259" y="582860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4" name="tx724"/>
            <p:cNvSpPr/>
            <p:nvPr/>
          </p:nvSpPr>
          <p:spPr>
            <a:xfrm>
              <a:off x="570259" y="553090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5" name="tx725"/>
            <p:cNvSpPr/>
            <p:nvPr/>
          </p:nvSpPr>
          <p:spPr>
            <a:xfrm>
              <a:off x="508103" y="523047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6" name="pl726"/>
            <p:cNvSpPr/>
            <p:nvPr/>
          </p:nvSpPr>
          <p:spPr>
            <a:xfrm>
              <a:off x="722405" y="58702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7" name="pl727"/>
            <p:cNvSpPr/>
            <p:nvPr/>
          </p:nvSpPr>
          <p:spPr>
            <a:xfrm>
              <a:off x="722405" y="55712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8" name="pl728"/>
            <p:cNvSpPr/>
            <p:nvPr/>
          </p:nvSpPr>
          <p:spPr>
            <a:xfrm>
              <a:off x="722405" y="52721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tx72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30" name="tx73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31" name="tx731"/>
            <p:cNvSpPr/>
            <p:nvPr/>
          </p:nvSpPr>
          <p:spPr>
            <a:xfrm>
              <a:off x="757200" y="398022"/>
              <a:ext cx="37086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ECAR, 2018-2025</a:t>
              </a:r>
            </a:p>
          </p:txBody>
        </p:sp>
        <p:sp>
          <p:nvSpPr>
            <p:cNvPr id="732" name="tx73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DTP3 coverage in 2025, Belarus and Turkmenistan had the highest coverage (98%), while Azerbaijan had the lowest coverage (51%).
DTP3 coverage increased in 2 out of these 20 countries between 2024 and 2025. The largest increase was 6 percentage points in Ukraine from 88% to 94%.
12 countries saw a decrease in coverage (Albania, Bosnia and Herzegovina, Bulgaria, Croatia, Georgia, Greece, Kyrgyzstan, Moldova, Montenegro, North Macedonia, Serbia, and Turkiye). The largest decline was 10% points in North Macedonia from 89% to 79%. Coverage remained constant between 2024 and 2025 in the remaining 6 countries.
In 2025, 10 out of these 20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6351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1717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866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732261" y="14034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93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05568"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805568" y="1403441"/>
              <a:ext cx="1466144" cy="55616"/>
            </a:xfrm>
            <a:custGeom>
              <a:avLst/>
              <a:gdLst/>
              <a:ahLst/>
              <a:cxnLst/>
              <a:rect l="0" t="0" r="0" b="0"/>
              <a:pathLst>
                <a:path w="1466144" h="55616">
                  <a:moveTo>
                    <a:pt x="0" y="0"/>
                  </a:moveTo>
                  <a:lnTo>
                    <a:pt x="209449" y="0"/>
                  </a:lnTo>
                  <a:lnTo>
                    <a:pt x="418898" y="18538"/>
                  </a:lnTo>
                  <a:lnTo>
                    <a:pt x="628347" y="18538"/>
                  </a:lnTo>
                  <a:lnTo>
                    <a:pt x="837796" y="37077"/>
                  </a:lnTo>
                  <a:lnTo>
                    <a:pt x="1047245" y="37077"/>
                  </a:lnTo>
                  <a:lnTo>
                    <a:pt x="1256695" y="37077"/>
                  </a:lnTo>
                  <a:lnTo>
                    <a:pt x="1466144" y="55616"/>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805568" y="1403441"/>
              <a:ext cx="1466144" cy="55616"/>
            </a:xfrm>
            <a:custGeom>
              <a:avLst/>
              <a:gdLst/>
              <a:ahLst/>
              <a:cxnLst/>
              <a:rect l="0" t="0" r="0" b="0"/>
              <a:pathLst>
                <a:path w="1466144" h="55616">
                  <a:moveTo>
                    <a:pt x="0" y="0"/>
                  </a:moveTo>
                  <a:lnTo>
                    <a:pt x="209449" y="0"/>
                  </a:lnTo>
                  <a:lnTo>
                    <a:pt x="418898" y="18538"/>
                  </a:lnTo>
                  <a:lnTo>
                    <a:pt x="628347" y="18538"/>
                  </a:lnTo>
                  <a:lnTo>
                    <a:pt x="837796" y="37077"/>
                  </a:lnTo>
                  <a:lnTo>
                    <a:pt x="1047245" y="37077"/>
                  </a:lnTo>
                  <a:lnTo>
                    <a:pt x="1256695" y="37077"/>
                  </a:lnTo>
                  <a:lnTo>
                    <a:pt x="1466144" y="55616"/>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805568"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805568" y="1403441"/>
              <a:ext cx="1466144" cy="55616"/>
            </a:xfrm>
            <a:custGeom>
              <a:avLst/>
              <a:gdLst/>
              <a:ahLst/>
              <a:cxnLst/>
              <a:rect l="0" t="0" r="0" b="0"/>
              <a:pathLst>
                <a:path w="1466144" h="55616">
                  <a:moveTo>
                    <a:pt x="0" y="0"/>
                  </a:moveTo>
                  <a:lnTo>
                    <a:pt x="209449" y="0"/>
                  </a:lnTo>
                  <a:lnTo>
                    <a:pt x="418898" y="18538"/>
                  </a:lnTo>
                  <a:lnTo>
                    <a:pt x="628347" y="18538"/>
                  </a:lnTo>
                  <a:lnTo>
                    <a:pt x="837796" y="37077"/>
                  </a:lnTo>
                  <a:lnTo>
                    <a:pt x="1047245" y="37077"/>
                  </a:lnTo>
                  <a:lnTo>
                    <a:pt x="1256695" y="37077"/>
                  </a:lnTo>
                  <a:lnTo>
                    <a:pt x="1466144" y="55616"/>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805568" y="1403441"/>
              <a:ext cx="1466144" cy="55616"/>
            </a:xfrm>
            <a:custGeom>
              <a:avLst/>
              <a:gdLst/>
              <a:ahLst/>
              <a:cxnLst/>
              <a:rect l="0" t="0" r="0" b="0"/>
              <a:pathLst>
                <a:path w="1466144" h="55616">
                  <a:moveTo>
                    <a:pt x="0" y="0"/>
                  </a:moveTo>
                  <a:lnTo>
                    <a:pt x="209449" y="0"/>
                  </a:lnTo>
                  <a:lnTo>
                    <a:pt x="418898" y="18538"/>
                  </a:lnTo>
                  <a:lnTo>
                    <a:pt x="628347" y="18538"/>
                  </a:lnTo>
                  <a:lnTo>
                    <a:pt x="837796" y="37077"/>
                  </a:lnTo>
                  <a:lnTo>
                    <a:pt x="1047245" y="37077"/>
                  </a:lnTo>
                  <a:lnTo>
                    <a:pt x="1256695" y="37077"/>
                  </a:lnTo>
                  <a:lnTo>
                    <a:pt x="1466144" y="55616"/>
                  </a:lnTo>
                </a:path>
              </a:pathLst>
            </a:custGeom>
            <a:ln w="35231" cap="flat">
              <a:solidFill>
                <a:srgbClr val="80BD41">
                  <a:alpha val="100000"/>
                </a:srgbClr>
              </a:solidFill>
              <a:prstDash val="solid"/>
              <a:round/>
            </a:ln>
          </p:spPr>
          <p:txBody>
            <a:bodyPr/>
            <a:lstStyle/>
            <a:p>
              <a:endParaRPr/>
            </a:p>
          </p:txBody>
        </p:sp>
        <p:sp>
          <p:nvSpPr>
            <p:cNvPr id="25" name="pl25"/>
            <p:cNvSpPr/>
            <p:nvPr/>
          </p:nvSpPr>
          <p:spPr>
            <a:xfrm>
              <a:off x="732261" y="14034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75424"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984873"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1176272" y="1243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385721" y="1243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1595170" y="12617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1804620" y="12617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 name="tx32"/>
            <p:cNvSpPr/>
            <p:nvPr/>
          </p:nvSpPr>
          <p:spPr>
            <a:xfrm>
              <a:off x="2014069" y="12617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 name="tx33"/>
            <p:cNvSpPr/>
            <p:nvPr/>
          </p:nvSpPr>
          <p:spPr>
            <a:xfrm>
              <a:off x="2223518" y="127888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 name="rc34"/>
            <p:cNvSpPr/>
            <p:nvPr/>
          </p:nvSpPr>
          <p:spPr>
            <a:xfrm>
              <a:off x="732261" y="2179176"/>
              <a:ext cx="1612758" cy="1019644"/>
            </a:xfrm>
            <a:prstGeom prst="rect">
              <a:avLst/>
            </a:prstGeom>
            <a:solidFill>
              <a:srgbClr val="EBEBEB">
                <a:alpha val="100000"/>
              </a:srgbClr>
            </a:solidFill>
          </p:spPr>
          <p:txBody>
            <a:bodyPr/>
            <a:lstStyle/>
            <a:p>
              <a:endParaRPr/>
            </a:p>
          </p:txBody>
        </p:sp>
        <p:sp>
          <p:nvSpPr>
            <p:cNvPr id="35" name="pl35"/>
            <p:cNvSpPr/>
            <p:nvPr/>
          </p:nvSpPr>
          <p:spPr>
            <a:xfrm>
              <a:off x="732261" y="293927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732261" y="24758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32261" y="31710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32261" y="270753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732261" y="22440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805568"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805568" y="2688998"/>
              <a:ext cx="1466144" cy="92694"/>
            </a:xfrm>
            <a:custGeom>
              <a:avLst/>
              <a:gdLst/>
              <a:ahLst/>
              <a:cxnLst/>
              <a:rect l="0" t="0" r="0" b="0"/>
              <a:pathLst>
                <a:path w="1466144" h="92694">
                  <a:moveTo>
                    <a:pt x="0" y="37077"/>
                  </a:moveTo>
                  <a:lnTo>
                    <a:pt x="209449" y="18538"/>
                  </a:lnTo>
                  <a:lnTo>
                    <a:pt x="418898" y="55616"/>
                  </a:lnTo>
                  <a:lnTo>
                    <a:pt x="628347" y="92694"/>
                  </a:lnTo>
                  <a:lnTo>
                    <a:pt x="837796" y="55616"/>
                  </a:lnTo>
                  <a:lnTo>
                    <a:pt x="1047245" y="37077"/>
                  </a:lnTo>
                  <a:lnTo>
                    <a:pt x="1256695" y="0"/>
                  </a:lnTo>
                  <a:lnTo>
                    <a:pt x="1466144" y="37077"/>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805568" y="2688998"/>
              <a:ext cx="1466144" cy="92694"/>
            </a:xfrm>
            <a:custGeom>
              <a:avLst/>
              <a:gdLst/>
              <a:ahLst/>
              <a:cxnLst/>
              <a:rect l="0" t="0" r="0" b="0"/>
              <a:pathLst>
                <a:path w="1466144" h="92694">
                  <a:moveTo>
                    <a:pt x="0" y="37077"/>
                  </a:moveTo>
                  <a:lnTo>
                    <a:pt x="209449" y="18538"/>
                  </a:lnTo>
                  <a:lnTo>
                    <a:pt x="418898" y="55616"/>
                  </a:lnTo>
                  <a:lnTo>
                    <a:pt x="628347" y="92694"/>
                  </a:lnTo>
                  <a:lnTo>
                    <a:pt x="837796" y="55616"/>
                  </a:lnTo>
                  <a:lnTo>
                    <a:pt x="1047245" y="37077"/>
                  </a:lnTo>
                  <a:lnTo>
                    <a:pt x="1256695" y="0"/>
                  </a:lnTo>
                  <a:lnTo>
                    <a:pt x="1466144" y="37077"/>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805568"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805568" y="2688998"/>
              <a:ext cx="1466144" cy="92694"/>
            </a:xfrm>
            <a:custGeom>
              <a:avLst/>
              <a:gdLst/>
              <a:ahLst/>
              <a:cxnLst/>
              <a:rect l="0" t="0" r="0" b="0"/>
              <a:pathLst>
                <a:path w="1466144" h="92694">
                  <a:moveTo>
                    <a:pt x="0" y="37077"/>
                  </a:moveTo>
                  <a:lnTo>
                    <a:pt x="209449" y="18538"/>
                  </a:lnTo>
                  <a:lnTo>
                    <a:pt x="418898" y="55616"/>
                  </a:lnTo>
                  <a:lnTo>
                    <a:pt x="628347" y="92694"/>
                  </a:lnTo>
                  <a:lnTo>
                    <a:pt x="837796" y="55616"/>
                  </a:lnTo>
                  <a:lnTo>
                    <a:pt x="1047245" y="37077"/>
                  </a:lnTo>
                  <a:lnTo>
                    <a:pt x="1256695" y="0"/>
                  </a:lnTo>
                  <a:lnTo>
                    <a:pt x="1466144" y="37077"/>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805568" y="2688998"/>
              <a:ext cx="1466144" cy="92694"/>
            </a:xfrm>
            <a:custGeom>
              <a:avLst/>
              <a:gdLst/>
              <a:ahLst/>
              <a:cxnLst/>
              <a:rect l="0" t="0" r="0" b="0"/>
              <a:pathLst>
                <a:path w="1466144" h="92694">
                  <a:moveTo>
                    <a:pt x="0" y="37077"/>
                  </a:moveTo>
                  <a:lnTo>
                    <a:pt x="209449" y="18538"/>
                  </a:lnTo>
                  <a:lnTo>
                    <a:pt x="418898" y="55616"/>
                  </a:lnTo>
                  <a:lnTo>
                    <a:pt x="628347" y="92694"/>
                  </a:lnTo>
                  <a:lnTo>
                    <a:pt x="837796" y="55616"/>
                  </a:lnTo>
                  <a:lnTo>
                    <a:pt x="1047245" y="37077"/>
                  </a:lnTo>
                  <a:lnTo>
                    <a:pt x="1256695" y="0"/>
                  </a:lnTo>
                  <a:lnTo>
                    <a:pt x="1466144" y="37077"/>
                  </a:lnTo>
                </a:path>
              </a:pathLst>
            </a:custGeom>
            <a:ln w="35231" cap="flat">
              <a:solidFill>
                <a:srgbClr val="80BD41">
                  <a:alpha val="100000"/>
                </a:srgbClr>
              </a:solidFill>
              <a:prstDash val="solid"/>
              <a:round/>
            </a:ln>
          </p:spPr>
          <p:txBody>
            <a:bodyPr/>
            <a:lstStyle/>
            <a:p>
              <a:endParaRPr/>
            </a:p>
          </p:txBody>
        </p:sp>
        <p:sp>
          <p:nvSpPr>
            <p:cNvPr id="54" name="pl54"/>
            <p:cNvSpPr/>
            <p:nvPr/>
          </p:nvSpPr>
          <p:spPr>
            <a:xfrm>
              <a:off x="732261" y="270753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57374"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 name="tx56"/>
            <p:cNvSpPr/>
            <p:nvPr/>
          </p:nvSpPr>
          <p:spPr>
            <a:xfrm>
              <a:off x="984873"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1176272" y="2565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 name="tx58"/>
            <p:cNvSpPr/>
            <p:nvPr/>
          </p:nvSpPr>
          <p:spPr>
            <a:xfrm>
              <a:off x="1385721" y="2603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9" name="tx59"/>
            <p:cNvSpPr/>
            <p:nvPr/>
          </p:nvSpPr>
          <p:spPr>
            <a:xfrm>
              <a:off x="1595170" y="2565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1804620"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1" name="tx61"/>
            <p:cNvSpPr/>
            <p:nvPr/>
          </p:nvSpPr>
          <p:spPr>
            <a:xfrm>
              <a:off x="2032119" y="25102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2" name="tx62"/>
            <p:cNvSpPr/>
            <p:nvPr/>
          </p:nvSpPr>
          <p:spPr>
            <a:xfrm>
              <a:off x="2223518"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3" name="rc63"/>
            <p:cNvSpPr/>
            <p:nvPr/>
          </p:nvSpPr>
          <p:spPr>
            <a:xfrm>
              <a:off x="732261" y="3483272"/>
              <a:ext cx="1612758" cy="1019644"/>
            </a:xfrm>
            <a:prstGeom prst="rect">
              <a:avLst/>
            </a:prstGeom>
            <a:solidFill>
              <a:srgbClr val="EBEBEB">
                <a:alpha val="100000"/>
              </a:srgbClr>
            </a:solidFill>
          </p:spPr>
          <p:txBody>
            <a:bodyPr/>
            <a:lstStyle/>
            <a:p>
              <a:endParaRPr/>
            </a:p>
          </p:txBody>
        </p:sp>
        <p:sp>
          <p:nvSpPr>
            <p:cNvPr id="64" name="pl64"/>
            <p:cNvSpPr/>
            <p:nvPr/>
          </p:nvSpPr>
          <p:spPr>
            <a:xfrm>
              <a:off x="732261" y="424337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732261" y="37798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732261" y="44751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732261" y="40116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732261" y="354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805568"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805568" y="4011634"/>
              <a:ext cx="1466144" cy="241006"/>
            </a:xfrm>
            <a:custGeom>
              <a:avLst/>
              <a:gdLst/>
              <a:ahLst/>
              <a:cxnLst/>
              <a:rect l="0" t="0" r="0" b="0"/>
              <a:pathLst>
                <a:path w="1466144" h="241006">
                  <a:moveTo>
                    <a:pt x="0" y="18538"/>
                  </a:moveTo>
                  <a:lnTo>
                    <a:pt x="209449" y="0"/>
                  </a:lnTo>
                  <a:lnTo>
                    <a:pt x="418898" y="148311"/>
                  </a:lnTo>
                  <a:lnTo>
                    <a:pt x="628347" y="111233"/>
                  </a:lnTo>
                  <a:lnTo>
                    <a:pt x="837796" y="92694"/>
                  </a:lnTo>
                  <a:lnTo>
                    <a:pt x="1047245" y="166850"/>
                  </a:lnTo>
                  <a:lnTo>
                    <a:pt x="1256695" y="185389"/>
                  </a:lnTo>
                  <a:lnTo>
                    <a:pt x="1466144" y="241006"/>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805568" y="4011634"/>
              <a:ext cx="1466144" cy="241006"/>
            </a:xfrm>
            <a:custGeom>
              <a:avLst/>
              <a:gdLst/>
              <a:ahLst/>
              <a:cxnLst/>
              <a:rect l="0" t="0" r="0" b="0"/>
              <a:pathLst>
                <a:path w="1466144" h="241006">
                  <a:moveTo>
                    <a:pt x="0" y="18538"/>
                  </a:moveTo>
                  <a:lnTo>
                    <a:pt x="209449" y="0"/>
                  </a:lnTo>
                  <a:lnTo>
                    <a:pt x="418898" y="148311"/>
                  </a:lnTo>
                  <a:lnTo>
                    <a:pt x="628347" y="111233"/>
                  </a:lnTo>
                  <a:lnTo>
                    <a:pt x="837796" y="92694"/>
                  </a:lnTo>
                  <a:lnTo>
                    <a:pt x="1047245" y="166850"/>
                  </a:lnTo>
                  <a:lnTo>
                    <a:pt x="1256695" y="185389"/>
                  </a:lnTo>
                  <a:lnTo>
                    <a:pt x="1466144" y="241006"/>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05568"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805568" y="4011634"/>
              <a:ext cx="1466144" cy="241006"/>
            </a:xfrm>
            <a:custGeom>
              <a:avLst/>
              <a:gdLst/>
              <a:ahLst/>
              <a:cxnLst/>
              <a:rect l="0" t="0" r="0" b="0"/>
              <a:pathLst>
                <a:path w="1466144" h="241006">
                  <a:moveTo>
                    <a:pt x="0" y="18538"/>
                  </a:moveTo>
                  <a:lnTo>
                    <a:pt x="209449" y="0"/>
                  </a:lnTo>
                  <a:lnTo>
                    <a:pt x="418898" y="148311"/>
                  </a:lnTo>
                  <a:lnTo>
                    <a:pt x="628347" y="111233"/>
                  </a:lnTo>
                  <a:lnTo>
                    <a:pt x="837796" y="92694"/>
                  </a:lnTo>
                  <a:lnTo>
                    <a:pt x="1047245" y="166850"/>
                  </a:lnTo>
                  <a:lnTo>
                    <a:pt x="1256695" y="185389"/>
                  </a:lnTo>
                  <a:lnTo>
                    <a:pt x="1466144" y="241006"/>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805568" y="4011634"/>
              <a:ext cx="1466144" cy="241006"/>
            </a:xfrm>
            <a:custGeom>
              <a:avLst/>
              <a:gdLst/>
              <a:ahLst/>
              <a:cxnLst/>
              <a:rect l="0" t="0" r="0" b="0"/>
              <a:pathLst>
                <a:path w="1466144" h="241006">
                  <a:moveTo>
                    <a:pt x="0" y="18538"/>
                  </a:moveTo>
                  <a:lnTo>
                    <a:pt x="209449" y="0"/>
                  </a:lnTo>
                  <a:lnTo>
                    <a:pt x="418898" y="148311"/>
                  </a:lnTo>
                  <a:lnTo>
                    <a:pt x="628347" y="111233"/>
                  </a:lnTo>
                  <a:lnTo>
                    <a:pt x="837796" y="92694"/>
                  </a:lnTo>
                  <a:lnTo>
                    <a:pt x="1047245" y="166850"/>
                  </a:lnTo>
                  <a:lnTo>
                    <a:pt x="1256695" y="185389"/>
                  </a:lnTo>
                  <a:lnTo>
                    <a:pt x="1466144" y="241006"/>
                  </a:lnTo>
                </a:path>
              </a:pathLst>
            </a:custGeom>
            <a:ln w="35231" cap="flat">
              <a:solidFill>
                <a:srgbClr val="80BD41">
                  <a:alpha val="100000"/>
                </a:srgbClr>
              </a:solidFill>
              <a:prstDash val="solid"/>
              <a:round/>
            </a:ln>
          </p:spPr>
          <p:txBody>
            <a:bodyPr/>
            <a:lstStyle/>
            <a:p>
              <a:endParaRPr/>
            </a:p>
          </p:txBody>
        </p:sp>
        <p:sp>
          <p:nvSpPr>
            <p:cNvPr id="83" name="pl83"/>
            <p:cNvSpPr/>
            <p:nvPr/>
          </p:nvSpPr>
          <p:spPr>
            <a:xfrm>
              <a:off x="732261" y="401163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57374" y="38513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984873" y="38315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176272" y="397982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7" name="tx87"/>
            <p:cNvSpPr/>
            <p:nvPr/>
          </p:nvSpPr>
          <p:spPr>
            <a:xfrm>
              <a:off x="1385721" y="39427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8" name="tx88"/>
            <p:cNvSpPr/>
            <p:nvPr/>
          </p:nvSpPr>
          <p:spPr>
            <a:xfrm>
              <a:off x="1595170" y="392558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1804620" y="39983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0" name="tx90"/>
            <p:cNvSpPr/>
            <p:nvPr/>
          </p:nvSpPr>
          <p:spPr>
            <a:xfrm>
              <a:off x="1983924" y="40169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1" name="tx91"/>
            <p:cNvSpPr/>
            <p:nvPr/>
          </p:nvSpPr>
          <p:spPr>
            <a:xfrm>
              <a:off x="2193373" y="407247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2" name="rc92"/>
            <p:cNvSpPr/>
            <p:nvPr/>
          </p:nvSpPr>
          <p:spPr>
            <a:xfrm>
              <a:off x="732261" y="4787368"/>
              <a:ext cx="1612758" cy="1019644"/>
            </a:xfrm>
            <a:prstGeom prst="rect">
              <a:avLst/>
            </a:prstGeom>
            <a:solidFill>
              <a:srgbClr val="EBEBEB">
                <a:alpha val="100000"/>
              </a:srgbClr>
            </a:solidFill>
          </p:spPr>
          <p:txBody>
            <a:bodyPr/>
            <a:lstStyle/>
            <a:p>
              <a:endParaRPr/>
            </a:p>
          </p:txBody>
        </p:sp>
        <p:sp>
          <p:nvSpPr>
            <p:cNvPr id="93" name="pl93"/>
            <p:cNvSpPr/>
            <p:nvPr/>
          </p:nvSpPr>
          <p:spPr>
            <a:xfrm>
              <a:off x="732261" y="55474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732261" y="50839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732261" y="57792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732261" y="53157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732261" y="485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805568" y="5315730"/>
              <a:ext cx="1466144" cy="111233"/>
            </a:xfrm>
            <a:custGeom>
              <a:avLst/>
              <a:gdLst/>
              <a:ahLst/>
              <a:cxnLst/>
              <a:rect l="0" t="0" r="0" b="0"/>
              <a:pathLst>
                <a:path w="1466144" h="111233">
                  <a:moveTo>
                    <a:pt x="0" y="0"/>
                  </a:moveTo>
                  <a:lnTo>
                    <a:pt x="209449" y="0"/>
                  </a:lnTo>
                  <a:lnTo>
                    <a:pt x="418898" y="92694"/>
                  </a:lnTo>
                  <a:lnTo>
                    <a:pt x="628347" y="111233"/>
                  </a:lnTo>
                  <a:lnTo>
                    <a:pt x="837796" y="92694"/>
                  </a:lnTo>
                  <a:lnTo>
                    <a:pt x="1047245" y="74155"/>
                  </a:lnTo>
                  <a:lnTo>
                    <a:pt x="1256695" y="37077"/>
                  </a:lnTo>
                  <a:lnTo>
                    <a:pt x="1466144" y="92694"/>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805568" y="5315730"/>
              <a:ext cx="1466144" cy="111233"/>
            </a:xfrm>
            <a:custGeom>
              <a:avLst/>
              <a:gdLst/>
              <a:ahLst/>
              <a:cxnLst/>
              <a:rect l="0" t="0" r="0" b="0"/>
              <a:pathLst>
                <a:path w="1466144" h="111233">
                  <a:moveTo>
                    <a:pt x="0" y="0"/>
                  </a:moveTo>
                  <a:lnTo>
                    <a:pt x="209449" y="0"/>
                  </a:lnTo>
                  <a:lnTo>
                    <a:pt x="418898" y="92694"/>
                  </a:lnTo>
                  <a:lnTo>
                    <a:pt x="628347" y="111233"/>
                  </a:lnTo>
                  <a:lnTo>
                    <a:pt x="837796" y="92694"/>
                  </a:lnTo>
                  <a:lnTo>
                    <a:pt x="1047245" y="74155"/>
                  </a:lnTo>
                  <a:lnTo>
                    <a:pt x="1256695" y="37077"/>
                  </a:lnTo>
                  <a:lnTo>
                    <a:pt x="1466144" y="92694"/>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805568"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805568" y="5315730"/>
              <a:ext cx="1466144" cy="111233"/>
            </a:xfrm>
            <a:custGeom>
              <a:avLst/>
              <a:gdLst/>
              <a:ahLst/>
              <a:cxnLst/>
              <a:rect l="0" t="0" r="0" b="0"/>
              <a:pathLst>
                <a:path w="1466144" h="111233">
                  <a:moveTo>
                    <a:pt x="0" y="0"/>
                  </a:moveTo>
                  <a:lnTo>
                    <a:pt x="209449" y="0"/>
                  </a:lnTo>
                  <a:lnTo>
                    <a:pt x="418898" y="92694"/>
                  </a:lnTo>
                  <a:lnTo>
                    <a:pt x="628347" y="111233"/>
                  </a:lnTo>
                  <a:lnTo>
                    <a:pt x="837796" y="92694"/>
                  </a:lnTo>
                  <a:lnTo>
                    <a:pt x="1047245" y="74155"/>
                  </a:lnTo>
                  <a:lnTo>
                    <a:pt x="1256695" y="37077"/>
                  </a:lnTo>
                  <a:lnTo>
                    <a:pt x="1466144" y="92694"/>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805568" y="5315730"/>
              <a:ext cx="1466144" cy="111233"/>
            </a:xfrm>
            <a:custGeom>
              <a:avLst/>
              <a:gdLst/>
              <a:ahLst/>
              <a:cxnLst/>
              <a:rect l="0" t="0" r="0" b="0"/>
              <a:pathLst>
                <a:path w="1466144" h="111233">
                  <a:moveTo>
                    <a:pt x="0" y="0"/>
                  </a:moveTo>
                  <a:lnTo>
                    <a:pt x="209449" y="0"/>
                  </a:lnTo>
                  <a:lnTo>
                    <a:pt x="418898" y="92694"/>
                  </a:lnTo>
                  <a:lnTo>
                    <a:pt x="628347" y="111233"/>
                  </a:lnTo>
                  <a:lnTo>
                    <a:pt x="837796" y="92694"/>
                  </a:lnTo>
                  <a:lnTo>
                    <a:pt x="1047245" y="74155"/>
                  </a:lnTo>
                  <a:lnTo>
                    <a:pt x="1256695" y="37077"/>
                  </a:lnTo>
                  <a:lnTo>
                    <a:pt x="1466144" y="92694"/>
                  </a:lnTo>
                </a:path>
              </a:pathLst>
            </a:custGeom>
            <a:ln w="35231" cap="flat">
              <a:solidFill>
                <a:srgbClr val="80BD41">
                  <a:alpha val="100000"/>
                </a:srgbClr>
              </a:solidFill>
              <a:prstDash val="solid"/>
              <a:round/>
            </a:ln>
          </p:spPr>
          <p:txBody>
            <a:bodyPr/>
            <a:lstStyle/>
            <a:p>
              <a:endParaRPr/>
            </a:p>
          </p:txBody>
        </p:sp>
        <p:sp>
          <p:nvSpPr>
            <p:cNvPr id="112" name="pl112"/>
            <p:cNvSpPr/>
            <p:nvPr/>
          </p:nvSpPr>
          <p:spPr>
            <a:xfrm>
              <a:off x="732261" y="531573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775424"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984873"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1176272" y="522968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6" name="tx116"/>
            <p:cNvSpPr/>
            <p:nvPr/>
          </p:nvSpPr>
          <p:spPr>
            <a:xfrm>
              <a:off x="1385721" y="52468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17" name="tx117"/>
            <p:cNvSpPr/>
            <p:nvPr/>
          </p:nvSpPr>
          <p:spPr>
            <a:xfrm>
              <a:off x="1595170" y="522968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8" name="tx118"/>
            <p:cNvSpPr/>
            <p:nvPr/>
          </p:nvSpPr>
          <p:spPr>
            <a:xfrm>
              <a:off x="1804620" y="521140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9" name="tx119"/>
            <p:cNvSpPr/>
            <p:nvPr/>
          </p:nvSpPr>
          <p:spPr>
            <a:xfrm>
              <a:off x="2014069"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0" name="tx120"/>
            <p:cNvSpPr/>
            <p:nvPr/>
          </p:nvSpPr>
          <p:spPr>
            <a:xfrm>
              <a:off x="2223518" y="522968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1" name="rc121"/>
            <p:cNvSpPr/>
            <p:nvPr/>
          </p:nvSpPr>
          <p:spPr>
            <a:xfrm>
              <a:off x="2414609" y="875080"/>
              <a:ext cx="1612758" cy="1019644"/>
            </a:xfrm>
            <a:prstGeom prst="rect">
              <a:avLst/>
            </a:prstGeom>
            <a:solidFill>
              <a:srgbClr val="EBEBEB">
                <a:alpha val="100000"/>
              </a:srgbClr>
            </a:solidFill>
          </p:spPr>
          <p:txBody>
            <a:bodyPr/>
            <a:lstStyle/>
            <a:p>
              <a:endParaRPr/>
            </a:p>
          </p:txBody>
        </p:sp>
        <p:sp>
          <p:nvSpPr>
            <p:cNvPr id="122" name="pl122"/>
            <p:cNvSpPr/>
            <p:nvPr/>
          </p:nvSpPr>
          <p:spPr>
            <a:xfrm>
              <a:off x="2414609" y="16351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2414609" y="11717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2414609" y="1866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2414609" y="14034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2414609" y="93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87916"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2487916" y="1310746"/>
              <a:ext cx="1466144" cy="92694"/>
            </a:xfrm>
            <a:custGeom>
              <a:avLst/>
              <a:gdLst/>
              <a:ahLst/>
              <a:cxnLst/>
              <a:rect l="0" t="0" r="0" b="0"/>
              <a:pathLst>
                <a:path w="1466144" h="92694">
                  <a:moveTo>
                    <a:pt x="0" y="92694"/>
                  </a:moveTo>
                  <a:lnTo>
                    <a:pt x="209449" y="92694"/>
                  </a:lnTo>
                  <a:lnTo>
                    <a:pt x="418898" y="92694"/>
                  </a:lnTo>
                  <a:lnTo>
                    <a:pt x="628347" y="74155"/>
                  </a:lnTo>
                  <a:lnTo>
                    <a:pt x="837796" y="74155"/>
                  </a:lnTo>
                  <a:lnTo>
                    <a:pt x="1047245" y="55616"/>
                  </a:lnTo>
                  <a:lnTo>
                    <a:pt x="1256695" y="55616"/>
                  </a:lnTo>
                  <a:lnTo>
                    <a:pt x="1466144" y="0"/>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2487916" y="1310746"/>
              <a:ext cx="1466144" cy="92694"/>
            </a:xfrm>
            <a:custGeom>
              <a:avLst/>
              <a:gdLst/>
              <a:ahLst/>
              <a:cxnLst/>
              <a:rect l="0" t="0" r="0" b="0"/>
              <a:pathLst>
                <a:path w="1466144" h="92694">
                  <a:moveTo>
                    <a:pt x="0" y="92694"/>
                  </a:moveTo>
                  <a:lnTo>
                    <a:pt x="209449" y="92694"/>
                  </a:lnTo>
                  <a:lnTo>
                    <a:pt x="418898" y="92694"/>
                  </a:lnTo>
                  <a:lnTo>
                    <a:pt x="628347" y="74155"/>
                  </a:lnTo>
                  <a:lnTo>
                    <a:pt x="837796" y="74155"/>
                  </a:lnTo>
                  <a:lnTo>
                    <a:pt x="1047245" y="55616"/>
                  </a:lnTo>
                  <a:lnTo>
                    <a:pt x="1256695" y="55616"/>
                  </a:lnTo>
                  <a:lnTo>
                    <a:pt x="1466144" y="0"/>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2487916"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2487916" y="1310746"/>
              <a:ext cx="1466144" cy="92694"/>
            </a:xfrm>
            <a:custGeom>
              <a:avLst/>
              <a:gdLst/>
              <a:ahLst/>
              <a:cxnLst/>
              <a:rect l="0" t="0" r="0" b="0"/>
              <a:pathLst>
                <a:path w="1466144" h="92694">
                  <a:moveTo>
                    <a:pt x="0" y="92694"/>
                  </a:moveTo>
                  <a:lnTo>
                    <a:pt x="209449" y="92694"/>
                  </a:lnTo>
                  <a:lnTo>
                    <a:pt x="418898" y="92694"/>
                  </a:lnTo>
                  <a:lnTo>
                    <a:pt x="628347" y="74155"/>
                  </a:lnTo>
                  <a:lnTo>
                    <a:pt x="837796" y="74155"/>
                  </a:lnTo>
                  <a:lnTo>
                    <a:pt x="1047245" y="55616"/>
                  </a:lnTo>
                  <a:lnTo>
                    <a:pt x="1256695" y="55616"/>
                  </a:lnTo>
                  <a:lnTo>
                    <a:pt x="1466144" y="0"/>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2487916" y="1310746"/>
              <a:ext cx="1466144" cy="92694"/>
            </a:xfrm>
            <a:custGeom>
              <a:avLst/>
              <a:gdLst/>
              <a:ahLst/>
              <a:cxnLst/>
              <a:rect l="0" t="0" r="0" b="0"/>
              <a:pathLst>
                <a:path w="1466144" h="92694">
                  <a:moveTo>
                    <a:pt x="0" y="92694"/>
                  </a:moveTo>
                  <a:lnTo>
                    <a:pt x="209449" y="92694"/>
                  </a:lnTo>
                  <a:lnTo>
                    <a:pt x="418898" y="92694"/>
                  </a:lnTo>
                  <a:lnTo>
                    <a:pt x="628347" y="74155"/>
                  </a:lnTo>
                  <a:lnTo>
                    <a:pt x="837796" y="74155"/>
                  </a:lnTo>
                  <a:lnTo>
                    <a:pt x="1047245" y="55616"/>
                  </a:lnTo>
                  <a:lnTo>
                    <a:pt x="1256695" y="55616"/>
                  </a:lnTo>
                  <a:lnTo>
                    <a:pt x="1466144" y="0"/>
                  </a:lnTo>
                </a:path>
              </a:pathLst>
            </a:custGeom>
            <a:ln w="35231" cap="flat">
              <a:solidFill>
                <a:srgbClr val="80BD41">
                  <a:alpha val="100000"/>
                </a:srgbClr>
              </a:solidFill>
              <a:prstDash val="solid"/>
              <a:round/>
            </a:ln>
          </p:spPr>
          <p:txBody>
            <a:bodyPr/>
            <a:lstStyle/>
            <a:p>
              <a:endParaRPr/>
            </a:p>
          </p:txBody>
        </p:sp>
        <p:sp>
          <p:nvSpPr>
            <p:cNvPr id="141" name="pl141"/>
            <p:cNvSpPr/>
            <p:nvPr/>
          </p:nvSpPr>
          <p:spPr>
            <a:xfrm>
              <a:off x="2414609" y="14034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2457771"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2667220"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2876670"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tx145"/>
            <p:cNvSpPr/>
            <p:nvPr/>
          </p:nvSpPr>
          <p:spPr>
            <a:xfrm>
              <a:off x="3086119" y="1206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6" name="tx146"/>
            <p:cNvSpPr/>
            <p:nvPr/>
          </p:nvSpPr>
          <p:spPr>
            <a:xfrm>
              <a:off x="3295568" y="1206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7" name="tx147"/>
            <p:cNvSpPr/>
            <p:nvPr/>
          </p:nvSpPr>
          <p:spPr>
            <a:xfrm>
              <a:off x="3505017" y="1187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8" name="tx148"/>
            <p:cNvSpPr/>
            <p:nvPr/>
          </p:nvSpPr>
          <p:spPr>
            <a:xfrm>
              <a:off x="3714466" y="1187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9" name="tx149"/>
            <p:cNvSpPr/>
            <p:nvPr/>
          </p:nvSpPr>
          <p:spPr>
            <a:xfrm>
              <a:off x="3923915" y="113200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0" name="rc150"/>
            <p:cNvSpPr/>
            <p:nvPr/>
          </p:nvSpPr>
          <p:spPr>
            <a:xfrm>
              <a:off x="2414609" y="2179176"/>
              <a:ext cx="1612758" cy="1019644"/>
            </a:xfrm>
            <a:prstGeom prst="rect">
              <a:avLst/>
            </a:prstGeom>
            <a:solidFill>
              <a:srgbClr val="EBEBEB">
                <a:alpha val="100000"/>
              </a:srgbClr>
            </a:solidFill>
          </p:spPr>
          <p:txBody>
            <a:bodyPr/>
            <a:lstStyle/>
            <a:p>
              <a:endParaRPr/>
            </a:p>
          </p:txBody>
        </p:sp>
        <p:sp>
          <p:nvSpPr>
            <p:cNvPr id="151" name="pl151"/>
            <p:cNvSpPr/>
            <p:nvPr/>
          </p:nvSpPr>
          <p:spPr>
            <a:xfrm>
              <a:off x="2414609" y="293927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2414609" y="24758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2414609" y="31710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2414609" y="270753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2414609" y="22440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487916"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2487916" y="2707537"/>
              <a:ext cx="1466144" cy="55616"/>
            </a:xfrm>
            <a:custGeom>
              <a:avLst/>
              <a:gdLst/>
              <a:ahLst/>
              <a:cxnLst/>
              <a:rect l="0" t="0" r="0" b="0"/>
              <a:pathLst>
                <a:path w="1466144" h="55616">
                  <a:moveTo>
                    <a:pt x="0" y="18538"/>
                  </a:moveTo>
                  <a:lnTo>
                    <a:pt x="209449" y="0"/>
                  </a:lnTo>
                  <a:lnTo>
                    <a:pt x="418898" y="0"/>
                  </a:lnTo>
                  <a:lnTo>
                    <a:pt x="628347" y="37077"/>
                  </a:lnTo>
                  <a:lnTo>
                    <a:pt x="837796" y="37077"/>
                  </a:lnTo>
                  <a:lnTo>
                    <a:pt x="1047245" y="18538"/>
                  </a:lnTo>
                  <a:lnTo>
                    <a:pt x="1256695" y="37077"/>
                  </a:lnTo>
                  <a:lnTo>
                    <a:pt x="1466144" y="55616"/>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2487916" y="2707537"/>
              <a:ext cx="1466144" cy="55616"/>
            </a:xfrm>
            <a:custGeom>
              <a:avLst/>
              <a:gdLst/>
              <a:ahLst/>
              <a:cxnLst/>
              <a:rect l="0" t="0" r="0" b="0"/>
              <a:pathLst>
                <a:path w="1466144" h="55616">
                  <a:moveTo>
                    <a:pt x="0" y="18538"/>
                  </a:moveTo>
                  <a:lnTo>
                    <a:pt x="209449" y="0"/>
                  </a:lnTo>
                  <a:lnTo>
                    <a:pt x="418898" y="0"/>
                  </a:lnTo>
                  <a:lnTo>
                    <a:pt x="628347" y="37077"/>
                  </a:lnTo>
                  <a:lnTo>
                    <a:pt x="837796" y="37077"/>
                  </a:lnTo>
                  <a:lnTo>
                    <a:pt x="1047245" y="18538"/>
                  </a:lnTo>
                  <a:lnTo>
                    <a:pt x="1256695" y="37077"/>
                  </a:lnTo>
                  <a:lnTo>
                    <a:pt x="1466144" y="55616"/>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2487916"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2487916" y="2707537"/>
              <a:ext cx="1466144" cy="55616"/>
            </a:xfrm>
            <a:custGeom>
              <a:avLst/>
              <a:gdLst/>
              <a:ahLst/>
              <a:cxnLst/>
              <a:rect l="0" t="0" r="0" b="0"/>
              <a:pathLst>
                <a:path w="1466144" h="55616">
                  <a:moveTo>
                    <a:pt x="0" y="18538"/>
                  </a:moveTo>
                  <a:lnTo>
                    <a:pt x="209449" y="0"/>
                  </a:lnTo>
                  <a:lnTo>
                    <a:pt x="418898" y="0"/>
                  </a:lnTo>
                  <a:lnTo>
                    <a:pt x="628347" y="37077"/>
                  </a:lnTo>
                  <a:lnTo>
                    <a:pt x="837796" y="37077"/>
                  </a:lnTo>
                  <a:lnTo>
                    <a:pt x="1047245" y="18538"/>
                  </a:lnTo>
                  <a:lnTo>
                    <a:pt x="1256695" y="37077"/>
                  </a:lnTo>
                  <a:lnTo>
                    <a:pt x="1466144" y="55616"/>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2487916" y="2707537"/>
              <a:ext cx="1466144" cy="55616"/>
            </a:xfrm>
            <a:custGeom>
              <a:avLst/>
              <a:gdLst/>
              <a:ahLst/>
              <a:cxnLst/>
              <a:rect l="0" t="0" r="0" b="0"/>
              <a:pathLst>
                <a:path w="1466144" h="55616">
                  <a:moveTo>
                    <a:pt x="0" y="18538"/>
                  </a:moveTo>
                  <a:lnTo>
                    <a:pt x="209449" y="0"/>
                  </a:lnTo>
                  <a:lnTo>
                    <a:pt x="418898" y="0"/>
                  </a:lnTo>
                  <a:lnTo>
                    <a:pt x="628347" y="37077"/>
                  </a:lnTo>
                  <a:lnTo>
                    <a:pt x="837796" y="37077"/>
                  </a:lnTo>
                  <a:lnTo>
                    <a:pt x="1047245" y="18538"/>
                  </a:lnTo>
                  <a:lnTo>
                    <a:pt x="1256695" y="37077"/>
                  </a:lnTo>
                  <a:lnTo>
                    <a:pt x="1466144" y="55616"/>
                  </a:lnTo>
                </a:path>
              </a:pathLst>
            </a:custGeom>
            <a:ln w="35231" cap="flat">
              <a:solidFill>
                <a:srgbClr val="80BD41">
                  <a:alpha val="100000"/>
                </a:srgbClr>
              </a:solidFill>
              <a:prstDash val="solid"/>
              <a:round/>
            </a:ln>
          </p:spPr>
          <p:txBody>
            <a:bodyPr/>
            <a:lstStyle/>
            <a:p>
              <a:endParaRPr/>
            </a:p>
          </p:txBody>
        </p:sp>
        <p:sp>
          <p:nvSpPr>
            <p:cNvPr id="170" name="pl170"/>
            <p:cNvSpPr/>
            <p:nvPr/>
          </p:nvSpPr>
          <p:spPr>
            <a:xfrm>
              <a:off x="2414609" y="270753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2439721"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2" name="tx172"/>
            <p:cNvSpPr/>
            <p:nvPr/>
          </p:nvSpPr>
          <p:spPr>
            <a:xfrm>
              <a:off x="2667220"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tx173"/>
            <p:cNvSpPr/>
            <p:nvPr/>
          </p:nvSpPr>
          <p:spPr>
            <a:xfrm>
              <a:off x="2876670"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4" name="tx174"/>
            <p:cNvSpPr/>
            <p:nvPr/>
          </p:nvSpPr>
          <p:spPr>
            <a:xfrm>
              <a:off x="3068069" y="2565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5" name="tx175"/>
            <p:cNvSpPr/>
            <p:nvPr/>
          </p:nvSpPr>
          <p:spPr>
            <a:xfrm>
              <a:off x="3277518" y="2565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6" name="tx176"/>
            <p:cNvSpPr/>
            <p:nvPr/>
          </p:nvSpPr>
          <p:spPr>
            <a:xfrm>
              <a:off x="3486967"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7" name="tx177"/>
            <p:cNvSpPr/>
            <p:nvPr/>
          </p:nvSpPr>
          <p:spPr>
            <a:xfrm>
              <a:off x="3696416" y="256582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8" name="tx178"/>
            <p:cNvSpPr/>
            <p:nvPr/>
          </p:nvSpPr>
          <p:spPr>
            <a:xfrm>
              <a:off x="3905866" y="258298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9" name="rc179"/>
            <p:cNvSpPr/>
            <p:nvPr/>
          </p:nvSpPr>
          <p:spPr>
            <a:xfrm>
              <a:off x="2414609" y="3483272"/>
              <a:ext cx="1612758" cy="1019644"/>
            </a:xfrm>
            <a:prstGeom prst="rect">
              <a:avLst/>
            </a:prstGeom>
            <a:solidFill>
              <a:srgbClr val="EBEBEB">
                <a:alpha val="100000"/>
              </a:srgbClr>
            </a:solidFill>
          </p:spPr>
          <p:txBody>
            <a:bodyPr/>
            <a:lstStyle/>
            <a:p>
              <a:endParaRPr/>
            </a:p>
          </p:txBody>
        </p:sp>
        <p:sp>
          <p:nvSpPr>
            <p:cNvPr id="180" name="pl180"/>
            <p:cNvSpPr/>
            <p:nvPr/>
          </p:nvSpPr>
          <p:spPr>
            <a:xfrm>
              <a:off x="2414609" y="424337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2414609" y="37798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414609" y="44751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2414609" y="40116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2414609" y="354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487916"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2487916" y="3974556"/>
              <a:ext cx="1466144" cy="203928"/>
            </a:xfrm>
            <a:custGeom>
              <a:avLst/>
              <a:gdLst/>
              <a:ahLst/>
              <a:cxnLst/>
              <a:rect l="0" t="0" r="0" b="0"/>
              <a:pathLst>
                <a:path w="1466144" h="203928">
                  <a:moveTo>
                    <a:pt x="0" y="0"/>
                  </a:moveTo>
                  <a:lnTo>
                    <a:pt x="209449" y="37077"/>
                  </a:lnTo>
                  <a:lnTo>
                    <a:pt x="418898" y="129772"/>
                  </a:lnTo>
                  <a:lnTo>
                    <a:pt x="628347" y="111233"/>
                  </a:lnTo>
                  <a:lnTo>
                    <a:pt x="837796" y="92694"/>
                  </a:lnTo>
                  <a:lnTo>
                    <a:pt x="1047245" y="111233"/>
                  </a:lnTo>
                  <a:lnTo>
                    <a:pt x="1256695" y="129772"/>
                  </a:lnTo>
                  <a:lnTo>
                    <a:pt x="1466144" y="203928"/>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2487916" y="3974556"/>
              <a:ext cx="1466144" cy="203928"/>
            </a:xfrm>
            <a:custGeom>
              <a:avLst/>
              <a:gdLst/>
              <a:ahLst/>
              <a:cxnLst/>
              <a:rect l="0" t="0" r="0" b="0"/>
              <a:pathLst>
                <a:path w="1466144" h="203928">
                  <a:moveTo>
                    <a:pt x="0" y="0"/>
                  </a:moveTo>
                  <a:lnTo>
                    <a:pt x="209449" y="37077"/>
                  </a:lnTo>
                  <a:lnTo>
                    <a:pt x="418898" y="129772"/>
                  </a:lnTo>
                  <a:lnTo>
                    <a:pt x="628347" y="111233"/>
                  </a:lnTo>
                  <a:lnTo>
                    <a:pt x="837796" y="92694"/>
                  </a:lnTo>
                  <a:lnTo>
                    <a:pt x="1047245" y="111233"/>
                  </a:lnTo>
                  <a:lnTo>
                    <a:pt x="1256695" y="129772"/>
                  </a:lnTo>
                  <a:lnTo>
                    <a:pt x="1466144" y="203928"/>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2487916"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2487916" y="3974556"/>
              <a:ext cx="1466144" cy="203928"/>
            </a:xfrm>
            <a:custGeom>
              <a:avLst/>
              <a:gdLst/>
              <a:ahLst/>
              <a:cxnLst/>
              <a:rect l="0" t="0" r="0" b="0"/>
              <a:pathLst>
                <a:path w="1466144" h="203928">
                  <a:moveTo>
                    <a:pt x="0" y="0"/>
                  </a:moveTo>
                  <a:lnTo>
                    <a:pt x="209449" y="37077"/>
                  </a:lnTo>
                  <a:lnTo>
                    <a:pt x="418898" y="129772"/>
                  </a:lnTo>
                  <a:lnTo>
                    <a:pt x="628347" y="111233"/>
                  </a:lnTo>
                  <a:lnTo>
                    <a:pt x="837796" y="92694"/>
                  </a:lnTo>
                  <a:lnTo>
                    <a:pt x="1047245" y="111233"/>
                  </a:lnTo>
                  <a:lnTo>
                    <a:pt x="1256695" y="129772"/>
                  </a:lnTo>
                  <a:lnTo>
                    <a:pt x="1466144" y="203928"/>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2487916" y="3974556"/>
              <a:ext cx="1466144" cy="203928"/>
            </a:xfrm>
            <a:custGeom>
              <a:avLst/>
              <a:gdLst/>
              <a:ahLst/>
              <a:cxnLst/>
              <a:rect l="0" t="0" r="0" b="0"/>
              <a:pathLst>
                <a:path w="1466144" h="203928">
                  <a:moveTo>
                    <a:pt x="0" y="0"/>
                  </a:moveTo>
                  <a:lnTo>
                    <a:pt x="209449" y="37077"/>
                  </a:lnTo>
                  <a:lnTo>
                    <a:pt x="418898" y="129772"/>
                  </a:lnTo>
                  <a:lnTo>
                    <a:pt x="628347" y="111233"/>
                  </a:lnTo>
                  <a:lnTo>
                    <a:pt x="837796" y="92694"/>
                  </a:lnTo>
                  <a:lnTo>
                    <a:pt x="1047245" y="111233"/>
                  </a:lnTo>
                  <a:lnTo>
                    <a:pt x="1256695" y="129772"/>
                  </a:lnTo>
                  <a:lnTo>
                    <a:pt x="1466144" y="203928"/>
                  </a:lnTo>
                </a:path>
              </a:pathLst>
            </a:custGeom>
            <a:ln w="35231" cap="flat">
              <a:solidFill>
                <a:srgbClr val="80BD41">
                  <a:alpha val="100000"/>
                </a:srgbClr>
              </a:solidFill>
              <a:prstDash val="solid"/>
              <a:round/>
            </a:ln>
          </p:spPr>
          <p:txBody>
            <a:bodyPr/>
            <a:lstStyle/>
            <a:p>
              <a:endParaRPr/>
            </a:p>
          </p:txBody>
        </p:sp>
        <p:sp>
          <p:nvSpPr>
            <p:cNvPr id="199" name="pl199"/>
            <p:cNvSpPr/>
            <p:nvPr/>
          </p:nvSpPr>
          <p:spPr>
            <a:xfrm>
              <a:off x="2414609" y="401163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2457771" y="37957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1" name="tx201"/>
            <p:cNvSpPr/>
            <p:nvPr/>
          </p:nvSpPr>
          <p:spPr>
            <a:xfrm>
              <a:off x="2667220" y="38315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2" name="tx202"/>
            <p:cNvSpPr/>
            <p:nvPr/>
          </p:nvSpPr>
          <p:spPr>
            <a:xfrm>
              <a:off x="2858620" y="392558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3068069" y="390731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4" name="tx204"/>
            <p:cNvSpPr/>
            <p:nvPr/>
          </p:nvSpPr>
          <p:spPr>
            <a:xfrm>
              <a:off x="3277518" y="3887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05" name="tx205"/>
            <p:cNvSpPr/>
            <p:nvPr/>
          </p:nvSpPr>
          <p:spPr>
            <a:xfrm>
              <a:off x="3486967" y="390731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6" name="tx206"/>
            <p:cNvSpPr/>
            <p:nvPr/>
          </p:nvSpPr>
          <p:spPr>
            <a:xfrm>
              <a:off x="3696416" y="392558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7" name="tx207"/>
            <p:cNvSpPr/>
            <p:nvPr/>
          </p:nvSpPr>
          <p:spPr>
            <a:xfrm>
              <a:off x="3905866" y="39983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8" name="rc208"/>
            <p:cNvSpPr/>
            <p:nvPr/>
          </p:nvSpPr>
          <p:spPr>
            <a:xfrm>
              <a:off x="2414609" y="4787368"/>
              <a:ext cx="1612758" cy="1019644"/>
            </a:xfrm>
            <a:prstGeom prst="rect">
              <a:avLst/>
            </a:prstGeom>
            <a:solidFill>
              <a:srgbClr val="EBEBEB">
                <a:alpha val="100000"/>
              </a:srgbClr>
            </a:solidFill>
          </p:spPr>
          <p:txBody>
            <a:bodyPr/>
            <a:lstStyle/>
            <a:p>
              <a:endParaRPr/>
            </a:p>
          </p:txBody>
        </p:sp>
        <p:sp>
          <p:nvSpPr>
            <p:cNvPr id="209" name="pl209"/>
            <p:cNvSpPr/>
            <p:nvPr/>
          </p:nvSpPr>
          <p:spPr>
            <a:xfrm>
              <a:off x="2414609" y="55474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2414609" y="50839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2414609" y="57792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2414609" y="53157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2414609" y="485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487916"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2487916" y="5315730"/>
              <a:ext cx="1466144" cy="55616"/>
            </a:xfrm>
            <a:custGeom>
              <a:avLst/>
              <a:gdLst/>
              <a:ahLst/>
              <a:cxnLst/>
              <a:rect l="0" t="0" r="0" b="0"/>
              <a:pathLst>
                <a:path w="1466144" h="55616">
                  <a:moveTo>
                    <a:pt x="0" y="0"/>
                  </a:moveTo>
                  <a:lnTo>
                    <a:pt x="209449" y="0"/>
                  </a:lnTo>
                  <a:lnTo>
                    <a:pt x="418898" y="18538"/>
                  </a:lnTo>
                  <a:lnTo>
                    <a:pt x="628347" y="37077"/>
                  </a:lnTo>
                  <a:lnTo>
                    <a:pt x="837796" y="37077"/>
                  </a:lnTo>
                  <a:lnTo>
                    <a:pt x="1047245" y="55616"/>
                  </a:lnTo>
                  <a:lnTo>
                    <a:pt x="1256695" y="37077"/>
                  </a:lnTo>
                  <a:lnTo>
                    <a:pt x="1466144" y="37077"/>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2487916" y="5315730"/>
              <a:ext cx="1466144" cy="55616"/>
            </a:xfrm>
            <a:custGeom>
              <a:avLst/>
              <a:gdLst/>
              <a:ahLst/>
              <a:cxnLst/>
              <a:rect l="0" t="0" r="0" b="0"/>
              <a:pathLst>
                <a:path w="1466144" h="55616">
                  <a:moveTo>
                    <a:pt x="0" y="0"/>
                  </a:moveTo>
                  <a:lnTo>
                    <a:pt x="209449" y="0"/>
                  </a:lnTo>
                  <a:lnTo>
                    <a:pt x="418898" y="18538"/>
                  </a:lnTo>
                  <a:lnTo>
                    <a:pt x="628347" y="37077"/>
                  </a:lnTo>
                  <a:lnTo>
                    <a:pt x="837796" y="37077"/>
                  </a:lnTo>
                  <a:lnTo>
                    <a:pt x="1047245" y="55616"/>
                  </a:lnTo>
                  <a:lnTo>
                    <a:pt x="1256695" y="37077"/>
                  </a:lnTo>
                  <a:lnTo>
                    <a:pt x="1466144" y="37077"/>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2487916"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2487916" y="5315730"/>
              <a:ext cx="1466144" cy="55616"/>
            </a:xfrm>
            <a:custGeom>
              <a:avLst/>
              <a:gdLst/>
              <a:ahLst/>
              <a:cxnLst/>
              <a:rect l="0" t="0" r="0" b="0"/>
              <a:pathLst>
                <a:path w="1466144" h="55616">
                  <a:moveTo>
                    <a:pt x="0" y="0"/>
                  </a:moveTo>
                  <a:lnTo>
                    <a:pt x="209449" y="0"/>
                  </a:lnTo>
                  <a:lnTo>
                    <a:pt x="418898" y="18538"/>
                  </a:lnTo>
                  <a:lnTo>
                    <a:pt x="628347" y="37077"/>
                  </a:lnTo>
                  <a:lnTo>
                    <a:pt x="837796" y="37077"/>
                  </a:lnTo>
                  <a:lnTo>
                    <a:pt x="1047245" y="55616"/>
                  </a:lnTo>
                  <a:lnTo>
                    <a:pt x="1256695" y="37077"/>
                  </a:lnTo>
                  <a:lnTo>
                    <a:pt x="1466144" y="37077"/>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2487916" y="5315730"/>
              <a:ext cx="1466144" cy="55616"/>
            </a:xfrm>
            <a:custGeom>
              <a:avLst/>
              <a:gdLst/>
              <a:ahLst/>
              <a:cxnLst/>
              <a:rect l="0" t="0" r="0" b="0"/>
              <a:pathLst>
                <a:path w="1466144" h="55616">
                  <a:moveTo>
                    <a:pt x="0" y="0"/>
                  </a:moveTo>
                  <a:lnTo>
                    <a:pt x="209449" y="0"/>
                  </a:lnTo>
                  <a:lnTo>
                    <a:pt x="418898" y="18538"/>
                  </a:lnTo>
                  <a:lnTo>
                    <a:pt x="628347" y="37077"/>
                  </a:lnTo>
                  <a:lnTo>
                    <a:pt x="837796" y="37077"/>
                  </a:lnTo>
                  <a:lnTo>
                    <a:pt x="1047245" y="55616"/>
                  </a:lnTo>
                  <a:lnTo>
                    <a:pt x="1256695" y="37077"/>
                  </a:lnTo>
                  <a:lnTo>
                    <a:pt x="1466144" y="37077"/>
                  </a:lnTo>
                </a:path>
              </a:pathLst>
            </a:custGeom>
            <a:ln w="35231" cap="flat">
              <a:solidFill>
                <a:srgbClr val="80BD41">
                  <a:alpha val="100000"/>
                </a:srgbClr>
              </a:solidFill>
              <a:prstDash val="solid"/>
              <a:round/>
            </a:ln>
          </p:spPr>
          <p:txBody>
            <a:bodyPr/>
            <a:lstStyle/>
            <a:p>
              <a:endParaRPr/>
            </a:p>
          </p:txBody>
        </p:sp>
        <p:sp>
          <p:nvSpPr>
            <p:cNvPr id="228" name="pl228"/>
            <p:cNvSpPr/>
            <p:nvPr/>
          </p:nvSpPr>
          <p:spPr>
            <a:xfrm>
              <a:off x="2414609" y="531573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2457771"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0" name="tx230"/>
            <p:cNvSpPr/>
            <p:nvPr/>
          </p:nvSpPr>
          <p:spPr>
            <a:xfrm>
              <a:off x="2667220"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1" name="tx231"/>
            <p:cNvSpPr/>
            <p:nvPr/>
          </p:nvSpPr>
          <p:spPr>
            <a:xfrm>
              <a:off x="2858620"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32" name="tx232"/>
            <p:cNvSpPr/>
            <p:nvPr/>
          </p:nvSpPr>
          <p:spPr>
            <a:xfrm>
              <a:off x="3068069"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3" name="tx233"/>
            <p:cNvSpPr/>
            <p:nvPr/>
          </p:nvSpPr>
          <p:spPr>
            <a:xfrm>
              <a:off x="3277518"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4" name="tx234"/>
            <p:cNvSpPr/>
            <p:nvPr/>
          </p:nvSpPr>
          <p:spPr>
            <a:xfrm>
              <a:off x="3486967" y="519117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5" name="tx235"/>
            <p:cNvSpPr/>
            <p:nvPr/>
          </p:nvSpPr>
          <p:spPr>
            <a:xfrm>
              <a:off x="3696416"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6" name="tx236"/>
            <p:cNvSpPr/>
            <p:nvPr/>
          </p:nvSpPr>
          <p:spPr>
            <a:xfrm>
              <a:off x="3905866"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7" name="rc237"/>
            <p:cNvSpPr/>
            <p:nvPr/>
          </p:nvSpPr>
          <p:spPr>
            <a:xfrm>
              <a:off x="4096957" y="875080"/>
              <a:ext cx="1612758" cy="1019644"/>
            </a:xfrm>
            <a:prstGeom prst="rect">
              <a:avLst/>
            </a:prstGeom>
            <a:solidFill>
              <a:srgbClr val="EBEBEB">
                <a:alpha val="100000"/>
              </a:srgbClr>
            </a:solidFill>
          </p:spPr>
          <p:txBody>
            <a:bodyPr/>
            <a:lstStyle/>
            <a:p>
              <a:endParaRPr/>
            </a:p>
          </p:txBody>
        </p:sp>
        <p:sp>
          <p:nvSpPr>
            <p:cNvPr id="238" name="pl238"/>
            <p:cNvSpPr/>
            <p:nvPr/>
          </p:nvSpPr>
          <p:spPr>
            <a:xfrm>
              <a:off x="4096957" y="16351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4096957" y="11717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4096957" y="1866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4096957" y="14034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4096957" y="93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4170264"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4170264" y="1384902"/>
              <a:ext cx="1466144" cy="463474"/>
            </a:xfrm>
            <a:custGeom>
              <a:avLst/>
              <a:gdLst/>
              <a:ahLst/>
              <a:cxnLst/>
              <a:rect l="0" t="0" r="0" b="0"/>
              <a:pathLst>
                <a:path w="1466144" h="463474">
                  <a:moveTo>
                    <a:pt x="0" y="0"/>
                  </a:moveTo>
                  <a:lnTo>
                    <a:pt x="209449" y="18538"/>
                  </a:lnTo>
                  <a:lnTo>
                    <a:pt x="418898" y="333701"/>
                  </a:lnTo>
                  <a:lnTo>
                    <a:pt x="628347" y="463474"/>
                  </a:lnTo>
                  <a:lnTo>
                    <a:pt x="837796" y="426396"/>
                  </a:lnTo>
                  <a:lnTo>
                    <a:pt x="1047245" y="426396"/>
                  </a:lnTo>
                  <a:lnTo>
                    <a:pt x="1256695" y="426396"/>
                  </a:lnTo>
                  <a:lnTo>
                    <a:pt x="1466144" y="426396"/>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4170264" y="1384902"/>
              <a:ext cx="1466144" cy="463474"/>
            </a:xfrm>
            <a:custGeom>
              <a:avLst/>
              <a:gdLst/>
              <a:ahLst/>
              <a:cxnLst/>
              <a:rect l="0" t="0" r="0" b="0"/>
              <a:pathLst>
                <a:path w="1466144" h="463474">
                  <a:moveTo>
                    <a:pt x="0" y="0"/>
                  </a:moveTo>
                  <a:lnTo>
                    <a:pt x="209449" y="18538"/>
                  </a:lnTo>
                  <a:lnTo>
                    <a:pt x="418898" y="333701"/>
                  </a:lnTo>
                  <a:lnTo>
                    <a:pt x="628347" y="463474"/>
                  </a:lnTo>
                  <a:lnTo>
                    <a:pt x="837796" y="426396"/>
                  </a:lnTo>
                  <a:lnTo>
                    <a:pt x="1047245" y="426396"/>
                  </a:lnTo>
                  <a:lnTo>
                    <a:pt x="1256695" y="426396"/>
                  </a:lnTo>
                  <a:lnTo>
                    <a:pt x="1466144" y="426396"/>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4170264"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4170264" y="1384902"/>
              <a:ext cx="1466144" cy="463474"/>
            </a:xfrm>
            <a:custGeom>
              <a:avLst/>
              <a:gdLst/>
              <a:ahLst/>
              <a:cxnLst/>
              <a:rect l="0" t="0" r="0" b="0"/>
              <a:pathLst>
                <a:path w="1466144" h="463474">
                  <a:moveTo>
                    <a:pt x="0" y="0"/>
                  </a:moveTo>
                  <a:lnTo>
                    <a:pt x="209449" y="18538"/>
                  </a:lnTo>
                  <a:lnTo>
                    <a:pt x="418898" y="333701"/>
                  </a:lnTo>
                  <a:lnTo>
                    <a:pt x="628347" y="463474"/>
                  </a:lnTo>
                  <a:lnTo>
                    <a:pt x="837796" y="426396"/>
                  </a:lnTo>
                  <a:lnTo>
                    <a:pt x="1047245" y="426396"/>
                  </a:lnTo>
                  <a:lnTo>
                    <a:pt x="1256695" y="426396"/>
                  </a:lnTo>
                  <a:lnTo>
                    <a:pt x="1466144" y="426396"/>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4170264" y="1384902"/>
              <a:ext cx="1466144" cy="463474"/>
            </a:xfrm>
            <a:custGeom>
              <a:avLst/>
              <a:gdLst/>
              <a:ahLst/>
              <a:cxnLst/>
              <a:rect l="0" t="0" r="0" b="0"/>
              <a:pathLst>
                <a:path w="1466144" h="463474">
                  <a:moveTo>
                    <a:pt x="0" y="0"/>
                  </a:moveTo>
                  <a:lnTo>
                    <a:pt x="209449" y="18538"/>
                  </a:lnTo>
                  <a:lnTo>
                    <a:pt x="418898" y="333701"/>
                  </a:lnTo>
                  <a:lnTo>
                    <a:pt x="628347" y="463474"/>
                  </a:lnTo>
                  <a:lnTo>
                    <a:pt x="837796" y="426396"/>
                  </a:lnTo>
                  <a:lnTo>
                    <a:pt x="1047245" y="426396"/>
                  </a:lnTo>
                  <a:lnTo>
                    <a:pt x="1256695" y="426396"/>
                  </a:lnTo>
                  <a:lnTo>
                    <a:pt x="1466144" y="426396"/>
                  </a:lnTo>
                </a:path>
              </a:pathLst>
            </a:custGeom>
            <a:ln w="35231" cap="flat">
              <a:solidFill>
                <a:srgbClr val="80BD41">
                  <a:alpha val="100000"/>
                </a:srgbClr>
              </a:solidFill>
              <a:prstDash val="solid"/>
              <a:round/>
            </a:ln>
          </p:spPr>
          <p:txBody>
            <a:bodyPr/>
            <a:lstStyle/>
            <a:p>
              <a:endParaRPr/>
            </a:p>
          </p:txBody>
        </p:sp>
        <p:sp>
          <p:nvSpPr>
            <p:cNvPr id="257" name="pl257"/>
            <p:cNvSpPr/>
            <p:nvPr/>
          </p:nvSpPr>
          <p:spPr>
            <a:xfrm>
              <a:off x="4096957" y="14034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4140119" y="12061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59" name="tx259"/>
            <p:cNvSpPr/>
            <p:nvPr/>
          </p:nvSpPr>
          <p:spPr>
            <a:xfrm>
              <a:off x="4349568"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0" name="tx260"/>
            <p:cNvSpPr/>
            <p:nvPr/>
          </p:nvSpPr>
          <p:spPr>
            <a:xfrm>
              <a:off x="4510823" y="153981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61" name="tx261"/>
            <p:cNvSpPr/>
            <p:nvPr/>
          </p:nvSpPr>
          <p:spPr>
            <a:xfrm>
              <a:off x="4720272" y="166958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262" name="tx262"/>
            <p:cNvSpPr/>
            <p:nvPr/>
          </p:nvSpPr>
          <p:spPr>
            <a:xfrm>
              <a:off x="4929721" y="16325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63" name="tx263"/>
            <p:cNvSpPr/>
            <p:nvPr/>
          </p:nvSpPr>
          <p:spPr>
            <a:xfrm>
              <a:off x="5139170" y="16325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64" name="tx264"/>
            <p:cNvSpPr/>
            <p:nvPr/>
          </p:nvSpPr>
          <p:spPr>
            <a:xfrm>
              <a:off x="5348619" y="16325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65" name="tx265"/>
            <p:cNvSpPr/>
            <p:nvPr/>
          </p:nvSpPr>
          <p:spPr>
            <a:xfrm>
              <a:off x="5558068" y="163250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66" name="rc266"/>
            <p:cNvSpPr/>
            <p:nvPr/>
          </p:nvSpPr>
          <p:spPr>
            <a:xfrm>
              <a:off x="4096957" y="2179176"/>
              <a:ext cx="1612758" cy="1019644"/>
            </a:xfrm>
            <a:prstGeom prst="rect">
              <a:avLst/>
            </a:prstGeom>
            <a:solidFill>
              <a:srgbClr val="EBEBEB">
                <a:alpha val="100000"/>
              </a:srgbClr>
            </a:solidFill>
          </p:spPr>
          <p:txBody>
            <a:bodyPr/>
            <a:lstStyle/>
            <a:p>
              <a:endParaRPr/>
            </a:p>
          </p:txBody>
        </p:sp>
        <p:sp>
          <p:nvSpPr>
            <p:cNvPr id="267" name="pl267"/>
            <p:cNvSpPr/>
            <p:nvPr/>
          </p:nvSpPr>
          <p:spPr>
            <a:xfrm>
              <a:off x="4096957" y="293927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8" name="pl268"/>
            <p:cNvSpPr/>
            <p:nvPr/>
          </p:nvSpPr>
          <p:spPr>
            <a:xfrm>
              <a:off x="4096957" y="24758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69" name="pl269"/>
            <p:cNvSpPr/>
            <p:nvPr/>
          </p:nvSpPr>
          <p:spPr>
            <a:xfrm>
              <a:off x="4096957" y="31710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096957" y="270753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4096957" y="22440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79" name="pl27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4170264"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281" name="pl281"/>
            <p:cNvSpPr/>
            <p:nvPr/>
          </p:nvSpPr>
          <p:spPr>
            <a:xfrm>
              <a:off x="4170264" y="2707537"/>
              <a:ext cx="1466144" cy="166850"/>
            </a:xfrm>
            <a:custGeom>
              <a:avLst/>
              <a:gdLst/>
              <a:ahLst/>
              <a:cxnLst/>
              <a:rect l="0" t="0" r="0" b="0"/>
              <a:pathLst>
                <a:path w="1466144" h="166850">
                  <a:moveTo>
                    <a:pt x="0" y="18538"/>
                  </a:moveTo>
                  <a:lnTo>
                    <a:pt x="209449" y="0"/>
                  </a:lnTo>
                  <a:lnTo>
                    <a:pt x="418898" y="111233"/>
                  </a:lnTo>
                  <a:lnTo>
                    <a:pt x="628347" y="166850"/>
                  </a:lnTo>
                  <a:lnTo>
                    <a:pt x="837796" y="166850"/>
                  </a:lnTo>
                  <a:lnTo>
                    <a:pt x="1047245" y="111233"/>
                  </a:lnTo>
                  <a:lnTo>
                    <a:pt x="1256695" y="148311"/>
                  </a:lnTo>
                  <a:lnTo>
                    <a:pt x="1466144" y="166850"/>
                  </a:lnTo>
                </a:path>
              </a:pathLst>
            </a:custGeom>
            <a:ln w="40651" cap="flat">
              <a:solidFill>
                <a:srgbClr val="BEBEBE">
                  <a:alpha val="69803"/>
                </a:srgbClr>
              </a:solidFill>
              <a:prstDash val="solid"/>
              <a:round/>
            </a:ln>
          </p:spPr>
          <p:txBody>
            <a:bodyPr/>
            <a:lstStyle/>
            <a:p>
              <a:endParaRPr/>
            </a:p>
          </p:txBody>
        </p:sp>
        <p:sp>
          <p:nvSpPr>
            <p:cNvPr id="282" name="pl282"/>
            <p:cNvSpPr/>
            <p:nvPr/>
          </p:nvSpPr>
          <p:spPr>
            <a:xfrm>
              <a:off x="4170264" y="2707537"/>
              <a:ext cx="1466144" cy="166850"/>
            </a:xfrm>
            <a:custGeom>
              <a:avLst/>
              <a:gdLst/>
              <a:ahLst/>
              <a:cxnLst/>
              <a:rect l="0" t="0" r="0" b="0"/>
              <a:pathLst>
                <a:path w="1466144" h="166850">
                  <a:moveTo>
                    <a:pt x="0" y="18538"/>
                  </a:moveTo>
                  <a:lnTo>
                    <a:pt x="209449" y="0"/>
                  </a:lnTo>
                  <a:lnTo>
                    <a:pt x="418898" y="111233"/>
                  </a:lnTo>
                  <a:lnTo>
                    <a:pt x="628347" y="166850"/>
                  </a:lnTo>
                  <a:lnTo>
                    <a:pt x="837796" y="166850"/>
                  </a:lnTo>
                  <a:lnTo>
                    <a:pt x="1047245" y="111233"/>
                  </a:lnTo>
                  <a:lnTo>
                    <a:pt x="1256695" y="148311"/>
                  </a:lnTo>
                  <a:lnTo>
                    <a:pt x="1466144" y="166850"/>
                  </a:lnTo>
                </a:path>
              </a:pathLst>
            </a:custGeom>
            <a:ln w="35231" cap="flat">
              <a:solidFill>
                <a:srgbClr val="BEBEBE">
                  <a:alpha val="69803"/>
                </a:srgbClr>
              </a:solidFill>
              <a:prstDash val="solid"/>
              <a:round/>
            </a:ln>
          </p:spPr>
          <p:txBody>
            <a:bodyPr/>
            <a:lstStyle/>
            <a:p>
              <a:endParaRPr/>
            </a:p>
          </p:txBody>
        </p:sp>
        <p:sp>
          <p:nvSpPr>
            <p:cNvPr id="283" name="pl283"/>
            <p:cNvSpPr/>
            <p:nvPr/>
          </p:nvSpPr>
          <p:spPr>
            <a:xfrm>
              <a:off x="4170264"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284" name="pl284"/>
            <p:cNvSpPr/>
            <p:nvPr/>
          </p:nvSpPr>
          <p:spPr>
            <a:xfrm>
              <a:off x="4170264" y="2707537"/>
              <a:ext cx="1466144" cy="166850"/>
            </a:xfrm>
            <a:custGeom>
              <a:avLst/>
              <a:gdLst/>
              <a:ahLst/>
              <a:cxnLst/>
              <a:rect l="0" t="0" r="0" b="0"/>
              <a:pathLst>
                <a:path w="1466144" h="166850">
                  <a:moveTo>
                    <a:pt x="0" y="18538"/>
                  </a:moveTo>
                  <a:lnTo>
                    <a:pt x="209449" y="0"/>
                  </a:lnTo>
                  <a:lnTo>
                    <a:pt x="418898" y="111233"/>
                  </a:lnTo>
                  <a:lnTo>
                    <a:pt x="628347" y="166850"/>
                  </a:lnTo>
                  <a:lnTo>
                    <a:pt x="837796" y="166850"/>
                  </a:lnTo>
                  <a:lnTo>
                    <a:pt x="1047245" y="111233"/>
                  </a:lnTo>
                  <a:lnTo>
                    <a:pt x="1256695" y="148311"/>
                  </a:lnTo>
                  <a:lnTo>
                    <a:pt x="1466144" y="166850"/>
                  </a:lnTo>
                </a:path>
              </a:pathLst>
            </a:custGeom>
            <a:ln w="40651" cap="flat">
              <a:solidFill>
                <a:srgbClr val="000000">
                  <a:alpha val="100000"/>
                </a:srgbClr>
              </a:solidFill>
              <a:prstDash val="solid"/>
              <a:round/>
            </a:ln>
          </p:spPr>
          <p:txBody>
            <a:bodyPr/>
            <a:lstStyle/>
            <a:p>
              <a:endParaRPr/>
            </a:p>
          </p:txBody>
        </p:sp>
        <p:sp>
          <p:nvSpPr>
            <p:cNvPr id="285" name="pl285"/>
            <p:cNvSpPr/>
            <p:nvPr/>
          </p:nvSpPr>
          <p:spPr>
            <a:xfrm>
              <a:off x="4170264" y="2707537"/>
              <a:ext cx="1466144" cy="166850"/>
            </a:xfrm>
            <a:custGeom>
              <a:avLst/>
              <a:gdLst/>
              <a:ahLst/>
              <a:cxnLst/>
              <a:rect l="0" t="0" r="0" b="0"/>
              <a:pathLst>
                <a:path w="1466144" h="166850">
                  <a:moveTo>
                    <a:pt x="0" y="18538"/>
                  </a:moveTo>
                  <a:lnTo>
                    <a:pt x="209449" y="0"/>
                  </a:lnTo>
                  <a:lnTo>
                    <a:pt x="418898" y="111233"/>
                  </a:lnTo>
                  <a:lnTo>
                    <a:pt x="628347" y="166850"/>
                  </a:lnTo>
                  <a:lnTo>
                    <a:pt x="837796" y="166850"/>
                  </a:lnTo>
                  <a:lnTo>
                    <a:pt x="1047245" y="111233"/>
                  </a:lnTo>
                  <a:lnTo>
                    <a:pt x="1256695" y="148311"/>
                  </a:lnTo>
                  <a:lnTo>
                    <a:pt x="1466144" y="166850"/>
                  </a:lnTo>
                </a:path>
              </a:pathLst>
            </a:custGeom>
            <a:ln w="35231" cap="flat">
              <a:solidFill>
                <a:srgbClr val="80BD41">
                  <a:alpha val="100000"/>
                </a:srgbClr>
              </a:solidFill>
              <a:prstDash val="solid"/>
              <a:round/>
            </a:ln>
          </p:spPr>
          <p:txBody>
            <a:bodyPr/>
            <a:lstStyle/>
            <a:p>
              <a:endParaRPr/>
            </a:p>
          </p:txBody>
        </p:sp>
        <p:sp>
          <p:nvSpPr>
            <p:cNvPr id="286" name="pl286"/>
            <p:cNvSpPr/>
            <p:nvPr/>
          </p:nvSpPr>
          <p:spPr>
            <a:xfrm>
              <a:off x="4096957" y="270753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7" name="tx287"/>
            <p:cNvSpPr/>
            <p:nvPr/>
          </p:nvSpPr>
          <p:spPr>
            <a:xfrm>
              <a:off x="4122069"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8" name="tx288"/>
            <p:cNvSpPr/>
            <p:nvPr/>
          </p:nvSpPr>
          <p:spPr>
            <a:xfrm>
              <a:off x="4349568"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9" name="tx289"/>
            <p:cNvSpPr/>
            <p:nvPr/>
          </p:nvSpPr>
          <p:spPr>
            <a:xfrm>
              <a:off x="4540967" y="263865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90" name="tx290"/>
            <p:cNvSpPr/>
            <p:nvPr/>
          </p:nvSpPr>
          <p:spPr>
            <a:xfrm>
              <a:off x="4750417" y="269427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91" name="tx291"/>
            <p:cNvSpPr/>
            <p:nvPr/>
          </p:nvSpPr>
          <p:spPr>
            <a:xfrm>
              <a:off x="4959866" y="269427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92" name="tx292"/>
            <p:cNvSpPr/>
            <p:nvPr/>
          </p:nvSpPr>
          <p:spPr>
            <a:xfrm>
              <a:off x="5169315" y="263865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93" name="tx293"/>
            <p:cNvSpPr/>
            <p:nvPr/>
          </p:nvSpPr>
          <p:spPr>
            <a:xfrm>
              <a:off x="5378764" y="267573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94" name="tx294"/>
            <p:cNvSpPr/>
            <p:nvPr/>
          </p:nvSpPr>
          <p:spPr>
            <a:xfrm>
              <a:off x="5588213" y="269427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95" name="rc295"/>
            <p:cNvSpPr/>
            <p:nvPr/>
          </p:nvSpPr>
          <p:spPr>
            <a:xfrm>
              <a:off x="4096957" y="3483272"/>
              <a:ext cx="1612758" cy="1019644"/>
            </a:xfrm>
            <a:prstGeom prst="rect">
              <a:avLst/>
            </a:prstGeom>
            <a:solidFill>
              <a:srgbClr val="EBEBEB">
                <a:alpha val="100000"/>
              </a:srgbClr>
            </a:solidFill>
          </p:spPr>
          <p:txBody>
            <a:bodyPr/>
            <a:lstStyle/>
            <a:p>
              <a:endParaRPr/>
            </a:p>
          </p:txBody>
        </p:sp>
        <p:sp>
          <p:nvSpPr>
            <p:cNvPr id="296" name="pl296"/>
            <p:cNvSpPr/>
            <p:nvPr/>
          </p:nvSpPr>
          <p:spPr>
            <a:xfrm>
              <a:off x="4096957" y="424337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4096957" y="37798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4096957" y="44751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4096957" y="40116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096957" y="354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4170264"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310" name="pl310"/>
            <p:cNvSpPr/>
            <p:nvPr/>
          </p:nvSpPr>
          <p:spPr>
            <a:xfrm>
              <a:off x="4170264" y="4011634"/>
              <a:ext cx="1466144" cy="222467"/>
            </a:xfrm>
            <a:custGeom>
              <a:avLst/>
              <a:gdLst/>
              <a:ahLst/>
              <a:cxnLst/>
              <a:rect l="0" t="0" r="0" b="0"/>
              <a:pathLst>
                <a:path w="1466144" h="222467">
                  <a:moveTo>
                    <a:pt x="0" y="18538"/>
                  </a:moveTo>
                  <a:lnTo>
                    <a:pt x="209449" y="0"/>
                  </a:lnTo>
                  <a:lnTo>
                    <a:pt x="418898" y="55616"/>
                  </a:lnTo>
                  <a:lnTo>
                    <a:pt x="628347" y="74155"/>
                  </a:lnTo>
                  <a:lnTo>
                    <a:pt x="837796" y="129772"/>
                  </a:lnTo>
                  <a:lnTo>
                    <a:pt x="1047245" y="111233"/>
                  </a:lnTo>
                  <a:lnTo>
                    <a:pt x="1256695" y="111233"/>
                  </a:lnTo>
                  <a:lnTo>
                    <a:pt x="1466144" y="222467"/>
                  </a:lnTo>
                </a:path>
              </a:pathLst>
            </a:custGeom>
            <a:ln w="40651" cap="flat">
              <a:solidFill>
                <a:srgbClr val="BEBEBE">
                  <a:alpha val="69803"/>
                </a:srgbClr>
              </a:solidFill>
              <a:prstDash val="solid"/>
              <a:round/>
            </a:ln>
          </p:spPr>
          <p:txBody>
            <a:bodyPr/>
            <a:lstStyle/>
            <a:p>
              <a:endParaRPr/>
            </a:p>
          </p:txBody>
        </p:sp>
        <p:sp>
          <p:nvSpPr>
            <p:cNvPr id="311" name="pl311"/>
            <p:cNvSpPr/>
            <p:nvPr/>
          </p:nvSpPr>
          <p:spPr>
            <a:xfrm>
              <a:off x="4170264" y="4011634"/>
              <a:ext cx="1466144" cy="222467"/>
            </a:xfrm>
            <a:custGeom>
              <a:avLst/>
              <a:gdLst/>
              <a:ahLst/>
              <a:cxnLst/>
              <a:rect l="0" t="0" r="0" b="0"/>
              <a:pathLst>
                <a:path w="1466144" h="222467">
                  <a:moveTo>
                    <a:pt x="0" y="18538"/>
                  </a:moveTo>
                  <a:lnTo>
                    <a:pt x="209449" y="0"/>
                  </a:lnTo>
                  <a:lnTo>
                    <a:pt x="418898" y="55616"/>
                  </a:lnTo>
                  <a:lnTo>
                    <a:pt x="628347" y="74155"/>
                  </a:lnTo>
                  <a:lnTo>
                    <a:pt x="837796" y="129772"/>
                  </a:lnTo>
                  <a:lnTo>
                    <a:pt x="1047245" y="111233"/>
                  </a:lnTo>
                  <a:lnTo>
                    <a:pt x="1256695" y="111233"/>
                  </a:lnTo>
                  <a:lnTo>
                    <a:pt x="1466144" y="222467"/>
                  </a:lnTo>
                </a:path>
              </a:pathLst>
            </a:custGeom>
            <a:ln w="35231" cap="flat">
              <a:solidFill>
                <a:srgbClr val="BEBEBE">
                  <a:alpha val="69803"/>
                </a:srgbClr>
              </a:solidFill>
              <a:prstDash val="solid"/>
              <a:round/>
            </a:ln>
          </p:spPr>
          <p:txBody>
            <a:bodyPr/>
            <a:lstStyle/>
            <a:p>
              <a:endParaRPr/>
            </a:p>
          </p:txBody>
        </p:sp>
        <p:sp>
          <p:nvSpPr>
            <p:cNvPr id="312" name="pl312"/>
            <p:cNvSpPr/>
            <p:nvPr/>
          </p:nvSpPr>
          <p:spPr>
            <a:xfrm>
              <a:off x="4170264"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313" name="pl313"/>
            <p:cNvSpPr/>
            <p:nvPr/>
          </p:nvSpPr>
          <p:spPr>
            <a:xfrm>
              <a:off x="4170264" y="4011634"/>
              <a:ext cx="1466144" cy="222467"/>
            </a:xfrm>
            <a:custGeom>
              <a:avLst/>
              <a:gdLst/>
              <a:ahLst/>
              <a:cxnLst/>
              <a:rect l="0" t="0" r="0" b="0"/>
              <a:pathLst>
                <a:path w="1466144" h="222467">
                  <a:moveTo>
                    <a:pt x="0" y="18538"/>
                  </a:moveTo>
                  <a:lnTo>
                    <a:pt x="209449" y="0"/>
                  </a:lnTo>
                  <a:lnTo>
                    <a:pt x="418898" y="55616"/>
                  </a:lnTo>
                  <a:lnTo>
                    <a:pt x="628347" y="74155"/>
                  </a:lnTo>
                  <a:lnTo>
                    <a:pt x="837796" y="129772"/>
                  </a:lnTo>
                  <a:lnTo>
                    <a:pt x="1047245" y="111233"/>
                  </a:lnTo>
                  <a:lnTo>
                    <a:pt x="1256695" y="111233"/>
                  </a:lnTo>
                  <a:lnTo>
                    <a:pt x="1466144" y="222467"/>
                  </a:lnTo>
                </a:path>
              </a:pathLst>
            </a:custGeom>
            <a:ln w="40651" cap="flat">
              <a:solidFill>
                <a:srgbClr val="000000">
                  <a:alpha val="100000"/>
                </a:srgbClr>
              </a:solidFill>
              <a:prstDash val="solid"/>
              <a:round/>
            </a:ln>
          </p:spPr>
          <p:txBody>
            <a:bodyPr/>
            <a:lstStyle/>
            <a:p>
              <a:endParaRPr/>
            </a:p>
          </p:txBody>
        </p:sp>
        <p:sp>
          <p:nvSpPr>
            <p:cNvPr id="314" name="pl314"/>
            <p:cNvSpPr/>
            <p:nvPr/>
          </p:nvSpPr>
          <p:spPr>
            <a:xfrm>
              <a:off x="4170264" y="4011634"/>
              <a:ext cx="1466144" cy="222467"/>
            </a:xfrm>
            <a:custGeom>
              <a:avLst/>
              <a:gdLst/>
              <a:ahLst/>
              <a:cxnLst/>
              <a:rect l="0" t="0" r="0" b="0"/>
              <a:pathLst>
                <a:path w="1466144" h="222467">
                  <a:moveTo>
                    <a:pt x="0" y="18538"/>
                  </a:moveTo>
                  <a:lnTo>
                    <a:pt x="209449" y="0"/>
                  </a:lnTo>
                  <a:lnTo>
                    <a:pt x="418898" y="55616"/>
                  </a:lnTo>
                  <a:lnTo>
                    <a:pt x="628347" y="74155"/>
                  </a:lnTo>
                  <a:lnTo>
                    <a:pt x="837796" y="129772"/>
                  </a:lnTo>
                  <a:lnTo>
                    <a:pt x="1047245" y="111233"/>
                  </a:lnTo>
                  <a:lnTo>
                    <a:pt x="1256695" y="111233"/>
                  </a:lnTo>
                  <a:lnTo>
                    <a:pt x="1466144" y="222467"/>
                  </a:lnTo>
                </a:path>
              </a:pathLst>
            </a:custGeom>
            <a:ln w="35231" cap="flat">
              <a:solidFill>
                <a:srgbClr val="80BD41">
                  <a:alpha val="100000"/>
                </a:srgbClr>
              </a:solidFill>
              <a:prstDash val="solid"/>
              <a:round/>
            </a:ln>
          </p:spPr>
          <p:txBody>
            <a:bodyPr/>
            <a:lstStyle/>
            <a:p>
              <a:endParaRPr/>
            </a:p>
          </p:txBody>
        </p:sp>
        <p:sp>
          <p:nvSpPr>
            <p:cNvPr id="315" name="pl315"/>
            <p:cNvSpPr/>
            <p:nvPr/>
          </p:nvSpPr>
          <p:spPr>
            <a:xfrm>
              <a:off x="4096957" y="401163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16" name="tx316"/>
            <p:cNvSpPr/>
            <p:nvPr/>
          </p:nvSpPr>
          <p:spPr>
            <a:xfrm>
              <a:off x="4122069" y="38513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7" name="tx317"/>
            <p:cNvSpPr/>
            <p:nvPr/>
          </p:nvSpPr>
          <p:spPr>
            <a:xfrm>
              <a:off x="4349568" y="38315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8" name="tx318"/>
            <p:cNvSpPr/>
            <p:nvPr/>
          </p:nvSpPr>
          <p:spPr>
            <a:xfrm>
              <a:off x="4540967" y="3887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9" name="tx319"/>
            <p:cNvSpPr/>
            <p:nvPr/>
          </p:nvSpPr>
          <p:spPr>
            <a:xfrm>
              <a:off x="4750417" y="390731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0" name="tx320"/>
            <p:cNvSpPr/>
            <p:nvPr/>
          </p:nvSpPr>
          <p:spPr>
            <a:xfrm>
              <a:off x="4959866" y="396393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21" name="tx321"/>
            <p:cNvSpPr/>
            <p:nvPr/>
          </p:nvSpPr>
          <p:spPr>
            <a:xfrm>
              <a:off x="5169315" y="39427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2" name="tx322"/>
            <p:cNvSpPr/>
            <p:nvPr/>
          </p:nvSpPr>
          <p:spPr>
            <a:xfrm>
              <a:off x="5378764" y="394275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3" name="tx323"/>
            <p:cNvSpPr/>
            <p:nvPr/>
          </p:nvSpPr>
          <p:spPr>
            <a:xfrm>
              <a:off x="5558068" y="405530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24" name="rc324"/>
            <p:cNvSpPr/>
            <p:nvPr/>
          </p:nvSpPr>
          <p:spPr>
            <a:xfrm>
              <a:off x="4096957" y="4787368"/>
              <a:ext cx="1612758" cy="1019644"/>
            </a:xfrm>
            <a:prstGeom prst="rect">
              <a:avLst/>
            </a:prstGeom>
            <a:solidFill>
              <a:srgbClr val="EBEBEB">
                <a:alpha val="100000"/>
              </a:srgbClr>
            </a:solidFill>
          </p:spPr>
          <p:txBody>
            <a:bodyPr/>
            <a:lstStyle/>
            <a:p>
              <a:endParaRPr/>
            </a:p>
          </p:txBody>
        </p:sp>
        <p:sp>
          <p:nvSpPr>
            <p:cNvPr id="325" name="pl325"/>
            <p:cNvSpPr/>
            <p:nvPr/>
          </p:nvSpPr>
          <p:spPr>
            <a:xfrm>
              <a:off x="4096957" y="55474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096957" y="50839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096957" y="57792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096957" y="53157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096957" y="485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170264"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339" name="pl339"/>
            <p:cNvSpPr/>
            <p:nvPr/>
          </p:nvSpPr>
          <p:spPr>
            <a:xfrm>
              <a:off x="4170264" y="5315730"/>
              <a:ext cx="1466144" cy="92694"/>
            </a:xfrm>
            <a:custGeom>
              <a:avLst/>
              <a:gdLst/>
              <a:ahLst/>
              <a:cxnLst/>
              <a:rect l="0" t="0" r="0" b="0"/>
              <a:pathLst>
                <a:path w="1466144" h="92694">
                  <a:moveTo>
                    <a:pt x="0" y="18538"/>
                  </a:moveTo>
                  <a:lnTo>
                    <a:pt x="209449" y="0"/>
                  </a:lnTo>
                  <a:lnTo>
                    <a:pt x="418898" y="18538"/>
                  </a:lnTo>
                  <a:lnTo>
                    <a:pt x="628347" y="74155"/>
                  </a:lnTo>
                  <a:lnTo>
                    <a:pt x="837796" y="0"/>
                  </a:lnTo>
                  <a:lnTo>
                    <a:pt x="1047245" y="0"/>
                  </a:lnTo>
                  <a:lnTo>
                    <a:pt x="1256695" y="55616"/>
                  </a:lnTo>
                  <a:lnTo>
                    <a:pt x="1466144" y="92694"/>
                  </a:lnTo>
                </a:path>
              </a:pathLst>
            </a:custGeom>
            <a:ln w="40651" cap="flat">
              <a:solidFill>
                <a:srgbClr val="BEBEBE">
                  <a:alpha val="69803"/>
                </a:srgbClr>
              </a:solidFill>
              <a:prstDash val="solid"/>
              <a:round/>
            </a:ln>
          </p:spPr>
          <p:txBody>
            <a:bodyPr/>
            <a:lstStyle/>
            <a:p>
              <a:endParaRPr/>
            </a:p>
          </p:txBody>
        </p:sp>
        <p:sp>
          <p:nvSpPr>
            <p:cNvPr id="340" name="pl340"/>
            <p:cNvSpPr/>
            <p:nvPr/>
          </p:nvSpPr>
          <p:spPr>
            <a:xfrm>
              <a:off x="4170264" y="5315730"/>
              <a:ext cx="1466144" cy="92694"/>
            </a:xfrm>
            <a:custGeom>
              <a:avLst/>
              <a:gdLst/>
              <a:ahLst/>
              <a:cxnLst/>
              <a:rect l="0" t="0" r="0" b="0"/>
              <a:pathLst>
                <a:path w="1466144" h="92694">
                  <a:moveTo>
                    <a:pt x="0" y="18538"/>
                  </a:moveTo>
                  <a:lnTo>
                    <a:pt x="209449" y="0"/>
                  </a:lnTo>
                  <a:lnTo>
                    <a:pt x="418898" y="18538"/>
                  </a:lnTo>
                  <a:lnTo>
                    <a:pt x="628347" y="74155"/>
                  </a:lnTo>
                  <a:lnTo>
                    <a:pt x="837796" y="0"/>
                  </a:lnTo>
                  <a:lnTo>
                    <a:pt x="1047245" y="0"/>
                  </a:lnTo>
                  <a:lnTo>
                    <a:pt x="1256695" y="55616"/>
                  </a:lnTo>
                  <a:lnTo>
                    <a:pt x="1466144" y="92694"/>
                  </a:lnTo>
                </a:path>
              </a:pathLst>
            </a:custGeom>
            <a:ln w="35231" cap="flat">
              <a:solidFill>
                <a:srgbClr val="BEBEBE">
                  <a:alpha val="69803"/>
                </a:srgbClr>
              </a:solidFill>
              <a:prstDash val="solid"/>
              <a:round/>
            </a:ln>
          </p:spPr>
          <p:txBody>
            <a:bodyPr/>
            <a:lstStyle/>
            <a:p>
              <a:endParaRPr/>
            </a:p>
          </p:txBody>
        </p:sp>
        <p:sp>
          <p:nvSpPr>
            <p:cNvPr id="341" name="pl341"/>
            <p:cNvSpPr/>
            <p:nvPr/>
          </p:nvSpPr>
          <p:spPr>
            <a:xfrm>
              <a:off x="4170264"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342" name="pl342"/>
            <p:cNvSpPr/>
            <p:nvPr/>
          </p:nvSpPr>
          <p:spPr>
            <a:xfrm>
              <a:off x="4170264" y="5315730"/>
              <a:ext cx="1466144" cy="92694"/>
            </a:xfrm>
            <a:custGeom>
              <a:avLst/>
              <a:gdLst/>
              <a:ahLst/>
              <a:cxnLst/>
              <a:rect l="0" t="0" r="0" b="0"/>
              <a:pathLst>
                <a:path w="1466144" h="92694">
                  <a:moveTo>
                    <a:pt x="0" y="18538"/>
                  </a:moveTo>
                  <a:lnTo>
                    <a:pt x="209449" y="0"/>
                  </a:lnTo>
                  <a:lnTo>
                    <a:pt x="418898" y="18538"/>
                  </a:lnTo>
                  <a:lnTo>
                    <a:pt x="628347" y="74155"/>
                  </a:lnTo>
                  <a:lnTo>
                    <a:pt x="837796" y="0"/>
                  </a:lnTo>
                  <a:lnTo>
                    <a:pt x="1047245" y="0"/>
                  </a:lnTo>
                  <a:lnTo>
                    <a:pt x="1256695" y="55616"/>
                  </a:lnTo>
                  <a:lnTo>
                    <a:pt x="1466144" y="92694"/>
                  </a:lnTo>
                </a:path>
              </a:pathLst>
            </a:custGeom>
            <a:ln w="40651" cap="flat">
              <a:solidFill>
                <a:srgbClr val="000000">
                  <a:alpha val="100000"/>
                </a:srgbClr>
              </a:solidFill>
              <a:prstDash val="solid"/>
              <a:round/>
            </a:ln>
          </p:spPr>
          <p:txBody>
            <a:bodyPr/>
            <a:lstStyle/>
            <a:p>
              <a:endParaRPr/>
            </a:p>
          </p:txBody>
        </p:sp>
        <p:sp>
          <p:nvSpPr>
            <p:cNvPr id="343" name="pl343"/>
            <p:cNvSpPr/>
            <p:nvPr/>
          </p:nvSpPr>
          <p:spPr>
            <a:xfrm>
              <a:off x="4170264" y="5315730"/>
              <a:ext cx="1466144" cy="92694"/>
            </a:xfrm>
            <a:custGeom>
              <a:avLst/>
              <a:gdLst/>
              <a:ahLst/>
              <a:cxnLst/>
              <a:rect l="0" t="0" r="0" b="0"/>
              <a:pathLst>
                <a:path w="1466144" h="92694">
                  <a:moveTo>
                    <a:pt x="0" y="18538"/>
                  </a:moveTo>
                  <a:lnTo>
                    <a:pt x="209449" y="0"/>
                  </a:lnTo>
                  <a:lnTo>
                    <a:pt x="418898" y="18538"/>
                  </a:lnTo>
                  <a:lnTo>
                    <a:pt x="628347" y="74155"/>
                  </a:lnTo>
                  <a:lnTo>
                    <a:pt x="837796" y="0"/>
                  </a:lnTo>
                  <a:lnTo>
                    <a:pt x="1047245" y="0"/>
                  </a:lnTo>
                  <a:lnTo>
                    <a:pt x="1256695" y="55616"/>
                  </a:lnTo>
                  <a:lnTo>
                    <a:pt x="1466144" y="92694"/>
                  </a:lnTo>
                </a:path>
              </a:pathLst>
            </a:custGeom>
            <a:ln w="35231" cap="flat">
              <a:solidFill>
                <a:srgbClr val="80BD41">
                  <a:alpha val="100000"/>
                </a:srgbClr>
              </a:solidFill>
              <a:prstDash val="solid"/>
              <a:round/>
            </a:ln>
          </p:spPr>
          <p:txBody>
            <a:bodyPr/>
            <a:lstStyle/>
            <a:p>
              <a:endParaRPr/>
            </a:p>
          </p:txBody>
        </p:sp>
        <p:sp>
          <p:nvSpPr>
            <p:cNvPr id="344" name="pl344"/>
            <p:cNvSpPr/>
            <p:nvPr/>
          </p:nvSpPr>
          <p:spPr>
            <a:xfrm>
              <a:off x="4096957" y="531573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45" name="tx345"/>
            <p:cNvSpPr/>
            <p:nvPr/>
          </p:nvSpPr>
          <p:spPr>
            <a:xfrm>
              <a:off x="4122069"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6" name="tx346"/>
            <p:cNvSpPr/>
            <p:nvPr/>
          </p:nvSpPr>
          <p:spPr>
            <a:xfrm>
              <a:off x="4349568"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7" name="tx347"/>
            <p:cNvSpPr/>
            <p:nvPr/>
          </p:nvSpPr>
          <p:spPr>
            <a:xfrm>
              <a:off x="4540967"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8" name="tx348"/>
            <p:cNvSpPr/>
            <p:nvPr/>
          </p:nvSpPr>
          <p:spPr>
            <a:xfrm>
              <a:off x="4750417" y="521140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9" name="tx349"/>
            <p:cNvSpPr/>
            <p:nvPr/>
          </p:nvSpPr>
          <p:spPr>
            <a:xfrm>
              <a:off x="4977916"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0" name="tx350"/>
            <p:cNvSpPr/>
            <p:nvPr/>
          </p:nvSpPr>
          <p:spPr>
            <a:xfrm>
              <a:off x="5187365"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5378764" y="519117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2" name="tx352"/>
            <p:cNvSpPr/>
            <p:nvPr/>
          </p:nvSpPr>
          <p:spPr>
            <a:xfrm>
              <a:off x="5588213" y="522968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3" name="rc353"/>
            <p:cNvSpPr/>
            <p:nvPr/>
          </p:nvSpPr>
          <p:spPr>
            <a:xfrm>
              <a:off x="5779304" y="875080"/>
              <a:ext cx="1612758" cy="1019644"/>
            </a:xfrm>
            <a:prstGeom prst="rect">
              <a:avLst/>
            </a:prstGeom>
            <a:solidFill>
              <a:srgbClr val="EBEBEB">
                <a:alpha val="100000"/>
              </a:srgbClr>
            </a:solidFill>
          </p:spPr>
          <p:txBody>
            <a:bodyPr/>
            <a:lstStyle/>
            <a:p>
              <a:endParaRPr/>
            </a:p>
          </p:txBody>
        </p:sp>
        <p:sp>
          <p:nvSpPr>
            <p:cNvPr id="354" name="pl354"/>
            <p:cNvSpPr/>
            <p:nvPr/>
          </p:nvSpPr>
          <p:spPr>
            <a:xfrm>
              <a:off x="5779304" y="16351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5" name="pl355"/>
            <p:cNvSpPr/>
            <p:nvPr/>
          </p:nvSpPr>
          <p:spPr>
            <a:xfrm>
              <a:off x="5779304" y="11717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6" name="pl356"/>
            <p:cNvSpPr/>
            <p:nvPr/>
          </p:nvSpPr>
          <p:spPr>
            <a:xfrm>
              <a:off x="5779304" y="1866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5779304" y="14034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779304" y="93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5852611"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368" name="pl368"/>
            <p:cNvSpPr/>
            <p:nvPr/>
          </p:nvSpPr>
          <p:spPr>
            <a:xfrm>
              <a:off x="5852611" y="1403441"/>
              <a:ext cx="1466144" cy="18538"/>
            </a:xfrm>
            <a:custGeom>
              <a:avLst/>
              <a:gdLst/>
              <a:ahLst/>
              <a:cxnLst/>
              <a:rect l="0" t="0" r="0" b="0"/>
              <a:pathLst>
                <a:path w="1466144" h="18538">
                  <a:moveTo>
                    <a:pt x="0" y="18538"/>
                  </a:moveTo>
                  <a:lnTo>
                    <a:pt x="209449" y="0"/>
                  </a:lnTo>
                  <a:lnTo>
                    <a:pt x="418898" y="18538"/>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369" name="pl369"/>
            <p:cNvSpPr/>
            <p:nvPr/>
          </p:nvSpPr>
          <p:spPr>
            <a:xfrm>
              <a:off x="5852611" y="1403441"/>
              <a:ext cx="1466144" cy="18538"/>
            </a:xfrm>
            <a:custGeom>
              <a:avLst/>
              <a:gdLst/>
              <a:ahLst/>
              <a:cxnLst/>
              <a:rect l="0" t="0" r="0" b="0"/>
              <a:pathLst>
                <a:path w="1466144" h="18538">
                  <a:moveTo>
                    <a:pt x="0" y="18538"/>
                  </a:moveTo>
                  <a:lnTo>
                    <a:pt x="209449" y="0"/>
                  </a:lnTo>
                  <a:lnTo>
                    <a:pt x="418898" y="18538"/>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370" name="pl370"/>
            <p:cNvSpPr/>
            <p:nvPr/>
          </p:nvSpPr>
          <p:spPr>
            <a:xfrm>
              <a:off x="5852611"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371" name="pl371"/>
            <p:cNvSpPr/>
            <p:nvPr/>
          </p:nvSpPr>
          <p:spPr>
            <a:xfrm>
              <a:off x="5852611" y="1403441"/>
              <a:ext cx="1466144" cy="18538"/>
            </a:xfrm>
            <a:custGeom>
              <a:avLst/>
              <a:gdLst/>
              <a:ahLst/>
              <a:cxnLst/>
              <a:rect l="0" t="0" r="0" b="0"/>
              <a:pathLst>
                <a:path w="1466144" h="18538">
                  <a:moveTo>
                    <a:pt x="0" y="18538"/>
                  </a:moveTo>
                  <a:lnTo>
                    <a:pt x="209449" y="0"/>
                  </a:lnTo>
                  <a:lnTo>
                    <a:pt x="418898" y="18538"/>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372" name="pl372"/>
            <p:cNvSpPr/>
            <p:nvPr/>
          </p:nvSpPr>
          <p:spPr>
            <a:xfrm>
              <a:off x="5852611" y="1403441"/>
              <a:ext cx="1466144" cy="18538"/>
            </a:xfrm>
            <a:custGeom>
              <a:avLst/>
              <a:gdLst/>
              <a:ahLst/>
              <a:cxnLst/>
              <a:rect l="0" t="0" r="0" b="0"/>
              <a:pathLst>
                <a:path w="1466144" h="18538">
                  <a:moveTo>
                    <a:pt x="0" y="18538"/>
                  </a:moveTo>
                  <a:lnTo>
                    <a:pt x="209449" y="0"/>
                  </a:lnTo>
                  <a:lnTo>
                    <a:pt x="418898" y="18538"/>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373" name="pl373"/>
            <p:cNvSpPr/>
            <p:nvPr/>
          </p:nvSpPr>
          <p:spPr>
            <a:xfrm>
              <a:off x="5779304" y="14034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74" name="tx374"/>
            <p:cNvSpPr/>
            <p:nvPr/>
          </p:nvSpPr>
          <p:spPr>
            <a:xfrm>
              <a:off x="5804417" y="1243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5" name="tx375"/>
            <p:cNvSpPr/>
            <p:nvPr/>
          </p:nvSpPr>
          <p:spPr>
            <a:xfrm>
              <a:off x="6031916"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6" name="tx376"/>
            <p:cNvSpPr/>
            <p:nvPr/>
          </p:nvSpPr>
          <p:spPr>
            <a:xfrm>
              <a:off x="6223315" y="1243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7" name="tx377"/>
            <p:cNvSpPr/>
            <p:nvPr/>
          </p:nvSpPr>
          <p:spPr>
            <a:xfrm>
              <a:off x="6450814"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8" name="tx378"/>
            <p:cNvSpPr/>
            <p:nvPr/>
          </p:nvSpPr>
          <p:spPr>
            <a:xfrm>
              <a:off x="6660263"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9" name="tx379"/>
            <p:cNvSpPr/>
            <p:nvPr/>
          </p:nvSpPr>
          <p:spPr>
            <a:xfrm>
              <a:off x="6869712"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0" name="tx380"/>
            <p:cNvSpPr/>
            <p:nvPr/>
          </p:nvSpPr>
          <p:spPr>
            <a:xfrm>
              <a:off x="7079162"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1" name="tx381"/>
            <p:cNvSpPr/>
            <p:nvPr/>
          </p:nvSpPr>
          <p:spPr>
            <a:xfrm>
              <a:off x="7288611"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2" name="rc382"/>
            <p:cNvSpPr/>
            <p:nvPr/>
          </p:nvSpPr>
          <p:spPr>
            <a:xfrm>
              <a:off x="5779304" y="2179176"/>
              <a:ext cx="1612758" cy="1019644"/>
            </a:xfrm>
            <a:prstGeom prst="rect">
              <a:avLst/>
            </a:prstGeom>
            <a:solidFill>
              <a:srgbClr val="EBEBEB">
                <a:alpha val="100000"/>
              </a:srgbClr>
            </a:solidFill>
          </p:spPr>
          <p:txBody>
            <a:bodyPr/>
            <a:lstStyle/>
            <a:p>
              <a:endParaRPr/>
            </a:p>
          </p:txBody>
        </p:sp>
        <p:sp>
          <p:nvSpPr>
            <p:cNvPr id="383" name="pl383"/>
            <p:cNvSpPr/>
            <p:nvPr/>
          </p:nvSpPr>
          <p:spPr>
            <a:xfrm>
              <a:off x="5779304" y="293927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4" name="pl384"/>
            <p:cNvSpPr/>
            <p:nvPr/>
          </p:nvSpPr>
          <p:spPr>
            <a:xfrm>
              <a:off x="5779304" y="24758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5" name="pl385"/>
            <p:cNvSpPr/>
            <p:nvPr/>
          </p:nvSpPr>
          <p:spPr>
            <a:xfrm>
              <a:off x="5779304" y="31710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779304" y="270753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5779304" y="22440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5852611"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397" name="pl397"/>
            <p:cNvSpPr/>
            <p:nvPr/>
          </p:nvSpPr>
          <p:spPr>
            <a:xfrm>
              <a:off x="5852611" y="2707537"/>
              <a:ext cx="1466144" cy="92694"/>
            </a:xfrm>
            <a:custGeom>
              <a:avLst/>
              <a:gdLst/>
              <a:ahLst/>
              <a:cxnLst/>
              <a:rect l="0" t="0" r="0" b="0"/>
              <a:pathLst>
                <a:path w="1466144" h="92694">
                  <a:moveTo>
                    <a:pt x="0" y="0"/>
                  </a:moveTo>
                  <a:lnTo>
                    <a:pt x="209449" y="0"/>
                  </a:lnTo>
                  <a:lnTo>
                    <a:pt x="418898" y="0"/>
                  </a:lnTo>
                  <a:lnTo>
                    <a:pt x="628347" y="0"/>
                  </a:lnTo>
                  <a:lnTo>
                    <a:pt x="837796" y="18538"/>
                  </a:lnTo>
                  <a:lnTo>
                    <a:pt x="1047245" y="74155"/>
                  </a:lnTo>
                  <a:lnTo>
                    <a:pt x="1256695" y="74155"/>
                  </a:lnTo>
                  <a:lnTo>
                    <a:pt x="1466144" y="92694"/>
                  </a:lnTo>
                </a:path>
              </a:pathLst>
            </a:custGeom>
            <a:ln w="40651" cap="flat">
              <a:solidFill>
                <a:srgbClr val="BEBEBE">
                  <a:alpha val="69803"/>
                </a:srgbClr>
              </a:solidFill>
              <a:prstDash val="solid"/>
              <a:round/>
            </a:ln>
          </p:spPr>
          <p:txBody>
            <a:bodyPr/>
            <a:lstStyle/>
            <a:p>
              <a:endParaRPr/>
            </a:p>
          </p:txBody>
        </p:sp>
        <p:sp>
          <p:nvSpPr>
            <p:cNvPr id="398" name="pl398"/>
            <p:cNvSpPr/>
            <p:nvPr/>
          </p:nvSpPr>
          <p:spPr>
            <a:xfrm>
              <a:off x="5852611" y="2707537"/>
              <a:ext cx="1466144" cy="92694"/>
            </a:xfrm>
            <a:custGeom>
              <a:avLst/>
              <a:gdLst/>
              <a:ahLst/>
              <a:cxnLst/>
              <a:rect l="0" t="0" r="0" b="0"/>
              <a:pathLst>
                <a:path w="1466144" h="92694">
                  <a:moveTo>
                    <a:pt x="0" y="0"/>
                  </a:moveTo>
                  <a:lnTo>
                    <a:pt x="209449" y="0"/>
                  </a:lnTo>
                  <a:lnTo>
                    <a:pt x="418898" y="0"/>
                  </a:lnTo>
                  <a:lnTo>
                    <a:pt x="628347" y="0"/>
                  </a:lnTo>
                  <a:lnTo>
                    <a:pt x="837796" y="18538"/>
                  </a:lnTo>
                  <a:lnTo>
                    <a:pt x="1047245" y="74155"/>
                  </a:lnTo>
                  <a:lnTo>
                    <a:pt x="1256695" y="74155"/>
                  </a:lnTo>
                  <a:lnTo>
                    <a:pt x="1466144" y="92694"/>
                  </a:lnTo>
                </a:path>
              </a:pathLst>
            </a:custGeom>
            <a:ln w="35231" cap="flat">
              <a:solidFill>
                <a:srgbClr val="BEBEBE">
                  <a:alpha val="69803"/>
                </a:srgbClr>
              </a:solidFill>
              <a:prstDash val="solid"/>
              <a:round/>
            </a:ln>
          </p:spPr>
          <p:txBody>
            <a:bodyPr/>
            <a:lstStyle/>
            <a:p>
              <a:endParaRPr/>
            </a:p>
          </p:txBody>
        </p:sp>
        <p:sp>
          <p:nvSpPr>
            <p:cNvPr id="399" name="pl399"/>
            <p:cNvSpPr/>
            <p:nvPr/>
          </p:nvSpPr>
          <p:spPr>
            <a:xfrm>
              <a:off x="5852611"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400" name="pl400"/>
            <p:cNvSpPr/>
            <p:nvPr/>
          </p:nvSpPr>
          <p:spPr>
            <a:xfrm>
              <a:off x="5852611" y="2707537"/>
              <a:ext cx="1466144" cy="92694"/>
            </a:xfrm>
            <a:custGeom>
              <a:avLst/>
              <a:gdLst/>
              <a:ahLst/>
              <a:cxnLst/>
              <a:rect l="0" t="0" r="0" b="0"/>
              <a:pathLst>
                <a:path w="1466144" h="92694">
                  <a:moveTo>
                    <a:pt x="0" y="0"/>
                  </a:moveTo>
                  <a:lnTo>
                    <a:pt x="209449" y="0"/>
                  </a:lnTo>
                  <a:lnTo>
                    <a:pt x="418898" y="0"/>
                  </a:lnTo>
                  <a:lnTo>
                    <a:pt x="628347" y="0"/>
                  </a:lnTo>
                  <a:lnTo>
                    <a:pt x="837796" y="18538"/>
                  </a:lnTo>
                  <a:lnTo>
                    <a:pt x="1047245" y="74155"/>
                  </a:lnTo>
                  <a:lnTo>
                    <a:pt x="1256695" y="74155"/>
                  </a:lnTo>
                  <a:lnTo>
                    <a:pt x="1466144" y="92694"/>
                  </a:lnTo>
                </a:path>
              </a:pathLst>
            </a:custGeom>
            <a:ln w="40651" cap="flat">
              <a:solidFill>
                <a:srgbClr val="000000">
                  <a:alpha val="100000"/>
                </a:srgbClr>
              </a:solidFill>
              <a:prstDash val="solid"/>
              <a:round/>
            </a:ln>
          </p:spPr>
          <p:txBody>
            <a:bodyPr/>
            <a:lstStyle/>
            <a:p>
              <a:endParaRPr/>
            </a:p>
          </p:txBody>
        </p:sp>
        <p:sp>
          <p:nvSpPr>
            <p:cNvPr id="401" name="pl401"/>
            <p:cNvSpPr/>
            <p:nvPr/>
          </p:nvSpPr>
          <p:spPr>
            <a:xfrm>
              <a:off x="5852611" y="2707537"/>
              <a:ext cx="1466144" cy="92694"/>
            </a:xfrm>
            <a:custGeom>
              <a:avLst/>
              <a:gdLst/>
              <a:ahLst/>
              <a:cxnLst/>
              <a:rect l="0" t="0" r="0" b="0"/>
              <a:pathLst>
                <a:path w="1466144" h="92694">
                  <a:moveTo>
                    <a:pt x="0" y="0"/>
                  </a:moveTo>
                  <a:lnTo>
                    <a:pt x="209449" y="0"/>
                  </a:lnTo>
                  <a:lnTo>
                    <a:pt x="418898" y="0"/>
                  </a:lnTo>
                  <a:lnTo>
                    <a:pt x="628347" y="0"/>
                  </a:lnTo>
                  <a:lnTo>
                    <a:pt x="837796" y="18538"/>
                  </a:lnTo>
                  <a:lnTo>
                    <a:pt x="1047245" y="74155"/>
                  </a:lnTo>
                  <a:lnTo>
                    <a:pt x="1256695" y="74155"/>
                  </a:lnTo>
                  <a:lnTo>
                    <a:pt x="1466144" y="92694"/>
                  </a:lnTo>
                </a:path>
              </a:pathLst>
            </a:custGeom>
            <a:ln w="35231" cap="flat">
              <a:solidFill>
                <a:srgbClr val="80BD41">
                  <a:alpha val="100000"/>
                </a:srgbClr>
              </a:solidFill>
              <a:prstDash val="solid"/>
              <a:round/>
            </a:ln>
          </p:spPr>
          <p:txBody>
            <a:bodyPr/>
            <a:lstStyle/>
            <a:p>
              <a:endParaRPr/>
            </a:p>
          </p:txBody>
        </p:sp>
        <p:sp>
          <p:nvSpPr>
            <p:cNvPr id="402" name="pl402"/>
            <p:cNvSpPr/>
            <p:nvPr/>
          </p:nvSpPr>
          <p:spPr>
            <a:xfrm>
              <a:off x="5779304" y="270753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3" name="tx403"/>
            <p:cNvSpPr/>
            <p:nvPr/>
          </p:nvSpPr>
          <p:spPr>
            <a:xfrm>
              <a:off x="5822467"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4" name="tx404"/>
            <p:cNvSpPr/>
            <p:nvPr/>
          </p:nvSpPr>
          <p:spPr>
            <a:xfrm>
              <a:off x="6031916"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5" name="tx405"/>
            <p:cNvSpPr/>
            <p:nvPr/>
          </p:nvSpPr>
          <p:spPr>
            <a:xfrm>
              <a:off x="6241365"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6" name="tx406"/>
            <p:cNvSpPr/>
            <p:nvPr/>
          </p:nvSpPr>
          <p:spPr>
            <a:xfrm>
              <a:off x="6450814"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7" name="tx407"/>
            <p:cNvSpPr/>
            <p:nvPr/>
          </p:nvSpPr>
          <p:spPr>
            <a:xfrm>
              <a:off x="6642213" y="25472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8" name="tx408"/>
            <p:cNvSpPr/>
            <p:nvPr/>
          </p:nvSpPr>
          <p:spPr>
            <a:xfrm>
              <a:off x="6851663" y="2603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9" name="tx409"/>
            <p:cNvSpPr/>
            <p:nvPr/>
          </p:nvSpPr>
          <p:spPr>
            <a:xfrm>
              <a:off x="7061112" y="260321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10" name="tx410"/>
            <p:cNvSpPr/>
            <p:nvPr/>
          </p:nvSpPr>
          <p:spPr>
            <a:xfrm>
              <a:off x="7270561" y="262149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1" name="rc411"/>
            <p:cNvSpPr/>
            <p:nvPr/>
          </p:nvSpPr>
          <p:spPr>
            <a:xfrm>
              <a:off x="5779304" y="3483272"/>
              <a:ext cx="1612758" cy="1019644"/>
            </a:xfrm>
            <a:prstGeom prst="rect">
              <a:avLst/>
            </a:prstGeom>
            <a:solidFill>
              <a:srgbClr val="EBEBEB">
                <a:alpha val="100000"/>
              </a:srgbClr>
            </a:solidFill>
          </p:spPr>
          <p:txBody>
            <a:bodyPr/>
            <a:lstStyle/>
            <a:p>
              <a:endParaRPr/>
            </a:p>
          </p:txBody>
        </p:sp>
        <p:sp>
          <p:nvSpPr>
            <p:cNvPr id="412" name="pl412"/>
            <p:cNvSpPr/>
            <p:nvPr/>
          </p:nvSpPr>
          <p:spPr>
            <a:xfrm>
              <a:off x="5779304" y="424337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79304" y="37798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79304" y="44751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40116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79304" y="354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52611"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52611" y="3974556"/>
              <a:ext cx="1466144" cy="259545"/>
            </a:xfrm>
            <a:custGeom>
              <a:avLst/>
              <a:gdLst/>
              <a:ahLst/>
              <a:cxnLst/>
              <a:rect l="0" t="0" r="0" b="0"/>
              <a:pathLst>
                <a:path w="1466144" h="259545">
                  <a:moveTo>
                    <a:pt x="0" y="0"/>
                  </a:moveTo>
                  <a:lnTo>
                    <a:pt x="209449" y="37077"/>
                  </a:lnTo>
                  <a:lnTo>
                    <a:pt x="418898" y="166850"/>
                  </a:lnTo>
                  <a:lnTo>
                    <a:pt x="628347" y="222467"/>
                  </a:lnTo>
                  <a:lnTo>
                    <a:pt x="837796" y="166850"/>
                  </a:lnTo>
                  <a:lnTo>
                    <a:pt x="1047245" y="129772"/>
                  </a:lnTo>
                  <a:lnTo>
                    <a:pt x="1256695" y="74155"/>
                  </a:lnTo>
                  <a:lnTo>
                    <a:pt x="1466144" y="259545"/>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52611" y="3974556"/>
              <a:ext cx="1466144" cy="259545"/>
            </a:xfrm>
            <a:custGeom>
              <a:avLst/>
              <a:gdLst/>
              <a:ahLst/>
              <a:cxnLst/>
              <a:rect l="0" t="0" r="0" b="0"/>
              <a:pathLst>
                <a:path w="1466144" h="259545">
                  <a:moveTo>
                    <a:pt x="0" y="0"/>
                  </a:moveTo>
                  <a:lnTo>
                    <a:pt x="209449" y="37077"/>
                  </a:lnTo>
                  <a:lnTo>
                    <a:pt x="418898" y="166850"/>
                  </a:lnTo>
                  <a:lnTo>
                    <a:pt x="628347" y="222467"/>
                  </a:lnTo>
                  <a:lnTo>
                    <a:pt x="837796" y="166850"/>
                  </a:lnTo>
                  <a:lnTo>
                    <a:pt x="1047245" y="129772"/>
                  </a:lnTo>
                  <a:lnTo>
                    <a:pt x="1256695" y="74155"/>
                  </a:lnTo>
                  <a:lnTo>
                    <a:pt x="1466144" y="259545"/>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52611"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52611" y="3974556"/>
              <a:ext cx="1466144" cy="259545"/>
            </a:xfrm>
            <a:custGeom>
              <a:avLst/>
              <a:gdLst/>
              <a:ahLst/>
              <a:cxnLst/>
              <a:rect l="0" t="0" r="0" b="0"/>
              <a:pathLst>
                <a:path w="1466144" h="259545">
                  <a:moveTo>
                    <a:pt x="0" y="0"/>
                  </a:moveTo>
                  <a:lnTo>
                    <a:pt x="209449" y="37077"/>
                  </a:lnTo>
                  <a:lnTo>
                    <a:pt x="418898" y="166850"/>
                  </a:lnTo>
                  <a:lnTo>
                    <a:pt x="628347" y="222467"/>
                  </a:lnTo>
                  <a:lnTo>
                    <a:pt x="837796" y="166850"/>
                  </a:lnTo>
                  <a:lnTo>
                    <a:pt x="1047245" y="129772"/>
                  </a:lnTo>
                  <a:lnTo>
                    <a:pt x="1256695" y="74155"/>
                  </a:lnTo>
                  <a:lnTo>
                    <a:pt x="1466144" y="259545"/>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52611" y="3974556"/>
              <a:ext cx="1466144" cy="259545"/>
            </a:xfrm>
            <a:custGeom>
              <a:avLst/>
              <a:gdLst/>
              <a:ahLst/>
              <a:cxnLst/>
              <a:rect l="0" t="0" r="0" b="0"/>
              <a:pathLst>
                <a:path w="1466144" h="259545">
                  <a:moveTo>
                    <a:pt x="0" y="0"/>
                  </a:moveTo>
                  <a:lnTo>
                    <a:pt x="209449" y="37077"/>
                  </a:lnTo>
                  <a:lnTo>
                    <a:pt x="418898" y="166850"/>
                  </a:lnTo>
                  <a:lnTo>
                    <a:pt x="628347" y="222467"/>
                  </a:lnTo>
                  <a:lnTo>
                    <a:pt x="837796" y="166850"/>
                  </a:lnTo>
                  <a:lnTo>
                    <a:pt x="1047245" y="129772"/>
                  </a:lnTo>
                  <a:lnTo>
                    <a:pt x="1256695" y="74155"/>
                  </a:lnTo>
                  <a:lnTo>
                    <a:pt x="1466144" y="259545"/>
                  </a:lnTo>
                </a:path>
              </a:pathLst>
            </a:custGeom>
            <a:ln w="35231" cap="flat">
              <a:solidFill>
                <a:srgbClr val="80BD41">
                  <a:alpha val="100000"/>
                </a:srgbClr>
              </a:solidFill>
              <a:prstDash val="solid"/>
              <a:round/>
            </a:ln>
          </p:spPr>
          <p:txBody>
            <a:bodyPr/>
            <a:lstStyle/>
            <a:p>
              <a:endParaRPr/>
            </a:p>
          </p:txBody>
        </p:sp>
        <p:sp>
          <p:nvSpPr>
            <p:cNvPr id="431" name="pl431"/>
            <p:cNvSpPr/>
            <p:nvPr/>
          </p:nvSpPr>
          <p:spPr>
            <a:xfrm>
              <a:off x="5779304" y="401163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2" name="tx432"/>
            <p:cNvSpPr/>
            <p:nvPr/>
          </p:nvSpPr>
          <p:spPr>
            <a:xfrm>
              <a:off x="5822467" y="37957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3" name="tx433"/>
            <p:cNvSpPr/>
            <p:nvPr/>
          </p:nvSpPr>
          <p:spPr>
            <a:xfrm>
              <a:off x="6031916" y="38315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4" name="tx434"/>
            <p:cNvSpPr/>
            <p:nvPr/>
          </p:nvSpPr>
          <p:spPr>
            <a:xfrm>
              <a:off x="6223315" y="396393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35" name="tx435"/>
            <p:cNvSpPr/>
            <p:nvPr/>
          </p:nvSpPr>
          <p:spPr>
            <a:xfrm>
              <a:off x="6402619" y="40169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36" name="tx436"/>
            <p:cNvSpPr/>
            <p:nvPr/>
          </p:nvSpPr>
          <p:spPr>
            <a:xfrm>
              <a:off x="6642213" y="396393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37" name="tx437"/>
            <p:cNvSpPr/>
            <p:nvPr/>
          </p:nvSpPr>
          <p:spPr>
            <a:xfrm>
              <a:off x="6851663" y="392558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8" name="tx438"/>
            <p:cNvSpPr/>
            <p:nvPr/>
          </p:nvSpPr>
          <p:spPr>
            <a:xfrm>
              <a:off x="7061112" y="38699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9" name="tx439"/>
            <p:cNvSpPr/>
            <p:nvPr/>
          </p:nvSpPr>
          <p:spPr>
            <a:xfrm>
              <a:off x="7240416" y="405530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40" name="rc440"/>
            <p:cNvSpPr/>
            <p:nvPr/>
          </p:nvSpPr>
          <p:spPr>
            <a:xfrm>
              <a:off x="5779304" y="4787368"/>
              <a:ext cx="1612758" cy="1019644"/>
            </a:xfrm>
            <a:prstGeom prst="rect">
              <a:avLst/>
            </a:prstGeom>
            <a:solidFill>
              <a:srgbClr val="EBEBEB">
                <a:alpha val="100000"/>
              </a:srgbClr>
            </a:solidFill>
          </p:spPr>
          <p:txBody>
            <a:bodyPr/>
            <a:lstStyle/>
            <a:p>
              <a:endParaRPr/>
            </a:p>
          </p:txBody>
        </p:sp>
        <p:sp>
          <p:nvSpPr>
            <p:cNvPr id="441" name="pl441"/>
            <p:cNvSpPr/>
            <p:nvPr/>
          </p:nvSpPr>
          <p:spPr>
            <a:xfrm>
              <a:off x="5779304" y="55474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50839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57792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53157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485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5852611"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455" name="pl455"/>
            <p:cNvSpPr/>
            <p:nvPr/>
          </p:nvSpPr>
          <p:spPr>
            <a:xfrm>
              <a:off x="5852611" y="5315730"/>
              <a:ext cx="1466144" cy="37077"/>
            </a:xfrm>
            <a:custGeom>
              <a:avLst/>
              <a:gdLst/>
              <a:ahLst/>
              <a:cxnLst/>
              <a:rect l="0" t="0" r="0" b="0"/>
              <a:pathLst>
                <a:path w="1466144" h="37077">
                  <a:moveTo>
                    <a:pt x="0" y="0"/>
                  </a:moveTo>
                  <a:lnTo>
                    <a:pt x="209449" y="0"/>
                  </a:lnTo>
                  <a:lnTo>
                    <a:pt x="418898" y="18538"/>
                  </a:lnTo>
                  <a:lnTo>
                    <a:pt x="628347" y="37077"/>
                  </a:lnTo>
                  <a:lnTo>
                    <a:pt x="837796" y="18538"/>
                  </a:lnTo>
                  <a:lnTo>
                    <a:pt x="1047245" y="18538"/>
                  </a:lnTo>
                  <a:lnTo>
                    <a:pt x="1256695" y="18538"/>
                  </a:lnTo>
                  <a:lnTo>
                    <a:pt x="1466144" y="18538"/>
                  </a:lnTo>
                </a:path>
              </a:pathLst>
            </a:custGeom>
            <a:ln w="40651" cap="flat">
              <a:solidFill>
                <a:srgbClr val="BEBEBE">
                  <a:alpha val="69803"/>
                </a:srgbClr>
              </a:solidFill>
              <a:prstDash val="solid"/>
              <a:round/>
            </a:ln>
          </p:spPr>
          <p:txBody>
            <a:bodyPr/>
            <a:lstStyle/>
            <a:p>
              <a:endParaRPr/>
            </a:p>
          </p:txBody>
        </p:sp>
        <p:sp>
          <p:nvSpPr>
            <p:cNvPr id="456" name="pl456"/>
            <p:cNvSpPr/>
            <p:nvPr/>
          </p:nvSpPr>
          <p:spPr>
            <a:xfrm>
              <a:off x="5852611" y="5315730"/>
              <a:ext cx="1466144" cy="37077"/>
            </a:xfrm>
            <a:custGeom>
              <a:avLst/>
              <a:gdLst/>
              <a:ahLst/>
              <a:cxnLst/>
              <a:rect l="0" t="0" r="0" b="0"/>
              <a:pathLst>
                <a:path w="1466144" h="37077">
                  <a:moveTo>
                    <a:pt x="0" y="0"/>
                  </a:moveTo>
                  <a:lnTo>
                    <a:pt x="209449" y="0"/>
                  </a:lnTo>
                  <a:lnTo>
                    <a:pt x="418898" y="18538"/>
                  </a:lnTo>
                  <a:lnTo>
                    <a:pt x="628347" y="37077"/>
                  </a:lnTo>
                  <a:lnTo>
                    <a:pt x="837796" y="18538"/>
                  </a:lnTo>
                  <a:lnTo>
                    <a:pt x="1047245" y="18538"/>
                  </a:lnTo>
                  <a:lnTo>
                    <a:pt x="1256695" y="18538"/>
                  </a:lnTo>
                  <a:lnTo>
                    <a:pt x="1466144" y="18538"/>
                  </a:lnTo>
                </a:path>
              </a:pathLst>
            </a:custGeom>
            <a:ln w="35231" cap="flat">
              <a:solidFill>
                <a:srgbClr val="BEBEBE">
                  <a:alpha val="69803"/>
                </a:srgbClr>
              </a:solidFill>
              <a:prstDash val="solid"/>
              <a:round/>
            </a:ln>
          </p:spPr>
          <p:txBody>
            <a:bodyPr/>
            <a:lstStyle/>
            <a:p>
              <a:endParaRPr/>
            </a:p>
          </p:txBody>
        </p:sp>
        <p:sp>
          <p:nvSpPr>
            <p:cNvPr id="457" name="pl457"/>
            <p:cNvSpPr/>
            <p:nvPr/>
          </p:nvSpPr>
          <p:spPr>
            <a:xfrm>
              <a:off x="5852611"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458" name="pl458"/>
            <p:cNvSpPr/>
            <p:nvPr/>
          </p:nvSpPr>
          <p:spPr>
            <a:xfrm>
              <a:off x="5852611" y="5315730"/>
              <a:ext cx="1466144" cy="37077"/>
            </a:xfrm>
            <a:custGeom>
              <a:avLst/>
              <a:gdLst/>
              <a:ahLst/>
              <a:cxnLst/>
              <a:rect l="0" t="0" r="0" b="0"/>
              <a:pathLst>
                <a:path w="1466144" h="37077">
                  <a:moveTo>
                    <a:pt x="0" y="0"/>
                  </a:moveTo>
                  <a:lnTo>
                    <a:pt x="209449" y="0"/>
                  </a:lnTo>
                  <a:lnTo>
                    <a:pt x="418898" y="18538"/>
                  </a:lnTo>
                  <a:lnTo>
                    <a:pt x="628347" y="37077"/>
                  </a:lnTo>
                  <a:lnTo>
                    <a:pt x="837796" y="18538"/>
                  </a:lnTo>
                  <a:lnTo>
                    <a:pt x="1047245" y="18538"/>
                  </a:lnTo>
                  <a:lnTo>
                    <a:pt x="1256695" y="18538"/>
                  </a:lnTo>
                  <a:lnTo>
                    <a:pt x="1466144" y="18538"/>
                  </a:lnTo>
                </a:path>
              </a:pathLst>
            </a:custGeom>
            <a:ln w="40651" cap="flat">
              <a:solidFill>
                <a:srgbClr val="000000">
                  <a:alpha val="100000"/>
                </a:srgbClr>
              </a:solidFill>
              <a:prstDash val="solid"/>
              <a:round/>
            </a:ln>
          </p:spPr>
          <p:txBody>
            <a:bodyPr/>
            <a:lstStyle/>
            <a:p>
              <a:endParaRPr/>
            </a:p>
          </p:txBody>
        </p:sp>
        <p:sp>
          <p:nvSpPr>
            <p:cNvPr id="459" name="pl459"/>
            <p:cNvSpPr/>
            <p:nvPr/>
          </p:nvSpPr>
          <p:spPr>
            <a:xfrm>
              <a:off x="5852611" y="5315730"/>
              <a:ext cx="1466144" cy="37077"/>
            </a:xfrm>
            <a:custGeom>
              <a:avLst/>
              <a:gdLst/>
              <a:ahLst/>
              <a:cxnLst/>
              <a:rect l="0" t="0" r="0" b="0"/>
              <a:pathLst>
                <a:path w="1466144" h="37077">
                  <a:moveTo>
                    <a:pt x="0" y="0"/>
                  </a:moveTo>
                  <a:lnTo>
                    <a:pt x="209449" y="0"/>
                  </a:lnTo>
                  <a:lnTo>
                    <a:pt x="418898" y="18538"/>
                  </a:lnTo>
                  <a:lnTo>
                    <a:pt x="628347" y="37077"/>
                  </a:lnTo>
                  <a:lnTo>
                    <a:pt x="837796" y="18538"/>
                  </a:lnTo>
                  <a:lnTo>
                    <a:pt x="1047245" y="18538"/>
                  </a:lnTo>
                  <a:lnTo>
                    <a:pt x="1256695" y="18538"/>
                  </a:lnTo>
                  <a:lnTo>
                    <a:pt x="1466144" y="18538"/>
                  </a:lnTo>
                </a:path>
              </a:pathLst>
            </a:custGeom>
            <a:ln w="35231" cap="flat">
              <a:solidFill>
                <a:srgbClr val="80BD41">
                  <a:alpha val="100000"/>
                </a:srgbClr>
              </a:solidFill>
              <a:prstDash val="solid"/>
              <a:round/>
            </a:ln>
          </p:spPr>
          <p:txBody>
            <a:bodyPr/>
            <a:lstStyle/>
            <a:p>
              <a:endParaRPr/>
            </a:p>
          </p:txBody>
        </p:sp>
        <p:sp>
          <p:nvSpPr>
            <p:cNvPr id="460" name="pl460"/>
            <p:cNvSpPr/>
            <p:nvPr/>
          </p:nvSpPr>
          <p:spPr>
            <a:xfrm>
              <a:off x="5779304" y="531573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1" name="tx461"/>
            <p:cNvSpPr/>
            <p:nvPr/>
          </p:nvSpPr>
          <p:spPr>
            <a:xfrm>
              <a:off x="5822467"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2" name="tx462"/>
            <p:cNvSpPr/>
            <p:nvPr/>
          </p:nvSpPr>
          <p:spPr>
            <a:xfrm>
              <a:off x="6031916"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3" name="tx463"/>
            <p:cNvSpPr/>
            <p:nvPr/>
          </p:nvSpPr>
          <p:spPr>
            <a:xfrm>
              <a:off x="6223315"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4" name="tx464"/>
            <p:cNvSpPr/>
            <p:nvPr/>
          </p:nvSpPr>
          <p:spPr>
            <a:xfrm>
              <a:off x="6432764" y="517401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5" name="tx465"/>
            <p:cNvSpPr/>
            <p:nvPr/>
          </p:nvSpPr>
          <p:spPr>
            <a:xfrm>
              <a:off x="6642213"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6" name="tx466"/>
            <p:cNvSpPr/>
            <p:nvPr/>
          </p:nvSpPr>
          <p:spPr>
            <a:xfrm>
              <a:off x="6851663"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7" name="tx467"/>
            <p:cNvSpPr/>
            <p:nvPr/>
          </p:nvSpPr>
          <p:spPr>
            <a:xfrm>
              <a:off x="7061112"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8" name="tx468"/>
            <p:cNvSpPr/>
            <p:nvPr/>
          </p:nvSpPr>
          <p:spPr>
            <a:xfrm>
              <a:off x="7270561"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9" name="rc469"/>
            <p:cNvSpPr/>
            <p:nvPr/>
          </p:nvSpPr>
          <p:spPr>
            <a:xfrm>
              <a:off x="7461652" y="875080"/>
              <a:ext cx="1612758" cy="1019644"/>
            </a:xfrm>
            <a:prstGeom prst="rect">
              <a:avLst/>
            </a:prstGeom>
            <a:solidFill>
              <a:srgbClr val="EBEBEB">
                <a:alpha val="100000"/>
              </a:srgbClr>
            </a:solidFill>
          </p:spPr>
          <p:txBody>
            <a:bodyPr/>
            <a:lstStyle/>
            <a:p>
              <a:endParaRPr/>
            </a:p>
          </p:txBody>
        </p:sp>
        <p:sp>
          <p:nvSpPr>
            <p:cNvPr id="470" name="pl470"/>
            <p:cNvSpPr/>
            <p:nvPr/>
          </p:nvSpPr>
          <p:spPr>
            <a:xfrm>
              <a:off x="7461652" y="163517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1" name="pl471"/>
            <p:cNvSpPr/>
            <p:nvPr/>
          </p:nvSpPr>
          <p:spPr>
            <a:xfrm>
              <a:off x="7461652" y="117170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7461652" y="186691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7461652" y="14034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7461652" y="93996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7534959"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484" name="pl484"/>
            <p:cNvSpPr/>
            <p:nvPr/>
          </p:nvSpPr>
          <p:spPr>
            <a:xfrm>
              <a:off x="7534959" y="1403441"/>
              <a:ext cx="1466144" cy="185389"/>
            </a:xfrm>
            <a:custGeom>
              <a:avLst/>
              <a:gdLst/>
              <a:ahLst/>
              <a:cxnLst/>
              <a:rect l="0" t="0" r="0" b="0"/>
              <a:pathLst>
                <a:path w="1466144" h="185389">
                  <a:moveTo>
                    <a:pt x="0" y="129772"/>
                  </a:moveTo>
                  <a:lnTo>
                    <a:pt x="209449" y="0"/>
                  </a:lnTo>
                  <a:lnTo>
                    <a:pt x="418898" y="37077"/>
                  </a:lnTo>
                  <a:lnTo>
                    <a:pt x="628347" y="74155"/>
                  </a:lnTo>
                  <a:lnTo>
                    <a:pt x="837796" y="92694"/>
                  </a:lnTo>
                  <a:lnTo>
                    <a:pt x="1047245" y="129772"/>
                  </a:lnTo>
                  <a:lnTo>
                    <a:pt x="1256695" y="18538"/>
                  </a:lnTo>
                  <a:lnTo>
                    <a:pt x="1466144" y="185389"/>
                  </a:lnTo>
                </a:path>
              </a:pathLst>
            </a:custGeom>
            <a:ln w="40651" cap="flat">
              <a:solidFill>
                <a:srgbClr val="BEBEBE">
                  <a:alpha val="69803"/>
                </a:srgbClr>
              </a:solidFill>
              <a:prstDash val="solid"/>
              <a:round/>
            </a:ln>
          </p:spPr>
          <p:txBody>
            <a:bodyPr/>
            <a:lstStyle/>
            <a:p>
              <a:endParaRPr/>
            </a:p>
          </p:txBody>
        </p:sp>
        <p:sp>
          <p:nvSpPr>
            <p:cNvPr id="485" name="pl485"/>
            <p:cNvSpPr/>
            <p:nvPr/>
          </p:nvSpPr>
          <p:spPr>
            <a:xfrm>
              <a:off x="7534959" y="1403441"/>
              <a:ext cx="1466144" cy="185389"/>
            </a:xfrm>
            <a:custGeom>
              <a:avLst/>
              <a:gdLst/>
              <a:ahLst/>
              <a:cxnLst/>
              <a:rect l="0" t="0" r="0" b="0"/>
              <a:pathLst>
                <a:path w="1466144" h="185389">
                  <a:moveTo>
                    <a:pt x="0" y="129772"/>
                  </a:moveTo>
                  <a:lnTo>
                    <a:pt x="209449" y="0"/>
                  </a:lnTo>
                  <a:lnTo>
                    <a:pt x="418898" y="37077"/>
                  </a:lnTo>
                  <a:lnTo>
                    <a:pt x="628347" y="74155"/>
                  </a:lnTo>
                  <a:lnTo>
                    <a:pt x="837796" y="92694"/>
                  </a:lnTo>
                  <a:lnTo>
                    <a:pt x="1047245" y="129772"/>
                  </a:lnTo>
                  <a:lnTo>
                    <a:pt x="1256695" y="18538"/>
                  </a:lnTo>
                  <a:lnTo>
                    <a:pt x="1466144" y="185389"/>
                  </a:lnTo>
                </a:path>
              </a:pathLst>
            </a:custGeom>
            <a:ln w="35231" cap="flat">
              <a:solidFill>
                <a:srgbClr val="BEBEBE">
                  <a:alpha val="69803"/>
                </a:srgbClr>
              </a:solidFill>
              <a:prstDash val="solid"/>
              <a:round/>
            </a:ln>
          </p:spPr>
          <p:txBody>
            <a:bodyPr/>
            <a:lstStyle/>
            <a:p>
              <a:endParaRPr/>
            </a:p>
          </p:txBody>
        </p:sp>
        <p:sp>
          <p:nvSpPr>
            <p:cNvPr id="486" name="pl486"/>
            <p:cNvSpPr/>
            <p:nvPr/>
          </p:nvSpPr>
          <p:spPr>
            <a:xfrm>
              <a:off x="7534959" y="1403441"/>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487" name="pl487"/>
            <p:cNvSpPr/>
            <p:nvPr/>
          </p:nvSpPr>
          <p:spPr>
            <a:xfrm>
              <a:off x="7534959" y="1403441"/>
              <a:ext cx="1466144" cy="185389"/>
            </a:xfrm>
            <a:custGeom>
              <a:avLst/>
              <a:gdLst/>
              <a:ahLst/>
              <a:cxnLst/>
              <a:rect l="0" t="0" r="0" b="0"/>
              <a:pathLst>
                <a:path w="1466144" h="185389">
                  <a:moveTo>
                    <a:pt x="0" y="129772"/>
                  </a:moveTo>
                  <a:lnTo>
                    <a:pt x="209449" y="0"/>
                  </a:lnTo>
                  <a:lnTo>
                    <a:pt x="418898" y="37077"/>
                  </a:lnTo>
                  <a:lnTo>
                    <a:pt x="628347" y="74155"/>
                  </a:lnTo>
                  <a:lnTo>
                    <a:pt x="837796" y="92694"/>
                  </a:lnTo>
                  <a:lnTo>
                    <a:pt x="1047245" y="129772"/>
                  </a:lnTo>
                  <a:lnTo>
                    <a:pt x="1256695" y="18538"/>
                  </a:lnTo>
                  <a:lnTo>
                    <a:pt x="1466144" y="185389"/>
                  </a:lnTo>
                </a:path>
              </a:pathLst>
            </a:custGeom>
            <a:ln w="40651" cap="flat">
              <a:solidFill>
                <a:srgbClr val="000000">
                  <a:alpha val="100000"/>
                </a:srgbClr>
              </a:solidFill>
              <a:prstDash val="solid"/>
              <a:round/>
            </a:ln>
          </p:spPr>
          <p:txBody>
            <a:bodyPr/>
            <a:lstStyle/>
            <a:p>
              <a:endParaRPr/>
            </a:p>
          </p:txBody>
        </p:sp>
        <p:sp>
          <p:nvSpPr>
            <p:cNvPr id="488" name="pl488"/>
            <p:cNvSpPr/>
            <p:nvPr/>
          </p:nvSpPr>
          <p:spPr>
            <a:xfrm>
              <a:off x="7534959" y="1403441"/>
              <a:ext cx="1466144" cy="185389"/>
            </a:xfrm>
            <a:custGeom>
              <a:avLst/>
              <a:gdLst/>
              <a:ahLst/>
              <a:cxnLst/>
              <a:rect l="0" t="0" r="0" b="0"/>
              <a:pathLst>
                <a:path w="1466144" h="185389">
                  <a:moveTo>
                    <a:pt x="0" y="129772"/>
                  </a:moveTo>
                  <a:lnTo>
                    <a:pt x="209449" y="0"/>
                  </a:lnTo>
                  <a:lnTo>
                    <a:pt x="418898" y="37077"/>
                  </a:lnTo>
                  <a:lnTo>
                    <a:pt x="628347" y="74155"/>
                  </a:lnTo>
                  <a:lnTo>
                    <a:pt x="837796" y="92694"/>
                  </a:lnTo>
                  <a:lnTo>
                    <a:pt x="1047245" y="129772"/>
                  </a:lnTo>
                  <a:lnTo>
                    <a:pt x="1256695" y="18538"/>
                  </a:lnTo>
                  <a:lnTo>
                    <a:pt x="1466144" y="185389"/>
                  </a:lnTo>
                </a:path>
              </a:pathLst>
            </a:custGeom>
            <a:ln w="35231" cap="flat">
              <a:solidFill>
                <a:srgbClr val="80BD41">
                  <a:alpha val="100000"/>
                </a:srgbClr>
              </a:solidFill>
              <a:prstDash val="solid"/>
              <a:round/>
            </a:ln>
          </p:spPr>
          <p:txBody>
            <a:bodyPr/>
            <a:lstStyle/>
            <a:p>
              <a:endParaRPr/>
            </a:p>
          </p:txBody>
        </p:sp>
        <p:sp>
          <p:nvSpPr>
            <p:cNvPr id="489" name="pl489"/>
            <p:cNvSpPr/>
            <p:nvPr/>
          </p:nvSpPr>
          <p:spPr>
            <a:xfrm>
              <a:off x="7461652" y="140344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0" name="tx490"/>
            <p:cNvSpPr/>
            <p:nvPr/>
          </p:nvSpPr>
          <p:spPr>
            <a:xfrm>
              <a:off x="7486764" y="135574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91" name="tx491"/>
            <p:cNvSpPr/>
            <p:nvPr/>
          </p:nvSpPr>
          <p:spPr>
            <a:xfrm>
              <a:off x="7714263" y="1223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7905663" y="12617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93" name="tx493"/>
            <p:cNvSpPr/>
            <p:nvPr/>
          </p:nvSpPr>
          <p:spPr>
            <a:xfrm>
              <a:off x="8115112" y="12991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94" name="tx494"/>
            <p:cNvSpPr/>
            <p:nvPr/>
          </p:nvSpPr>
          <p:spPr>
            <a:xfrm>
              <a:off x="8324561" y="131739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95" name="tx495"/>
            <p:cNvSpPr/>
            <p:nvPr/>
          </p:nvSpPr>
          <p:spPr>
            <a:xfrm>
              <a:off x="8534010" y="135574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96" name="tx496"/>
            <p:cNvSpPr/>
            <p:nvPr/>
          </p:nvSpPr>
          <p:spPr>
            <a:xfrm>
              <a:off x="8743459" y="12431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7" name="tx497"/>
            <p:cNvSpPr/>
            <p:nvPr/>
          </p:nvSpPr>
          <p:spPr>
            <a:xfrm>
              <a:off x="8922764" y="140871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98" name="rc498"/>
            <p:cNvSpPr/>
            <p:nvPr/>
          </p:nvSpPr>
          <p:spPr>
            <a:xfrm>
              <a:off x="7461652" y="2179176"/>
              <a:ext cx="1612758" cy="1019644"/>
            </a:xfrm>
            <a:prstGeom prst="rect">
              <a:avLst/>
            </a:prstGeom>
            <a:solidFill>
              <a:srgbClr val="EBEBEB">
                <a:alpha val="100000"/>
              </a:srgbClr>
            </a:solidFill>
          </p:spPr>
          <p:txBody>
            <a:bodyPr/>
            <a:lstStyle/>
            <a:p>
              <a:endParaRPr/>
            </a:p>
          </p:txBody>
        </p:sp>
        <p:sp>
          <p:nvSpPr>
            <p:cNvPr id="499" name="pl499"/>
            <p:cNvSpPr/>
            <p:nvPr/>
          </p:nvSpPr>
          <p:spPr>
            <a:xfrm>
              <a:off x="7461652" y="293927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7461652" y="24758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7461652" y="317101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7461652" y="270753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7461652" y="224406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534959"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513" name="pl513"/>
            <p:cNvSpPr/>
            <p:nvPr/>
          </p:nvSpPr>
          <p:spPr>
            <a:xfrm>
              <a:off x="7534959" y="2596303"/>
              <a:ext cx="1466144" cy="463474"/>
            </a:xfrm>
            <a:custGeom>
              <a:avLst/>
              <a:gdLst/>
              <a:ahLst/>
              <a:cxnLst/>
              <a:rect l="0" t="0" r="0" b="0"/>
              <a:pathLst>
                <a:path w="1466144" h="463474">
                  <a:moveTo>
                    <a:pt x="0" y="0"/>
                  </a:moveTo>
                  <a:lnTo>
                    <a:pt x="209449" y="111233"/>
                  </a:lnTo>
                  <a:lnTo>
                    <a:pt x="418898" y="352240"/>
                  </a:lnTo>
                  <a:lnTo>
                    <a:pt x="628347" y="333701"/>
                  </a:lnTo>
                  <a:lnTo>
                    <a:pt x="837796" y="333701"/>
                  </a:lnTo>
                  <a:lnTo>
                    <a:pt x="1047245" y="444935"/>
                  </a:lnTo>
                  <a:lnTo>
                    <a:pt x="1256695" y="463474"/>
                  </a:lnTo>
                  <a:lnTo>
                    <a:pt x="1466144" y="463474"/>
                  </a:lnTo>
                </a:path>
              </a:pathLst>
            </a:custGeom>
            <a:ln w="40651" cap="flat">
              <a:solidFill>
                <a:srgbClr val="BEBEBE">
                  <a:alpha val="69803"/>
                </a:srgbClr>
              </a:solidFill>
              <a:prstDash val="solid"/>
              <a:round/>
            </a:ln>
          </p:spPr>
          <p:txBody>
            <a:bodyPr/>
            <a:lstStyle/>
            <a:p>
              <a:endParaRPr/>
            </a:p>
          </p:txBody>
        </p:sp>
        <p:sp>
          <p:nvSpPr>
            <p:cNvPr id="514" name="pl514"/>
            <p:cNvSpPr/>
            <p:nvPr/>
          </p:nvSpPr>
          <p:spPr>
            <a:xfrm>
              <a:off x="7534959" y="2596303"/>
              <a:ext cx="1466144" cy="463474"/>
            </a:xfrm>
            <a:custGeom>
              <a:avLst/>
              <a:gdLst/>
              <a:ahLst/>
              <a:cxnLst/>
              <a:rect l="0" t="0" r="0" b="0"/>
              <a:pathLst>
                <a:path w="1466144" h="463474">
                  <a:moveTo>
                    <a:pt x="0" y="0"/>
                  </a:moveTo>
                  <a:lnTo>
                    <a:pt x="209449" y="111233"/>
                  </a:lnTo>
                  <a:lnTo>
                    <a:pt x="418898" y="352240"/>
                  </a:lnTo>
                  <a:lnTo>
                    <a:pt x="628347" y="333701"/>
                  </a:lnTo>
                  <a:lnTo>
                    <a:pt x="837796" y="333701"/>
                  </a:lnTo>
                  <a:lnTo>
                    <a:pt x="1047245" y="444935"/>
                  </a:lnTo>
                  <a:lnTo>
                    <a:pt x="1256695" y="463474"/>
                  </a:lnTo>
                  <a:lnTo>
                    <a:pt x="1466144" y="463474"/>
                  </a:lnTo>
                </a:path>
              </a:pathLst>
            </a:custGeom>
            <a:ln w="35231" cap="flat">
              <a:solidFill>
                <a:srgbClr val="BEBEBE">
                  <a:alpha val="69803"/>
                </a:srgbClr>
              </a:solidFill>
              <a:prstDash val="solid"/>
              <a:round/>
            </a:ln>
          </p:spPr>
          <p:txBody>
            <a:bodyPr/>
            <a:lstStyle/>
            <a:p>
              <a:endParaRPr/>
            </a:p>
          </p:txBody>
        </p:sp>
        <p:sp>
          <p:nvSpPr>
            <p:cNvPr id="515" name="pl515"/>
            <p:cNvSpPr/>
            <p:nvPr/>
          </p:nvSpPr>
          <p:spPr>
            <a:xfrm>
              <a:off x="7534959" y="2707537"/>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516" name="pl516"/>
            <p:cNvSpPr/>
            <p:nvPr/>
          </p:nvSpPr>
          <p:spPr>
            <a:xfrm>
              <a:off x="7534959" y="2596303"/>
              <a:ext cx="1466144" cy="463474"/>
            </a:xfrm>
            <a:custGeom>
              <a:avLst/>
              <a:gdLst/>
              <a:ahLst/>
              <a:cxnLst/>
              <a:rect l="0" t="0" r="0" b="0"/>
              <a:pathLst>
                <a:path w="1466144" h="463474">
                  <a:moveTo>
                    <a:pt x="0" y="0"/>
                  </a:moveTo>
                  <a:lnTo>
                    <a:pt x="209449" y="111233"/>
                  </a:lnTo>
                  <a:lnTo>
                    <a:pt x="418898" y="352240"/>
                  </a:lnTo>
                  <a:lnTo>
                    <a:pt x="628347" y="333701"/>
                  </a:lnTo>
                  <a:lnTo>
                    <a:pt x="837796" y="333701"/>
                  </a:lnTo>
                  <a:lnTo>
                    <a:pt x="1047245" y="444935"/>
                  </a:lnTo>
                  <a:lnTo>
                    <a:pt x="1256695" y="463474"/>
                  </a:lnTo>
                  <a:lnTo>
                    <a:pt x="1466144" y="463474"/>
                  </a:lnTo>
                </a:path>
              </a:pathLst>
            </a:custGeom>
            <a:ln w="40651" cap="flat">
              <a:solidFill>
                <a:srgbClr val="000000">
                  <a:alpha val="100000"/>
                </a:srgbClr>
              </a:solidFill>
              <a:prstDash val="solid"/>
              <a:round/>
            </a:ln>
          </p:spPr>
          <p:txBody>
            <a:bodyPr/>
            <a:lstStyle/>
            <a:p>
              <a:endParaRPr/>
            </a:p>
          </p:txBody>
        </p:sp>
        <p:sp>
          <p:nvSpPr>
            <p:cNvPr id="517" name="pl517"/>
            <p:cNvSpPr/>
            <p:nvPr/>
          </p:nvSpPr>
          <p:spPr>
            <a:xfrm>
              <a:off x="7534959" y="2596303"/>
              <a:ext cx="1466144" cy="463474"/>
            </a:xfrm>
            <a:custGeom>
              <a:avLst/>
              <a:gdLst/>
              <a:ahLst/>
              <a:cxnLst/>
              <a:rect l="0" t="0" r="0" b="0"/>
              <a:pathLst>
                <a:path w="1466144" h="463474">
                  <a:moveTo>
                    <a:pt x="0" y="0"/>
                  </a:moveTo>
                  <a:lnTo>
                    <a:pt x="209449" y="111233"/>
                  </a:lnTo>
                  <a:lnTo>
                    <a:pt x="418898" y="352240"/>
                  </a:lnTo>
                  <a:lnTo>
                    <a:pt x="628347" y="333701"/>
                  </a:lnTo>
                  <a:lnTo>
                    <a:pt x="837796" y="333701"/>
                  </a:lnTo>
                  <a:lnTo>
                    <a:pt x="1047245" y="444935"/>
                  </a:lnTo>
                  <a:lnTo>
                    <a:pt x="1256695" y="463474"/>
                  </a:lnTo>
                  <a:lnTo>
                    <a:pt x="1466144" y="463474"/>
                  </a:lnTo>
                </a:path>
              </a:pathLst>
            </a:custGeom>
            <a:ln w="35231" cap="flat">
              <a:solidFill>
                <a:srgbClr val="80BD41">
                  <a:alpha val="100000"/>
                </a:srgbClr>
              </a:solidFill>
              <a:prstDash val="solid"/>
              <a:round/>
            </a:ln>
          </p:spPr>
          <p:txBody>
            <a:bodyPr/>
            <a:lstStyle/>
            <a:p>
              <a:endParaRPr/>
            </a:p>
          </p:txBody>
        </p:sp>
        <p:sp>
          <p:nvSpPr>
            <p:cNvPr id="518" name="pl518"/>
            <p:cNvSpPr/>
            <p:nvPr/>
          </p:nvSpPr>
          <p:spPr>
            <a:xfrm>
              <a:off x="7461652" y="270753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19" name="tx519"/>
            <p:cNvSpPr/>
            <p:nvPr/>
          </p:nvSpPr>
          <p:spPr>
            <a:xfrm>
              <a:off x="7504814" y="24161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20" name="tx520"/>
            <p:cNvSpPr/>
            <p:nvPr/>
          </p:nvSpPr>
          <p:spPr>
            <a:xfrm>
              <a:off x="7714263" y="25274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1" name="tx521"/>
            <p:cNvSpPr/>
            <p:nvPr/>
          </p:nvSpPr>
          <p:spPr>
            <a:xfrm>
              <a:off x="7875518" y="276837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22" name="tx522"/>
            <p:cNvSpPr/>
            <p:nvPr/>
          </p:nvSpPr>
          <p:spPr>
            <a:xfrm>
              <a:off x="8084967" y="27512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23" name="tx523"/>
            <p:cNvSpPr/>
            <p:nvPr/>
          </p:nvSpPr>
          <p:spPr>
            <a:xfrm>
              <a:off x="8294416" y="27512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24" name="tx524"/>
            <p:cNvSpPr/>
            <p:nvPr/>
          </p:nvSpPr>
          <p:spPr>
            <a:xfrm>
              <a:off x="8503865" y="286112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25" name="tx525"/>
            <p:cNvSpPr/>
            <p:nvPr/>
          </p:nvSpPr>
          <p:spPr>
            <a:xfrm>
              <a:off x="8713315" y="287966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26" name="tx526"/>
            <p:cNvSpPr/>
            <p:nvPr/>
          </p:nvSpPr>
          <p:spPr>
            <a:xfrm>
              <a:off x="8922764" y="2879661"/>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27" name="rc527"/>
            <p:cNvSpPr/>
            <p:nvPr/>
          </p:nvSpPr>
          <p:spPr>
            <a:xfrm>
              <a:off x="7461652" y="3483272"/>
              <a:ext cx="1612758" cy="1019644"/>
            </a:xfrm>
            <a:prstGeom prst="rect">
              <a:avLst/>
            </a:prstGeom>
            <a:solidFill>
              <a:srgbClr val="EBEBEB">
                <a:alpha val="100000"/>
              </a:srgbClr>
            </a:solidFill>
          </p:spPr>
          <p:txBody>
            <a:bodyPr/>
            <a:lstStyle/>
            <a:p>
              <a:endParaRPr/>
            </a:p>
          </p:txBody>
        </p:sp>
        <p:sp>
          <p:nvSpPr>
            <p:cNvPr id="528" name="pl528"/>
            <p:cNvSpPr/>
            <p:nvPr/>
          </p:nvSpPr>
          <p:spPr>
            <a:xfrm>
              <a:off x="7461652" y="424337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29" name="pl529"/>
            <p:cNvSpPr/>
            <p:nvPr/>
          </p:nvSpPr>
          <p:spPr>
            <a:xfrm>
              <a:off x="7461652" y="37798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0" name="pl530"/>
            <p:cNvSpPr/>
            <p:nvPr/>
          </p:nvSpPr>
          <p:spPr>
            <a:xfrm>
              <a:off x="7461652" y="447510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7461652" y="40116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7461652" y="354815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5" name="pl535"/>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6" name="pl536"/>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4959"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542" name="pl542"/>
            <p:cNvSpPr/>
            <p:nvPr/>
          </p:nvSpPr>
          <p:spPr>
            <a:xfrm>
              <a:off x="7534959" y="4011634"/>
              <a:ext cx="1466144" cy="407857"/>
            </a:xfrm>
            <a:custGeom>
              <a:avLst/>
              <a:gdLst/>
              <a:ahLst/>
              <a:cxnLst/>
              <a:rect l="0" t="0" r="0" b="0"/>
              <a:pathLst>
                <a:path w="1466144" h="407857">
                  <a:moveTo>
                    <a:pt x="0" y="37077"/>
                  </a:moveTo>
                  <a:lnTo>
                    <a:pt x="209449" y="0"/>
                  </a:lnTo>
                  <a:lnTo>
                    <a:pt x="418898" y="18538"/>
                  </a:lnTo>
                  <a:lnTo>
                    <a:pt x="628347" y="37077"/>
                  </a:lnTo>
                  <a:lnTo>
                    <a:pt x="837796" y="55616"/>
                  </a:lnTo>
                  <a:lnTo>
                    <a:pt x="1047245" y="166850"/>
                  </a:lnTo>
                  <a:lnTo>
                    <a:pt x="1256695" y="407857"/>
                  </a:lnTo>
                  <a:lnTo>
                    <a:pt x="1466144" y="407857"/>
                  </a:lnTo>
                </a:path>
              </a:pathLst>
            </a:custGeom>
            <a:ln w="40651" cap="flat">
              <a:solidFill>
                <a:srgbClr val="BEBEBE">
                  <a:alpha val="69803"/>
                </a:srgbClr>
              </a:solidFill>
              <a:prstDash val="solid"/>
              <a:round/>
            </a:ln>
          </p:spPr>
          <p:txBody>
            <a:bodyPr/>
            <a:lstStyle/>
            <a:p>
              <a:endParaRPr/>
            </a:p>
          </p:txBody>
        </p:sp>
        <p:sp>
          <p:nvSpPr>
            <p:cNvPr id="543" name="pl543"/>
            <p:cNvSpPr/>
            <p:nvPr/>
          </p:nvSpPr>
          <p:spPr>
            <a:xfrm>
              <a:off x="7534959" y="4011634"/>
              <a:ext cx="1466144" cy="407857"/>
            </a:xfrm>
            <a:custGeom>
              <a:avLst/>
              <a:gdLst/>
              <a:ahLst/>
              <a:cxnLst/>
              <a:rect l="0" t="0" r="0" b="0"/>
              <a:pathLst>
                <a:path w="1466144" h="407857">
                  <a:moveTo>
                    <a:pt x="0" y="37077"/>
                  </a:moveTo>
                  <a:lnTo>
                    <a:pt x="209449" y="0"/>
                  </a:lnTo>
                  <a:lnTo>
                    <a:pt x="418898" y="18538"/>
                  </a:lnTo>
                  <a:lnTo>
                    <a:pt x="628347" y="37077"/>
                  </a:lnTo>
                  <a:lnTo>
                    <a:pt x="837796" y="55616"/>
                  </a:lnTo>
                  <a:lnTo>
                    <a:pt x="1047245" y="166850"/>
                  </a:lnTo>
                  <a:lnTo>
                    <a:pt x="1256695" y="407857"/>
                  </a:lnTo>
                  <a:lnTo>
                    <a:pt x="1466144" y="407857"/>
                  </a:lnTo>
                </a:path>
              </a:pathLst>
            </a:custGeom>
            <a:ln w="35231" cap="flat">
              <a:solidFill>
                <a:srgbClr val="BEBEBE">
                  <a:alpha val="69803"/>
                </a:srgbClr>
              </a:solidFill>
              <a:prstDash val="solid"/>
              <a:round/>
            </a:ln>
          </p:spPr>
          <p:txBody>
            <a:bodyPr/>
            <a:lstStyle/>
            <a:p>
              <a:endParaRPr/>
            </a:p>
          </p:txBody>
        </p:sp>
        <p:sp>
          <p:nvSpPr>
            <p:cNvPr id="544" name="pl544"/>
            <p:cNvSpPr/>
            <p:nvPr/>
          </p:nvSpPr>
          <p:spPr>
            <a:xfrm>
              <a:off x="7534959" y="4011634"/>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545" name="pl545"/>
            <p:cNvSpPr/>
            <p:nvPr/>
          </p:nvSpPr>
          <p:spPr>
            <a:xfrm>
              <a:off x="7534959" y="4011634"/>
              <a:ext cx="1466144" cy="407857"/>
            </a:xfrm>
            <a:custGeom>
              <a:avLst/>
              <a:gdLst/>
              <a:ahLst/>
              <a:cxnLst/>
              <a:rect l="0" t="0" r="0" b="0"/>
              <a:pathLst>
                <a:path w="1466144" h="407857">
                  <a:moveTo>
                    <a:pt x="0" y="37077"/>
                  </a:moveTo>
                  <a:lnTo>
                    <a:pt x="209449" y="0"/>
                  </a:lnTo>
                  <a:lnTo>
                    <a:pt x="418898" y="18538"/>
                  </a:lnTo>
                  <a:lnTo>
                    <a:pt x="628347" y="37077"/>
                  </a:lnTo>
                  <a:lnTo>
                    <a:pt x="837796" y="55616"/>
                  </a:lnTo>
                  <a:lnTo>
                    <a:pt x="1047245" y="166850"/>
                  </a:lnTo>
                  <a:lnTo>
                    <a:pt x="1256695" y="407857"/>
                  </a:lnTo>
                  <a:lnTo>
                    <a:pt x="1466144" y="407857"/>
                  </a:lnTo>
                </a:path>
              </a:pathLst>
            </a:custGeom>
            <a:ln w="40651" cap="flat">
              <a:solidFill>
                <a:srgbClr val="000000">
                  <a:alpha val="100000"/>
                </a:srgbClr>
              </a:solidFill>
              <a:prstDash val="solid"/>
              <a:round/>
            </a:ln>
          </p:spPr>
          <p:txBody>
            <a:bodyPr/>
            <a:lstStyle/>
            <a:p>
              <a:endParaRPr/>
            </a:p>
          </p:txBody>
        </p:sp>
        <p:sp>
          <p:nvSpPr>
            <p:cNvPr id="546" name="pl546"/>
            <p:cNvSpPr/>
            <p:nvPr/>
          </p:nvSpPr>
          <p:spPr>
            <a:xfrm>
              <a:off x="7534959" y="4011634"/>
              <a:ext cx="1466144" cy="407857"/>
            </a:xfrm>
            <a:custGeom>
              <a:avLst/>
              <a:gdLst/>
              <a:ahLst/>
              <a:cxnLst/>
              <a:rect l="0" t="0" r="0" b="0"/>
              <a:pathLst>
                <a:path w="1466144" h="407857">
                  <a:moveTo>
                    <a:pt x="0" y="37077"/>
                  </a:moveTo>
                  <a:lnTo>
                    <a:pt x="209449" y="0"/>
                  </a:lnTo>
                  <a:lnTo>
                    <a:pt x="418898" y="18538"/>
                  </a:lnTo>
                  <a:lnTo>
                    <a:pt x="628347" y="37077"/>
                  </a:lnTo>
                  <a:lnTo>
                    <a:pt x="837796" y="55616"/>
                  </a:lnTo>
                  <a:lnTo>
                    <a:pt x="1047245" y="166850"/>
                  </a:lnTo>
                  <a:lnTo>
                    <a:pt x="1256695" y="407857"/>
                  </a:lnTo>
                  <a:lnTo>
                    <a:pt x="1466144" y="407857"/>
                  </a:lnTo>
                </a:path>
              </a:pathLst>
            </a:custGeom>
            <a:ln w="35231" cap="flat">
              <a:solidFill>
                <a:srgbClr val="80BD41">
                  <a:alpha val="100000"/>
                </a:srgbClr>
              </a:solidFill>
              <a:prstDash val="solid"/>
              <a:round/>
            </a:ln>
          </p:spPr>
          <p:txBody>
            <a:bodyPr/>
            <a:lstStyle/>
            <a:p>
              <a:endParaRPr/>
            </a:p>
          </p:txBody>
        </p:sp>
        <p:sp>
          <p:nvSpPr>
            <p:cNvPr id="547" name="pl547"/>
            <p:cNvSpPr/>
            <p:nvPr/>
          </p:nvSpPr>
          <p:spPr>
            <a:xfrm>
              <a:off x="7461652" y="4011634"/>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48" name="tx548"/>
            <p:cNvSpPr/>
            <p:nvPr/>
          </p:nvSpPr>
          <p:spPr>
            <a:xfrm>
              <a:off x="7486764" y="38699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9" name="tx549"/>
            <p:cNvSpPr/>
            <p:nvPr/>
          </p:nvSpPr>
          <p:spPr>
            <a:xfrm>
              <a:off x="7714263" y="38315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0" name="tx550"/>
            <p:cNvSpPr/>
            <p:nvPr/>
          </p:nvSpPr>
          <p:spPr>
            <a:xfrm>
              <a:off x="7905663" y="38513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1" name="tx551"/>
            <p:cNvSpPr/>
            <p:nvPr/>
          </p:nvSpPr>
          <p:spPr>
            <a:xfrm>
              <a:off x="8115112" y="38699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52" name="tx552"/>
            <p:cNvSpPr/>
            <p:nvPr/>
          </p:nvSpPr>
          <p:spPr>
            <a:xfrm>
              <a:off x="8324561" y="388708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3" name="tx553"/>
            <p:cNvSpPr/>
            <p:nvPr/>
          </p:nvSpPr>
          <p:spPr>
            <a:xfrm>
              <a:off x="8534010" y="39983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54" name="tx554"/>
            <p:cNvSpPr/>
            <p:nvPr/>
          </p:nvSpPr>
          <p:spPr>
            <a:xfrm>
              <a:off x="8713315" y="424069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5" name="tx555"/>
            <p:cNvSpPr/>
            <p:nvPr/>
          </p:nvSpPr>
          <p:spPr>
            <a:xfrm>
              <a:off x="8922764" y="424069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6" name="rc556"/>
            <p:cNvSpPr/>
            <p:nvPr/>
          </p:nvSpPr>
          <p:spPr>
            <a:xfrm>
              <a:off x="7461652" y="4787368"/>
              <a:ext cx="1612758" cy="1019644"/>
            </a:xfrm>
            <a:prstGeom prst="rect">
              <a:avLst/>
            </a:prstGeom>
            <a:solidFill>
              <a:srgbClr val="EBEBEB">
                <a:alpha val="100000"/>
              </a:srgbClr>
            </a:solidFill>
          </p:spPr>
          <p:txBody>
            <a:bodyPr/>
            <a:lstStyle/>
            <a:p>
              <a:endParaRPr/>
            </a:p>
          </p:txBody>
        </p:sp>
        <p:sp>
          <p:nvSpPr>
            <p:cNvPr id="557" name="pl557"/>
            <p:cNvSpPr/>
            <p:nvPr/>
          </p:nvSpPr>
          <p:spPr>
            <a:xfrm>
              <a:off x="7461652" y="554746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8" name="pl558"/>
            <p:cNvSpPr/>
            <p:nvPr/>
          </p:nvSpPr>
          <p:spPr>
            <a:xfrm>
              <a:off x="7461652" y="508399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59" name="pl559"/>
            <p:cNvSpPr/>
            <p:nvPr/>
          </p:nvSpPr>
          <p:spPr>
            <a:xfrm>
              <a:off x="7461652" y="577920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7461652" y="53157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7461652" y="485225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7" name="pl56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534959"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BEBEBE">
                  <a:alpha val="69803"/>
                </a:srgbClr>
              </a:solidFill>
              <a:prstDash val="solid"/>
              <a:round/>
            </a:ln>
          </p:spPr>
          <p:txBody>
            <a:bodyPr/>
            <a:lstStyle/>
            <a:p>
              <a:endParaRPr/>
            </a:p>
          </p:txBody>
        </p:sp>
        <p:sp>
          <p:nvSpPr>
            <p:cNvPr id="571" name="pl571"/>
            <p:cNvSpPr/>
            <p:nvPr/>
          </p:nvSpPr>
          <p:spPr>
            <a:xfrm>
              <a:off x="7534959" y="5260113"/>
              <a:ext cx="1466144" cy="166850"/>
            </a:xfrm>
            <a:custGeom>
              <a:avLst/>
              <a:gdLst/>
              <a:ahLst/>
              <a:cxnLst/>
              <a:rect l="0" t="0" r="0" b="0"/>
              <a:pathLst>
                <a:path w="1466144" h="166850">
                  <a:moveTo>
                    <a:pt x="0" y="18538"/>
                  </a:moveTo>
                  <a:lnTo>
                    <a:pt x="209449" y="55616"/>
                  </a:lnTo>
                  <a:lnTo>
                    <a:pt x="418898" y="74155"/>
                  </a:lnTo>
                  <a:lnTo>
                    <a:pt x="628347" y="18538"/>
                  </a:lnTo>
                  <a:lnTo>
                    <a:pt x="837796" y="0"/>
                  </a:lnTo>
                  <a:lnTo>
                    <a:pt x="1047245" y="0"/>
                  </a:lnTo>
                  <a:lnTo>
                    <a:pt x="1256695" y="166850"/>
                  </a:lnTo>
                  <a:lnTo>
                    <a:pt x="1466144" y="18538"/>
                  </a:lnTo>
                </a:path>
              </a:pathLst>
            </a:custGeom>
            <a:ln w="40651" cap="flat">
              <a:solidFill>
                <a:srgbClr val="BEBEBE">
                  <a:alpha val="69803"/>
                </a:srgbClr>
              </a:solidFill>
              <a:prstDash val="solid"/>
              <a:round/>
            </a:ln>
          </p:spPr>
          <p:txBody>
            <a:bodyPr/>
            <a:lstStyle/>
            <a:p>
              <a:endParaRPr/>
            </a:p>
          </p:txBody>
        </p:sp>
        <p:sp>
          <p:nvSpPr>
            <p:cNvPr id="572" name="pl572"/>
            <p:cNvSpPr/>
            <p:nvPr/>
          </p:nvSpPr>
          <p:spPr>
            <a:xfrm>
              <a:off x="7534959" y="5260113"/>
              <a:ext cx="1466144" cy="166850"/>
            </a:xfrm>
            <a:custGeom>
              <a:avLst/>
              <a:gdLst/>
              <a:ahLst/>
              <a:cxnLst/>
              <a:rect l="0" t="0" r="0" b="0"/>
              <a:pathLst>
                <a:path w="1466144" h="166850">
                  <a:moveTo>
                    <a:pt x="0" y="18538"/>
                  </a:moveTo>
                  <a:lnTo>
                    <a:pt x="209449" y="55616"/>
                  </a:lnTo>
                  <a:lnTo>
                    <a:pt x="418898" y="74155"/>
                  </a:lnTo>
                  <a:lnTo>
                    <a:pt x="628347" y="18538"/>
                  </a:lnTo>
                  <a:lnTo>
                    <a:pt x="837796" y="0"/>
                  </a:lnTo>
                  <a:lnTo>
                    <a:pt x="1047245" y="0"/>
                  </a:lnTo>
                  <a:lnTo>
                    <a:pt x="1256695" y="166850"/>
                  </a:lnTo>
                  <a:lnTo>
                    <a:pt x="1466144" y="18538"/>
                  </a:lnTo>
                </a:path>
              </a:pathLst>
            </a:custGeom>
            <a:ln w="35231" cap="flat">
              <a:solidFill>
                <a:srgbClr val="BEBEBE">
                  <a:alpha val="69803"/>
                </a:srgbClr>
              </a:solidFill>
              <a:prstDash val="solid"/>
              <a:round/>
            </a:ln>
          </p:spPr>
          <p:txBody>
            <a:bodyPr/>
            <a:lstStyle/>
            <a:p>
              <a:endParaRPr/>
            </a:p>
          </p:txBody>
        </p:sp>
        <p:sp>
          <p:nvSpPr>
            <p:cNvPr id="573" name="pl573"/>
            <p:cNvSpPr/>
            <p:nvPr/>
          </p:nvSpPr>
          <p:spPr>
            <a:xfrm>
              <a:off x="7534959" y="5315730"/>
              <a:ext cx="1466144" cy="111233"/>
            </a:xfrm>
            <a:custGeom>
              <a:avLst/>
              <a:gdLst/>
              <a:ahLst/>
              <a:cxnLst/>
              <a:rect l="0" t="0" r="0" b="0"/>
              <a:pathLst>
                <a:path w="1466144" h="111233">
                  <a:moveTo>
                    <a:pt x="0" y="18538"/>
                  </a:moveTo>
                  <a:lnTo>
                    <a:pt x="209449" y="0"/>
                  </a:lnTo>
                  <a:lnTo>
                    <a:pt x="418898" y="74155"/>
                  </a:lnTo>
                  <a:lnTo>
                    <a:pt x="628347" y="74155"/>
                  </a:lnTo>
                  <a:lnTo>
                    <a:pt x="837796" y="55616"/>
                  </a:lnTo>
                  <a:lnTo>
                    <a:pt x="1047245" y="55616"/>
                  </a:lnTo>
                  <a:lnTo>
                    <a:pt x="1256695" y="111233"/>
                  </a:lnTo>
                  <a:lnTo>
                    <a:pt x="1466144" y="92694"/>
                  </a:lnTo>
                </a:path>
              </a:pathLst>
            </a:custGeom>
            <a:ln w="20325" cap="flat">
              <a:solidFill>
                <a:srgbClr val="6B6B6B">
                  <a:alpha val="100000"/>
                </a:srgbClr>
              </a:solidFill>
              <a:prstDash val="solid"/>
              <a:round/>
            </a:ln>
          </p:spPr>
          <p:txBody>
            <a:bodyPr/>
            <a:lstStyle/>
            <a:p>
              <a:endParaRPr/>
            </a:p>
          </p:txBody>
        </p:sp>
        <p:sp>
          <p:nvSpPr>
            <p:cNvPr id="574" name="pl574"/>
            <p:cNvSpPr/>
            <p:nvPr/>
          </p:nvSpPr>
          <p:spPr>
            <a:xfrm>
              <a:off x="7534959" y="5260113"/>
              <a:ext cx="1466144" cy="166850"/>
            </a:xfrm>
            <a:custGeom>
              <a:avLst/>
              <a:gdLst/>
              <a:ahLst/>
              <a:cxnLst/>
              <a:rect l="0" t="0" r="0" b="0"/>
              <a:pathLst>
                <a:path w="1466144" h="166850">
                  <a:moveTo>
                    <a:pt x="0" y="18538"/>
                  </a:moveTo>
                  <a:lnTo>
                    <a:pt x="209449" y="55616"/>
                  </a:lnTo>
                  <a:lnTo>
                    <a:pt x="418898" y="74155"/>
                  </a:lnTo>
                  <a:lnTo>
                    <a:pt x="628347" y="18538"/>
                  </a:lnTo>
                  <a:lnTo>
                    <a:pt x="837796" y="0"/>
                  </a:lnTo>
                  <a:lnTo>
                    <a:pt x="1047245" y="0"/>
                  </a:lnTo>
                  <a:lnTo>
                    <a:pt x="1256695" y="166850"/>
                  </a:lnTo>
                  <a:lnTo>
                    <a:pt x="1466144" y="18538"/>
                  </a:lnTo>
                </a:path>
              </a:pathLst>
            </a:custGeom>
            <a:ln w="40651" cap="flat">
              <a:solidFill>
                <a:srgbClr val="000000">
                  <a:alpha val="100000"/>
                </a:srgbClr>
              </a:solidFill>
              <a:prstDash val="solid"/>
              <a:round/>
            </a:ln>
          </p:spPr>
          <p:txBody>
            <a:bodyPr/>
            <a:lstStyle/>
            <a:p>
              <a:endParaRPr/>
            </a:p>
          </p:txBody>
        </p:sp>
        <p:sp>
          <p:nvSpPr>
            <p:cNvPr id="575" name="pl575"/>
            <p:cNvSpPr/>
            <p:nvPr/>
          </p:nvSpPr>
          <p:spPr>
            <a:xfrm>
              <a:off x="7534959" y="5260113"/>
              <a:ext cx="1466144" cy="166850"/>
            </a:xfrm>
            <a:custGeom>
              <a:avLst/>
              <a:gdLst/>
              <a:ahLst/>
              <a:cxnLst/>
              <a:rect l="0" t="0" r="0" b="0"/>
              <a:pathLst>
                <a:path w="1466144" h="166850">
                  <a:moveTo>
                    <a:pt x="0" y="18538"/>
                  </a:moveTo>
                  <a:lnTo>
                    <a:pt x="209449" y="55616"/>
                  </a:lnTo>
                  <a:lnTo>
                    <a:pt x="418898" y="74155"/>
                  </a:lnTo>
                  <a:lnTo>
                    <a:pt x="628347" y="18538"/>
                  </a:lnTo>
                  <a:lnTo>
                    <a:pt x="837796" y="0"/>
                  </a:lnTo>
                  <a:lnTo>
                    <a:pt x="1047245" y="0"/>
                  </a:lnTo>
                  <a:lnTo>
                    <a:pt x="1256695" y="166850"/>
                  </a:lnTo>
                  <a:lnTo>
                    <a:pt x="1466144" y="18538"/>
                  </a:lnTo>
                </a:path>
              </a:pathLst>
            </a:custGeom>
            <a:ln w="35231" cap="flat">
              <a:solidFill>
                <a:srgbClr val="80BD41">
                  <a:alpha val="100000"/>
                </a:srgbClr>
              </a:solidFill>
              <a:prstDash val="solid"/>
              <a:round/>
            </a:ln>
          </p:spPr>
          <p:txBody>
            <a:bodyPr/>
            <a:lstStyle/>
            <a:p>
              <a:endParaRPr/>
            </a:p>
          </p:txBody>
        </p:sp>
        <p:sp>
          <p:nvSpPr>
            <p:cNvPr id="576" name="pl576"/>
            <p:cNvSpPr/>
            <p:nvPr/>
          </p:nvSpPr>
          <p:spPr>
            <a:xfrm>
              <a:off x="7461652" y="5315730"/>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77" name="tx577"/>
            <p:cNvSpPr/>
            <p:nvPr/>
          </p:nvSpPr>
          <p:spPr>
            <a:xfrm>
              <a:off x="7504814" y="50998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78" name="tx578"/>
            <p:cNvSpPr/>
            <p:nvPr/>
          </p:nvSpPr>
          <p:spPr>
            <a:xfrm>
              <a:off x="7714263" y="51356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9" name="tx579"/>
            <p:cNvSpPr/>
            <p:nvPr/>
          </p:nvSpPr>
          <p:spPr>
            <a:xfrm>
              <a:off x="7905663" y="515547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0" name="tx580"/>
            <p:cNvSpPr/>
            <p:nvPr/>
          </p:nvSpPr>
          <p:spPr>
            <a:xfrm>
              <a:off x="8133162" y="50998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1" name="tx581"/>
            <p:cNvSpPr/>
            <p:nvPr/>
          </p:nvSpPr>
          <p:spPr>
            <a:xfrm>
              <a:off x="8342611" y="50799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2" name="tx582"/>
            <p:cNvSpPr/>
            <p:nvPr/>
          </p:nvSpPr>
          <p:spPr>
            <a:xfrm>
              <a:off x="8552060" y="50799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3" name="tx583"/>
            <p:cNvSpPr/>
            <p:nvPr/>
          </p:nvSpPr>
          <p:spPr>
            <a:xfrm>
              <a:off x="8743459" y="52468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84" name="tx584"/>
            <p:cNvSpPr/>
            <p:nvPr/>
          </p:nvSpPr>
          <p:spPr>
            <a:xfrm>
              <a:off x="8970958" y="509985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85" name="tx585"/>
            <p:cNvSpPr/>
            <p:nvPr/>
          </p:nvSpPr>
          <p:spPr>
            <a:xfrm>
              <a:off x="1377112" y="4637209"/>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586" name="tx586"/>
            <p:cNvSpPr/>
            <p:nvPr/>
          </p:nvSpPr>
          <p:spPr>
            <a:xfrm>
              <a:off x="2984972" y="4616417"/>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587" name="tx587"/>
            <p:cNvSpPr/>
            <p:nvPr/>
          </p:nvSpPr>
          <p:spPr>
            <a:xfrm>
              <a:off x="4720143" y="4616417"/>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588" name="tx588"/>
            <p:cNvSpPr/>
            <p:nvPr/>
          </p:nvSpPr>
          <p:spPr>
            <a:xfrm>
              <a:off x="6247184" y="4638627"/>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Turkmenistan</a:t>
              </a:r>
            </a:p>
          </p:txBody>
        </p:sp>
        <p:sp>
          <p:nvSpPr>
            <p:cNvPr id="589" name="tx589"/>
            <p:cNvSpPr/>
            <p:nvPr/>
          </p:nvSpPr>
          <p:spPr>
            <a:xfrm>
              <a:off x="7991605" y="4638573"/>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Uzbekistan</a:t>
              </a:r>
            </a:p>
          </p:txBody>
        </p:sp>
        <p:sp>
          <p:nvSpPr>
            <p:cNvPr id="590" name="tx590"/>
            <p:cNvSpPr/>
            <p:nvPr/>
          </p:nvSpPr>
          <p:spPr>
            <a:xfrm>
              <a:off x="1262242" y="3312321"/>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591" name="tx591"/>
            <p:cNvSpPr/>
            <p:nvPr/>
          </p:nvSpPr>
          <p:spPr>
            <a:xfrm>
              <a:off x="3009774" y="333453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592" name="tx592"/>
            <p:cNvSpPr/>
            <p:nvPr/>
          </p:nvSpPr>
          <p:spPr>
            <a:xfrm>
              <a:off x="4605109" y="3312321"/>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593" name="tx593"/>
            <p:cNvSpPr/>
            <p:nvPr/>
          </p:nvSpPr>
          <p:spPr>
            <a:xfrm>
              <a:off x="6160144" y="3334531"/>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594" name="tx594"/>
            <p:cNvSpPr/>
            <p:nvPr/>
          </p:nvSpPr>
          <p:spPr>
            <a:xfrm>
              <a:off x="8044402" y="3334531"/>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595" name="tx595"/>
            <p:cNvSpPr/>
            <p:nvPr/>
          </p:nvSpPr>
          <p:spPr>
            <a:xfrm>
              <a:off x="1333620" y="2008225"/>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596" name="tx596"/>
            <p:cNvSpPr/>
            <p:nvPr/>
          </p:nvSpPr>
          <p:spPr>
            <a:xfrm>
              <a:off x="3040852" y="2029016"/>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597" name="tx597"/>
            <p:cNvSpPr/>
            <p:nvPr/>
          </p:nvSpPr>
          <p:spPr>
            <a:xfrm>
              <a:off x="4704536" y="200686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598" name="tx598"/>
            <p:cNvSpPr/>
            <p:nvPr/>
          </p:nvSpPr>
          <p:spPr>
            <a:xfrm>
              <a:off x="6402436" y="2029016"/>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599" name="tx599"/>
            <p:cNvSpPr/>
            <p:nvPr/>
          </p:nvSpPr>
          <p:spPr>
            <a:xfrm>
              <a:off x="7976025" y="2030435"/>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00" name="tx600"/>
            <p:cNvSpPr/>
            <p:nvPr/>
          </p:nvSpPr>
          <p:spPr>
            <a:xfrm>
              <a:off x="1352228" y="726339"/>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601" name="tx601"/>
            <p:cNvSpPr/>
            <p:nvPr/>
          </p:nvSpPr>
          <p:spPr>
            <a:xfrm>
              <a:off x="3012912"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602" name="tx602"/>
            <p:cNvSpPr/>
            <p:nvPr/>
          </p:nvSpPr>
          <p:spPr>
            <a:xfrm>
              <a:off x="4639297"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03" name="tx603"/>
            <p:cNvSpPr/>
            <p:nvPr/>
          </p:nvSpPr>
          <p:spPr>
            <a:xfrm>
              <a:off x="6396215" y="726339"/>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604" name="tx604"/>
            <p:cNvSpPr/>
            <p:nvPr/>
          </p:nvSpPr>
          <p:spPr>
            <a:xfrm>
              <a:off x="7659163" y="70412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605" name="pl60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6" name="pl60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7" name="pl60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8" name="pl60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09" name="pl60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0" name="pl61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1" name="pl61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2" name="pl61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3" name="tx61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14" name="tx61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15" name="tx61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16" name="tx61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17" name="tx61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18" name="tx61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19" name="tx61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20" name="tx62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21" name="pl62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pl62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3" name="pl62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4" name="pl62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5" name="pl62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6" name="pl62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7" name="pl62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8" name="pl62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9" name="tx62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0" name="tx63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31" name="tx63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32" name="tx63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33" name="tx63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34" name="tx63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35" name="tx63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36" name="tx63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7" name="pl63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pl63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9" name="pl63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0" name="pl64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1" name="pl64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2" name="pl64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3" name="pl64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4" name="pl64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5" name="tx64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46" name="tx64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7" name="tx64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8" name="tx64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9" name="tx64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0" name="tx65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1" name="tx65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52" name="tx65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53" name="pl65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pl65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5" name="pl65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6" name="pl65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7" name="pl65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8" name="pl65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9" name="pl65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0" name="pl66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1" name="tx66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2" name="tx66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3" name="tx66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4" name="tx66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5" name="tx66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6" name="tx66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7" name="tx66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8" name="tx66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9" name="pl66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pl67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1" name="pl67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2" name="pl67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3" name="pl67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4" name="pl67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5" name="pl67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6" name="pl67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7" name="tx67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8" name="tx67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9" name="tx67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0" name="tx68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1" name="tx68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82" name="tx68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83" name="tx68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84" name="tx68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85" name="tx685"/>
            <p:cNvSpPr/>
            <p:nvPr/>
          </p:nvSpPr>
          <p:spPr>
            <a:xfrm>
              <a:off x="508103" y="182522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86" name="tx686"/>
            <p:cNvSpPr/>
            <p:nvPr/>
          </p:nvSpPr>
          <p:spPr>
            <a:xfrm>
              <a:off x="607475" y="136174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87" name="tx687"/>
            <p:cNvSpPr/>
            <p:nvPr/>
          </p:nvSpPr>
          <p:spPr>
            <a:xfrm>
              <a:off x="545320" y="8982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88" name="pl688"/>
            <p:cNvSpPr/>
            <p:nvPr/>
          </p:nvSpPr>
          <p:spPr>
            <a:xfrm>
              <a:off x="697467" y="18669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89" name="pl689"/>
            <p:cNvSpPr/>
            <p:nvPr/>
          </p:nvSpPr>
          <p:spPr>
            <a:xfrm>
              <a:off x="697467" y="14034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0" name="pl690"/>
            <p:cNvSpPr/>
            <p:nvPr/>
          </p:nvSpPr>
          <p:spPr>
            <a:xfrm>
              <a:off x="697467" y="9399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1" name="tx691"/>
            <p:cNvSpPr/>
            <p:nvPr/>
          </p:nvSpPr>
          <p:spPr>
            <a:xfrm>
              <a:off x="508103" y="312932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2" name="tx692"/>
            <p:cNvSpPr/>
            <p:nvPr/>
          </p:nvSpPr>
          <p:spPr>
            <a:xfrm>
              <a:off x="607475" y="266584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a:off x="545320" y="22023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4" name="pl694"/>
            <p:cNvSpPr/>
            <p:nvPr/>
          </p:nvSpPr>
          <p:spPr>
            <a:xfrm>
              <a:off x="697467" y="31710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97467" y="270753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97467" y="22440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7" name="tx697"/>
            <p:cNvSpPr/>
            <p:nvPr/>
          </p:nvSpPr>
          <p:spPr>
            <a:xfrm>
              <a:off x="508103" y="443341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8" name="tx698"/>
            <p:cNvSpPr/>
            <p:nvPr/>
          </p:nvSpPr>
          <p:spPr>
            <a:xfrm>
              <a:off x="607475" y="396994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9" name="tx699"/>
            <p:cNvSpPr/>
            <p:nvPr/>
          </p:nvSpPr>
          <p:spPr>
            <a:xfrm>
              <a:off x="545320" y="350646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0" name="pl700"/>
            <p:cNvSpPr/>
            <p:nvPr/>
          </p:nvSpPr>
          <p:spPr>
            <a:xfrm>
              <a:off x="697467" y="447510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697467" y="40116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2" name="pl702"/>
            <p:cNvSpPr/>
            <p:nvPr/>
          </p:nvSpPr>
          <p:spPr>
            <a:xfrm>
              <a:off x="697467" y="35481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3" name="tx703"/>
            <p:cNvSpPr/>
            <p:nvPr/>
          </p:nvSpPr>
          <p:spPr>
            <a:xfrm>
              <a:off x="508103" y="573751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4" name="tx704"/>
            <p:cNvSpPr/>
            <p:nvPr/>
          </p:nvSpPr>
          <p:spPr>
            <a:xfrm>
              <a:off x="607475" y="527403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5" name="tx705"/>
            <p:cNvSpPr/>
            <p:nvPr/>
          </p:nvSpPr>
          <p:spPr>
            <a:xfrm>
              <a:off x="545320" y="481056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6" name="pl706"/>
            <p:cNvSpPr/>
            <p:nvPr/>
          </p:nvSpPr>
          <p:spPr>
            <a:xfrm>
              <a:off x="697467" y="57792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7" name="pl707"/>
            <p:cNvSpPr/>
            <p:nvPr/>
          </p:nvSpPr>
          <p:spPr>
            <a:xfrm>
              <a:off x="697467" y="53157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8" name="pl708"/>
            <p:cNvSpPr/>
            <p:nvPr/>
          </p:nvSpPr>
          <p:spPr>
            <a:xfrm>
              <a:off x="697467" y="48522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tx709"/>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10" name="tx710"/>
            <p:cNvSpPr/>
            <p:nvPr/>
          </p:nvSpPr>
          <p:spPr>
            <a:xfrm>
              <a:off x="732261" y="398022"/>
              <a:ext cx="56657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ECAR, 2018-2025</a:t>
              </a:r>
            </a:p>
          </p:txBody>
        </p:sp>
        <p:sp>
          <p:nvSpPr>
            <p:cNvPr id="711" name="tx71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2 of these 20 countries (Armenia and Uzbekistan). The largest increase in coverage was 5% points in Armenia from 92% in 2019 to 97% in 2025. Coverage was lower than in 2019 in 17 of these 20 countries (Albania, Azerbaijan, Bosnia and Herzegovina, Bulgaria, Croatia, Georgia, Greece, Kazakhstan, Kyrgyzstan, Moldova, Montenegro, North Macedonia, Romania, Serbia, Tajikistan, Turkiye, and Turkmenistan). The largest decline in coverage was 22% points in Azerbaijan from 73% in 2019 to 51% in 2025 and Romania from 88% in 2019 to 66% in 2025. Coverage was unchanged in 1 of these 20 countries (Belarus).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7377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750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7626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7751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92904" y="568506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92904" y="544113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92904" y="519721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92904" y="495328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92904" y="470936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92904" y="446543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92904" y="422151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92904" y="3977589"/>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92904" y="373366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92904" y="348974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92904" y="324581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92904" y="300189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92904" y="275796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92904" y="2514043"/>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92904" y="227011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92904" y="202619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92904" y="178227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92904" y="153834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92904" y="129442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92904" y="105049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92904" y="80657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3731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77439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17564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768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7813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09988" y="806572"/>
              <a:ext cx="56049" cy="0"/>
            </a:xfrm>
            <a:custGeom>
              <a:avLst/>
              <a:gdLst/>
              <a:ahLst/>
              <a:cxnLst/>
              <a:rect l="0" t="0" r="0" b="0"/>
              <a:pathLst>
                <a:path w="56049">
                  <a:moveTo>
                    <a:pt x="0" y="0"/>
                  </a:moveTo>
                  <a:lnTo>
                    <a:pt x="56049" y="0"/>
                  </a:lnTo>
                  <a:lnTo>
                    <a:pt x="56049" y="0"/>
                  </a:ln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809988" y="1050496"/>
              <a:ext cx="112099" cy="0"/>
            </a:xfrm>
            <a:custGeom>
              <a:avLst/>
              <a:gdLst/>
              <a:ahLst/>
              <a:cxnLst/>
              <a:rect l="0" t="0" r="0" b="0"/>
              <a:pathLst>
                <a:path w="112099">
                  <a:moveTo>
                    <a:pt x="0" y="0"/>
                  </a:moveTo>
                  <a:lnTo>
                    <a:pt x="56049" y="0"/>
                  </a:lnTo>
                  <a:lnTo>
                    <a:pt x="56049" y="0"/>
                  </a:lnTo>
                  <a:lnTo>
                    <a:pt x="56049" y="0"/>
                  </a:lnTo>
                  <a:lnTo>
                    <a:pt x="56049" y="0"/>
                  </a:lnTo>
                  <a:lnTo>
                    <a:pt x="56049" y="0"/>
                  </a:lnTo>
                  <a:lnTo>
                    <a:pt x="112099"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417639" y="1294421"/>
              <a:ext cx="504448" cy="0"/>
            </a:xfrm>
            <a:custGeom>
              <a:avLst/>
              <a:gdLst/>
              <a:ahLst/>
              <a:cxnLst/>
              <a:rect l="0" t="0" r="0" b="0"/>
              <a:pathLst>
                <a:path w="504448">
                  <a:moveTo>
                    <a:pt x="0" y="0"/>
                  </a:moveTo>
                  <a:lnTo>
                    <a:pt x="280249" y="0"/>
                  </a:lnTo>
                  <a:lnTo>
                    <a:pt x="336299" y="0"/>
                  </a:lnTo>
                  <a:lnTo>
                    <a:pt x="448398" y="0"/>
                  </a:lnTo>
                  <a:lnTo>
                    <a:pt x="448398" y="0"/>
                  </a:lnTo>
                  <a:lnTo>
                    <a:pt x="504448" y="0"/>
                  </a:lnTo>
                  <a:lnTo>
                    <a:pt x="504448"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529739" y="1538345"/>
              <a:ext cx="280249" cy="0"/>
            </a:xfrm>
            <a:custGeom>
              <a:avLst/>
              <a:gdLst/>
              <a:ahLst/>
              <a:cxnLst/>
              <a:rect l="0" t="0" r="0" b="0"/>
              <a:pathLst>
                <a:path w="280249">
                  <a:moveTo>
                    <a:pt x="0" y="0"/>
                  </a:moveTo>
                  <a:lnTo>
                    <a:pt x="0" y="0"/>
                  </a:lnTo>
                  <a:lnTo>
                    <a:pt x="56049" y="0"/>
                  </a:lnTo>
                  <a:lnTo>
                    <a:pt x="56049" y="0"/>
                  </a:lnTo>
                  <a:lnTo>
                    <a:pt x="112099" y="0"/>
                  </a:lnTo>
                  <a:lnTo>
                    <a:pt x="112099" y="0"/>
                  </a:lnTo>
                  <a:lnTo>
                    <a:pt x="280249"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7753938" y="1782270"/>
              <a:ext cx="168149" cy="0"/>
            </a:xfrm>
            <a:custGeom>
              <a:avLst/>
              <a:gdLst/>
              <a:ahLst/>
              <a:cxnLst/>
              <a:rect l="0" t="0" r="0" b="0"/>
              <a:pathLst>
                <a:path w="168149">
                  <a:moveTo>
                    <a:pt x="0" y="0"/>
                  </a:moveTo>
                  <a:lnTo>
                    <a:pt x="56049" y="0"/>
                  </a:lnTo>
                  <a:lnTo>
                    <a:pt x="56049" y="0"/>
                  </a:lnTo>
                  <a:lnTo>
                    <a:pt x="56049" y="0"/>
                  </a:lnTo>
                  <a:lnTo>
                    <a:pt x="112099" y="0"/>
                  </a:lnTo>
                  <a:lnTo>
                    <a:pt x="112099" y="0"/>
                  </a:lnTo>
                  <a:lnTo>
                    <a:pt x="168149"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641839" y="2026194"/>
              <a:ext cx="280249" cy="0"/>
            </a:xfrm>
            <a:custGeom>
              <a:avLst/>
              <a:gdLst/>
              <a:ahLst/>
              <a:cxnLst/>
              <a:rect l="0" t="0" r="0" b="0"/>
              <a:pathLst>
                <a:path w="280249">
                  <a:moveTo>
                    <a:pt x="0" y="0"/>
                  </a:moveTo>
                  <a:lnTo>
                    <a:pt x="56049" y="0"/>
                  </a:lnTo>
                  <a:lnTo>
                    <a:pt x="56049" y="0"/>
                  </a:lnTo>
                  <a:lnTo>
                    <a:pt x="224199" y="0"/>
                  </a:lnTo>
                  <a:lnTo>
                    <a:pt x="280249" y="0"/>
                  </a:lnTo>
                  <a:lnTo>
                    <a:pt x="280249" y="0"/>
                  </a:lnTo>
                  <a:lnTo>
                    <a:pt x="280249"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641839" y="2270118"/>
              <a:ext cx="280249" cy="0"/>
            </a:xfrm>
            <a:custGeom>
              <a:avLst/>
              <a:gdLst/>
              <a:ahLst/>
              <a:cxnLst/>
              <a:rect l="0" t="0" r="0" b="0"/>
              <a:pathLst>
                <a:path w="280249">
                  <a:moveTo>
                    <a:pt x="0" y="0"/>
                  </a:moveTo>
                  <a:lnTo>
                    <a:pt x="56049" y="0"/>
                  </a:lnTo>
                  <a:lnTo>
                    <a:pt x="112099" y="0"/>
                  </a:lnTo>
                  <a:lnTo>
                    <a:pt x="224199" y="0"/>
                  </a:lnTo>
                  <a:lnTo>
                    <a:pt x="280249" y="0"/>
                  </a:lnTo>
                  <a:lnTo>
                    <a:pt x="280249" y="0"/>
                  </a:lnTo>
                  <a:lnTo>
                    <a:pt x="280249"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6464792" y="2514043"/>
              <a:ext cx="1177046" cy="0"/>
            </a:xfrm>
            <a:custGeom>
              <a:avLst/>
              <a:gdLst/>
              <a:ahLst/>
              <a:cxnLst/>
              <a:rect l="0" t="0" r="0" b="0"/>
              <a:pathLst>
                <a:path w="1177046">
                  <a:moveTo>
                    <a:pt x="0" y="0"/>
                  </a:moveTo>
                  <a:lnTo>
                    <a:pt x="280249" y="0"/>
                  </a:lnTo>
                  <a:lnTo>
                    <a:pt x="392348" y="0"/>
                  </a:lnTo>
                  <a:lnTo>
                    <a:pt x="448398" y="0"/>
                  </a:lnTo>
                  <a:lnTo>
                    <a:pt x="560498" y="0"/>
                  </a:lnTo>
                  <a:lnTo>
                    <a:pt x="840747" y="0"/>
                  </a:lnTo>
                  <a:lnTo>
                    <a:pt x="1177046"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61589" y="2757967"/>
              <a:ext cx="280249" cy="0"/>
            </a:xfrm>
            <a:custGeom>
              <a:avLst/>
              <a:gdLst/>
              <a:ahLst/>
              <a:cxnLst/>
              <a:rect l="0" t="0" r="0" b="0"/>
              <a:pathLst>
                <a:path w="280249">
                  <a:moveTo>
                    <a:pt x="0" y="0"/>
                  </a:moveTo>
                  <a:lnTo>
                    <a:pt x="112099" y="0"/>
                  </a:lnTo>
                  <a:lnTo>
                    <a:pt x="112099" y="0"/>
                  </a:lnTo>
                  <a:lnTo>
                    <a:pt x="168149" y="0"/>
                  </a:lnTo>
                  <a:lnTo>
                    <a:pt x="168149" y="0"/>
                  </a:lnTo>
                  <a:lnTo>
                    <a:pt x="224199" y="0"/>
                  </a:lnTo>
                  <a:lnTo>
                    <a:pt x="280249"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473689" y="3001892"/>
              <a:ext cx="336299" cy="0"/>
            </a:xfrm>
            <a:custGeom>
              <a:avLst/>
              <a:gdLst/>
              <a:ahLst/>
              <a:cxnLst/>
              <a:rect l="0" t="0" r="0" b="0"/>
              <a:pathLst>
                <a:path w="336299">
                  <a:moveTo>
                    <a:pt x="0" y="0"/>
                  </a:moveTo>
                  <a:lnTo>
                    <a:pt x="56049" y="0"/>
                  </a:lnTo>
                  <a:lnTo>
                    <a:pt x="56049" y="0"/>
                  </a:lnTo>
                  <a:lnTo>
                    <a:pt x="56049" y="0"/>
                  </a:lnTo>
                  <a:lnTo>
                    <a:pt x="112099" y="0"/>
                  </a:lnTo>
                  <a:lnTo>
                    <a:pt x="224199" y="0"/>
                  </a:lnTo>
                  <a:lnTo>
                    <a:pt x="336299"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473689" y="3245816"/>
              <a:ext cx="168149" cy="0"/>
            </a:xfrm>
            <a:custGeom>
              <a:avLst/>
              <a:gdLst/>
              <a:ahLst/>
              <a:cxnLst/>
              <a:rect l="0" t="0" r="0" b="0"/>
              <a:pathLst>
                <a:path w="168149">
                  <a:moveTo>
                    <a:pt x="0" y="0"/>
                  </a:moveTo>
                  <a:lnTo>
                    <a:pt x="56049" y="0"/>
                  </a:lnTo>
                  <a:lnTo>
                    <a:pt x="56049" y="0"/>
                  </a:lnTo>
                  <a:lnTo>
                    <a:pt x="56049" y="0"/>
                  </a:lnTo>
                  <a:lnTo>
                    <a:pt x="112099" y="0"/>
                  </a:lnTo>
                  <a:lnTo>
                    <a:pt x="168149" y="0"/>
                  </a:lnTo>
                  <a:lnTo>
                    <a:pt x="168149"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137390" y="3489740"/>
              <a:ext cx="168149" cy="0"/>
            </a:xfrm>
            <a:custGeom>
              <a:avLst/>
              <a:gdLst/>
              <a:ahLst/>
              <a:cxnLst/>
              <a:rect l="0" t="0" r="0" b="0"/>
              <a:pathLst>
                <a:path w="168149">
                  <a:moveTo>
                    <a:pt x="0" y="0"/>
                  </a:moveTo>
                  <a:lnTo>
                    <a:pt x="56049" y="0"/>
                  </a:lnTo>
                  <a:lnTo>
                    <a:pt x="56049" y="0"/>
                  </a:lnTo>
                  <a:lnTo>
                    <a:pt x="56049" y="0"/>
                  </a:lnTo>
                  <a:lnTo>
                    <a:pt x="56049" y="0"/>
                  </a:lnTo>
                  <a:lnTo>
                    <a:pt x="112099" y="0"/>
                  </a:lnTo>
                  <a:lnTo>
                    <a:pt x="168149"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7137390" y="3733665"/>
              <a:ext cx="504448" cy="0"/>
            </a:xfrm>
            <a:custGeom>
              <a:avLst/>
              <a:gdLst/>
              <a:ahLst/>
              <a:cxnLst/>
              <a:rect l="0" t="0" r="0" b="0"/>
              <a:pathLst>
                <a:path w="504448">
                  <a:moveTo>
                    <a:pt x="0" y="0"/>
                  </a:moveTo>
                  <a:lnTo>
                    <a:pt x="0" y="0"/>
                  </a:lnTo>
                  <a:lnTo>
                    <a:pt x="0" y="0"/>
                  </a:lnTo>
                  <a:lnTo>
                    <a:pt x="56049" y="0"/>
                  </a:lnTo>
                  <a:lnTo>
                    <a:pt x="168149" y="0"/>
                  </a:lnTo>
                  <a:lnTo>
                    <a:pt x="168149" y="0"/>
                  </a:lnTo>
                  <a:lnTo>
                    <a:pt x="504448"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969240" y="3977589"/>
              <a:ext cx="728648" cy="0"/>
            </a:xfrm>
            <a:custGeom>
              <a:avLst/>
              <a:gdLst/>
              <a:ahLst/>
              <a:cxnLst/>
              <a:rect l="0" t="0" r="0" b="0"/>
              <a:pathLst>
                <a:path w="728648">
                  <a:moveTo>
                    <a:pt x="0" y="0"/>
                  </a:moveTo>
                  <a:lnTo>
                    <a:pt x="168149" y="0"/>
                  </a:lnTo>
                  <a:lnTo>
                    <a:pt x="224199" y="0"/>
                  </a:lnTo>
                  <a:lnTo>
                    <a:pt x="280249" y="0"/>
                  </a:lnTo>
                  <a:lnTo>
                    <a:pt x="392348" y="0"/>
                  </a:lnTo>
                  <a:lnTo>
                    <a:pt x="448398" y="0"/>
                  </a:lnTo>
                  <a:lnTo>
                    <a:pt x="728648"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969240" y="4221514"/>
              <a:ext cx="504448" cy="0"/>
            </a:xfrm>
            <a:custGeom>
              <a:avLst/>
              <a:gdLst/>
              <a:ahLst/>
              <a:cxnLst/>
              <a:rect l="0" t="0" r="0" b="0"/>
              <a:pathLst>
                <a:path w="504448">
                  <a:moveTo>
                    <a:pt x="0" y="0"/>
                  </a:moveTo>
                  <a:lnTo>
                    <a:pt x="224199" y="0"/>
                  </a:lnTo>
                  <a:lnTo>
                    <a:pt x="224199" y="0"/>
                  </a:lnTo>
                  <a:lnTo>
                    <a:pt x="280249" y="0"/>
                  </a:lnTo>
                  <a:lnTo>
                    <a:pt x="280249" y="0"/>
                  </a:lnTo>
                  <a:lnTo>
                    <a:pt x="336299" y="0"/>
                  </a:lnTo>
                  <a:lnTo>
                    <a:pt x="504448"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6801091" y="4465438"/>
              <a:ext cx="672598" cy="0"/>
            </a:xfrm>
            <a:custGeom>
              <a:avLst/>
              <a:gdLst/>
              <a:ahLst/>
              <a:cxnLst/>
              <a:rect l="0" t="0" r="0" b="0"/>
              <a:pathLst>
                <a:path w="672598">
                  <a:moveTo>
                    <a:pt x="0" y="0"/>
                  </a:moveTo>
                  <a:lnTo>
                    <a:pt x="112099" y="0"/>
                  </a:lnTo>
                  <a:lnTo>
                    <a:pt x="280249" y="0"/>
                  </a:lnTo>
                  <a:lnTo>
                    <a:pt x="280249" y="0"/>
                  </a:lnTo>
                  <a:lnTo>
                    <a:pt x="392348" y="0"/>
                  </a:lnTo>
                  <a:lnTo>
                    <a:pt x="560498" y="0"/>
                  </a:lnTo>
                  <a:lnTo>
                    <a:pt x="672598"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576891" y="4709362"/>
              <a:ext cx="672598" cy="0"/>
            </a:xfrm>
            <a:custGeom>
              <a:avLst/>
              <a:gdLst/>
              <a:ahLst/>
              <a:cxnLst/>
              <a:rect l="0" t="0" r="0" b="0"/>
              <a:pathLst>
                <a:path w="672598">
                  <a:moveTo>
                    <a:pt x="0" y="0"/>
                  </a:moveTo>
                  <a:lnTo>
                    <a:pt x="280249" y="0"/>
                  </a:lnTo>
                  <a:lnTo>
                    <a:pt x="336299" y="0"/>
                  </a:lnTo>
                  <a:lnTo>
                    <a:pt x="336299" y="0"/>
                  </a:lnTo>
                  <a:lnTo>
                    <a:pt x="448398" y="0"/>
                  </a:lnTo>
                  <a:lnTo>
                    <a:pt x="504448" y="0"/>
                  </a:lnTo>
                  <a:lnTo>
                    <a:pt x="672598"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6296642" y="4953287"/>
              <a:ext cx="560498" cy="0"/>
            </a:xfrm>
            <a:custGeom>
              <a:avLst/>
              <a:gdLst/>
              <a:ahLst/>
              <a:cxnLst/>
              <a:rect l="0" t="0" r="0" b="0"/>
              <a:pathLst>
                <a:path w="560498">
                  <a:moveTo>
                    <a:pt x="0" y="0"/>
                  </a:moveTo>
                  <a:lnTo>
                    <a:pt x="168149" y="0"/>
                  </a:lnTo>
                  <a:lnTo>
                    <a:pt x="280249" y="0"/>
                  </a:lnTo>
                  <a:lnTo>
                    <a:pt x="336299" y="0"/>
                  </a:lnTo>
                  <a:lnTo>
                    <a:pt x="448398" y="0"/>
                  </a:lnTo>
                  <a:lnTo>
                    <a:pt x="504448" y="0"/>
                  </a:lnTo>
                  <a:lnTo>
                    <a:pt x="560498"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072443" y="5197211"/>
              <a:ext cx="1233096" cy="0"/>
            </a:xfrm>
            <a:custGeom>
              <a:avLst/>
              <a:gdLst/>
              <a:ahLst/>
              <a:cxnLst/>
              <a:rect l="0" t="0" r="0" b="0"/>
              <a:pathLst>
                <a:path w="1233096">
                  <a:moveTo>
                    <a:pt x="0" y="0"/>
                  </a:moveTo>
                  <a:lnTo>
                    <a:pt x="0" y="0"/>
                  </a:lnTo>
                  <a:lnTo>
                    <a:pt x="728648" y="0"/>
                  </a:lnTo>
                  <a:lnTo>
                    <a:pt x="1064947" y="0"/>
                  </a:lnTo>
                  <a:lnTo>
                    <a:pt x="1120996" y="0"/>
                  </a:lnTo>
                  <a:lnTo>
                    <a:pt x="1177046" y="0"/>
                  </a:lnTo>
                  <a:lnTo>
                    <a:pt x="1233096"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5399845" y="5441136"/>
              <a:ext cx="1064947" cy="0"/>
            </a:xfrm>
            <a:custGeom>
              <a:avLst/>
              <a:gdLst/>
              <a:ahLst/>
              <a:cxnLst/>
              <a:rect l="0" t="0" r="0" b="0"/>
              <a:pathLst>
                <a:path w="1064947">
                  <a:moveTo>
                    <a:pt x="0" y="0"/>
                  </a:moveTo>
                  <a:lnTo>
                    <a:pt x="0" y="0"/>
                  </a:lnTo>
                  <a:lnTo>
                    <a:pt x="56049" y="0"/>
                  </a:lnTo>
                  <a:lnTo>
                    <a:pt x="336299" y="0"/>
                  </a:lnTo>
                  <a:lnTo>
                    <a:pt x="392348" y="0"/>
                  </a:lnTo>
                  <a:lnTo>
                    <a:pt x="392348" y="0"/>
                  </a:lnTo>
                  <a:lnTo>
                    <a:pt x="1064947"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5119595" y="5685060"/>
              <a:ext cx="1345196" cy="0"/>
            </a:xfrm>
            <a:custGeom>
              <a:avLst/>
              <a:gdLst/>
              <a:ahLst/>
              <a:cxnLst/>
              <a:rect l="0" t="0" r="0" b="0"/>
              <a:pathLst>
                <a:path w="1345196">
                  <a:moveTo>
                    <a:pt x="0" y="0"/>
                  </a:moveTo>
                  <a:lnTo>
                    <a:pt x="112099" y="0"/>
                  </a:lnTo>
                  <a:lnTo>
                    <a:pt x="112099" y="0"/>
                  </a:lnTo>
                  <a:lnTo>
                    <a:pt x="112099" y="0"/>
                  </a:lnTo>
                  <a:lnTo>
                    <a:pt x="112099" y="0"/>
                  </a:lnTo>
                  <a:lnTo>
                    <a:pt x="392348" y="0"/>
                  </a:lnTo>
                  <a:lnTo>
                    <a:pt x="1345196"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7494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5252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5252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58128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58128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6373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6373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8054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460292"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50744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11509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22719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22719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22719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22719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8054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8526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7405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6284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57239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46029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79659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29214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4691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3570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4691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5252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6373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5252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6373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6373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5252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5252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5812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5252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4691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6373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3010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3010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1889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6933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6933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63733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46029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73164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578769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78769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545139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39534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39534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69338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2449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3570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4131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1889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1328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69647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2449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07684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0207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685264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690869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690869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657239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46918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0768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90869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768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1889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35708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79659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4691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889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2449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3010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2449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1889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9647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3010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1889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1328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79659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06794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606794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8054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75252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4691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75252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5812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6933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5252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3010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724499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1889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1889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13289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1889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1889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8054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6933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6373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6852641"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6908691"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6740541"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460292"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02079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30104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63733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7494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6933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413139"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863385"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7751286"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7695236"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471036"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583136"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751286"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6406089"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5172993"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5172993"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807335"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807335"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80733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6798438"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6742388"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6237940"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52708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7583136"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471036"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758313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47103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414987"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583136"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134737"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078687"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863385"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639186"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583136"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6406089"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341142"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341142"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39186"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078687"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6910538"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7190787"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6854488"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6518189"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741498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7302887"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6742388"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414987"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134737"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6910538"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246837"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013740"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013740"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751286"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639186"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7471036"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7246837"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7134737"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7134737"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863385"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80733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80733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863385"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695236"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583136"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6798438"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246837"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583136"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695236"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358937"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80733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1370177" y="5590960"/>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266" name="tx266"/>
            <p:cNvSpPr/>
            <p:nvPr/>
          </p:nvSpPr>
          <p:spPr>
            <a:xfrm>
              <a:off x="1300259" y="5374799"/>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Kazakhstan</a:t>
              </a:r>
            </a:p>
          </p:txBody>
        </p:sp>
        <p:sp>
          <p:nvSpPr>
            <p:cNvPr id="267" name="tx267"/>
            <p:cNvSpPr/>
            <p:nvPr/>
          </p:nvSpPr>
          <p:spPr>
            <a:xfrm>
              <a:off x="1471201" y="5130874"/>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Romania</a:t>
              </a:r>
            </a:p>
          </p:txBody>
        </p:sp>
        <p:sp>
          <p:nvSpPr>
            <p:cNvPr id="268" name="tx268"/>
            <p:cNvSpPr/>
            <p:nvPr/>
          </p:nvSpPr>
          <p:spPr>
            <a:xfrm>
              <a:off x="508103" y="4886950"/>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Bosnia</a:t>
              </a:r>
            </a:p>
          </p:txBody>
        </p:sp>
        <p:sp>
          <p:nvSpPr>
            <p:cNvPr id="269" name="tx269"/>
            <p:cNvSpPr/>
            <p:nvPr/>
          </p:nvSpPr>
          <p:spPr>
            <a:xfrm>
              <a:off x="974065" y="4886950"/>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270" name="tx270"/>
            <p:cNvSpPr/>
            <p:nvPr/>
          </p:nvSpPr>
          <p:spPr>
            <a:xfrm>
              <a:off x="1245962" y="4859187"/>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Herzegovina</a:t>
              </a:r>
            </a:p>
          </p:txBody>
        </p:sp>
        <p:sp>
          <p:nvSpPr>
            <p:cNvPr id="271" name="tx271"/>
            <p:cNvSpPr/>
            <p:nvPr/>
          </p:nvSpPr>
          <p:spPr>
            <a:xfrm>
              <a:off x="1284707" y="4615263"/>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Montenegro</a:t>
              </a:r>
            </a:p>
          </p:txBody>
        </p:sp>
        <p:sp>
          <p:nvSpPr>
            <p:cNvPr id="272" name="tx272"/>
            <p:cNvSpPr/>
            <p:nvPr/>
          </p:nvSpPr>
          <p:spPr>
            <a:xfrm>
              <a:off x="966425" y="4399101"/>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North</a:t>
              </a:r>
            </a:p>
          </p:txBody>
        </p:sp>
        <p:sp>
          <p:nvSpPr>
            <p:cNvPr id="273" name="tx273"/>
            <p:cNvSpPr/>
            <p:nvPr/>
          </p:nvSpPr>
          <p:spPr>
            <a:xfrm>
              <a:off x="1346849" y="4399101"/>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Macedonia</a:t>
              </a:r>
            </a:p>
          </p:txBody>
        </p:sp>
        <p:sp>
          <p:nvSpPr>
            <p:cNvPr id="274" name="tx274"/>
            <p:cNvSpPr/>
            <p:nvPr/>
          </p:nvSpPr>
          <p:spPr>
            <a:xfrm>
              <a:off x="1502238" y="4155177"/>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275" name="tx275"/>
            <p:cNvSpPr/>
            <p:nvPr/>
          </p:nvSpPr>
          <p:spPr>
            <a:xfrm>
              <a:off x="1284911" y="3881784"/>
              <a:ext cx="7453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Kyrgyzstan*</a:t>
              </a:r>
            </a:p>
          </p:txBody>
        </p:sp>
        <p:sp>
          <p:nvSpPr>
            <p:cNvPr id="276" name="tx276"/>
            <p:cNvSpPr/>
            <p:nvPr/>
          </p:nvSpPr>
          <p:spPr>
            <a:xfrm>
              <a:off x="1533274" y="3637860"/>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277" name="tx277"/>
            <p:cNvSpPr/>
            <p:nvPr/>
          </p:nvSpPr>
          <p:spPr>
            <a:xfrm>
              <a:off x="1385866" y="3393935"/>
              <a:ext cx="64440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Tajikistan*</a:t>
              </a:r>
            </a:p>
          </p:txBody>
        </p:sp>
        <p:sp>
          <p:nvSpPr>
            <p:cNvPr id="278" name="tx278"/>
            <p:cNvSpPr/>
            <p:nvPr/>
          </p:nvSpPr>
          <p:spPr>
            <a:xfrm>
              <a:off x="1579932" y="3177706"/>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Croatia</a:t>
              </a:r>
            </a:p>
          </p:txBody>
        </p:sp>
        <p:sp>
          <p:nvSpPr>
            <p:cNvPr id="279" name="tx279"/>
            <p:cNvSpPr/>
            <p:nvPr/>
          </p:nvSpPr>
          <p:spPr>
            <a:xfrm>
              <a:off x="1626453" y="2933781"/>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Serbia</a:t>
              </a:r>
            </a:p>
          </p:txBody>
        </p:sp>
        <p:sp>
          <p:nvSpPr>
            <p:cNvPr id="280" name="tx280"/>
            <p:cNvSpPr/>
            <p:nvPr/>
          </p:nvSpPr>
          <p:spPr>
            <a:xfrm>
              <a:off x="1517722" y="2663868"/>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Bulgaria</a:t>
              </a:r>
            </a:p>
          </p:txBody>
        </p:sp>
        <p:sp>
          <p:nvSpPr>
            <p:cNvPr id="281" name="tx281"/>
            <p:cNvSpPr/>
            <p:nvPr/>
          </p:nvSpPr>
          <p:spPr>
            <a:xfrm>
              <a:off x="1548895" y="2447638"/>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Ukraine</a:t>
              </a:r>
            </a:p>
          </p:txBody>
        </p:sp>
        <p:sp>
          <p:nvSpPr>
            <p:cNvPr id="282" name="tx282"/>
            <p:cNvSpPr/>
            <p:nvPr/>
          </p:nvSpPr>
          <p:spPr>
            <a:xfrm>
              <a:off x="1572292" y="2176019"/>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Turkiye</a:t>
              </a:r>
            </a:p>
          </p:txBody>
        </p:sp>
        <p:sp>
          <p:nvSpPr>
            <p:cNvPr id="283" name="tx283"/>
            <p:cNvSpPr/>
            <p:nvPr/>
          </p:nvSpPr>
          <p:spPr>
            <a:xfrm>
              <a:off x="1572156" y="1958083"/>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Greece</a:t>
              </a:r>
            </a:p>
          </p:txBody>
        </p:sp>
        <p:sp>
          <p:nvSpPr>
            <p:cNvPr id="284" name="tx284"/>
            <p:cNvSpPr/>
            <p:nvPr/>
          </p:nvSpPr>
          <p:spPr>
            <a:xfrm>
              <a:off x="1564243" y="1715933"/>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Albania</a:t>
              </a:r>
            </a:p>
          </p:txBody>
        </p:sp>
        <p:sp>
          <p:nvSpPr>
            <p:cNvPr id="285" name="tx285"/>
            <p:cNvSpPr/>
            <p:nvPr/>
          </p:nvSpPr>
          <p:spPr>
            <a:xfrm>
              <a:off x="1510082" y="1472008"/>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Armenia</a:t>
              </a:r>
            </a:p>
          </p:txBody>
        </p:sp>
        <p:sp>
          <p:nvSpPr>
            <p:cNvPr id="286" name="tx286"/>
            <p:cNvSpPr/>
            <p:nvPr/>
          </p:nvSpPr>
          <p:spPr>
            <a:xfrm>
              <a:off x="1339209" y="1228016"/>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Uzbekistan</a:t>
              </a:r>
            </a:p>
          </p:txBody>
        </p:sp>
        <p:sp>
          <p:nvSpPr>
            <p:cNvPr id="287" name="tx287"/>
            <p:cNvSpPr/>
            <p:nvPr/>
          </p:nvSpPr>
          <p:spPr>
            <a:xfrm>
              <a:off x="1184024" y="984159"/>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Turkmenistan</a:t>
              </a:r>
            </a:p>
          </p:txBody>
        </p:sp>
        <p:sp>
          <p:nvSpPr>
            <p:cNvPr id="288" name="tx288"/>
            <p:cNvSpPr/>
            <p:nvPr/>
          </p:nvSpPr>
          <p:spPr>
            <a:xfrm>
              <a:off x="1556603" y="740235"/>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Belarus</a:t>
              </a:r>
            </a:p>
          </p:txBody>
        </p:sp>
        <p:sp>
          <p:nvSpPr>
            <p:cNvPr id="289" name="tx289"/>
            <p:cNvSpPr/>
            <p:nvPr/>
          </p:nvSpPr>
          <p:spPr>
            <a:xfrm>
              <a:off x="2342075"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371224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1" name="tx291"/>
            <p:cNvSpPr/>
            <p:nvPr/>
          </p:nvSpPr>
          <p:spPr>
            <a:xfrm>
              <a:off x="511349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2" name="tx292"/>
            <p:cNvSpPr/>
            <p:nvPr/>
          </p:nvSpPr>
          <p:spPr>
            <a:xfrm>
              <a:off x="6514736"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3" name="tx293"/>
            <p:cNvSpPr/>
            <p:nvPr/>
          </p:nvSpPr>
          <p:spPr>
            <a:xfrm>
              <a:off x="788490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4" name="tx294"/>
            <p:cNvSpPr/>
            <p:nvPr/>
          </p:nvSpPr>
          <p:spPr>
            <a:xfrm>
              <a:off x="474474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5" name="pt29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6" name="pt29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7" name="pt29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8" name="tx298"/>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9" name="tx299"/>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00" name="tx300"/>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1" name="tx301"/>
            <p:cNvSpPr/>
            <p:nvPr/>
          </p:nvSpPr>
          <p:spPr>
            <a:xfrm>
              <a:off x="2092904" y="398022"/>
              <a:ext cx="34849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ECAR, 2019-2025</a:t>
              </a:r>
            </a:p>
          </p:txBody>
        </p:sp>
        <p:sp>
          <p:nvSpPr>
            <p:cNvPr id="302" name="tx302"/>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17 (out of 21) countries had lower coverage than in 2019.
In 2025, 12 countries had lower DTP3 coverage than in 2024.
In 2025, 17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442703"/>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5223731"/>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5004759"/>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785787"/>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4566815"/>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4347843"/>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4128871"/>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3909899"/>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3690927"/>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7675" y="3471955"/>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07675" y="3252983"/>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7675" y="3034011"/>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07675" y="2815039"/>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807675" y="2596067"/>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807675" y="2377095"/>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07675" y="2158123"/>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07675" y="1939151"/>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89907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20372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5083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81302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1176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2232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675932" y="1939151"/>
              <a:ext cx="335116" cy="0"/>
            </a:xfrm>
            <a:custGeom>
              <a:avLst/>
              <a:gdLst/>
              <a:ahLst/>
              <a:cxnLst/>
              <a:rect l="0" t="0" r="0" b="0"/>
              <a:pathLst>
                <a:path w="335116">
                  <a:moveTo>
                    <a:pt x="0" y="0"/>
                  </a:moveTo>
                  <a:lnTo>
                    <a:pt x="335116"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2904420" y="2158123"/>
              <a:ext cx="335116" cy="0"/>
            </a:xfrm>
            <a:custGeom>
              <a:avLst/>
              <a:gdLst/>
              <a:ahLst/>
              <a:cxnLst/>
              <a:rect l="0" t="0" r="0" b="0"/>
              <a:pathLst>
                <a:path w="335116">
                  <a:moveTo>
                    <a:pt x="0" y="0"/>
                  </a:moveTo>
                  <a:lnTo>
                    <a:pt x="335116"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2721629" y="2377095"/>
              <a:ext cx="289418" cy="0"/>
            </a:xfrm>
            <a:custGeom>
              <a:avLst/>
              <a:gdLst/>
              <a:ahLst/>
              <a:cxnLst/>
              <a:rect l="0" t="0" r="0" b="0"/>
              <a:pathLst>
                <a:path w="289418">
                  <a:moveTo>
                    <a:pt x="0" y="0"/>
                  </a:moveTo>
                  <a:lnTo>
                    <a:pt x="289418"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148141" y="2596067"/>
              <a:ext cx="198023" cy="0"/>
            </a:xfrm>
            <a:custGeom>
              <a:avLst/>
              <a:gdLst/>
              <a:ahLst/>
              <a:cxnLst/>
              <a:rect l="0" t="0" r="0" b="0"/>
              <a:pathLst>
                <a:path w="198023">
                  <a:moveTo>
                    <a:pt x="0" y="0"/>
                  </a:moveTo>
                  <a:lnTo>
                    <a:pt x="198023"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3041513" y="2815039"/>
              <a:ext cx="182790" cy="0"/>
            </a:xfrm>
            <a:custGeom>
              <a:avLst/>
              <a:gdLst/>
              <a:ahLst/>
              <a:cxnLst/>
              <a:rect l="0" t="0" r="0" b="0"/>
              <a:pathLst>
                <a:path w="182790">
                  <a:moveTo>
                    <a:pt x="0" y="0"/>
                  </a:moveTo>
                  <a:lnTo>
                    <a:pt x="182790"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3102444" y="3034011"/>
              <a:ext cx="182790" cy="0"/>
            </a:xfrm>
            <a:custGeom>
              <a:avLst/>
              <a:gdLst/>
              <a:ahLst/>
              <a:cxnLst/>
              <a:rect l="0" t="0" r="0" b="0"/>
              <a:pathLst>
                <a:path w="182790">
                  <a:moveTo>
                    <a:pt x="0" y="0"/>
                  </a:moveTo>
                  <a:lnTo>
                    <a:pt x="182790"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2965350" y="3252983"/>
              <a:ext cx="152325" cy="0"/>
            </a:xfrm>
            <a:custGeom>
              <a:avLst/>
              <a:gdLst/>
              <a:ahLst/>
              <a:cxnLst/>
              <a:rect l="0" t="0" r="0" b="0"/>
              <a:pathLst>
                <a:path w="152325">
                  <a:moveTo>
                    <a:pt x="0" y="0"/>
                  </a:moveTo>
                  <a:lnTo>
                    <a:pt x="152325"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3193839" y="3471955"/>
              <a:ext cx="137093" cy="0"/>
            </a:xfrm>
            <a:custGeom>
              <a:avLst/>
              <a:gdLst/>
              <a:ahLst/>
              <a:cxnLst/>
              <a:rect l="0" t="0" r="0" b="0"/>
              <a:pathLst>
                <a:path w="137093">
                  <a:moveTo>
                    <a:pt x="0" y="0"/>
                  </a:moveTo>
                  <a:lnTo>
                    <a:pt x="137093"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3148141" y="3690927"/>
              <a:ext cx="137093" cy="0"/>
            </a:xfrm>
            <a:custGeom>
              <a:avLst/>
              <a:gdLst/>
              <a:ahLst/>
              <a:cxnLst/>
              <a:rect l="0" t="0" r="0" b="0"/>
              <a:pathLst>
                <a:path w="137093">
                  <a:moveTo>
                    <a:pt x="0" y="0"/>
                  </a:moveTo>
                  <a:lnTo>
                    <a:pt x="137093" y="0"/>
                  </a:lnTo>
                </a:path>
              </a:pathLst>
            </a:custGeom>
            <a:ln w="81303" cap="flat">
              <a:solidFill>
                <a:srgbClr val="E8E8E8">
                  <a:alpha val="100000"/>
                </a:srgbClr>
              </a:solidFill>
              <a:prstDash val="solid"/>
              <a:round/>
            </a:ln>
          </p:spPr>
          <p:txBody>
            <a:bodyPr/>
            <a:lstStyle/>
            <a:p>
              <a:endParaRPr/>
            </a:p>
          </p:txBody>
        </p:sp>
        <p:sp>
          <p:nvSpPr>
            <p:cNvPr id="36" name="pl36"/>
            <p:cNvSpPr/>
            <p:nvPr/>
          </p:nvSpPr>
          <p:spPr>
            <a:xfrm>
              <a:off x="3330932" y="3909899"/>
              <a:ext cx="76162" cy="0"/>
            </a:xfrm>
            <a:custGeom>
              <a:avLst/>
              <a:gdLst/>
              <a:ahLst/>
              <a:cxnLst/>
              <a:rect l="0" t="0" r="0" b="0"/>
              <a:pathLst>
                <a:path w="76162">
                  <a:moveTo>
                    <a:pt x="0" y="0"/>
                  </a:moveTo>
                  <a:lnTo>
                    <a:pt x="76162" y="0"/>
                  </a:lnTo>
                </a:path>
              </a:pathLst>
            </a:custGeom>
            <a:ln w="81303" cap="flat">
              <a:solidFill>
                <a:srgbClr val="E8E8E8">
                  <a:alpha val="100000"/>
                </a:srgbClr>
              </a:solidFill>
              <a:prstDash val="solid"/>
              <a:round/>
            </a:ln>
          </p:spPr>
          <p:txBody>
            <a:bodyPr/>
            <a:lstStyle/>
            <a:p>
              <a:endParaRPr/>
            </a:p>
          </p:txBody>
        </p:sp>
        <p:sp>
          <p:nvSpPr>
            <p:cNvPr id="37" name="pl37"/>
            <p:cNvSpPr/>
            <p:nvPr/>
          </p:nvSpPr>
          <p:spPr>
            <a:xfrm>
              <a:off x="3300467" y="4128871"/>
              <a:ext cx="76162" cy="0"/>
            </a:xfrm>
            <a:custGeom>
              <a:avLst/>
              <a:gdLst/>
              <a:ahLst/>
              <a:cxnLst/>
              <a:rect l="0" t="0" r="0" b="0"/>
              <a:pathLst>
                <a:path w="76162">
                  <a:moveTo>
                    <a:pt x="0" y="0"/>
                  </a:moveTo>
                  <a:lnTo>
                    <a:pt x="76162"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3330932" y="4347843"/>
              <a:ext cx="76162" cy="0"/>
            </a:xfrm>
            <a:custGeom>
              <a:avLst/>
              <a:gdLst/>
              <a:ahLst/>
              <a:cxnLst/>
              <a:rect l="0" t="0" r="0" b="0"/>
              <a:pathLst>
                <a:path w="76162">
                  <a:moveTo>
                    <a:pt x="0" y="0"/>
                  </a:moveTo>
                  <a:lnTo>
                    <a:pt x="76162"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3361397" y="4566815"/>
              <a:ext cx="45697" cy="0"/>
            </a:xfrm>
            <a:custGeom>
              <a:avLst/>
              <a:gdLst/>
              <a:ahLst/>
              <a:cxnLst/>
              <a:rect l="0" t="0" r="0" b="0"/>
              <a:pathLst>
                <a:path w="45697">
                  <a:moveTo>
                    <a:pt x="0" y="0"/>
                  </a:moveTo>
                  <a:lnTo>
                    <a:pt x="45697" y="0"/>
                  </a:lnTo>
                </a:path>
              </a:pathLst>
            </a:custGeom>
            <a:ln w="81303" cap="flat">
              <a:solidFill>
                <a:srgbClr val="E8E8E8">
                  <a:alpha val="100000"/>
                </a:srgbClr>
              </a:solidFill>
              <a:prstDash val="solid"/>
              <a:round/>
            </a:ln>
          </p:spPr>
          <p:txBody>
            <a:bodyPr/>
            <a:lstStyle/>
            <a:p>
              <a:endParaRPr/>
            </a:p>
          </p:txBody>
        </p:sp>
        <p:sp>
          <p:nvSpPr>
            <p:cNvPr id="40" name="pl40"/>
            <p:cNvSpPr/>
            <p:nvPr/>
          </p:nvSpPr>
          <p:spPr>
            <a:xfrm>
              <a:off x="3285234" y="4785787"/>
              <a:ext cx="45697" cy="0"/>
            </a:xfrm>
            <a:custGeom>
              <a:avLst/>
              <a:gdLst/>
              <a:ahLst/>
              <a:cxnLst/>
              <a:rect l="0" t="0" r="0" b="0"/>
              <a:pathLst>
                <a:path w="45697">
                  <a:moveTo>
                    <a:pt x="0" y="0"/>
                  </a:moveTo>
                  <a:lnTo>
                    <a:pt x="45697" y="0"/>
                  </a:lnTo>
                </a:path>
              </a:pathLst>
            </a:custGeom>
            <a:ln w="81303" cap="flat">
              <a:solidFill>
                <a:srgbClr val="E8E8E8">
                  <a:alpha val="100000"/>
                </a:srgbClr>
              </a:solidFill>
              <a:prstDash val="solid"/>
              <a:round/>
            </a:ln>
          </p:spPr>
          <p:txBody>
            <a:bodyPr/>
            <a:lstStyle/>
            <a:p>
              <a:endParaRPr/>
            </a:p>
          </p:txBody>
        </p:sp>
        <p:sp>
          <p:nvSpPr>
            <p:cNvPr id="41" name="pl41"/>
            <p:cNvSpPr/>
            <p:nvPr/>
          </p:nvSpPr>
          <p:spPr>
            <a:xfrm>
              <a:off x="3209072" y="5004759"/>
              <a:ext cx="30465" cy="0"/>
            </a:xfrm>
            <a:custGeom>
              <a:avLst/>
              <a:gdLst/>
              <a:ahLst/>
              <a:cxnLst/>
              <a:rect l="0" t="0" r="0" b="0"/>
              <a:pathLst>
                <a:path w="30465">
                  <a:moveTo>
                    <a:pt x="0" y="0"/>
                  </a:moveTo>
                  <a:lnTo>
                    <a:pt x="30465" y="0"/>
                  </a:lnTo>
                </a:path>
              </a:pathLst>
            </a:custGeom>
            <a:ln w="81303" cap="flat">
              <a:solidFill>
                <a:srgbClr val="E8E8E8">
                  <a:alpha val="100000"/>
                </a:srgbClr>
              </a:solidFill>
              <a:prstDash val="solid"/>
              <a:round/>
            </a:ln>
          </p:spPr>
          <p:txBody>
            <a:bodyPr/>
            <a:lstStyle/>
            <a:p>
              <a:endParaRPr/>
            </a:p>
          </p:txBody>
        </p:sp>
        <p:sp>
          <p:nvSpPr>
            <p:cNvPr id="42" name="pl42"/>
            <p:cNvSpPr/>
            <p:nvPr/>
          </p:nvSpPr>
          <p:spPr>
            <a:xfrm>
              <a:off x="3300467" y="5223731"/>
              <a:ext cx="15232" cy="0"/>
            </a:xfrm>
            <a:custGeom>
              <a:avLst/>
              <a:gdLst/>
              <a:ahLst/>
              <a:cxnLst/>
              <a:rect l="0" t="0" r="0" b="0"/>
              <a:pathLst>
                <a:path w="15232">
                  <a:moveTo>
                    <a:pt x="0" y="0"/>
                  </a:moveTo>
                  <a:lnTo>
                    <a:pt x="15232" y="0"/>
                  </a:lnTo>
                </a:path>
              </a:pathLst>
            </a:custGeom>
            <a:ln w="81303" cap="flat">
              <a:solidFill>
                <a:srgbClr val="E8E8E8">
                  <a:alpha val="100000"/>
                </a:srgbClr>
              </a:solidFill>
              <a:prstDash val="solid"/>
              <a:round/>
            </a:ln>
          </p:spPr>
          <p:txBody>
            <a:bodyPr/>
            <a:lstStyle/>
            <a:p>
              <a:endParaRPr/>
            </a:p>
          </p:txBody>
        </p:sp>
        <p:sp>
          <p:nvSpPr>
            <p:cNvPr id="43" name="pl43"/>
            <p:cNvSpPr/>
            <p:nvPr/>
          </p:nvSpPr>
          <p:spPr>
            <a:xfrm>
              <a:off x="3391862" y="5442703"/>
              <a:ext cx="15232" cy="0"/>
            </a:xfrm>
            <a:custGeom>
              <a:avLst/>
              <a:gdLst/>
              <a:ahLst/>
              <a:cxnLst/>
              <a:rect l="0" t="0" r="0" b="0"/>
              <a:pathLst>
                <a:path w="15232">
                  <a:moveTo>
                    <a:pt x="0" y="0"/>
                  </a:moveTo>
                  <a:lnTo>
                    <a:pt x="15232" y="0"/>
                  </a:lnTo>
                </a:path>
              </a:pathLst>
            </a:custGeom>
            <a:ln w="81303" cap="flat">
              <a:solidFill>
                <a:srgbClr val="E8E8E8">
                  <a:alpha val="100000"/>
                </a:srgbClr>
              </a:solidFill>
              <a:prstDash val="solid"/>
              <a:round/>
            </a:ln>
          </p:spPr>
          <p:txBody>
            <a:bodyPr/>
            <a:lstStyle/>
            <a:p>
              <a:endParaRPr/>
            </a:p>
          </p:txBody>
        </p:sp>
        <p:sp>
          <p:nvSpPr>
            <p:cNvPr id="44" name="pt44"/>
            <p:cNvSpPr/>
            <p:nvPr/>
          </p:nvSpPr>
          <p:spPr>
            <a:xfrm>
              <a:off x="3402595" y="4562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356897" y="4562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006548" y="19346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671432" y="19346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3113176" y="324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960850" y="324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311200" y="52192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3295967" y="52192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3326432" y="4781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280734" y="4781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326432" y="34674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3189339" y="34674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3402595" y="39053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326432" y="39053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3006548" y="23725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2717129" y="23725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3341665" y="2591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3143641" y="2591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219804" y="2810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3037013" y="2810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3280734" y="30295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3097944" y="30295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328073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3143641"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3235037" y="2153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2899920" y="2153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3372130" y="41243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3295967" y="41243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3235037" y="50002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204572" y="50002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3402595" y="54382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3387362" y="54382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3402595" y="434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3326432" y="4343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3361943" y="452166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3316245" y="4521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2965896" y="189399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1" name="pt81"/>
            <p:cNvSpPr/>
            <p:nvPr/>
          </p:nvSpPr>
          <p:spPr>
            <a:xfrm>
              <a:off x="2630780" y="18939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3072524" y="32078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920199" y="32078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3270548" y="5178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3255315" y="5178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3285780" y="47406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3240083" y="47406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3285780" y="34268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3148687" y="34268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3361943" y="38647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3285780" y="38647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2965896" y="23319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2676477" y="23319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3301013" y="25509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3102989" y="25509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3179152" y="27698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7" name="pt97"/>
            <p:cNvSpPr/>
            <p:nvPr/>
          </p:nvSpPr>
          <p:spPr>
            <a:xfrm>
              <a:off x="2996361" y="27698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3240083" y="29888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3057292" y="29888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3240083"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3102989"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3194385" y="21129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3" name="pt103"/>
            <p:cNvSpPr/>
            <p:nvPr/>
          </p:nvSpPr>
          <p:spPr>
            <a:xfrm>
              <a:off x="2859268" y="2112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3331478" y="40837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5" name="pt105"/>
            <p:cNvSpPr/>
            <p:nvPr/>
          </p:nvSpPr>
          <p:spPr>
            <a:xfrm>
              <a:off x="3255315" y="40837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3194385" y="495960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3163920" y="495960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3361943" y="539755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3346711" y="53975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3361943" y="43026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1" name="pt111"/>
            <p:cNvSpPr/>
            <p:nvPr/>
          </p:nvSpPr>
          <p:spPr>
            <a:xfrm>
              <a:off x="3285780" y="43026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tx112"/>
            <p:cNvSpPr/>
            <p:nvPr/>
          </p:nvSpPr>
          <p:spPr>
            <a:xfrm>
              <a:off x="3548001" y="452096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3" name="tx113"/>
            <p:cNvSpPr/>
            <p:nvPr/>
          </p:nvSpPr>
          <p:spPr>
            <a:xfrm>
              <a:off x="3515846" y="1893305"/>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-22%</a:t>
              </a:r>
            </a:p>
          </p:txBody>
        </p:sp>
        <p:sp>
          <p:nvSpPr>
            <p:cNvPr id="114" name="tx114"/>
            <p:cNvSpPr/>
            <p:nvPr/>
          </p:nvSpPr>
          <p:spPr>
            <a:xfrm>
              <a:off x="3515846" y="320713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115" name="tx115"/>
            <p:cNvSpPr/>
            <p:nvPr/>
          </p:nvSpPr>
          <p:spPr>
            <a:xfrm>
              <a:off x="3548001" y="517788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16" name="tx116"/>
            <p:cNvSpPr/>
            <p:nvPr/>
          </p:nvSpPr>
          <p:spPr>
            <a:xfrm>
              <a:off x="3548001" y="473994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7" name="tx117"/>
            <p:cNvSpPr/>
            <p:nvPr/>
          </p:nvSpPr>
          <p:spPr>
            <a:xfrm>
              <a:off x="3548001" y="342610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18" name="tx118"/>
            <p:cNvSpPr/>
            <p:nvPr/>
          </p:nvSpPr>
          <p:spPr>
            <a:xfrm>
              <a:off x="3548001" y="386405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19" name="tx119"/>
            <p:cNvSpPr/>
            <p:nvPr/>
          </p:nvSpPr>
          <p:spPr>
            <a:xfrm>
              <a:off x="3515846" y="2331249"/>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a:t>
              </a:r>
            </a:p>
          </p:txBody>
        </p:sp>
        <p:sp>
          <p:nvSpPr>
            <p:cNvPr id="120" name="tx120"/>
            <p:cNvSpPr/>
            <p:nvPr/>
          </p:nvSpPr>
          <p:spPr>
            <a:xfrm>
              <a:off x="3515846" y="2550221"/>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121" name="tx121"/>
            <p:cNvSpPr/>
            <p:nvPr/>
          </p:nvSpPr>
          <p:spPr>
            <a:xfrm>
              <a:off x="3515846" y="2769193"/>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22" name="tx122"/>
            <p:cNvSpPr/>
            <p:nvPr/>
          </p:nvSpPr>
          <p:spPr>
            <a:xfrm>
              <a:off x="3515846" y="2988165"/>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123" name="tx123"/>
            <p:cNvSpPr/>
            <p:nvPr/>
          </p:nvSpPr>
          <p:spPr>
            <a:xfrm>
              <a:off x="3548001"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24" name="tx124"/>
            <p:cNvSpPr/>
            <p:nvPr/>
          </p:nvSpPr>
          <p:spPr>
            <a:xfrm>
              <a:off x="3515846" y="211227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-22%</a:t>
              </a:r>
            </a:p>
          </p:txBody>
        </p:sp>
        <p:sp>
          <p:nvSpPr>
            <p:cNvPr id="125" name="tx125"/>
            <p:cNvSpPr/>
            <p:nvPr/>
          </p:nvSpPr>
          <p:spPr>
            <a:xfrm>
              <a:off x="3548001" y="408302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26" name="tx126"/>
            <p:cNvSpPr/>
            <p:nvPr/>
          </p:nvSpPr>
          <p:spPr>
            <a:xfrm>
              <a:off x="3548001" y="495891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27" name="tx127"/>
            <p:cNvSpPr/>
            <p:nvPr/>
          </p:nvSpPr>
          <p:spPr>
            <a:xfrm>
              <a:off x="3548001" y="539685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28" name="tx128"/>
            <p:cNvSpPr/>
            <p:nvPr/>
          </p:nvSpPr>
          <p:spPr>
            <a:xfrm>
              <a:off x="3548001" y="43019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29" name="rc129"/>
            <p:cNvSpPr/>
            <p:nvPr/>
          </p:nvSpPr>
          <p:spPr>
            <a:xfrm>
              <a:off x="1807675" y="1807768"/>
              <a:ext cx="2010699" cy="3766318"/>
            </a:xfrm>
            <a:prstGeom prst="rect">
              <a:avLst/>
            </a:prstGeom>
            <a:ln w="13550" cap="rnd">
              <a:solidFill>
                <a:srgbClr val="999999">
                  <a:alpha val="100000"/>
                </a:srgbClr>
              </a:solidFill>
              <a:prstDash val="solid"/>
              <a:round/>
            </a:ln>
          </p:spPr>
          <p:txBody>
            <a:bodyPr/>
            <a:lstStyle/>
            <a:p>
              <a:endParaRPr/>
            </a:p>
          </p:txBody>
        </p:sp>
        <p:sp>
          <p:nvSpPr>
            <p:cNvPr id="130" name="pl130"/>
            <p:cNvSpPr/>
            <p:nvPr/>
          </p:nvSpPr>
          <p:spPr>
            <a:xfrm>
              <a:off x="4522651" y="4867902"/>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4522651" y="3690927"/>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4522651" y="2513953"/>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461404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491869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52233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552800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58326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61373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832652" y="2513953"/>
              <a:ext cx="213255" cy="0"/>
            </a:xfrm>
            <a:custGeom>
              <a:avLst/>
              <a:gdLst/>
              <a:ahLst/>
              <a:cxnLst/>
              <a:rect l="0" t="0" r="0" b="0"/>
              <a:pathLst>
                <a:path w="213255">
                  <a:moveTo>
                    <a:pt x="0" y="0"/>
                  </a:moveTo>
                  <a:lnTo>
                    <a:pt x="213255"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6015443" y="3690927"/>
              <a:ext cx="76162" cy="0"/>
            </a:xfrm>
            <a:custGeom>
              <a:avLst/>
              <a:gdLst/>
              <a:ahLst/>
              <a:cxnLst/>
              <a:rect l="0" t="0" r="0" b="0"/>
              <a:pathLst>
                <a:path w="76162">
                  <a:moveTo>
                    <a:pt x="0" y="0"/>
                  </a:moveTo>
                  <a:lnTo>
                    <a:pt x="76162" y="0"/>
                  </a:lnTo>
                </a:path>
              </a:pathLst>
            </a:custGeom>
            <a:ln w="81303" cap="flat">
              <a:solidFill>
                <a:srgbClr val="E8E8E8">
                  <a:alpha val="100000"/>
                </a:srgbClr>
              </a:solidFill>
              <a:prstDash val="solid"/>
              <a:round/>
            </a:ln>
          </p:spPr>
          <p:txBody>
            <a:bodyPr/>
            <a:lstStyle/>
            <a:p>
              <a:endParaRPr/>
            </a:p>
          </p:txBody>
        </p:sp>
        <p:sp>
          <p:nvSpPr>
            <p:cNvPr id="141" name="pl141"/>
            <p:cNvSpPr/>
            <p:nvPr/>
          </p:nvSpPr>
          <p:spPr>
            <a:xfrm>
              <a:off x="6076373" y="4867902"/>
              <a:ext cx="30465" cy="0"/>
            </a:xfrm>
            <a:custGeom>
              <a:avLst/>
              <a:gdLst/>
              <a:ahLst/>
              <a:cxnLst/>
              <a:rect l="0" t="0" r="0" b="0"/>
              <a:pathLst>
                <a:path w="30465">
                  <a:moveTo>
                    <a:pt x="0" y="0"/>
                  </a:moveTo>
                  <a:lnTo>
                    <a:pt x="30465" y="0"/>
                  </a:lnTo>
                </a:path>
              </a:pathLst>
            </a:custGeom>
            <a:ln w="81303" cap="flat">
              <a:solidFill>
                <a:srgbClr val="E8E8E8">
                  <a:alpha val="100000"/>
                </a:srgbClr>
              </a:solidFill>
              <a:prstDash val="solid"/>
              <a:round/>
            </a:ln>
          </p:spPr>
          <p:txBody>
            <a:bodyPr/>
            <a:lstStyle/>
            <a:p>
              <a:endParaRPr/>
            </a:p>
          </p:txBody>
        </p:sp>
        <p:sp>
          <p:nvSpPr>
            <p:cNvPr id="142" name="pt142"/>
            <p:cNvSpPr/>
            <p:nvPr/>
          </p:nvSpPr>
          <p:spPr>
            <a:xfrm>
              <a:off x="601094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08710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5828152"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041408"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6071873"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6102338"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5970291"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04645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5787500" y="246880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6000756"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6031221" y="482275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6061686"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tx154"/>
            <p:cNvSpPr/>
            <p:nvPr/>
          </p:nvSpPr>
          <p:spPr>
            <a:xfrm>
              <a:off x="6248466"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55" name="tx155"/>
            <p:cNvSpPr/>
            <p:nvPr/>
          </p:nvSpPr>
          <p:spPr>
            <a:xfrm>
              <a:off x="6216312" y="2468106"/>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156" name="tx156"/>
            <p:cNvSpPr/>
            <p:nvPr/>
          </p:nvSpPr>
          <p:spPr>
            <a:xfrm>
              <a:off x="6248466" y="482205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57" name="rc157"/>
            <p:cNvSpPr/>
            <p:nvPr/>
          </p:nvSpPr>
          <p:spPr>
            <a:xfrm>
              <a:off x="4522651" y="1807768"/>
              <a:ext cx="2010699" cy="3766318"/>
            </a:xfrm>
            <a:prstGeom prst="rect">
              <a:avLst/>
            </a:prstGeom>
            <a:ln w="13550" cap="rnd">
              <a:solidFill>
                <a:srgbClr val="999999">
                  <a:alpha val="100000"/>
                </a:srgbClr>
              </a:solidFill>
              <a:prstDash val="solid"/>
              <a:round/>
            </a:ln>
          </p:spPr>
          <p:txBody>
            <a:bodyPr/>
            <a:lstStyle/>
            <a:p>
              <a:endParaRPr/>
            </a:p>
          </p:txBody>
        </p:sp>
        <p:sp>
          <p:nvSpPr>
            <p:cNvPr id="158" name="pl158"/>
            <p:cNvSpPr/>
            <p:nvPr/>
          </p:nvSpPr>
          <p:spPr>
            <a:xfrm>
              <a:off x="7063711" y="3690927"/>
              <a:ext cx="2010699" cy="0"/>
            </a:xfrm>
            <a:custGeom>
              <a:avLst/>
              <a:gdLst/>
              <a:ahLst/>
              <a:cxnLst/>
              <a:rect l="0" t="0" r="0" b="0"/>
              <a:pathLst>
                <a:path w="2010699">
                  <a:moveTo>
                    <a:pt x="0" y="0"/>
                  </a:moveTo>
                  <a:lnTo>
                    <a:pt x="2010699" y="0"/>
                  </a:lnTo>
                  <a:lnTo>
                    <a:pt x="2010699"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71551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74597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776440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80690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837371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6783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647898"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66" name="pt166"/>
            <p:cNvSpPr/>
            <p:nvPr/>
          </p:nvSpPr>
          <p:spPr>
            <a:xfrm>
              <a:off x="864339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864339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8602747"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9" name="pt169"/>
            <p:cNvSpPr/>
            <p:nvPr/>
          </p:nvSpPr>
          <p:spPr>
            <a:xfrm>
              <a:off x="860274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tx170"/>
            <p:cNvSpPr/>
            <p:nvPr/>
          </p:nvSpPr>
          <p:spPr>
            <a:xfrm>
              <a:off x="8823290"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7063711" y="1807768"/>
              <a:ext cx="2010699"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807675" y="1592905"/>
              <a:ext cx="201069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573870"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522651" y="1592905"/>
              <a:ext cx="201069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531367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7063711" y="1592905"/>
              <a:ext cx="2010699"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923085"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807675" y="5574087"/>
              <a:ext cx="2010699" cy="0"/>
            </a:xfrm>
            <a:custGeom>
              <a:avLst/>
              <a:gdLst/>
              <a:ahLst/>
              <a:cxnLst/>
              <a:rect l="0" t="0" r="0" b="0"/>
              <a:pathLst>
                <a:path w="2010699">
                  <a:moveTo>
                    <a:pt x="0" y="0"/>
                  </a:moveTo>
                  <a:lnTo>
                    <a:pt x="2010699"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89907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220372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25083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81302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31176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342232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867993"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214156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24462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75086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305552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332909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522651" y="5574087"/>
              <a:ext cx="2010699" cy="0"/>
            </a:xfrm>
            <a:custGeom>
              <a:avLst/>
              <a:gdLst/>
              <a:ahLst/>
              <a:cxnLst/>
              <a:rect l="0" t="0" r="0" b="0"/>
              <a:pathLst>
                <a:path w="2010699">
                  <a:moveTo>
                    <a:pt x="0" y="0"/>
                  </a:moveTo>
                  <a:lnTo>
                    <a:pt x="2010699"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61404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91869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52233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52800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8326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61373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58296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85654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51611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4658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77049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604407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7063711" y="5574087"/>
              <a:ext cx="2010699" cy="0"/>
            </a:xfrm>
            <a:custGeom>
              <a:avLst/>
              <a:gdLst/>
              <a:ahLst/>
              <a:cxnLst/>
              <a:rect l="0" t="0" r="0" b="0"/>
              <a:pathLst>
                <a:path w="2010699">
                  <a:moveTo>
                    <a:pt x="0" y="0"/>
                  </a:moveTo>
                  <a:lnTo>
                    <a:pt x="2010699"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1551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4597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76440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0690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37371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783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12402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39760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70225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80069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31155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58513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602939" y="3649617"/>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218" name="tx218"/>
            <p:cNvSpPr/>
            <p:nvPr/>
          </p:nvSpPr>
          <p:spPr>
            <a:xfrm>
              <a:off x="3887963" y="4826538"/>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19" name="tx219"/>
            <p:cNvSpPr/>
            <p:nvPr/>
          </p:nvSpPr>
          <p:spPr>
            <a:xfrm>
              <a:off x="4024662" y="3649617"/>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220" name="tx220"/>
            <p:cNvSpPr/>
            <p:nvPr/>
          </p:nvSpPr>
          <p:spPr>
            <a:xfrm>
              <a:off x="4055713" y="2472588"/>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221" name="tx221"/>
            <p:cNvSpPr/>
            <p:nvPr/>
          </p:nvSpPr>
          <p:spPr>
            <a:xfrm>
              <a:off x="1048840" y="5401394"/>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222" name="tx222"/>
            <p:cNvSpPr/>
            <p:nvPr/>
          </p:nvSpPr>
          <p:spPr>
            <a:xfrm>
              <a:off x="1315798" y="5160212"/>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223" name="tx223"/>
            <p:cNvSpPr/>
            <p:nvPr/>
          </p:nvSpPr>
          <p:spPr>
            <a:xfrm>
              <a:off x="1253806" y="4941240"/>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224" name="tx224"/>
            <p:cNvSpPr/>
            <p:nvPr/>
          </p:nvSpPr>
          <p:spPr>
            <a:xfrm>
              <a:off x="1365566" y="4743059"/>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225" name="tx225"/>
            <p:cNvSpPr/>
            <p:nvPr/>
          </p:nvSpPr>
          <p:spPr>
            <a:xfrm>
              <a:off x="1353015" y="4525506"/>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226" name="tx226"/>
            <p:cNvSpPr/>
            <p:nvPr/>
          </p:nvSpPr>
          <p:spPr>
            <a:xfrm>
              <a:off x="1359454" y="4284323"/>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227" name="tx227"/>
            <p:cNvSpPr/>
            <p:nvPr/>
          </p:nvSpPr>
          <p:spPr>
            <a:xfrm>
              <a:off x="1402783" y="4086143"/>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228" name="tx228"/>
            <p:cNvSpPr/>
            <p:nvPr/>
          </p:nvSpPr>
          <p:spPr>
            <a:xfrm>
              <a:off x="1359345" y="3867171"/>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229" name="tx229"/>
            <p:cNvSpPr/>
            <p:nvPr/>
          </p:nvSpPr>
          <p:spPr>
            <a:xfrm>
              <a:off x="1303411" y="3649617"/>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230" name="tx230"/>
            <p:cNvSpPr/>
            <p:nvPr/>
          </p:nvSpPr>
          <p:spPr>
            <a:xfrm>
              <a:off x="1328240" y="340707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231" name="tx231"/>
            <p:cNvSpPr/>
            <p:nvPr/>
          </p:nvSpPr>
          <p:spPr>
            <a:xfrm>
              <a:off x="508103" y="3189463"/>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32" name="tx232"/>
            <p:cNvSpPr/>
            <p:nvPr/>
          </p:nvSpPr>
          <p:spPr>
            <a:xfrm>
              <a:off x="874761" y="2992701"/>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233" name="tx233"/>
            <p:cNvSpPr/>
            <p:nvPr/>
          </p:nvSpPr>
          <p:spPr>
            <a:xfrm>
              <a:off x="1129386" y="2751519"/>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234" name="tx234"/>
            <p:cNvSpPr/>
            <p:nvPr/>
          </p:nvSpPr>
          <p:spPr>
            <a:xfrm>
              <a:off x="1173042" y="2532547"/>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235" name="tx235"/>
            <p:cNvSpPr/>
            <p:nvPr/>
          </p:nvSpPr>
          <p:spPr>
            <a:xfrm>
              <a:off x="1141828" y="2335785"/>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236" name="tx236"/>
            <p:cNvSpPr/>
            <p:nvPr/>
          </p:nvSpPr>
          <p:spPr>
            <a:xfrm>
              <a:off x="1278581" y="2116813"/>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237" name="tx237"/>
            <p:cNvSpPr/>
            <p:nvPr/>
          </p:nvSpPr>
          <p:spPr>
            <a:xfrm>
              <a:off x="1197763" y="1875631"/>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238" name="tx238"/>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464930"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40" name="pt240"/>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42" name="tx242"/>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80767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17 out of 21 (81%) countries in ECAR had a decline in coverage. The largest decline was in Azerbaijan and Romania (-22 percentage points), followed by Kazakhstan (-19 percentage points).
There were 3 (14%) countries with an increase in DTP3 coverage. Coverage remained the same in 1 countries between 2019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three countries and decreased in 17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07675" y="5388858"/>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07675" y="508014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07675" y="477142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07675" y="4462714"/>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07675" y="4153999"/>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07675" y="384528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807675" y="3536570"/>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07675" y="3227855"/>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7675" y="291914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7675" y="2610426"/>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07675" y="230171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7675" y="199299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9455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8415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7375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633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052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42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38465" y="1992997"/>
              <a:ext cx="144798" cy="0"/>
            </a:xfrm>
            <a:custGeom>
              <a:avLst/>
              <a:gdLst/>
              <a:ahLst/>
              <a:cxnLst/>
              <a:rect l="0" t="0" r="0" b="0"/>
              <a:pathLst>
                <a:path w="144798">
                  <a:moveTo>
                    <a:pt x="0" y="0"/>
                  </a:moveTo>
                  <a:lnTo>
                    <a:pt x="144798"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908146" y="2301711"/>
              <a:ext cx="130318" cy="0"/>
            </a:xfrm>
            <a:custGeom>
              <a:avLst/>
              <a:gdLst/>
              <a:ahLst/>
              <a:cxnLst/>
              <a:rect l="0" t="0" r="0" b="0"/>
              <a:pathLst>
                <a:path w="130318">
                  <a:moveTo>
                    <a:pt x="0" y="0"/>
                  </a:moveTo>
                  <a:lnTo>
                    <a:pt x="130318"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980546" y="2610426"/>
              <a:ext cx="86879" cy="0"/>
            </a:xfrm>
            <a:custGeom>
              <a:avLst/>
              <a:gdLst/>
              <a:ahLst/>
              <a:cxnLst/>
              <a:rect l="0" t="0" r="0" b="0"/>
              <a:pathLst>
                <a:path w="86879">
                  <a:moveTo>
                    <a:pt x="0" y="0"/>
                  </a:moveTo>
                  <a:lnTo>
                    <a:pt x="86879"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3081905" y="2919141"/>
              <a:ext cx="57919" cy="0"/>
            </a:xfrm>
            <a:custGeom>
              <a:avLst/>
              <a:gdLst/>
              <a:ahLst/>
              <a:cxnLst/>
              <a:rect l="0" t="0" r="0" b="0"/>
              <a:pathLst>
                <a:path w="57919">
                  <a:moveTo>
                    <a:pt x="0" y="0"/>
                  </a:moveTo>
                  <a:lnTo>
                    <a:pt x="57919"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3081905" y="3227855"/>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3226704" y="3536570"/>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3226704" y="3845285"/>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3255664" y="4153999"/>
              <a:ext cx="28959" cy="0"/>
            </a:xfrm>
            <a:custGeom>
              <a:avLst/>
              <a:gdLst/>
              <a:ahLst/>
              <a:cxnLst/>
              <a:rect l="0" t="0" r="0" b="0"/>
              <a:pathLst>
                <a:path w="28959">
                  <a:moveTo>
                    <a:pt x="0" y="0"/>
                  </a:moveTo>
                  <a:lnTo>
                    <a:pt x="28959"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3284623" y="4462714"/>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3212224" y="4771429"/>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3125345" y="5080143"/>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3255664" y="5388858"/>
              <a:ext cx="14479" cy="0"/>
            </a:xfrm>
            <a:custGeom>
              <a:avLst/>
              <a:gdLst/>
              <a:ahLst/>
              <a:cxnLst/>
              <a:rect l="0" t="0" r="0" b="0"/>
              <a:pathLst>
                <a:path w="14479">
                  <a:moveTo>
                    <a:pt x="0" y="0"/>
                  </a:moveTo>
                  <a:lnTo>
                    <a:pt x="14479" y="0"/>
                  </a:lnTo>
                </a:path>
              </a:pathLst>
            </a:custGeom>
            <a:ln w="81303" cap="flat">
              <a:solidFill>
                <a:srgbClr val="E8E8E8">
                  <a:alpha val="100000"/>
                </a:srgbClr>
              </a:solidFill>
              <a:prstDash val="solid"/>
              <a:round/>
            </a:ln>
          </p:spPr>
          <p:txBody>
            <a:bodyPr/>
            <a:lstStyle/>
            <a:p>
              <a:endParaRPr/>
            </a:p>
          </p:txBody>
        </p:sp>
        <p:sp>
          <p:nvSpPr>
            <p:cNvPr id="34" name="pt34"/>
            <p:cNvSpPr/>
            <p:nvPr/>
          </p:nvSpPr>
          <p:spPr>
            <a:xfrm>
              <a:off x="3294603"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3280123"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3033965"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903646"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3251164"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3222204"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3222204"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3207724"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313532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312084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3265644"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3251164"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3120845"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3077405"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3062925"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976046"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178764"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3033965"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313532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07740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3265644"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3222204"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3280123"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251164"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3253951"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3239472"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2993314"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1" name="pt61"/>
            <p:cNvSpPr/>
            <p:nvPr/>
          </p:nvSpPr>
          <p:spPr>
            <a:xfrm>
              <a:off x="2862995"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2" name="pt62"/>
            <p:cNvSpPr/>
            <p:nvPr/>
          </p:nvSpPr>
          <p:spPr>
            <a:xfrm>
              <a:off x="3210512"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3" name="pt63"/>
            <p:cNvSpPr/>
            <p:nvPr/>
          </p:nvSpPr>
          <p:spPr>
            <a:xfrm>
              <a:off x="3181552"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4" name="pt64"/>
            <p:cNvSpPr/>
            <p:nvPr/>
          </p:nvSpPr>
          <p:spPr>
            <a:xfrm>
              <a:off x="3181552"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5" name="pt65"/>
            <p:cNvSpPr/>
            <p:nvPr/>
          </p:nvSpPr>
          <p:spPr>
            <a:xfrm>
              <a:off x="3167072"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6" name="pt66"/>
            <p:cNvSpPr/>
            <p:nvPr/>
          </p:nvSpPr>
          <p:spPr>
            <a:xfrm>
              <a:off x="3094673"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7" name="pt67"/>
            <p:cNvSpPr/>
            <p:nvPr/>
          </p:nvSpPr>
          <p:spPr>
            <a:xfrm>
              <a:off x="3080193"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8" name="pt68"/>
            <p:cNvSpPr/>
            <p:nvPr/>
          </p:nvSpPr>
          <p:spPr>
            <a:xfrm>
              <a:off x="3224992"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9" name="pt69"/>
            <p:cNvSpPr/>
            <p:nvPr/>
          </p:nvSpPr>
          <p:spPr>
            <a:xfrm>
              <a:off x="3210512"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0" name="pt70"/>
            <p:cNvSpPr/>
            <p:nvPr/>
          </p:nvSpPr>
          <p:spPr>
            <a:xfrm>
              <a:off x="3080193"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1" name="pt71"/>
            <p:cNvSpPr/>
            <p:nvPr/>
          </p:nvSpPr>
          <p:spPr>
            <a:xfrm>
              <a:off x="3036753"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3022273"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3" name="pt73"/>
            <p:cNvSpPr/>
            <p:nvPr/>
          </p:nvSpPr>
          <p:spPr>
            <a:xfrm>
              <a:off x="2935394"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3138112"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5" name="pt75"/>
            <p:cNvSpPr/>
            <p:nvPr/>
          </p:nvSpPr>
          <p:spPr>
            <a:xfrm>
              <a:off x="2993314"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3094673"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303675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3224992"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9" name="pt79"/>
            <p:cNvSpPr/>
            <p:nvPr/>
          </p:nvSpPr>
          <p:spPr>
            <a:xfrm>
              <a:off x="3181552"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3239472"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1" name="pt81"/>
            <p:cNvSpPr/>
            <p:nvPr/>
          </p:nvSpPr>
          <p:spPr>
            <a:xfrm>
              <a:off x="3210512"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tx82"/>
            <p:cNvSpPr/>
            <p:nvPr/>
          </p:nvSpPr>
          <p:spPr>
            <a:xfrm>
              <a:off x="3456926" y="441686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3" name="tx83"/>
            <p:cNvSpPr/>
            <p:nvPr/>
          </p:nvSpPr>
          <p:spPr>
            <a:xfrm>
              <a:off x="3456926" y="22558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84" name="tx84"/>
            <p:cNvSpPr/>
            <p:nvPr/>
          </p:nvSpPr>
          <p:spPr>
            <a:xfrm>
              <a:off x="3456926" y="379943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85" name="tx85"/>
            <p:cNvSpPr/>
            <p:nvPr/>
          </p:nvSpPr>
          <p:spPr>
            <a:xfrm>
              <a:off x="3456926" y="472558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6" name="tx86"/>
            <p:cNvSpPr/>
            <p:nvPr/>
          </p:nvSpPr>
          <p:spPr>
            <a:xfrm>
              <a:off x="3456926" y="50342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7" name="tx87"/>
            <p:cNvSpPr/>
            <p:nvPr/>
          </p:nvSpPr>
          <p:spPr>
            <a:xfrm>
              <a:off x="3456926" y="534301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88" name="tx88"/>
            <p:cNvSpPr/>
            <p:nvPr/>
          </p:nvSpPr>
          <p:spPr>
            <a:xfrm>
              <a:off x="3456926" y="318200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89" name="tx89"/>
            <p:cNvSpPr/>
            <p:nvPr/>
          </p:nvSpPr>
          <p:spPr>
            <a:xfrm>
              <a:off x="3456926" y="256458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90" name="tx90"/>
            <p:cNvSpPr/>
            <p:nvPr/>
          </p:nvSpPr>
          <p:spPr>
            <a:xfrm>
              <a:off x="3424771" y="1947150"/>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91" name="tx91"/>
            <p:cNvSpPr/>
            <p:nvPr/>
          </p:nvSpPr>
          <p:spPr>
            <a:xfrm>
              <a:off x="3456926" y="287329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92" name="tx92"/>
            <p:cNvSpPr/>
            <p:nvPr/>
          </p:nvSpPr>
          <p:spPr>
            <a:xfrm>
              <a:off x="3456926" y="349072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93" name="tx93"/>
            <p:cNvSpPr/>
            <p:nvPr/>
          </p:nvSpPr>
          <p:spPr>
            <a:xfrm>
              <a:off x="3456926" y="410815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94" name="rc94"/>
            <p:cNvSpPr/>
            <p:nvPr/>
          </p:nvSpPr>
          <p:spPr>
            <a:xfrm>
              <a:off x="1807675" y="1807768"/>
              <a:ext cx="1911344" cy="3766318"/>
            </a:xfrm>
            <a:prstGeom prst="rect">
              <a:avLst/>
            </a:prstGeom>
            <a:ln w="13550" cap="rnd">
              <a:solidFill>
                <a:srgbClr val="999999">
                  <a:alpha val="100000"/>
                </a:srgbClr>
              </a:solidFill>
              <a:prstDash val="solid"/>
              <a:round/>
            </a:ln>
          </p:spPr>
          <p:txBody>
            <a:bodyPr/>
            <a:lstStyle/>
            <a:p>
              <a:endParaRPr/>
            </a:p>
          </p:txBody>
        </p:sp>
        <p:sp>
          <p:nvSpPr>
            <p:cNvPr id="95" name="pl95"/>
            <p:cNvSpPr/>
            <p:nvPr/>
          </p:nvSpPr>
          <p:spPr>
            <a:xfrm>
              <a:off x="4423297" y="486790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423297" y="3690927"/>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423297" y="251395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45101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479977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089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3789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566856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595816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5813366" y="2513953"/>
              <a:ext cx="115839" cy="0"/>
            </a:xfrm>
            <a:custGeom>
              <a:avLst/>
              <a:gdLst/>
              <a:ahLst/>
              <a:cxnLst/>
              <a:rect l="0" t="0" r="0" b="0"/>
              <a:pathLst>
                <a:path w="115839">
                  <a:moveTo>
                    <a:pt x="0" y="0"/>
                  </a:moveTo>
                  <a:lnTo>
                    <a:pt x="115839" y="0"/>
                  </a:lnTo>
                </a:path>
              </a:pathLst>
            </a:custGeom>
            <a:ln w="81303" cap="flat">
              <a:solidFill>
                <a:srgbClr val="E8E8E8">
                  <a:alpha val="100000"/>
                </a:srgbClr>
              </a:solidFill>
              <a:prstDash val="solid"/>
              <a:round/>
            </a:ln>
          </p:spPr>
          <p:txBody>
            <a:bodyPr/>
            <a:lstStyle/>
            <a:p>
              <a:endParaRPr/>
            </a:p>
          </p:txBody>
        </p:sp>
        <p:sp>
          <p:nvSpPr>
            <p:cNvPr id="105" name="pl105"/>
            <p:cNvSpPr/>
            <p:nvPr/>
          </p:nvSpPr>
          <p:spPr>
            <a:xfrm>
              <a:off x="5784406" y="3690927"/>
              <a:ext cx="86879" cy="0"/>
            </a:xfrm>
            <a:custGeom>
              <a:avLst/>
              <a:gdLst/>
              <a:ahLst/>
              <a:cxnLst/>
              <a:rect l="0" t="0" r="0" b="0"/>
              <a:pathLst>
                <a:path w="86879">
                  <a:moveTo>
                    <a:pt x="0" y="0"/>
                  </a:moveTo>
                  <a:lnTo>
                    <a:pt x="86879" y="0"/>
                  </a:lnTo>
                </a:path>
              </a:pathLst>
            </a:custGeom>
            <a:ln w="81303" cap="flat">
              <a:solidFill>
                <a:srgbClr val="E8E8E8">
                  <a:alpha val="100000"/>
                </a:srgbClr>
              </a:solidFill>
              <a:prstDash val="solid"/>
              <a:round/>
            </a:ln>
          </p:spPr>
          <p:txBody>
            <a:bodyPr/>
            <a:lstStyle/>
            <a:p>
              <a:endParaRPr/>
            </a:p>
          </p:txBody>
        </p:sp>
        <p:sp>
          <p:nvSpPr>
            <p:cNvPr id="106" name="pl106"/>
            <p:cNvSpPr/>
            <p:nvPr/>
          </p:nvSpPr>
          <p:spPr>
            <a:xfrm>
              <a:off x="5871285" y="4867902"/>
              <a:ext cx="43439" cy="0"/>
            </a:xfrm>
            <a:custGeom>
              <a:avLst/>
              <a:gdLst/>
              <a:ahLst/>
              <a:cxnLst/>
              <a:rect l="0" t="0" r="0" b="0"/>
              <a:pathLst>
                <a:path w="43439">
                  <a:moveTo>
                    <a:pt x="0" y="0"/>
                  </a:moveTo>
                  <a:lnTo>
                    <a:pt x="43439" y="0"/>
                  </a:lnTo>
                </a:path>
              </a:pathLst>
            </a:custGeom>
            <a:ln w="81303" cap="flat">
              <a:solidFill>
                <a:srgbClr val="E8E8E8">
                  <a:alpha val="100000"/>
                </a:srgbClr>
              </a:solidFill>
              <a:prstDash val="solid"/>
              <a:round/>
            </a:ln>
          </p:spPr>
          <p:txBody>
            <a:bodyPr/>
            <a:lstStyle/>
            <a:p>
              <a:endParaRPr/>
            </a:p>
          </p:txBody>
        </p:sp>
        <p:sp>
          <p:nvSpPr>
            <p:cNvPr id="107" name="pt107"/>
            <p:cNvSpPr/>
            <p:nvPr/>
          </p:nvSpPr>
          <p:spPr>
            <a:xfrm>
              <a:off x="5866785"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5910225"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77990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586678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808866"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924705"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5826133"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5869573"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pt115"/>
            <p:cNvSpPr/>
            <p:nvPr/>
          </p:nvSpPr>
          <p:spPr>
            <a:xfrm>
              <a:off x="5739254"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582613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5768214"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8" name="pt118"/>
            <p:cNvSpPr/>
            <p:nvPr/>
          </p:nvSpPr>
          <p:spPr>
            <a:xfrm>
              <a:off x="5884053"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9" name="tx119"/>
            <p:cNvSpPr/>
            <p:nvPr/>
          </p:nvSpPr>
          <p:spPr>
            <a:xfrm>
              <a:off x="6058037" y="482205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20" name="tx120"/>
            <p:cNvSpPr/>
            <p:nvPr/>
          </p:nvSpPr>
          <p:spPr>
            <a:xfrm>
              <a:off x="6058037"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21" name="tx121"/>
            <p:cNvSpPr/>
            <p:nvPr/>
          </p:nvSpPr>
          <p:spPr>
            <a:xfrm>
              <a:off x="6058037" y="246810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22" name="rc122"/>
            <p:cNvSpPr/>
            <p:nvPr/>
          </p:nvSpPr>
          <p:spPr>
            <a:xfrm>
              <a:off x="4423297" y="1807768"/>
              <a:ext cx="1911344" cy="3766318"/>
            </a:xfrm>
            <a:prstGeom prst="rect">
              <a:avLst/>
            </a:prstGeom>
            <a:ln w="13550" cap="rnd">
              <a:solidFill>
                <a:srgbClr val="999999">
                  <a:alpha val="100000"/>
                </a:srgbClr>
              </a:solidFill>
              <a:prstDash val="solid"/>
              <a:round/>
            </a:ln>
          </p:spPr>
          <p:txBody>
            <a:bodyPr/>
            <a:lstStyle/>
            <a:p>
              <a:endParaRPr/>
            </a:p>
          </p:txBody>
        </p:sp>
        <p:sp>
          <p:nvSpPr>
            <p:cNvPr id="123" name="pl123"/>
            <p:cNvSpPr/>
            <p:nvPr/>
          </p:nvSpPr>
          <p:spPr>
            <a:xfrm>
              <a:off x="7163065" y="5209604"/>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163065" y="460213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163065" y="3994663"/>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163065" y="3387192"/>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163065" y="2779721"/>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163065" y="2172250"/>
              <a:ext cx="1911344" cy="0"/>
            </a:xfrm>
            <a:custGeom>
              <a:avLst/>
              <a:gdLst/>
              <a:ahLst/>
              <a:cxnLst/>
              <a:rect l="0" t="0" r="0" b="0"/>
              <a:pathLst>
                <a:path w="1911344">
                  <a:moveTo>
                    <a:pt x="0" y="0"/>
                  </a:moveTo>
                  <a:lnTo>
                    <a:pt x="1911344" y="0"/>
                  </a:lnTo>
                  <a:lnTo>
                    <a:pt x="1911344"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724994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5395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78291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11873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84083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6979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7988419" y="217225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668974" y="277972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031859" y="338719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l138"/>
            <p:cNvSpPr/>
            <p:nvPr/>
          </p:nvSpPr>
          <p:spPr>
            <a:xfrm>
              <a:off x="8205617" y="399466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9" name="pl139"/>
            <p:cNvSpPr/>
            <p:nvPr/>
          </p:nvSpPr>
          <p:spPr>
            <a:xfrm>
              <a:off x="8495215" y="460213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0" name="pl140"/>
            <p:cNvSpPr/>
            <p:nvPr/>
          </p:nvSpPr>
          <p:spPr>
            <a:xfrm>
              <a:off x="8668974" y="520960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1" name="pt141"/>
            <p:cNvSpPr/>
            <p:nvPr/>
          </p:nvSpPr>
          <p:spPr>
            <a:xfrm>
              <a:off x="7983919"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983919"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64474"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664474"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027359"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027359"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20111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201117"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49071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490715"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664474"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64474"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943267" y="212709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4" name="pt154"/>
            <p:cNvSpPr/>
            <p:nvPr/>
          </p:nvSpPr>
          <p:spPr>
            <a:xfrm>
              <a:off x="7943267"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5" name="pt155"/>
            <p:cNvSpPr/>
            <p:nvPr/>
          </p:nvSpPr>
          <p:spPr>
            <a:xfrm>
              <a:off x="8623822" y="27345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8623822"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7986707" y="33420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8" name="pt158"/>
            <p:cNvSpPr/>
            <p:nvPr/>
          </p:nvSpPr>
          <p:spPr>
            <a:xfrm>
              <a:off x="7986707"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9" name="pt159"/>
            <p:cNvSpPr/>
            <p:nvPr/>
          </p:nvSpPr>
          <p:spPr>
            <a:xfrm>
              <a:off x="8160465" y="39495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0" name="pt160"/>
            <p:cNvSpPr/>
            <p:nvPr/>
          </p:nvSpPr>
          <p:spPr>
            <a:xfrm>
              <a:off x="8160465"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1" name="pt161"/>
            <p:cNvSpPr/>
            <p:nvPr/>
          </p:nvSpPr>
          <p:spPr>
            <a:xfrm>
              <a:off x="8450063" y="45569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8450063"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pt163"/>
            <p:cNvSpPr/>
            <p:nvPr/>
          </p:nvSpPr>
          <p:spPr>
            <a:xfrm>
              <a:off x="8623822" y="51644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4" name="pt164"/>
            <p:cNvSpPr/>
            <p:nvPr/>
          </p:nvSpPr>
          <p:spPr>
            <a:xfrm>
              <a:off x="8623822"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5" name="tx165"/>
            <p:cNvSpPr/>
            <p:nvPr/>
          </p:nvSpPr>
          <p:spPr>
            <a:xfrm>
              <a:off x="8831570" y="212640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6" name="tx166"/>
            <p:cNvSpPr/>
            <p:nvPr/>
          </p:nvSpPr>
          <p:spPr>
            <a:xfrm>
              <a:off x="8831570" y="273387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7" name="tx167"/>
            <p:cNvSpPr/>
            <p:nvPr/>
          </p:nvSpPr>
          <p:spPr>
            <a:xfrm>
              <a:off x="8831570" y="334134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8" name="tx168"/>
            <p:cNvSpPr/>
            <p:nvPr/>
          </p:nvSpPr>
          <p:spPr>
            <a:xfrm>
              <a:off x="8831570" y="394881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69" name="tx169"/>
            <p:cNvSpPr/>
            <p:nvPr/>
          </p:nvSpPr>
          <p:spPr>
            <a:xfrm>
              <a:off x="8831570" y="455628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0" name="tx170"/>
            <p:cNvSpPr/>
            <p:nvPr/>
          </p:nvSpPr>
          <p:spPr>
            <a:xfrm>
              <a:off x="8831570" y="516375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71" name="rc171"/>
            <p:cNvSpPr/>
            <p:nvPr/>
          </p:nvSpPr>
          <p:spPr>
            <a:xfrm>
              <a:off x="7163065" y="1807768"/>
              <a:ext cx="1911344" cy="3766318"/>
            </a:xfrm>
            <a:prstGeom prst="rect">
              <a:avLst/>
            </a:prstGeom>
            <a:ln w="13550" cap="rnd">
              <a:solidFill>
                <a:srgbClr val="999999">
                  <a:alpha val="100000"/>
                </a:srgbClr>
              </a:solidFill>
              <a:prstDash val="solid"/>
              <a:round/>
            </a:ln>
          </p:spPr>
          <p:txBody>
            <a:bodyPr/>
            <a:lstStyle/>
            <a:p>
              <a:endParaRPr/>
            </a:p>
          </p:txBody>
        </p:sp>
        <p:sp>
          <p:nvSpPr>
            <p:cNvPr id="172" name="rc172"/>
            <p:cNvSpPr/>
            <p:nvPr/>
          </p:nvSpPr>
          <p:spPr>
            <a:xfrm>
              <a:off x="180767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3" name="tx173"/>
            <p:cNvSpPr/>
            <p:nvPr/>
          </p:nvSpPr>
          <p:spPr>
            <a:xfrm>
              <a:off x="2524193"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174" name="rc174"/>
            <p:cNvSpPr/>
            <p:nvPr/>
          </p:nvSpPr>
          <p:spPr>
            <a:xfrm>
              <a:off x="4423297"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5" name="tx175"/>
            <p:cNvSpPr/>
            <p:nvPr/>
          </p:nvSpPr>
          <p:spPr>
            <a:xfrm>
              <a:off x="5164644"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176" name="rc176"/>
            <p:cNvSpPr/>
            <p:nvPr/>
          </p:nvSpPr>
          <p:spPr>
            <a:xfrm>
              <a:off x="7163065" y="1592905"/>
              <a:ext cx="191134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77" name="tx177"/>
            <p:cNvSpPr/>
            <p:nvPr/>
          </p:nvSpPr>
          <p:spPr>
            <a:xfrm>
              <a:off x="7972762"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178" name="pl178"/>
            <p:cNvSpPr/>
            <p:nvPr/>
          </p:nvSpPr>
          <p:spPr>
            <a:xfrm>
              <a:off x="180767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79" name="pl179"/>
            <p:cNvSpPr/>
            <p:nvPr/>
          </p:nvSpPr>
          <p:spPr>
            <a:xfrm>
              <a:off x="189455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0" name="pl180"/>
            <p:cNvSpPr/>
            <p:nvPr/>
          </p:nvSpPr>
          <p:spPr>
            <a:xfrm>
              <a:off x="218415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1" name="pl181"/>
            <p:cNvSpPr/>
            <p:nvPr/>
          </p:nvSpPr>
          <p:spPr>
            <a:xfrm>
              <a:off x="247375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2" name="pl182"/>
            <p:cNvSpPr/>
            <p:nvPr/>
          </p:nvSpPr>
          <p:spPr>
            <a:xfrm>
              <a:off x="27633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3" name="pl183"/>
            <p:cNvSpPr/>
            <p:nvPr/>
          </p:nvSpPr>
          <p:spPr>
            <a:xfrm>
              <a:off x="3052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4" name="pl184"/>
            <p:cNvSpPr/>
            <p:nvPr/>
          </p:nvSpPr>
          <p:spPr>
            <a:xfrm>
              <a:off x="3342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85" name="tx185"/>
            <p:cNvSpPr/>
            <p:nvPr/>
          </p:nvSpPr>
          <p:spPr>
            <a:xfrm>
              <a:off x="186347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86" name="tx186"/>
            <p:cNvSpPr/>
            <p:nvPr/>
          </p:nvSpPr>
          <p:spPr>
            <a:xfrm>
              <a:off x="212199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87" name="tx187"/>
            <p:cNvSpPr/>
            <p:nvPr/>
          </p:nvSpPr>
          <p:spPr>
            <a:xfrm>
              <a:off x="241159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88" name="tx188"/>
            <p:cNvSpPr/>
            <p:nvPr/>
          </p:nvSpPr>
          <p:spPr>
            <a:xfrm>
              <a:off x="270119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89" name="tx189"/>
            <p:cNvSpPr/>
            <p:nvPr/>
          </p:nvSpPr>
          <p:spPr>
            <a:xfrm>
              <a:off x="299079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90" name="tx190"/>
            <p:cNvSpPr/>
            <p:nvPr/>
          </p:nvSpPr>
          <p:spPr>
            <a:xfrm>
              <a:off x="32493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91" name="pl191"/>
            <p:cNvSpPr/>
            <p:nvPr/>
          </p:nvSpPr>
          <p:spPr>
            <a:xfrm>
              <a:off x="4423297"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192" name="pl192"/>
            <p:cNvSpPr/>
            <p:nvPr/>
          </p:nvSpPr>
          <p:spPr>
            <a:xfrm>
              <a:off x="45101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3" name="pl193"/>
            <p:cNvSpPr/>
            <p:nvPr/>
          </p:nvSpPr>
          <p:spPr>
            <a:xfrm>
              <a:off x="479977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4" name="pl194"/>
            <p:cNvSpPr/>
            <p:nvPr/>
          </p:nvSpPr>
          <p:spPr>
            <a:xfrm>
              <a:off x="5089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5" name="pl195"/>
            <p:cNvSpPr/>
            <p:nvPr/>
          </p:nvSpPr>
          <p:spPr>
            <a:xfrm>
              <a:off x="53789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6" name="pl196"/>
            <p:cNvSpPr/>
            <p:nvPr/>
          </p:nvSpPr>
          <p:spPr>
            <a:xfrm>
              <a:off x="566856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7" name="pl197"/>
            <p:cNvSpPr/>
            <p:nvPr/>
          </p:nvSpPr>
          <p:spPr>
            <a:xfrm>
              <a:off x="595816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98" name="tx198"/>
            <p:cNvSpPr/>
            <p:nvPr/>
          </p:nvSpPr>
          <p:spPr>
            <a:xfrm>
              <a:off x="447909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47376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50272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3168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60641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86493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4" name="pl204"/>
            <p:cNvSpPr/>
            <p:nvPr/>
          </p:nvSpPr>
          <p:spPr>
            <a:xfrm>
              <a:off x="7163065" y="5574087"/>
              <a:ext cx="1911344" cy="0"/>
            </a:xfrm>
            <a:custGeom>
              <a:avLst/>
              <a:gdLst/>
              <a:ahLst/>
              <a:cxnLst/>
              <a:rect l="0" t="0" r="0" b="0"/>
              <a:pathLst>
                <a:path w="1911344">
                  <a:moveTo>
                    <a:pt x="0" y="0"/>
                  </a:moveTo>
                  <a:lnTo>
                    <a:pt x="1911344" y="0"/>
                  </a:lnTo>
                </a:path>
              </a:pathLst>
            </a:custGeom>
            <a:ln w="8130" cap="flat">
              <a:solidFill>
                <a:srgbClr val="000000">
                  <a:alpha val="100000"/>
                </a:srgbClr>
              </a:solidFill>
              <a:prstDash val="solid"/>
              <a:round/>
            </a:ln>
          </p:spPr>
          <p:txBody>
            <a:bodyPr/>
            <a:lstStyle/>
            <a:p>
              <a:endParaRPr/>
            </a:p>
          </p:txBody>
        </p:sp>
        <p:sp>
          <p:nvSpPr>
            <p:cNvPr id="205" name="pl205"/>
            <p:cNvSpPr/>
            <p:nvPr/>
          </p:nvSpPr>
          <p:spPr>
            <a:xfrm>
              <a:off x="724994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6" name="pl206"/>
            <p:cNvSpPr/>
            <p:nvPr/>
          </p:nvSpPr>
          <p:spPr>
            <a:xfrm>
              <a:off x="75395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7" name="pl207"/>
            <p:cNvSpPr/>
            <p:nvPr/>
          </p:nvSpPr>
          <p:spPr>
            <a:xfrm>
              <a:off x="78291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8" name="pl208"/>
            <p:cNvSpPr/>
            <p:nvPr/>
          </p:nvSpPr>
          <p:spPr>
            <a:xfrm>
              <a:off x="811873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09" name="pl209"/>
            <p:cNvSpPr/>
            <p:nvPr/>
          </p:nvSpPr>
          <p:spPr>
            <a:xfrm>
              <a:off x="84083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0" name="pl210"/>
            <p:cNvSpPr/>
            <p:nvPr/>
          </p:nvSpPr>
          <p:spPr>
            <a:xfrm>
              <a:off x="86979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1" name="tx211"/>
            <p:cNvSpPr/>
            <p:nvPr/>
          </p:nvSpPr>
          <p:spPr>
            <a:xfrm>
              <a:off x="721886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12" name="tx212"/>
            <p:cNvSpPr/>
            <p:nvPr/>
          </p:nvSpPr>
          <p:spPr>
            <a:xfrm>
              <a:off x="74773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776698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14" name="tx214"/>
            <p:cNvSpPr/>
            <p:nvPr/>
          </p:nvSpPr>
          <p:spPr>
            <a:xfrm>
              <a:off x="80565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15" name="tx215"/>
            <p:cNvSpPr/>
            <p:nvPr/>
          </p:nvSpPr>
          <p:spPr>
            <a:xfrm>
              <a:off x="83461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16" name="tx216"/>
            <p:cNvSpPr/>
            <p:nvPr/>
          </p:nvSpPr>
          <p:spPr>
            <a:xfrm>
              <a:off x="860470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17" name="tx217"/>
            <p:cNvSpPr/>
            <p:nvPr/>
          </p:nvSpPr>
          <p:spPr>
            <a:xfrm>
              <a:off x="6404231" y="5168294"/>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Turkmenistan</a:t>
              </a:r>
            </a:p>
          </p:txBody>
        </p:sp>
        <p:sp>
          <p:nvSpPr>
            <p:cNvPr id="218" name="tx218"/>
            <p:cNvSpPr/>
            <p:nvPr/>
          </p:nvSpPr>
          <p:spPr>
            <a:xfrm>
              <a:off x="6609197" y="4538614"/>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Tajikistan</a:t>
              </a:r>
            </a:p>
          </p:txBody>
        </p:sp>
        <p:sp>
          <p:nvSpPr>
            <p:cNvPr id="219" name="tx219"/>
            <p:cNvSpPr/>
            <p:nvPr/>
          </p:nvSpPr>
          <p:spPr>
            <a:xfrm>
              <a:off x="6633972" y="3953353"/>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Romania</a:t>
              </a:r>
            </a:p>
          </p:txBody>
        </p:sp>
        <p:sp>
          <p:nvSpPr>
            <p:cNvPr id="220" name="tx220"/>
            <p:cNvSpPr/>
            <p:nvPr/>
          </p:nvSpPr>
          <p:spPr>
            <a:xfrm>
              <a:off x="6497218" y="3345882"/>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Kazakhstan</a:t>
              </a:r>
            </a:p>
          </p:txBody>
        </p:sp>
        <p:sp>
          <p:nvSpPr>
            <p:cNvPr id="221" name="tx221"/>
            <p:cNvSpPr/>
            <p:nvPr/>
          </p:nvSpPr>
          <p:spPr>
            <a:xfrm>
              <a:off x="6702294" y="2738411"/>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Belarus</a:t>
              </a:r>
            </a:p>
          </p:txBody>
        </p:sp>
        <p:sp>
          <p:nvSpPr>
            <p:cNvPr id="222" name="tx222"/>
            <p:cNvSpPr/>
            <p:nvPr/>
          </p:nvSpPr>
          <p:spPr>
            <a:xfrm>
              <a:off x="6553153" y="2108730"/>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Azerbaijan</a:t>
              </a:r>
            </a:p>
          </p:txBody>
        </p:sp>
        <p:sp>
          <p:nvSpPr>
            <p:cNvPr id="223" name="tx223"/>
            <p:cNvSpPr/>
            <p:nvPr/>
          </p:nvSpPr>
          <p:spPr>
            <a:xfrm>
              <a:off x="3925308" y="4826592"/>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Armenia</a:t>
              </a:r>
            </a:p>
          </p:txBody>
        </p:sp>
        <p:sp>
          <p:nvSpPr>
            <p:cNvPr id="224" name="tx224"/>
            <p:cNvSpPr/>
            <p:nvPr/>
          </p:nvSpPr>
          <p:spPr>
            <a:xfrm>
              <a:off x="3956358" y="3649563"/>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Ukraine</a:t>
              </a:r>
            </a:p>
          </p:txBody>
        </p:sp>
        <p:sp>
          <p:nvSpPr>
            <p:cNvPr id="225" name="tx225"/>
            <p:cNvSpPr/>
            <p:nvPr/>
          </p:nvSpPr>
          <p:spPr>
            <a:xfrm>
              <a:off x="3788609" y="2472588"/>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Uzbekistan</a:t>
              </a:r>
            </a:p>
          </p:txBody>
        </p:sp>
        <p:sp>
          <p:nvSpPr>
            <p:cNvPr id="226" name="tx226"/>
            <p:cNvSpPr/>
            <p:nvPr/>
          </p:nvSpPr>
          <p:spPr>
            <a:xfrm>
              <a:off x="1359345" y="5346129"/>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Greece</a:t>
              </a:r>
            </a:p>
          </p:txBody>
        </p:sp>
        <p:sp>
          <p:nvSpPr>
            <p:cNvPr id="227" name="tx227"/>
            <p:cNvSpPr/>
            <p:nvPr/>
          </p:nvSpPr>
          <p:spPr>
            <a:xfrm>
              <a:off x="1328240" y="5015259"/>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Georgia</a:t>
              </a:r>
            </a:p>
          </p:txBody>
        </p:sp>
        <p:sp>
          <p:nvSpPr>
            <p:cNvPr id="228" name="tx228"/>
            <p:cNvSpPr/>
            <p:nvPr/>
          </p:nvSpPr>
          <p:spPr>
            <a:xfrm>
              <a:off x="1365566" y="4728700"/>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Croatia</a:t>
              </a:r>
            </a:p>
          </p:txBody>
        </p:sp>
        <p:sp>
          <p:nvSpPr>
            <p:cNvPr id="229" name="tx229"/>
            <p:cNvSpPr/>
            <p:nvPr/>
          </p:nvSpPr>
          <p:spPr>
            <a:xfrm>
              <a:off x="1353015" y="4421404"/>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Albania</a:t>
              </a:r>
            </a:p>
          </p:txBody>
        </p:sp>
        <p:sp>
          <p:nvSpPr>
            <p:cNvPr id="230" name="tx230"/>
            <p:cNvSpPr/>
            <p:nvPr/>
          </p:nvSpPr>
          <p:spPr>
            <a:xfrm>
              <a:off x="1359454" y="4090479"/>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Turkiye</a:t>
              </a:r>
            </a:p>
          </p:txBody>
        </p:sp>
        <p:sp>
          <p:nvSpPr>
            <p:cNvPr id="231" name="tx231"/>
            <p:cNvSpPr/>
            <p:nvPr/>
          </p:nvSpPr>
          <p:spPr>
            <a:xfrm>
              <a:off x="1315798" y="3781765"/>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Bulgaria</a:t>
              </a:r>
            </a:p>
          </p:txBody>
        </p:sp>
        <p:sp>
          <p:nvSpPr>
            <p:cNvPr id="232" name="tx232"/>
            <p:cNvSpPr/>
            <p:nvPr/>
          </p:nvSpPr>
          <p:spPr>
            <a:xfrm>
              <a:off x="1402783" y="349384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Serbia</a:t>
              </a:r>
            </a:p>
          </p:txBody>
        </p:sp>
        <p:sp>
          <p:nvSpPr>
            <p:cNvPr id="233" name="tx233"/>
            <p:cNvSpPr/>
            <p:nvPr/>
          </p:nvSpPr>
          <p:spPr>
            <a:xfrm>
              <a:off x="1173042" y="3164335"/>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Kyrgyzstan</a:t>
              </a:r>
            </a:p>
          </p:txBody>
        </p:sp>
        <p:sp>
          <p:nvSpPr>
            <p:cNvPr id="234" name="tx234"/>
            <p:cNvSpPr/>
            <p:nvPr/>
          </p:nvSpPr>
          <p:spPr>
            <a:xfrm>
              <a:off x="1303411" y="2877831"/>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Moldova</a:t>
              </a:r>
            </a:p>
          </p:txBody>
        </p:sp>
        <p:sp>
          <p:nvSpPr>
            <p:cNvPr id="235" name="tx235"/>
            <p:cNvSpPr/>
            <p:nvPr/>
          </p:nvSpPr>
          <p:spPr>
            <a:xfrm>
              <a:off x="1129386" y="2546906"/>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Montenegro</a:t>
              </a:r>
            </a:p>
          </p:txBody>
        </p:sp>
        <p:sp>
          <p:nvSpPr>
            <p:cNvPr id="236" name="tx236"/>
            <p:cNvSpPr/>
            <p:nvPr/>
          </p:nvSpPr>
          <p:spPr>
            <a:xfrm>
              <a:off x="508103" y="2238191"/>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Bosnia and Herzegovina</a:t>
              </a:r>
            </a:p>
          </p:txBody>
        </p:sp>
        <p:sp>
          <p:nvSpPr>
            <p:cNvPr id="237" name="tx237"/>
            <p:cNvSpPr/>
            <p:nvPr/>
          </p:nvSpPr>
          <p:spPr>
            <a:xfrm>
              <a:off x="874761" y="1951687"/>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North Macedonia</a:t>
              </a:r>
            </a:p>
          </p:txBody>
        </p:sp>
        <p:sp>
          <p:nvSpPr>
            <p:cNvPr id="238" name="tx238"/>
            <p:cNvSpPr/>
            <p:nvPr/>
          </p:nvSpPr>
          <p:spPr>
            <a:xfrm>
              <a:off x="4309707"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39" name="pt239"/>
            <p:cNvSpPr/>
            <p:nvPr/>
          </p:nvSpPr>
          <p:spPr>
            <a:xfrm>
              <a:off x="5464930"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40" name="pt240"/>
            <p:cNvSpPr/>
            <p:nvPr/>
          </p:nvSpPr>
          <p:spPr>
            <a:xfrm>
              <a:off x="607218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41" name="tx241"/>
            <p:cNvSpPr/>
            <p:nvPr/>
          </p:nvSpPr>
          <p:spPr>
            <a:xfrm>
              <a:off x="5716500"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42" name="tx242"/>
            <p:cNvSpPr/>
            <p:nvPr/>
          </p:nvSpPr>
          <p:spPr>
            <a:xfrm>
              <a:off x="6323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43" name="tx243"/>
            <p:cNvSpPr/>
            <p:nvPr/>
          </p:nvSpPr>
          <p:spPr>
            <a:xfrm>
              <a:off x="1807675"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244" name="tx24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5" name="tx245"/>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12 out of 21 (57%) countries in ECAR had a decline in coverage. The largest decline was in North Macedonia (-10 percentage points), followed by Bosnia and Herzegovina (-9 percentage points).
There were 3 (14%) countries with an increase in DTP3 coverage. Coverage remained the same in 6 countries between 2024 and 2025.
</a:t>
            </a:r>
          </a:p>
        </p:txBody>
      </p:sp>
      <p:sp>
        <p:nvSpPr>
          <p:cNvPr id="2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three countries and decreased in 12 countries.</a:t>
            </a:r>
          </a:p>
        </p:txBody>
      </p:sp>
      <p:grpSp>
        <p:nvGrpSpPr>
          <p:cNvPr id="248" name="Group 247"/>
          <p:cNvGrpSpPr/>
          <p:nvPr/>
        </p:nvGrpSpPr>
        <p:grpSpPr>
          <a:xfrm>
            <a:off x="292608" y="1005840"/>
            <a:ext cx="8595360" cy="28575"/>
            <a:chOff x="292608" y="1005840"/>
            <a:chExt cx="8595360" cy="28575"/>
          </a:xfrm>
        </p:grpSpPr>
        <p:sp>
          <p:nvSpPr>
            <p:cNvPr id="2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ECAR from lowest to highest coverage, and the rank of the top 10 countries with the most un- and undervaccinated children, based on absolute numbers.
In 2025, DTP3 coverage ranged from 51% in Azerbaijan to 98% in Uzbekistan, Turkmenistan, and Belarus.
11 out of 21 (52%) countries had coverage of at least 90%.
Kazakhstan had DTP3 coverage of 54% and the highest absolute number of un- and undervaccinated children in the region, followed by Turkiye.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Azerbaijan and Kazakhstan had the lowest DTP3 coverage and were also among the countries with the highest number of un- and undervaccinated children.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34339" y="2218811"/>
              <a:ext cx="1728010" cy="2822934"/>
            </a:xfrm>
            <a:custGeom>
              <a:avLst/>
              <a:gdLst/>
              <a:ahLst/>
              <a:cxnLst/>
              <a:rect l="0" t="0" r="0" b="0"/>
              <a:pathLst>
                <a:path w="1728010" h="2822934">
                  <a:moveTo>
                    <a:pt x="346592" y="2011883"/>
                  </a:moveTo>
                  <a:lnTo>
                    <a:pt x="393748" y="2050504"/>
                  </a:lnTo>
                  <a:lnTo>
                    <a:pt x="440903" y="2089126"/>
                  </a:lnTo>
                  <a:lnTo>
                    <a:pt x="488059" y="2127747"/>
                  </a:lnTo>
                  <a:lnTo>
                    <a:pt x="535214" y="2166369"/>
                  </a:lnTo>
                  <a:lnTo>
                    <a:pt x="582369" y="2204990"/>
                  </a:lnTo>
                  <a:lnTo>
                    <a:pt x="629525" y="2243612"/>
                  </a:lnTo>
                  <a:lnTo>
                    <a:pt x="676680" y="2282233"/>
                  </a:lnTo>
                  <a:lnTo>
                    <a:pt x="723836" y="2320855"/>
                  </a:lnTo>
                  <a:lnTo>
                    <a:pt x="770991" y="2359476"/>
                  </a:lnTo>
                  <a:lnTo>
                    <a:pt x="818147" y="2398098"/>
                  </a:lnTo>
                  <a:lnTo>
                    <a:pt x="865302" y="2436719"/>
                  </a:lnTo>
                  <a:lnTo>
                    <a:pt x="912458" y="2475341"/>
                  </a:lnTo>
                  <a:lnTo>
                    <a:pt x="959613" y="2513962"/>
                  </a:lnTo>
                  <a:lnTo>
                    <a:pt x="1006769" y="2552584"/>
                  </a:lnTo>
                  <a:lnTo>
                    <a:pt x="1053924" y="2591205"/>
                  </a:lnTo>
                  <a:lnTo>
                    <a:pt x="1101079" y="2629827"/>
                  </a:lnTo>
                  <a:lnTo>
                    <a:pt x="1148235" y="2668448"/>
                  </a:lnTo>
                  <a:lnTo>
                    <a:pt x="1195390" y="2707070"/>
                  </a:lnTo>
                  <a:lnTo>
                    <a:pt x="1242546" y="2745691"/>
                  </a:lnTo>
                  <a:lnTo>
                    <a:pt x="1289701" y="2784313"/>
                  </a:lnTo>
                  <a:lnTo>
                    <a:pt x="1336857" y="2822934"/>
                  </a:lnTo>
                  <a:lnTo>
                    <a:pt x="1373511" y="2776586"/>
                  </a:lnTo>
                  <a:lnTo>
                    <a:pt x="1408560" y="2729012"/>
                  </a:lnTo>
                  <a:lnTo>
                    <a:pt x="1441961" y="2680267"/>
                  </a:lnTo>
                  <a:lnTo>
                    <a:pt x="1473676" y="2630408"/>
                  </a:lnTo>
                  <a:lnTo>
                    <a:pt x="1503668" y="2579494"/>
                  </a:lnTo>
                  <a:lnTo>
                    <a:pt x="1531902" y="2527585"/>
                  </a:lnTo>
                  <a:lnTo>
                    <a:pt x="1558344" y="2474740"/>
                  </a:lnTo>
                  <a:lnTo>
                    <a:pt x="1582964" y="2421023"/>
                  </a:lnTo>
                  <a:lnTo>
                    <a:pt x="1605733" y="2366495"/>
                  </a:lnTo>
                  <a:lnTo>
                    <a:pt x="1626624" y="2311220"/>
                  </a:lnTo>
                  <a:lnTo>
                    <a:pt x="1645613" y="2255264"/>
                  </a:lnTo>
                  <a:lnTo>
                    <a:pt x="1662678" y="2198691"/>
                  </a:lnTo>
                  <a:lnTo>
                    <a:pt x="1677799" y="2141567"/>
                  </a:lnTo>
                  <a:lnTo>
                    <a:pt x="1690958" y="2083960"/>
                  </a:lnTo>
                  <a:lnTo>
                    <a:pt x="1702139" y="2025937"/>
                  </a:lnTo>
                  <a:lnTo>
                    <a:pt x="1711330" y="1967565"/>
                  </a:lnTo>
                  <a:lnTo>
                    <a:pt x="1718520" y="1908914"/>
                  </a:lnTo>
                  <a:lnTo>
                    <a:pt x="1723700" y="1850050"/>
                  </a:lnTo>
                  <a:lnTo>
                    <a:pt x="1726865" y="1791044"/>
                  </a:lnTo>
                  <a:lnTo>
                    <a:pt x="1728010" y="1731965"/>
                  </a:lnTo>
                  <a:lnTo>
                    <a:pt x="1727135" y="1672880"/>
                  </a:lnTo>
                  <a:lnTo>
                    <a:pt x="1724240" y="1613860"/>
                  </a:lnTo>
                  <a:lnTo>
                    <a:pt x="1719329" y="1554974"/>
                  </a:lnTo>
                  <a:lnTo>
                    <a:pt x="1712407" y="1496290"/>
                  </a:lnTo>
                  <a:lnTo>
                    <a:pt x="1703483" y="1437877"/>
                  </a:lnTo>
                  <a:lnTo>
                    <a:pt x="1692567" y="1379803"/>
                  </a:lnTo>
                  <a:lnTo>
                    <a:pt x="1679672" y="1322136"/>
                  </a:lnTo>
                  <a:lnTo>
                    <a:pt x="1664813" y="1264945"/>
                  </a:lnTo>
                  <a:lnTo>
                    <a:pt x="1648006" y="1208294"/>
                  </a:lnTo>
                  <a:lnTo>
                    <a:pt x="1629273" y="1152251"/>
                  </a:lnTo>
                  <a:lnTo>
                    <a:pt x="1608635" y="1096882"/>
                  </a:lnTo>
                  <a:lnTo>
                    <a:pt x="1586115" y="1042250"/>
                  </a:lnTo>
                  <a:lnTo>
                    <a:pt x="1561741" y="988421"/>
                  </a:lnTo>
                  <a:lnTo>
                    <a:pt x="1535541" y="935456"/>
                  </a:lnTo>
                  <a:lnTo>
                    <a:pt x="1507545" y="883418"/>
                  </a:lnTo>
                  <a:lnTo>
                    <a:pt x="1477786" y="832368"/>
                  </a:lnTo>
                  <a:lnTo>
                    <a:pt x="1446299" y="782365"/>
                  </a:lnTo>
                  <a:lnTo>
                    <a:pt x="1413121" y="733467"/>
                  </a:lnTo>
                  <a:lnTo>
                    <a:pt x="1378290" y="685733"/>
                  </a:lnTo>
                  <a:lnTo>
                    <a:pt x="1341848" y="639218"/>
                  </a:lnTo>
                  <a:lnTo>
                    <a:pt x="1303837" y="593976"/>
                  </a:lnTo>
                  <a:lnTo>
                    <a:pt x="1264301" y="550059"/>
                  </a:lnTo>
                  <a:lnTo>
                    <a:pt x="1223286" y="507521"/>
                  </a:lnTo>
                  <a:lnTo>
                    <a:pt x="1180842" y="466409"/>
                  </a:lnTo>
                  <a:lnTo>
                    <a:pt x="1137016" y="426773"/>
                  </a:lnTo>
                  <a:lnTo>
                    <a:pt x="1091861" y="388658"/>
                  </a:lnTo>
                  <a:lnTo>
                    <a:pt x="1045429" y="352110"/>
                  </a:lnTo>
                  <a:lnTo>
                    <a:pt x="997774" y="317170"/>
                  </a:lnTo>
                  <a:lnTo>
                    <a:pt x="948953" y="283880"/>
                  </a:lnTo>
                  <a:lnTo>
                    <a:pt x="899022" y="252279"/>
                  </a:lnTo>
                  <a:lnTo>
                    <a:pt x="848040" y="222404"/>
                  </a:lnTo>
                  <a:lnTo>
                    <a:pt x="796066" y="194289"/>
                  </a:lnTo>
                  <a:lnTo>
                    <a:pt x="743161" y="167968"/>
                  </a:lnTo>
                  <a:lnTo>
                    <a:pt x="689388" y="143470"/>
                  </a:lnTo>
                  <a:lnTo>
                    <a:pt x="634808" y="120826"/>
                  </a:lnTo>
                  <a:lnTo>
                    <a:pt x="579486" y="100061"/>
                  </a:lnTo>
                  <a:lnTo>
                    <a:pt x="523486" y="81200"/>
                  </a:lnTo>
                  <a:lnTo>
                    <a:pt x="466874" y="64264"/>
                  </a:lnTo>
                  <a:lnTo>
                    <a:pt x="409716" y="49274"/>
                  </a:lnTo>
                  <a:lnTo>
                    <a:pt x="352079" y="36247"/>
                  </a:lnTo>
                  <a:lnTo>
                    <a:pt x="294030" y="25199"/>
                  </a:lnTo>
                  <a:lnTo>
                    <a:pt x="235638" y="16141"/>
                  </a:lnTo>
                  <a:lnTo>
                    <a:pt x="176970" y="9085"/>
                  </a:lnTo>
                  <a:lnTo>
                    <a:pt x="118095" y="4040"/>
                  </a:lnTo>
                  <a:lnTo>
                    <a:pt x="59082" y="1010"/>
                  </a:lnTo>
                  <a:lnTo>
                    <a:pt x="0" y="0"/>
                  </a:lnTo>
                  <a:lnTo>
                    <a:pt x="0" y="60952"/>
                  </a:lnTo>
                  <a:lnTo>
                    <a:pt x="0" y="121905"/>
                  </a:lnTo>
                  <a:lnTo>
                    <a:pt x="0" y="182858"/>
                  </a:lnTo>
                  <a:lnTo>
                    <a:pt x="0" y="243811"/>
                  </a:lnTo>
                  <a:lnTo>
                    <a:pt x="0" y="304764"/>
                  </a:lnTo>
                  <a:lnTo>
                    <a:pt x="0" y="365717"/>
                  </a:lnTo>
                  <a:lnTo>
                    <a:pt x="0" y="426670"/>
                  </a:lnTo>
                  <a:lnTo>
                    <a:pt x="0" y="487623"/>
                  </a:lnTo>
                  <a:lnTo>
                    <a:pt x="0" y="548576"/>
                  </a:lnTo>
                  <a:lnTo>
                    <a:pt x="0" y="609529"/>
                  </a:lnTo>
                  <a:lnTo>
                    <a:pt x="0" y="670482"/>
                  </a:lnTo>
                  <a:lnTo>
                    <a:pt x="0" y="731435"/>
                  </a:lnTo>
                  <a:lnTo>
                    <a:pt x="0" y="792387"/>
                  </a:lnTo>
                  <a:lnTo>
                    <a:pt x="0" y="853340"/>
                  </a:lnTo>
                  <a:lnTo>
                    <a:pt x="0" y="914293"/>
                  </a:lnTo>
                  <a:lnTo>
                    <a:pt x="0" y="975246"/>
                  </a:lnTo>
                  <a:lnTo>
                    <a:pt x="0" y="1036199"/>
                  </a:lnTo>
                  <a:lnTo>
                    <a:pt x="0" y="1097152"/>
                  </a:lnTo>
                  <a:lnTo>
                    <a:pt x="0" y="1158105"/>
                  </a:lnTo>
                  <a:lnTo>
                    <a:pt x="0" y="1219058"/>
                  </a:lnTo>
                  <a:lnTo>
                    <a:pt x="0" y="1280011"/>
                  </a:lnTo>
                  <a:lnTo>
                    <a:pt x="59305" y="1283953"/>
                  </a:lnTo>
                  <a:lnTo>
                    <a:pt x="117566" y="1295712"/>
                  </a:lnTo>
                  <a:lnTo>
                    <a:pt x="173759" y="1315080"/>
                  </a:lnTo>
                  <a:lnTo>
                    <a:pt x="226892" y="1341715"/>
                  </a:lnTo>
                  <a:lnTo>
                    <a:pt x="276033" y="1375150"/>
                  </a:lnTo>
                  <a:lnTo>
                    <a:pt x="320314" y="1414796"/>
                  </a:lnTo>
                  <a:lnTo>
                    <a:pt x="358958" y="1459955"/>
                  </a:lnTo>
                  <a:lnTo>
                    <a:pt x="391284" y="1509832"/>
                  </a:lnTo>
                  <a:lnTo>
                    <a:pt x="416723" y="1563549"/>
                  </a:lnTo>
                  <a:lnTo>
                    <a:pt x="434827" y="1620161"/>
                  </a:lnTo>
                  <a:lnTo>
                    <a:pt x="445278" y="1678671"/>
                  </a:lnTo>
                  <a:lnTo>
                    <a:pt x="447891" y="1738050"/>
                  </a:lnTo>
                  <a:lnTo>
                    <a:pt x="442621" y="1797252"/>
                  </a:lnTo>
                  <a:lnTo>
                    <a:pt x="429560" y="1855236"/>
                  </a:lnTo>
                  <a:lnTo>
                    <a:pt x="408939" y="1910980"/>
                  </a:lnTo>
                  <a:lnTo>
                    <a:pt x="381119" y="1963504"/>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479597" y="4230695"/>
              <a:ext cx="1291598" cy="1435306"/>
            </a:xfrm>
            <a:custGeom>
              <a:avLst/>
              <a:gdLst/>
              <a:ahLst/>
              <a:cxnLst/>
              <a:rect l="0" t="0" r="0" b="0"/>
              <a:pathLst>
                <a:path w="1291598" h="1435306">
                  <a:moveTo>
                    <a:pt x="0" y="161843"/>
                  </a:moveTo>
                  <a:lnTo>
                    <a:pt x="6157" y="222485"/>
                  </a:lnTo>
                  <a:lnTo>
                    <a:pt x="12315" y="283126"/>
                  </a:lnTo>
                  <a:lnTo>
                    <a:pt x="18472" y="343767"/>
                  </a:lnTo>
                  <a:lnTo>
                    <a:pt x="24630" y="404408"/>
                  </a:lnTo>
                  <a:lnTo>
                    <a:pt x="30788" y="465049"/>
                  </a:lnTo>
                  <a:lnTo>
                    <a:pt x="36945" y="525690"/>
                  </a:lnTo>
                  <a:lnTo>
                    <a:pt x="43103" y="586331"/>
                  </a:lnTo>
                  <a:lnTo>
                    <a:pt x="49260" y="646972"/>
                  </a:lnTo>
                  <a:lnTo>
                    <a:pt x="55418" y="707613"/>
                  </a:lnTo>
                  <a:lnTo>
                    <a:pt x="61576" y="768254"/>
                  </a:lnTo>
                  <a:lnTo>
                    <a:pt x="67733" y="828895"/>
                  </a:lnTo>
                  <a:lnTo>
                    <a:pt x="73891" y="889537"/>
                  </a:lnTo>
                  <a:lnTo>
                    <a:pt x="80048" y="950178"/>
                  </a:lnTo>
                  <a:lnTo>
                    <a:pt x="86206" y="1010819"/>
                  </a:lnTo>
                  <a:lnTo>
                    <a:pt x="92364" y="1071460"/>
                  </a:lnTo>
                  <a:lnTo>
                    <a:pt x="98521" y="1132101"/>
                  </a:lnTo>
                  <a:lnTo>
                    <a:pt x="104679" y="1192742"/>
                  </a:lnTo>
                  <a:lnTo>
                    <a:pt x="110836" y="1253383"/>
                  </a:lnTo>
                  <a:lnTo>
                    <a:pt x="116994" y="1314024"/>
                  </a:lnTo>
                  <a:lnTo>
                    <a:pt x="123152" y="1374665"/>
                  </a:lnTo>
                  <a:lnTo>
                    <a:pt x="129309" y="1435306"/>
                  </a:lnTo>
                  <a:lnTo>
                    <a:pt x="187751" y="1428365"/>
                  </a:lnTo>
                  <a:lnTo>
                    <a:pt x="245922" y="1419437"/>
                  </a:lnTo>
                  <a:lnTo>
                    <a:pt x="303756" y="1408534"/>
                  </a:lnTo>
                  <a:lnTo>
                    <a:pt x="361184" y="1395667"/>
                  </a:lnTo>
                  <a:lnTo>
                    <a:pt x="418142" y="1380853"/>
                  </a:lnTo>
                  <a:lnTo>
                    <a:pt x="474561" y="1364107"/>
                  </a:lnTo>
                  <a:lnTo>
                    <a:pt x="530378" y="1345450"/>
                  </a:lnTo>
                  <a:lnTo>
                    <a:pt x="585527" y="1324903"/>
                  </a:lnTo>
                  <a:lnTo>
                    <a:pt x="639945" y="1302490"/>
                  </a:lnTo>
                  <a:lnTo>
                    <a:pt x="693567" y="1278237"/>
                  </a:lnTo>
                  <a:lnTo>
                    <a:pt x="746333" y="1252171"/>
                  </a:lnTo>
                  <a:lnTo>
                    <a:pt x="798180" y="1224325"/>
                  </a:lnTo>
                  <a:lnTo>
                    <a:pt x="849049" y="1194728"/>
                  </a:lnTo>
                  <a:lnTo>
                    <a:pt x="898881" y="1163417"/>
                  </a:lnTo>
                  <a:lnTo>
                    <a:pt x="947618" y="1130427"/>
                  </a:lnTo>
                  <a:lnTo>
                    <a:pt x="995203" y="1095797"/>
                  </a:lnTo>
                  <a:lnTo>
                    <a:pt x="1041581" y="1059566"/>
                  </a:lnTo>
                  <a:lnTo>
                    <a:pt x="1086698" y="1021777"/>
                  </a:lnTo>
                  <a:lnTo>
                    <a:pt x="1130503" y="982473"/>
                  </a:lnTo>
                  <a:lnTo>
                    <a:pt x="1172943" y="941701"/>
                  </a:lnTo>
                  <a:lnTo>
                    <a:pt x="1213971" y="899507"/>
                  </a:lnTo>
                  <a:lnTo>
                    <a:pt x="1253538" y="855940"/>
                  </a:lnTo>
                  <a:lnTo>
                    <a:pt x="1291598" y="811051"/>
                  </a:lnTo>
                  <a:lnTo>
                    <a:pt x="1244443" y="772430"/>
                  </a:lnTo>
                  <a:lnTo>
                    <a:pt x="1197287" y="733808"/>
                  </a:lnTo>
                  <a:lnTo>
                    <a:pt x="1150132" y="695187"/>
                  </a:lnTo>
                  <a:lnTo>
                    <a:pt x="1102977" y="656565"/>
                  </a:lnTo>
                  <a:lnTo>
                    <a:pt x="1055821" y="617944"/>
                  </a:lnTo>
                  <a:lnTo>
                    <a:pt x="1008666" y="579322"/>
                  </a:lnTo>
                  <a:lnTo>
                    <a:pt x="961510" y="540701"/>
                  </a:lnTo>
                  <a:lnTo>
                    <a:pt x="914355" y="502079"/>
                  </a:lnTo>
                  <a:lnTo>
                    <a:pt x="867199" y="463458"/>
                  </a:lnTo>
                  <a:lnTo>
                    <a:pt x="820044" y="424836"/>
                  </a:lnTo>
                  <a:lnTo>
                    <a:pt x="772888" y="386215"/>
                  </a:lnTo>
                  <a:lnTo>
                    <a:pt x="725733" y="347593"/>
                  </a:lnTo>
                  <a:lnTo>
                    <a:pt x="678577" y="308972"/>
                  </a:lnTo>
                  <a:lnTo>
                    <a:pt x="631422" y="270350"/>
                  </a:lnTo>
                  <a:lnTo>
                    <a:pt x="584266" y="231729"/>
                  </a:lnTo>
                  <a:lnTo>
                    <a:pt x="537111" y="193107"/>
                  </a:lnTo>
                  <a:lnTo>
                    <a:pt x="489956" y="154486"/>
                  </a:lnTo>
                  <a:lnTo>
                    <a:pt x="442800" y="115864"/>
                  </a:lnTo>
                  <a:lnTo>
                    <a:pt x="395645" y="77243"/>
                  </a:lnTo>
                  <a:lnTo>
                    <a:pt x="348489" y="38621"/>
                  </a:lnTo>
                  <a:lnTo>
                    <a:pt x="301334" y="0"/>
                  </a:lnTo>
                  <a:lnTo>
                    <a:pt x="261427" y="42707"/>
                  </a:lnTo>
                  <a:lnTo>
                    <a:pt x="216300" y="79855"/>
                  </a:lnTo>
                  <a:lnTo>
                    <a:pt x="166720" y="110811"/>
                  </a:lnTo>
                  <a:lnTo>
                    <a:pt x="113532" y="135050"/>
                  </a:lnTo>
                  <a:lnTo>
                    <a:pt x="57642" y="152158"/>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383717" y="4302516"/>
              <a:ext cx="1225189" cy="1372323"/>
            </a:xfrm>
            <a:custGeom>
              <a:avLst/>
              <a:gdLst/>
              <a:ahLst/>
              <a:cxnLst/>
              <a:rect l="0" t="0" r="0" b="0"/>
              <a:pathLst>
                <a:path w="1225189" h="1372323">
                  <a:moveTo>
                    <a:pt x="778237" y="0"/>
                  </a:moveTo>
                  <a:lnTo>
                    <a:pt x="741178" y="48393"/>
                  </a:lnTo>
                  <a:lnTo>
                    <a:pt x="704119" y="96786"/>
                  </a:lnTo>
                  <a:lnTo>
                    <a:pt x="667060" y="145179"/>
                  </a:lnTo>
                  <a:lnTo>
                    <a:pt x="630002" y="193572"/>
                  </a:lnTo>
                  <a:lnTo>
                    <a:pt x="592943" y="241965"/>
                  </a:lnTo>
                  <a:lnTo>
                    <a:pt x="555884" y="290358"/>
                  </a:lnTo>
                  <a:lnTo>
                    <a:pt x="518825" y="338751"/>
                  </a:lnTo>
                  <a:lnTo>
                    <a:pt x="481766" y="387144"/>
                  </a:lnTo>
                  <a:lnTo>
                    <a:pt x="444707" y="435537"/>
                  </a:lnTo>
                  <a:lnTo>
                    <a:pt x="407648" y="483931"/>
                  </a:lnTo>
                  <a:lnTo>
                    <a:pt x="370589" y="532324"/>
                  </a:lnTo>
                  <a:lnTo>
                    <a:pt x="333530" y="580717"/>
                  </a:lnTo>
                  <a:lnTo>
                    <a:pt x="296471" y="629110"/>
                  </a:lnTo>
                  <a:lnTo>
                    <a:pt x="259412" y="677503"/>
                  </a:lnTo>
                  <a:lnTo>
                    <a:pt x="222353" y="725896"/>
                  </a:lnTo>
                  <a:lnTo>
                    <a:pt x="185294" y="774289"/>
                  </a:lnTo>
                  <a:lnTo>
                    <a:pt x="148235" y="822682"/>
                  </a:lnTo>
                  <a:lnTo>
                    <a:pt x="111176" y="871075"/>
                  </a:lnTo>
                  <a:lnTo>
                    <a:pt x="74117" y="919469"/>
                  </a:lnTo>
                  <a:lnTo>
                    <a:pt x="37058" y="967862"/>
                  </a:lnTo>
                  <a:lnTo>
                    <a:pt x="0" y="1016255"/>
                  </a:lnTo>
                  <a:lnTo>
                    <a:pt x="47674" y="1051483"/>
                  </a:lnTo>
                  <a:lnTo>
                    <a:pt x="96529" y="1085055"/>
                  </a:lnTo>
                  <a:lnTo>
                    <a:pt x="146506" y="1116931"/>
                  </a:lnTo>
                  <a:lnTo>
                    <a:pt x="197547" y="1147075"/>
                  </a:lnTo>
                  <a:lnTo>
                    <a:pt x="249593" y="1175451"/>
                  </a:lnTo>
                  <a:lnTo>
                    <a:pt x="302580" y="1202024"/>
                  </a:lnTo>
                  <a:lnTo>
                    <a:pt x="356449" y="1226765"/>
                  </a:lnTo>
                  <a:lnTo>
                    <a:pt x="411134" y="1249643"/>
                  </a:lnTo>
                  <a:lnTo>
                    <a:pt x="466571" y="1270632"/>
                  </a:lnTo>
                  <a:lnTo>
                    <a:pt x="522696" y="1289707"/>
                  </a:lnTo>
                  <a:lnTo>
                    <a:pt x="579442" y="1306847"/>
                  </a:lnTo>
                  <a:lnTo>
                    <a:pt x="636742" y="1322029"/>
                  </a:lnTo>
                  <a:lnTo>
                    <a:pt x="694530" y="1335238"/>
                  </a:lnTo>
                  <a:lnTo>
                    <a:pt x="752736" y="1346456"/>
                  </a:lnTo>
                  <a:lnTo>
                    <a:pt x="811294" y="1355672"/>
                  </a:lnTo>
                  <a:lnTo>
                    <a:pt x="870132" y="1362874"/>
                  </a:lnTo>
                  <a:lnTo>
                    <a:pt x="929184" y="1368053"/>
                  </a:lnTo>
                  <a:lnTo>
                    <a:pt x="988378" y="1371204"/>
                  </a:lnTo>
                  <a:lnTo>
                    <a:pt x="1047645" y="1372323"/>
                  </a:lnTo>
                  <a:lnTo>
                    <a:pt x="1106916" y="1371408"/>
                  </a:lnTo>
                  <a:lnTo>
                    <a:pt x="1166120" y="1368461"/>
                  </a:lnTo>
                  <a:lnTo>
                    <a:pt x="1225189" y="1363485"/>
                  </a:lnTo>
                  <a:lnTo>
                    <a:pt x="1219031" y="1302844"/>
                  </a:lnTo>
                  <a:lnTo>
                    <a:pt x="1212874" y="1242203"/>
                  </a:lnTo>
                  <a:lnTo>
                    <a:pt x="1206716" y="1181562"/>
                  </a:lnTo>
                  <a:lnTo>
                    <a:pt x="1200558" y="1120921"/>
                  </a:lnTo>
                  <a:lnTo>
                    <a:pt x="1194401" y="1060280"/>
                  </a:lnTo>
                  <a:lnTo>
                    <a:pt x="1188243" y="999639"/>
                  </a:lnTo>
                  <a:lnTo>
                    <a:pt x="1182086" y="938997"/>
                  </a:lnTo>
                  <a:lnTo>
                    <a:pt x="1175928" y="878356"/>
                  </a:lnTo>
                  <a:lnTo>
                    <a:pt x="1169770" y="817715"/>
                  </a:lnTo>
                  <a:lnTo>
                    <a:pt x="1163613" y="757074"/>
                  </a:lnTo>
                  <a:lnTo>
                    <a:pt x="1157455" y="696433"/>
                  </a:lnTo>
                  <a:lnTo>
                    <a:pt x="1151297" y="635792"/>
                  </a:lnTo>
                  <a:lnTo>
                    <a:pt x="1145140" y="575151"/>
                  </a:lnTo>
                  <a:lnTo>
                    <a:pt x="1138982" y="514510"/>
                  </a:lnTo>
                  <a:lnTo>
                    <a:pt x="1132825" y="453869"/>
                  </a:lnTo>
                  <a:lnTo>
                    <a:pt x="1126667" y="393228"/>
                  </a:lnTo>
                  <a:lnTo>
                    <a:pt x="1120509" y="332587"/>
                  </a:lnTo>
                  <a:lnTo>
                    <a:pt x="1114352" y="271945"/>
                  </a:lnTo>
                  <a:lnTo>
                    <a:pt x="1108194" y="211304"/>
                  </a:lnTo>
                  <a:lnTo>
                    <a:pt x="1102037" y="150663"/>
                  </a:lnTo>
                  <a:lnTo>
                    <a:pt x="1095879" y="90022"/>
                  </a:lnTo>
                  <a:lnTo>
                    <a:pt x="1028342" y="91760"/>
                  </a:lnTo>
                  <a:lnTo>
                    <a:pt x="961311" y="83322"/>
                  </a:lnTo>
                  <a:lnTo>
                    <a:pt x="896311" y="64900"/>
                  </a:lnTo>
                  <a:lnTo>
                    <a:pt x="834820" y="3691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37770" y="4031907"/>
              <a:ext cx="1424184" cy="1286864"/>
            </a:xfrm>
            <a:custGeom>
              <a:avLst/>
              <a:gdLst/>
              <a:ahLst/>
              <a:cxnLst/>
              <a:rect l="0" t="0" r="0" b="0"/>
              <a:pathLst>
                <a:path w="1424184" h="1286864">
                  <a:moveTo>
                    <a:pt x="1256717" y="0"/>
                  </a:moveTo>
                  <a:lnTo>
                    <a:pt x="1196873" y="11575"/>
                  </a:lnTo>
                  <a:lnTo>
                    <a:pt x="1137029" y="23151"/>
                  </a:lnTo>
                  <a:lnTo>
                    <a:pt x="1077186" y="34726"/>
                  </a:lnTo>
                  <a:lnTo>
                    <a:pt x="1017342" y="46302"/>
                  </a:lnTo>
                  <a:lnTo>
                    <a:pt x="957498" y="57877"/>
                  </a:lnTo>
                  <a:lnTo>
                    <a:pt x="897655" y="69453"/>
                  </a:lnTo>
                  <a:lnTo>
                    <a:pt x="837811" y="81028"/>
                  </a:lnTo>
                  <a:lnTo>
                    <a:pt x="777967" y="92604"/>
                  </a:lnTo>
                  <a:lnTo>
                    <a:pt x="718124" y="104179"/>
                  </a:lnTo>
                  <a:lnTo>
                    <a:pt x="658280" y="115755"/>
                  </a:lnTo>
                  <a:lnTo>
                    <a:pt x="598436" y="127331"/>
                  </a:lnTo>
                  <a:lnTo>
                    <a:pt x="538593" y="138906"/>
                  </a:lnTo>
                  <a:lnTo>
                    <a:pt x="478749" y="150482"/>
                  </a:lnTo>
                  <a:lnTo>
                    <a:pt x="418905" y="162057"/>
                  </a:lnTo>
                  <a:lnTo>
                    <a:pt x="359062" y="173633"/>
                  </a:lnTo>
                  <a:lnTo>
                    <a:pt x="299218" y="185208"/>
                  </a:lnTo>
                  <a:lnTo>
                    <a:pt x="239374" y="196784"/>
                  </a:lnTo>
                  <a:lnTo>
                    <a:pt x="179531" y="208359"/>
                  </a:lnTo>
                  <a:lnTo>
                    <a:pt x="119687" y="219935"/>
                  </a:lnTo>
                  <a:lnTo>
                    <a:pt x="59843" y="231511"/>
                  </a:lnTo>
                  <a:lnTo>
                    <a:pt x="0" y="243086"/>
                  </a:lnTo>
                  <a:lnTo>
                    <a:pt x="12360" y="301547"/>
                  </a:lnTo>
                  <a:lnTo>
                    <a:pt x="26734" y="359545"/>
                  </a:lnTo>
                  <a:lnTo>
                    <a:pt x="43105" y="417012"/>
                  </a:lnTo>
                  <a:lnTo>
                    <a:pt x="61453" y="473878"/>
                  </a:lnTo>
                  <a:lnTo>
                    <a:pt x="81755" y="530077"/>
                  </a:lnTo>
                  <a:lnTo>
                    <a:pt x="103989" y="585539"/>
                  </a:lnTo>
                  <a:lnTo>
                    <a:pt x="128127" y="640200"/>
                  </a:lnTo>
                  <a:lnTo>
                    <a:pt x="154141" y="693993"/>
                  </a:lnTo>
                  <a:lnTo>
                    <a:pt x="181998" y="746855"/>
                  </a:lnTo>
                  <a:lnTo>
                    <a:pt x="211667" y="798722"/>
                  </a:lnTo>
                  <a:lnTo>
                    <a:pt x="243111" y="849533"/>
                  </a:lnTo>
                  <a:lnTo>
                    <a:pt x="276294" y="899225"/>
                  </a:lnTo>
                  <a:lnTo>
                    <a:pt x="311174" y="947741"/>
                  </a:lnTo>
                  <a:lnTo>
                    <a:pt x="347711" y="995022"/>
                  </a:lnTo>
                  <a:lnTo>
                    <a:pt x="385861" y="1041012"/>
                  </a:lnTo>
                  <a:lnTo>
                    <a:pt x="425578" y="1085655"/>
                  </a:lnTo>
                  <a:lnTo>
                    <a:pt x="466814" y="1128898"/>
                  </a:lnTo>
                  <a:lnTo>
                    <a:pt x="509522" y="1170689"/>
                  </a:lnTo>
                  <a:lnTo>
                    <a:pt x="553648" y="1210979"/>
                  </a:lnTo>
                  <a:lnTo>
                    <a:pt x="599141" y="1249720"/>
                  </a:lnTo>
                  <a:lnTo>
                    <a:pt x="645946" y="1286864"/>
                  </a:lnTo>
                  <a:lnTo>
                    <a:pt x="683005" y="1238471"/>
                  </a:lnTo>
                  <a:lnTo>
                    <a:pt x="720064" y="1190078"/>
                  </a:lnTo>
                  <a:lnTo>
                    <a:pt x="757123" y="1141684"/>
                  </a:lnTo>
                  <a:lnTo>
                    <a:pt x="794182" y="1093291"/>
                  </a:lnTo>
                  <a:lnTo>
                    <a:pt x="831241" y="1044898"/>
                  </a:lnTo>
                  <a:lnTo>
                    <a:pt x="868300" y="996505"/>
                  </a:lnTo>
                  <a:lnTo>
                    <a:pt x="905359" y="948112"/>
                  </a:lnTo>
                  <a:lnTo>
                    <a:pt x="942418" y="899719"/>
                  </a:lnTo>
                  <a:lnTo>
                    <a:pt x="979477" y="851326"/>
                  </a:lnTo>
                  <a:lnTo>
                    <a:pt x="1016536" y="802933"/>
                  </a:lnTo>
                  <a:lnTo>
                    <a:pt x="1053595" y="754540"/>
                  </a:lnTo>
                  <a:lnTo>
                    <a:pt x="1090654" y="706147"/>
                  </a:lnTo>
                  <a:lnTo>
                    <a:pt x="1127713" y="657753"/>
                  </a:lnTo>
                  <a:lnTo>
                    <a:pt x="1164772" y="609360"/>
                  </a:lnTo>
                  <a:lnTo>
                    <a:pt x="1201831" y="560967"/>
                  </a:lnTo>
                  <a:lnTo>
                    <a:pt x="1238890" y="512574"/>
                  </a:lnTo>
                  <a:lnTo>
                    <a:pt x="1275949" y="464181"/>
                  </a:lnTo>
                  <a:lnTo>
                    <a:pt x="1313007" y="415788"/>
                  </a:lnTo>
                  <a:lnTo>
                    <a:pt x="1350066" y="367395"/>
                  </a:lnTo>
                  <a:lnTo>
                    <a:pt x="1387125" y="319002"/>
                  </a:lnTo>
                  <a:lnTo>
                    <a:pt x="1424184" y="270609"/>
                  </a:lnTo>
                  <a:lnTo>
                    <a:pt x="1375574" y="227442"/>
                  </a:lnTo>
                  <a:lnTo>
                    <a:pt x="1333722" y="177694"/>
                  </a:lnTo>
                  <a:lnTo>
                    <a:pt x="1299511" y="122413"/>
                  </a:lnTo>
                  <a:lnTo>
                    <a:pt x="1273661" y="62763"/>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706556" y="3497435"/>
              <a:ext cx="1295194" cy="777558"/>
            </a:xfrm>
            <a:custGeom>
              <a:avLst/>
              <a:gdLst/>
              <a:ahLst/>
              <a:cxnLst/>
              <a:rect l="0" t="0" r="0" b="0"/>
              <a:pathLst>
                <a:path w="1295194" h="777558">
                  <a:moveTo>
                    <a:pt x="1295194" y="332882"/>
                  </a:moveTo>
                  <a:lnTo>
                    <a:pt x="1236338" y="317030"/>
                  </a:lnTo>
                  <a:lnTo>
                    <a:pt x="1177482" y="301179"/>
                  </a:lnTo>
                  <a:lnTo>
                    <a:pt x="1118627" y="285327"/>
                  </a:lnTo>
                  <a:lnTo>
                    <a:pt x="1059771" y="269476"/>
                  </a:lnTo>
                  <a:lnTo>
                    <a:pt x="1000915" y="253624"/>
                  </a:lnTo>
                  <a:lnTo>
                    <a:pt x="942060" y="237773"/>
                  </a:lnTo>
                  <a:lnTo>
                    <a:pt x="883204" y="221921"/>
                  </a:lnTo>
                  <a:lnTo>
                    <a:pt x="824348" y="206070"/>
                  </a:lnTo>
                  <a:lnTo>
                    <a:pt x="765493" y="190218"/>
                  </a:lnTo>
                  <a:lnTo>
                    <a:pt x="706637" y="174366"/>
                  </a:lnTo>
                  <a:lnTo>
                    <a:pt x="647781" y="158515"/>
                  </a:lnTo>
                  <a:lnTo>
                    <a:pt x="588926" y="142663"/>
                  </a:lnTo>
                  <a:lnTo>
                    <a:pt x="530070" y="126812"/>
                  </a:lnTo>
                  <a:lnTo>
                    <a:pt x="471214" y="110960"/>
                  </a:lnTo>
                  <a:lnTo>
                    <a:pt x="412359" y="95109"/>
                  </a:lnTo>
                  <a:lnTo>
                    <a:pt x="353503" y="79257"/>
                  </a:lnTo>
                  <a:lnTo>
                    <a:pt x="294648" y="63406"/>
                  </a:lnTo>
                  <a:lnTo>
                    <a:pt x="235792" y="47554"/>
                  </a:lnTo>
                  <a:lnTo>
                    <a:pt x="176936" y="31703"/>
                  </a:lnTo>
                  <a:lnTo>
                    <a:pt x="118081" y="15851"/>
                  </a:lnTo>
                  <a:lnTo>
                    <a:pt x="59225" y="0"/>
                  </a:lnTo>
                  <a:lnTo>
                    <a:pt x="44547" y="58553"/>
                  </a:lnTo>
                  <a:lnTo>
                    <a:pt x="31923" y="117584"/>
                  </a:lnTo>
                  <a:lnTo>
                    <a:pt x="21368" y="177019"/>
                  </a:lnTo>
                  <a:lnTo>
                    <a:pt x="12896" y="236787"/>
                  </a:lnTo>
                  <a:lnTo>
                    <a:pt x="6516" y="296814"/>
                  </a:lnTo>
                  <a:lnTo>
                    <a:pt x="2237" y="357028"/>
                  </a:lnTo>
                  <a:lnTo>
                    <a:pt x="64" y="417354"/>
                  </a:lnTo>
                  <a:lnTo>
                    <a:pt x="0" y="477719"/>
                  </a:lnTo>
                  <a:lnTo>
                    <a:pt x="2043" y="538050"/>
                  </a:lnTo>
                  <a:lnTo>
                    <a:pt x="6193" y="598273"/>
                  </a:lnTo>
                  <a:lnTo>
                    <a:pt x="12444" y="658314"/>
                  </a:lnTo>
                  <a:lnTo>
                    <a:pt x="20787" y="718100"/>
                  </a:lnTo>
                  <a:lnTo>
                    <a:pt x="31214" y="777558"/>
                  </a:lnTo>
                  <a:lnTo>
                    <a:pt x="91058" y="765982"/>
                  </a:lnTo>
                  <a:lnTo>
                    <a:pt x="150902" y="754406"/>
                  </a:lnTo>
                  <a:lnTo>
                    <a:pt x="210745" y="742831"/>
                  </a:lnTo>
                  <a:lnTo>
                    <a:pt x="270589" y="731255"/>
                  </a:lnTo>
                  <a:lnTo>
                    <a:pt x="330433" y="719680"/>
                  </a:lnTo>
                  <a:lnTo>
                    <a:pt x="390276" y="708104"/>
                  </a:lnTo>
                  <a:lnTo>
                    <a:pt x="450120" y="696529"/>
                  </a:lnTo>
                  <a:lnTo>
                    <a:pt x="509964" y="684953"/>
                  </a:lnTo>
                  <a:lnTo>
                    <a:pt x="569807" y="673378"/>
                  </a:lnTo>
                  <a:lnTo>
                    <a:pt x="629651" y="661802"/>
                  </a:lnTo>
                  <a:lnTo>
                    <a:pt x="689495" y="650227"/>
                  </a:lnTo>
                  <a:lnTo>
                    <a:pt x="749338" y="638651"/>
                  </a:lnTo>
                  <a:lnTo>
                    <a:pt x="809182" y="627075"/>
                  </a:lnTo>
                  <a:lnTo>
                    <a:pt x="869026" y="615500"/>
                  </a:lnTo>
                  <a:lnTo>
                    <a:pt x="928870" y="603924"/>
                  </a:lnTo>
                  <a:lnTo>
                    <a:pt x="988713" y="592349"/>
                  </a:lnTo>
                  <a:lnTo>
                    <a:pt x="1048557" y="580773"/>
                  </a:lnTo>
                  <a:lnTo>
                    <a:pt x="1108401" y="569198"/>
                  </a:lnTo>
                  <a:lnTo>
                    <a:pt x="1168244" y="557622"/>
                  </a:lnTo>
                  <a:lnTo>
                    <a:pt x="1228088" y="546047"/>
                  </a:lnTo>
                  <a:lnTo>
                    <a:pt x="1287932" y="534471"/>
                  </a:lnTo>
                  <a:lnTo>
                    <a:pt x="1280131" y="467165"/>
                  </a:lnTo>
                  <a:lnTo>
                    <a:pt x="1282571" y="39945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765781" y="2977194"/>
              <a:ext cx="1297730" cy="853123"/>
            </a:xfrm>
            <a:custGeom>
              <a:avLst/>
              <a:gdLst/>
              <a:ahLst/>
              <a:cxnLst/>
              <a:rect l="0" t="0" r="0" b="0"/>
              <a:pathLst>
                <a:path w="1297730" h="853123">
                  <a:moveTo>
                    <a:pt x="1297730" y="718246"/>
                  </a:moveTo>
                  <a:lnTo>
                    <a:pt x="1247278" y="684043"/>
                  </a:lnTo>
                  <a:lnTo>
                    <a:pt x="1196825" y="649841"/>
                  </a:lnTo>
                  <a:lnTo>
                    <a:pt x="1146372" y="615639"/>
                  </a:lnTo>
                  <a:lnTo>
                    <a:pt x="1095920" y="581437"/>
                  </a:lnTo>
                  <a:lnTo>
                    <a:pt x="1045467" y="547235"/>
                  </a:lnTo>
                  <a:lnTo>
                    <a:pt x="995014" y="513032"/>
                  </a:lnTo>
                  <a:lnTo>
                    <a:pt x="944562" y="478830"/>
                  </a:lnTo>
                  <a:lnTo>
                    <a:pt x="894109" y="444628"/>
                  </a:lnTo>
                  <a:lnTo>
                    <a:pt x="843657" y="410426"/>
                  </a:lnTo>
                  <a:lnTo>
                    <a:pt x="793204" y="376224"/>
                  </a:lnTo>
                  <a:lnTo>
                    <a:pt x="742751" y="342021"/>
                  </a:lnTo>
                  <a:lnTo>
                    <a:pt x="692299" y="307819"/>
                  </a:lnTo>
                  <a:lnTo>
                    <a:pt x="641846" y="273617"/>
                  </a:lnTo>
                  <a:lnTo>
                    <a:pt x="591393" y="239415"/>
                  </a:lnTo>
                  <a:lnTo>
                    <a:pt x="540941" y="205213"/>
                  </a:lnTo>
                  <a:lnTo>
                    <a:pt x="490488" y="171010"/>
                  </a:lnTo>
                  <a:lnTo>
                    <a:pt x="440035" y="136808"/>
                  </a:lnTo>
                  <a:lnTo>
                    <a:pt x="389583" y="102606"/>
                  </a:lnTo>
                  <a:lnTo>
                    <a:pt x="339130" y="68404"/>
                  </a:lnTo>
                  <a:lnTo>
                    <a:pt x="288678" y="34202"/>
                  </a:lnTo>
                  <a:lnTo>
                    <a:pt x="238225" y="0"/>
                  </a:lnTo>
                  <a:lnTo>
                    <a:pt x="203371" y="53518"/>
                  </a:lnTo>
                  <a:lnTo>
                    <a:pt x="170518" y="108287"/>
                  </a:lnTo>
                  <a:lnTo>
                    <a:pt x="139711" y="164233"/>
                  </a:lnTo>
                  <a:lnTo>
                    <a:pt x="110993" y="221280"/>
                  </a:lnTo>
                  <a:lnTo>
                    <a:pt x="84403" y="279348"/>
                  </a:lnTo>
                  <a:lnTo>
                    <a:pt x="59976" y="338360"/>
                  </a:lnTo>
                  <a:lnTo>
                    <a:pt x="37747" y="398234"/>
                  </a:lnTo>
                  <a:lnTo>
                    <a:pt x="17746" y="458888"/>
                  </a:lnTo>
                  <a:lnTo>
                    <a:pt x="0" y="520241"/>
                  </a:lnTo>
                  <a:lnTo>
                    <a:pt x="58855" y="536092"/>
                  </a:lnTo>
                  <a:lnTo>
                    <a:pt x="117711" y="551944"/>
                  </a:lnTo>
                  <a:lnTo>
                    <a:pt x="176566" y="567795"/>
                  </a:lnTo>
                  <a:lnTo>
                    <a:pt x="235422" y="583647"/>
                  </a:lnTo>
                  <a:lnTo>
                    <a:pt x="294278" y="599498"/>
                  </a:lnTo>
                  <a:lnTo>
                    <a:pt x="353133" y="615350"/>
                  </a:lnTo>
                  <a:lnTo>
                    <a:pt x="411989" y="631201"/>
                  </a:lnTo>
                  <a:lnTo>
                    <a:pt x="470845" y="647053"/>
                  </a:lnTo>
                  <a:lnTo>
                    <a:pt x="529700" y="662904"/>
                  </a:lnTo>
                  <a:lnTo>
                    <a:pt x="588556" y="678756"/>
                  </a:lnTo>
                  <a:lnTo>
                    <a:pt x="647412" y="694608"/>
                  </a:lnTo>
                  <a:lnTo>
                    <a:pt x="706267" y="710459"/>
                  </a:lnTo>
                  <a:lnTo>
                    <a:pt x="765123" y="726311"/>
                  </a:lnTo>
                  <a:lnTo>
                    <a:pt x="823979" y="742162"/>
                  </a:lnTo>
                  <a:lnTo>
                    <a:pt x="882834" y="758014"/>
                  </a:lnTo>
                  <a:lnTo>
                    <a:pt x="941690" y="773865"/>
                  </a:lnTo>
                  <a:lnTo>
                    <a:pt x="1000545" y="789717"/>
                  </a:lnTo>
                  <a:lnTo>
                    <a:pt x="1059401" y="805568"/>
                  </a:lnTo>
                  <a:lnTo>
                    <a:pt x="1118257" y="821420"/>
                  </a:lnTo>
                  <a:lnTo>
                    <a:pt x="1177112" y="837271"/>
                  </a:lnTo>
                  <a:lnTo>
                    <a:pt x="1235968" y="853123"/>
                  </a:lnTo>
                  <a:lnTo>
                    <a:pt x="1261228" y="78311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004006" y="2682197"/>
              <a:ext cx="1125027" cy="1013243"/>
            </a:xfrm>
            <a:custGeom>
              <a:avLst/>
              <a:gdLst/>
              <a:ahLst/>
              <a:cxnLst/>
              <a:rect l="0" t="0" r="0" b="0"/>
              <a:pathLst>
                <a:path w="1125027" h="1013243">
                  <a:moveTo>
                    <a:pt x="1125027" y="936762"/>
                  </a:moveTo>
                  <a:lnTo>
                    <a:pt x="1083489" y="892155"/>
                  </a:lnTo>
                  <a:lnTo>
                    <a:pt x="1041951" y="847547"/>
                  </a:lnTo>
                  <a:lnTo>
                    <a:pt x="1000413" y="802939"/>
                  </a:lnTo>
                  <a:lnTo>
                    <a:pt x="958875" y="758331"/>
                  </a:lnTo>
                  <a:lnTo>
                    <a:pt x="917337" y="713724"/>
                  </a:lnTo>
                  <a:lnTo>
                    <a:pt x="875799" y="669116"/>
                  </a:lnTo>
                  <a:lnTo>
                    <a:pt x="834261" y="624508"/>
                  </a:lnTo>
                  <a:lnTo>
                    <a:pt x="792723" y="579900"/>
                  </a:lnTo>
                  <a:lnTo>
                    <a:pt x="751185" y="535293"/>
                  </a:lnTo>
                  <a:lnTo>
                    <a:pt x="709647" y="490685"/>
                  </a:lnTo>
                  <a:lnTo>
                    <a:pt x="668109" y="446077"/>
                  </a:lnTo>
                  <a:lnTo>
                    <a:pt x="626571" y="401469"/>
                  </a:lnTo>
                  <a:lnTo>
                    <a:pt x="585033" y="356862"/>
                  </a:lnTo>
                  <a:lnTo>
                    <a:pt x="543495" y="312254"/>
                  </a:lnTo>
                  <a:lnTo>
                    <a:pt x="501957" y="267646"/>
                  </a:lnTo>
                  <a:lnTo>
                    <a:pt x="460419" y="223038"/>
                  </a:lnTo>
                  <a:lnTo>
                    <a:pt x="418881" y="178431"/>
                  </a:lnTo>
                  <a:lnTo>
                    <a:pt x="377343" y="133823"/>
                  </a:lnTo>
                  <a:lnTo>
                    <a:pt x="335805" y="89215"/>
                  </a:lnTo>
                  <a:lnTo>
                    <a:pt x="294267" y="44607"/>
                  </a:lnTo>
                  <a:lnTo>
                    <a:pt x="252729" y="0"/>
                  </a:lnTo>
                  <a:lnTo>
                    <a:pt x="206089" y="45094"/>
                  </a:lnTo>
                  <a:lnTo>
                    <a:pt x="161174" y="91908"/>
                  </a:lnTo>
                  <a:lnTo>
                    <a:pt x="118049" y="140374"/>
                  </a:lnTo>
                  <a:lnTo>
                    <a:pt x="76773" y="190425"/>
                  </a:lnTo>
                  <a:lnTo>
                    <a:pt x="37404" y="241991"/>
                  </a:lnTo>
                  <a:lnTo>
                    <a:pt x="0" y="294997"/>
                  </a:lnTo>
                  <a:lnTo>
                    <a:pt x="50452" y="329199"/>
                  </a:lnTo>
                  <a:lnTo>
                    <a:pt x="100905" y="363402"/>
                  </a:lnTo>
                  <a:lnTo>
                    <a:pt x="151357" y="397604"/>
                  </a:lnTo>
                  <a:lnTo>
                    <a:pt x="201810" y="431806"/>
                  </a:lnTo>
                  <a:lnTo>
                    <a:pt x="252263" y="466008"/>
                  </a:lnTo>
                  <a:lnTo>
                    <a:pt x="302715" y="500210"/>
                  </a:lnTo>
                  <a:lnTo>
                    <a:pt x="353168" y="534413"/>
                  </a:lnTo>
                  <a:lnTo>
                    <a:pt x="403621" y="568615"/>
                  </a:lnTo>
                  <a:lnTo>
                    <a:pt x="454073" y="602817"/>
                  </a:lnTo>
                  <a:lnTo>
                    <a:pt x="504526" y="637019"/>
                  </a:lnTo>
                  <a:lnTo>
                    <a:pt x="554978" y="671221"/>
                  </a:lnTo>
                  <a:lnTo>
                    <a:pt x="605431" y="705424"/>
                  </a:lnTo>
                  <a:lnTo>
                    <a:pt x="655884" y="739626"/>
                  </a:lnTo>
                  <a:lnTo>
                    <a:pt x="706336" y="773828"/>
                  </a:lnTo>
                  <a:lnTo>
                    <a:pt x="756789" y="808030"/>
                  </a:lnTo>
                  <a:lnTo>
                    <a:pt x="807242" y="842232"/>
                  </a:lnTo>
                  <a:lnTo>
                    <a:pt x="857694" y="876435"/>
                  </a:lnTo>
                  <a:lnTo>
                    <a:pt x="908147" y="910637"/>
                  </a:lnTo>
                  <a:lnTo>
                    <a:pt x="958599" y="944839"/>
                  </a:lnTo>
                  <a:lnTo>
                    <a:pt x="1009052" y="979041"/>
                  </a:lnTo>
                  <a:lnTo>
                    <a:pt x="1059505" y="1013243"/>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256736" y="2506576"/>
              <a:ext cx="930052" cy="1112383"/>
            </a:xfrm>
            <a:custGeom>
              <a:avLst/>
              <a:gdLst/>
              <a:ahLst/>
              <a:cxnLst/>
              <a:rect l="0" t="0" r="0" b="0"/>
              <a:pathLst>
                <a:path w="930052" h="1112383">
                  <a:moveTo>
                    <a:pt x="930052" y="1066852"/>
                  </a:moveTo>
                  <a:lnTo>
                    <a:pt x="896371" y="1016050"/>
                  </a:lnTo>
                  <a:lnTo>
                    <a:pt x="862691" y="965247"/>
                  </a:lnTo>
                  <a:lnTo>
                    <a:pt x="829011" y="914445"/>
                  </a:lnTo>
                  <a:lnTo>
                    <a:pt x="795330" y="863642"/>
                  </a:lnTo>
                  <a:lnTo>
                    <a:pt x="761650" y="812840"/>
                  </a:lnTo>
                  <a:lnTo>
                    <a:pt x="727970" y="762037"/>
                  </a:lnTo>
                  <a:lnTo>
                    <a:pt x="694289" y="711235"/>
                  </a:lnTo>
                  <a:lnTo>
                    <a:pt x="660609" y="660432"/>
                  </a:lnTo>
                  <a:lnTo>
                    <a:pt x="626929" y="609630"/>
                  </a:lnTo>
                  <a:lnTo>
                    <a:pt x="593248" y="558827"/>
                  </a:lnTo>
                  <a:lnTo>
                    <a:pt x="559568" y="508025"/>
                  </a:lnTo>
                  <a:lnTo>
                    <a:pt x="525888" y="457222"/>
                  </a:lnTo>
                  <a:lnTo>
                    <a:pt x="492207" y="406420"/>
                  </a:lnTo>
                  <a:lnTo>
                    <a:pt x="458527" y="355617"/>
                  </a:lnTo>
                  <a:lnTo>
                    <a:pt x="424847" y="304815"/>
                  </a:lnTo>
                  <a:lnTo>
                    <a:pt x="391167" y="254012"/>
                  </a:lnTo>
                  <a:lnTo>
                    <a:pt x="357486" y="203210"/>
                  </a:lnTo>
                  <a:lnTo>
                    <a:pt x="323806" y="152407"/>
                  </a:lnTo>
                  <a:lnTo>
                    <a:pt x="290126" y="101605"/>
                  </a:lnTo>
                  <a:lnTo>
                    <a:pt x="256445" y="50802"/>
                  </a:lnTo>
                  <a:lnTo>
                    <a:pt x="222765" y="0"/>
                  </a:lnTo>
                  <a:lnTo>
                    <a:pt x="164414" y="40434"/>
                  </a:lnTo>
                  <a:lnTo>
                    <a:pt x="107772" y="83231"/>
                  </a:lnTo>
                  <a:lnTo>
                    <a:pt x="52937" y="128319"/>
                  </a:lnTo>
                  <a:lnTo>
                    <a:pt x="0" y="175620"/>
                  </a:lnTo>
                  <a:lnTo>
                    <a:pt x="41538" y="220228"/>
                  </a:lnTo>
                  <a:lnTo>
                    <a:pt x="83076" y="264836"/>
                  </a:lnTo>
                  <a:lnTo>
                    <a:pt x="124614" y="309444"/>
                  </a:lnTo>
                  <a:lnTo>
                    <a:pt x="166152" y="354052"/>
                  </a:lnTo>
                  <a:lnTo>
                    <a:pt x="207690" y="398659"/>
                  </a:lnTo>
                  <a:lnTo>
                    <a:pt x="249228" y="443267"/>
                  </a:lnTo>
                  <a:lnTo>
                    <a:pt x="290766" y="487875"/>
                  </a:lnTo>
                  <a:lnTo>
                    <a:pt x="332304" y="532483"/>
                  </a:lnTo>
                  <a:lnTo>
                    <a:pt x="373842" y="577090"/>
                  </a:lnTo>
                  <a:lnTo>
                    <a:pt x="415380" y="621698"/>
                  </a:lnTo>
                  <a:lnTo>
                    <a:pt x="456918" y="666306"/>
                  </a:lnTo>
                  <a:lnTo>
                    <a:pt x="498456" y="710914"/>
                  </a:lnTo>
                  <a:lnTo>
                    <a:pt x="539994" y="755521"/>
                  </a:lnTo>
                  <a:lnTo>
                    <a:pt x="581532" y="800129"/>
                  </a:lnTo>
                  <a:lnTo>
                    <a:pt x="623070" y="844737"/>
                  </a:lnTo>
                  <a:lnTo>
                    <a:pt x="664608" y="889345"/>
                  </a:lnTo>
                  <a:lnTo>
                    <a:pt x="706146" y="933952"/>
                  </a:lnTo>
                  <a:lnTo>
                    <a:pt x="747684" y="978560"/>
                  </a:lnTo>
                  <a:lnTo>
                    <a:pt x="789222" y="1023168"/>
                  </a:lnTo>
                  <a:lnTo>
                    <a:pt x="830760" y="1067776"/>
                  </a:lnTo>
                  <a:lnTo>
                    <a:pt x="872298" y="111238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479502" y="2426147"/>
              <a:ext cx="742059" cy="1147281"/>
            </a:xfrm>
            <a:custGeom>
              <a:avLst/>
              <a:gdLst/>
              <a:ahLst/>
              <a:cxnLst/>
              <a:rect l="0" t="0" r="0" b="0"/>
              <a:pathLst>
                <a:path w="742059" h="1147281">
                  <a:moveTo>
                    <a:pt x="742059" y="1126429"/>
                  </a:moveTo>
                  <a:lnTo>
                    <a:pt x="713110" y="1072789"/>
                  </a:lnTo>
                  <a:lnTo>
                    <a:pt x="684160" y="1019150"/>
                  </a:lnTo>
                  <a:lnTo>
                    <a:pt x="655211" y="965510"/>
                  </a:lnTo>
                  <a:lnTo>
                    <a:pt x="626262" y="911871"/>
                  </a:lnTo>
                  <a:lnTo>
                    <a:pt x="597313" y="858231"/>
                  </a:lnTo>
                  <a:lnTo>
                    <a:pt x="568363" y="804592"/>
                  </a:lnTo>
                  <a:lnTo>
                    <a:pt x="539414" y="750952"/>
                  </a:lnTo>
                  <a:lnTo>
                    <a:pt x="510465" y="697313"/>
                  </a:lnTo>
                  <a:lnTo>
                    <a:pt x="481515" y="643673"/>
                  </a:lnTo>
                  <a:lnTo>
                    <a:pt x="452566" y="590034"/>
                  </a:lnTo>
                  <a:lnTo>
                    <a:pt x="423617" y="536394"/>
                  </a:lnTo>
                  <a:lnTo>
                    <a:pt x="394667" y="482755"/>
                  </a:lnTo>
                  <a:lnTo>
                    <a:pt x="365718" y="429115"/>
                  </a:lnTo>
                  <a:lnTo>
                    <a:pt x="336769" y="375476"/>
                  </a:lnTo>
                  <a:lnTo>
                    <a:pt x="307819" y="321836"/>
                  </a:lnTo>
                  <a:lnTo>
                    <a:pt x="278870" y="268197"/>
                  </a:lnTo>
                  <a:lnTo>
                    <a:pt x="249921" y="214557"/>
                  </a:lnTo>
                  <a:lnTo>
                    <a:pt x="220972" y="160918"/>
                  </a:lnTo>
                  <a:lnTo>
                    <a:pt x="192022" y="107278"/>
                  </a:lnTo>
                  <a:lnTo>
                    <a:pt x="163073" y="53639"/>
                  </a:lnTo>
                  <a:lnTo>
                    <a:pt x="134124" y="0"/>
                  </a:lnTo>
                  <a:lnTo>
                    <a:pt x="66151" y="38696"/>
                  </a:lnTo>
                  <a:lnTo>
                    <a:pt x="0" y="80428"/>
                  </a:lnTo>
                  <a:lnTo>
                    <a:pt x="33680" y="131231"/>
                  </a:lnTo>
                  <a:lnTo>
                    <a:pt x="67360" y="182033"/>
                  </a:lnTo>
                  <a:lnTo>
                    <a:pt x="101040" y="232836"/>
                  </a:lnTo>
                  <a:lnTo>
                    <a:pt x="134721" y="283638"/>
                  </a:lnTo>
                  <a:lnTo>
                    <a:pt x="168401" y="334441"/>
                  </a:lnTo>
                  <a:lnTo>
                    <a:pt x="202081" y="385243"/>
                  </a:lnTo>
                  <a:lnTo>
                    <a:pt x="235762" y="436046"/>
                  </a:lnTo>
                  <a:lnTo>
                    <a:pt x="269442" y="486848"/>
                  </a:lnTo>
                  <a:lnTo>
                    <a:pt x="303122" y="537651"/>
                  </a:lnTo>
                  <a:lnTo>
                    <a:pt x="336803" y="588453"/>
                  </a:lnTo>
                  <a:lnTo>
                    <a:pt x="370483" y="639256"/>
                  </a:lnTo>
                  <a:lnTo>
                    <a:pt x="404163" y="690058"/>
                  </a:lnTo>
                  <a:lnTo>
                    <a:pt x="437844" y="740861"/>
                  </a:lnTo>
                  <a:lnTo>
                    <a:pt x="471524" y="791663"/>
                  </a:lnTo>
                  <a:lnTo>
                    <a:pt x="505204" y="842466"/>
                  </a:lnTo>
                  <a:lnTo>
                    <a:pt x="538885" y="893268"/>
                  </a:lnTo>
                  <a:lnTo>
                    <a:pt x="572565" y="944071"/>
                  </a:lnTo>
                  <a:lnTo>
                    <a:pt x="606245" y="994873"/>
                  </a:lnTo>
                  <a:lnTo>
                    <a:pt x="639926" y="1045676"/>
                  </a:lnTo>
                  <a:lnTo>
                    <a:pt x="673606" y="1096478"/>
                  </a:lnTo>
                  <a:lnTo>
                    <a:pt x="707286" y="114728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13626" y="2366527"/>
              <a:ext cx="639473" cy="1186048"/>
            </a:xfrm>
            <a:custGeom>
              <a:avLst/>
              <a:gdLst/>
              <a:ahLst/>
              <a:cxnLst/>
              <a:rect l="0" t="0" r="0" b="0"/>
              <a:pathLst>
                <a:path w="639473" h="1186048">
                  <a:moveTo>
                    <a:pt x="639473" y="1170591"/>
                  </a:moveTo>
                  <a:lnTo>
                    <a:pt x="614815" y="1114849"/>
                  </a:lnTo>
                  <a:lnTo>
                    <a:pt x="590157" y="1059107"/>
                  </a:lnTo>
                  <a:lnTo>
                    <a:pt x="565498" y="1003364"/>
                  </a:lnTo>
                  <a:lnTo>
                    <a:pt x="540840" y="947622"/>
                  </a:lnTo>
                  <a:lnTo>
                    <a:pt x="516182" y="891879"/>
                  </a:lnTo>
                  <a:lnTo>
                    <a:pt x="491523" y="836137"/>
                  </a:lnTo>
                  <a:lnTo>
                    <a:pt x="466865" y="780394"/>
                  </a:lnTo>
                  <a:lnTo>
                    <a:pt x="442207" y="724652"/>
                  </a:lnTo>
                  <a:lnTo>
                    <a:pt x="417548" y="668909"/>
                  </a:lnTo>
                  <a:lnTo>
                    <a:pt x="392890" y="613167"/>
                  </a:lnTo>
                  <a:lnTo>
                    <a:pt x="368232" y="557424"/>
                  </a:lnTo>
                  <a:lnTo>
                    <a:pt x="343573" y="501682"/>
                  </a:lnTo>
                  <a:lnTo>
                    <a:pt x="318915" y="445939"/>
                  </a:lnTo>
                  <a:lnTo>
                    <a:pt x="294256" y="390197"/>
                  </a:lnTo>
                  <a:lnTo>
                    <a:pt x="269598" y="334454"/>
                  </a:lnTo>
                  <a:lnTo>
                    <a:pt x="244940" y="278712"/>
                  </a:lnTo>
                  <a:lnTo>
                    <a:pt x="220281" y="222969"/>
                  </a:lnTo>
                  <a:lnTo>
                    <a:pt x="195623" y="167227"/>
                  </a:lnTo>
                  <a:lnTo>
                    <a:pt x="170965" y="111484"/>
                  </a:lnTo>
                  <a:lnTo>
                    <a:pt x="146306" y="55742"/>
                  </a:lnTo>
                  <a:lnTo>
                    <a:pt x="121648" y="0"/>
                  </a:lnTo>
                  <a:lnTo>
                    <a:pt x="60239" y="28617"/>
                  </a:lnTo>
                  <a:lnTo>
                    <a:pt x="0" y="59619"/>
                  </a:lnTo>
                  <a:lnTo>
                    <a:pt x="28949" y="113258"/>
                  </a:lnTo>
                  <a:lnTo>
                    <a:pt x="57898" y="166898"/>
                  </a:lnTo>
                  <a:lnTo>
                    <a:pt x="86847" y="220537"/>
                  </a:lnTo>
                  <a:lnTo>
                    <a:pt x="115797" y="274177"/>
                  </a:lnTo>
                  <a:lnTo>
                    <a:pt x="144746" y="327816"/>
                  </a:lnTo>
                  <a:lnTo>
                    <a:pt x="173695" y="381456"/>
                  </a:lnTo>
                  <a:lnTo>
                    <a:pt x="202645" y="435095"/>
                  </a:lnTo>
                  <a:lnTo>
                    <a:pt x="231594" y="488735"/>
                  </a:lnTo>
                  <a:lnTo>
                    <a:pt x="260543" y="542374"/>
                  </a:lnTo>
                  <a:lnTo>
                    <a:pt x="289493" y="596014"/>
                  </a:lnTo>
                  <a:lnTo>
                    <a:pt x="318442" y="649653"/>
                  </a:lnTo>
                  <a:lnTo>
                    <a:pt x="347391" y="703293"/>
                  </a:lnTo>
                  <a:lnTo>
                    <a:pt x="376340" y="756932"/>
                  </a:lnTo>
                  <a:lnTo>
                    <a:pt x="405290" y="810572"/>
                  </a:lnTo>
                  <a:lnTo>
                    <a:pt x="434239" y="864211"/>
                  </a:lnTo>
                  <a:lnTo>
                    <a:pt x="463188" y="917851"/>
                  </a:lnTo>
                  <a:lnTo>
                    <a:pt x="492138" y="971490"/>
                  </a:lnTo>
                  <a:lnTo>
                    <a:pt x="521087" y="1025130"/>
                  </a:lnTo>
                  <a:lnTo>
                    <a:pt x="550036" y="1078769"/>
                  </a:lnTo>
                  <a:lnTo>
                    <a:pt x="578986" y="1132409"/>
                  </a:lnTo>
                  <a:lnTo>
                    <a:pt x="607935" y="118604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735274" y="2322010"/>
              <a:ext cx="546561" cy="1215109"/>
            </a:xfrm>
            <a:custGeom>
              <a:avLst/>
              <a:gdLst/>
              <a:ahLst/>
              <a:cxnLst/>
              <a:rect l="0" t="0" r="0" b="0"/>
              <a:pathLst>
                <a:path w="546561" h="1215109">
                  <a:moveTo>
                    <a:pt x="546561" y="1203567"/>
                  </a:moveTo>
                  <a:lnTo>
                    <a:pt x="525813" y="1146255"/>
                  </a:lnTo>
                  <a:lnTo>
                    <a:pt x="505064" y="1088942"/>
                  </a:lnTo>
                  <a:lnTo>
                    <a:pt x="484315" y="1031629"/>
                  </a:lnTo>
                  <a:lnTo>
                    <a:pt x="463567" y="974316"/>
                  </a:lnTo>
                  <a:lnTo>
                    <a:pt x="442818" y="917004"/>
                  </a:lnTo>
                  <a:lnTo>
                    <a:pt x="422070" y="859691"/>
                  </a:lnTo>
                  <a:lnTo>
                    <a:pt x="401321" y="802378"/>
                  </a:lnTo>
                  <a:lnTo>
                    <a:pt x="380572" y="745065"/>
                  </a:lnTo>
                  <a:lnTo>
                    <a:pt x="359824" y="687753"/>
                  </a:lnTo>
                  <a:lnTo>
                    <a:pt x="339075" y="630440"/>
                  </a:lnTo>
                  <a:lnTo>
                    <a:pt x="318326" y="573127"/>
                  </a:lnTo>
                  <a:lnTo>
                    <a:pt x="297578" y="515814"/>
                  </a:lnTo>
                  <a:lnTo>
                    <a:pt x="276829" y="458502"/>
                  </a:lnTo>
                  <a:lnTo>
                    <a:pt x="256080" y="401189"/>
                  </a:lnTo>
                  <a:lnTo>
                    <a:pt x="235332" y="343876"/>
                  </a:lnTo>
                  <a:lnTo>
                    <a:pt x="214583" y="286563"/>
                  </a:lnTo>
                  <a:lnTo>
                    <a:pt x="193834" y="229251"/>
                  </a:lnTo>
                  <a:lnTo>
                    <a:pt x="173086" y="171938"/>
                  </a:lnTo>
                  <a:lnTo>
                    <a:pt x="152337" y="114625"/>
                  </a:lnTo>
                  <a:lnTo>
                    <a:pt x="131589" y="57312"/>
                  </a:lnTo>
                  <a:lnTo>
                    <a:pt x="110840" y="0"/>
                  </a:lnTo>
                  <a:lnTo>
                    <a:pt x="55035" y="21300"/>
                  </a:lnTo>
                  <a:lnTo>
                    <a:pt x="0" y="44517"/>
                  </a:lnTo>
                  <a:lnTo>
                    <a:pt x="24658" y="100259"/>
                  </a:lnTo>
                  <a:lnTo>
                    <a:pt x="49316" y="156002"/>
                  </a:lnTo>
                  <a:lnTo>
                    <a:pt x="73975" y="211744"/>
                  </a:lnTo>
                  <a:lnTo>
                    <a:pt x="98633" y="267487"/>
                  </a:lnTo>
                  <a:lnTo>
                    <a:pt x="123291" y="323229"/>
                  </a:lnTo>
                  <a:lnTo>
                    <a:pt x="147950" y="378972"/>
                  </a:lnTo>
                  <a:lnTo>
                    <a:pt x="172608" y="434714"/>
                  </a:lnTo>
                  <a:lnTo>
                    <a:pt x="197266" y="490457"/>
                  </a:lnTo>
                  <a:lnTo>
                    <a:pt x="221925" y="546199"/>
                  </a:lnTo>
                  <a:lnTo>
                    <a:pt x="246583" y="601942"/>
                  </a:lnTo>
                  <a:lnTo>
                    <a:pt x="271241" y="657684"/>
                  </a:lnTo>
                  <a:lnTo>
                    <a:pt x="295900" y="713427"/>
                  </a:lnTo>
                  <a:lnTo>
                    <a:pt x="320558" y="769169"/>
                  </a:lnTo>
                  <a:lnTo>
                    <a:pt x="345217" y="824912"/>
                  </a:lnTo>
                  <a:lnTo>
                    <a:pt x="369875" y="880654"/>
                  </a:lnTo>
                  <a:lnTo>
                    <a:pt x="394533" y="936397"/>
                  </a:lnTo>
                  <a:lnTo>
                    <a:pt x="419192" y="992139"/>
                  </a:lnTo>
                  <a:lnTo>
                    <a:pt x="443850" y="1047882"/>
                  </a:lnTo>
                  <a:lnTo>
                    <a:pt x="468508" y="1103624"/>
                  </a:lnTo>
                  <a:lnTo>
                    <a:pt x="493167" y="1159366"/>
                  </a:lnTo>
                  <a:lnTo>
                    <a:pt x="517825" y="121510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846115" y="2289616"/>
              <a:ext cx="461295" cy="1235962"/>
            </a:xfrm>
            <a:custGeom>
              <a:avLst/>
              <a:gdLst/>
              <a:ahLst/>
              <a:cxnLst/>
              <a:rect l="0" t="0" r="0" b="0"/>
              <a:pathLst>
                <a:path w="461295" h="1235962">
                  <a:moveTo>
                    <a:pt x="461295" y="1227563"/>
                  </a:moveTo>
                  <a:lnTo>
                    <a:pt x="444026" y="1169108"/>
                  </a:lnTo>
                  <a:lnTo>
                    <a:pt x="426757" y="1110652"/>
                  </a:lnTo>
                  <a:lnTo>
                    <a:pt x="409488" y="1052197"/>
                  </a:lnTo>
                  <a:lnTo>
                    <a:pt x="392219" y="993742"/>
                  </a:lnTo>
                  <a:lnTo>
                    <a:pt x="374950" y="935286"/>
                  </a:lnTo>
                  <a:lnTo>
                    <a:pt x="357681" y="876831"/>
                  </a:lnTo>
                  <a:lnTo>
                    <a:pt x="340412" y="818375"/>
                  </a:lnTo>
                  <a:lnTo>
                    <a:pt x="323142" y="759920"/>
                  </a:lnTo>
                  <a:lnTo>
                    <a:pt x="305873" y="701464"/>
                  </a:lnTo>
                  <a:lnTo>
                    <a:pt x="288604" y="643009"/>
                  </a:lnTo>
                  <a:lnTo>
                    <a:pt x="271335" y="584554"/>
                  </a:lnTo>
                  <a:lnTo>
                    <a:pt x="254066" y="526098"/>
                  </a:lnTo>
                  <a:lnTo>
                    <a:pt x="236797" y="467643"/>
                  </a:lnTo>
                  <a:lnTo>
                    <a:pt x="219528" y="409187"/>
                  </a:lnTo>
                  <a:lnTo>
                    <a:pt x="202259" y="350732"/>
                  </a:lnTo>
                  <a:lnTo>
                    <a:pt x="184989" y="292277"/>
                  </a:lnTo>
                  <a:lnTo>
                    <a:pt x="167720" y="233821"/>
                  </a:lnTo>
                  <a:lnTo>
                    <a:pt x="150451" y="175366"/>
                  </a:lnTo>
                  <a:lnTo>
                    <a:pt x="133182" y="116910"/>
                  </a:lnTo>
                  <a:lnTo>
                    <a:pt x="115913" y="58455"/>
                  </a:lnTo>
                  <a:lnTo>
                    <a:pt x="98644" y="0"/>
                  </a:lnTo>
                  <a:lnTo>
                    <a:pt x="0" y="32394"/>
                  </a:lnTo>
                  <a:lnTo>
                    <a:pt x="20748" y="89707"/>
                  </a:lnTo>
                  <a:lnTo>
                    <a:pt x="41497" y="147019"/>
                  </a:lnTo>
                  <a:lnTo>
                    <a:pt x="62245" y="204332"/>
                  </a:lnTo>
                  <a:lnTo>
                    <a:pt x="82994" y="261645"/>
                  </a:lnTo>
                  <a:lnTo>
                    <a:pt x="103743" y="318958"/>
                  </a:lnTo>
                  <a:lnTo>
                    <a:pt x="124491" y="376270"/>
                  </a:lnTo>
                  <a:lnTo>
                    <a:pt x="145240" y="433583"/>
                  </a:lnTo>
                  <a:lnTo>
                    <a:pt x="165989" y="490896"/>
                  </a:lnTo>
                  <a:lnTo>
                    <a:pt x="186737" y="548209"/>
                  </a:lnTo>
                  <a:lnTo>
                    <a:pt x="207486" y="605521"/>
                  </a:lnTo>
                  <a:lnTo>
                    <a:pt x="228235" y="662834"/>
                  </a:lnTo>
                  <a:lnTo>
                    <a:pt x="248983" y="720147"/>
                  </a:lnTo>
                  <a:lnTo>
                    <a:pt x="269732" y="777460"/>
                  </a:lnTo>
                  <a:lnTo>
                    <a:pt x="290480" y="834772"/>
                  </a:lnTo>
                  <a:lnTo>
                    <a:pt x="311229" y="892085"/>
                  </a:lnTo>
                  <a:lnTo>
                    <a:pt x="331978" y="949398"/>
                  </a:lnTo>
                  <a:lnTo>
                    <a:pt x="352726" y="1006711"/>
                  </a:lnTo>
                  <a:lnTo>
                    <a:pt x="373475" y="1064023"/>
                  </a:lnTo>
                  <a:lnTo>
                    <a:pt x="394224" y="1121336"/>
                  </a:lnTo>
                  <a:lnTo>
                    <a:pt x="414972" y="1178649"/>
                  </a:lnTo>
                  <a:lnTo>
                    <a:pt x="435721" y="1235962"/>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944759" y="2264059"/>
              <a:ext cx="387730" cy="1253120"/>
            </a:xfrm>
            <a:custGeom>
              <a:avLst/>
              <a:gdLst/>
              <a:ahLst/>
              <a:cxnLst/>
              <a:rect l="0" t="0" r="0" b="0"/>
              <a:pathLst>
                <a:path w="387730" h="1253120">
                  <a:moveTo>
                    <a:pt x="387730" y="1246494"/>
                  </a:moveTo>
                  <a:lnTo>
                    <a:pt x="373873" y="1187137"/>
                  </a:lnTo>
                  <a:lnTo>
                    <a:pt x="360016" y="1127780"/>
                  </a:lnTo>
                  <a:lnTo>
                    <a:pt x="346159" y="1068424"/>
                  </a:lnTo>
                  <a:lnTo>
                    <a:pt x="332302" y="1009067"/>
                  </a:lnTo>
                  <a:lnTo>
                    <a:pt x="318445" y="949710"/>
                  </a:lnTo>
                  <a:lnTo>
                    <a:pt x="304588" y="890353"/>
                  </a:lnTo>
                  <a:lnTo>
                    <a:pt x="290731" y="830996"/>
                  </a:lnTo>
                  <a:lnTo>
                    <a:pt x="276874" y="771639"/>
                  </a:lnTo>
                  <a:lnTo>
                    <a:pt x="263017" y="712282"/>
                  </a:lnTo>
                  <a:lnTo>
                    <a:pt x="249159" y="652925"/>
                  </a:lnTo>
                  <a:lnTo>
                    <a:pt x="235302" y="593568"/>
                  </a:lnTo>
                  <a:lnTo>
                    <a:pt x="221445" y="534212"/>
                  </a:lnTo>
                  <a:lnTo>
                    <a:pt x="207588" y="474855"/>
                  </a:lnTo>
                  <a:lnTo>
                    <a:pt x="193731" y="415498"/>
                  </a:lnTo>
                  <a:lnTo>
                    <a:pt x="179874" y="356141"/>
                  </a:lnTo>
                  <a:lnTo>
                    <a:pt x="166017" y="296784"/>
                  </a:lnTo>
                  <a:lnTo>
                    <a:pt x="152160" y="237427"/>
                  </a:lnTo>
                  <a:lnTo>
                    <a:pt x="138303" y="178070"/>
                  </a:lnTo>
                  <a:lnTo>
                    <a:pt x="124446" y="118713"/>
                  </a:lnTo>
                  <a:lnTo>
                    <a:pt x="110589" y="59356"/>
                  </a:lnTo>
                  <a:lnTo>
                    <a:pt x="96732" y="0"/>
                  </a:lnTo>
                  <a:lnTo>
                    <a:pt x="0" y="25556"/>
                  </a:lnTo>
                  <a:lnTo>
                    <a:pt x="17269" y="84012"/>
                  </a:lnTo>
                  <a:lnTo>
                    <a:pt x="34538" y="142467"/>
                  </a:lnTo>
                  <a:lnTo>
                    <a:pt x="51807" y="200923"/>
                  </a:lnTo>
                  <a:lnTo>
                    <a:pt x="69076" y="259378"/>
                  </a:lnTo>
                  <a:lnTo>
                    <a:pt x="86345" y="317833"/>
                  </a:lnTo>
                  <a:lnTo>
                    <a:pt x="103614" y="376289"/>
                  </a:lnTo>
                  <a:lnTo>
                    <a:pt x="120883" y="434744"/>
                  </a:lnTo>
                  <a:lnTo>
                    <a:pt x="138152" y="493200"/>
                  </a:lnTo>
                  <a:lnTo>
                    <a:pt x="155422" y="551655"/>
                  </a:lnTo>
                  <a:lnTo>
                    <a:pt x="172691" y="610110"/>
                  </a:lnTo>
                  <a:lnTo>
                    <a:pt x="189960" y="668566"/>
                  </a:lnTo>
                  <a:lnTo>
                    <a:pt x="207229" y="727021"/>
                  </a:lnTo>
                  <a:lnTo>
                    <a:pt x="224498" y="785477"/>
                  </a:lnTo>
                  <a:lnTo>
                    <a:pt x="241767" y="843932"/>
                  </a:lnTo>
                  <a:lnTo>
                    <a:pt x="259036" y="902388"/>
                  </a:lnTo>
                  <a:lnTo>
                    <a:pt x="276305" y="960843"/>
                  </a:lnTo>
                  <a:lnTo>
                    <a:pt x="293575" y="1019298"/>
                  </a:lnTo>
                  <a:lnTo>
                    <a:pt x="310844" y="1077754"/>
                  </a:lnTo>
                  <a:lnTo>
                    <a:pt x="328113" y="1136209"/>
                  </a:lnTo>
                  <a:lnTo>
                    <a:pt x="345382" y="1194665"/>
                  </a:lnTo>
                  <a:lnTo>
                    <a:pt x="362651" y="125312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041491" y="2246235"/>
              <a:ext cx="313348" cy="1264318"/>
            </a:xfrm>
            <a:custGeom>
              <a:avLst/>
              <a:gdLst/>
              <a:ahLst/>
              <a:cxnLst/>
              <a:rect l="0" t="0" r="0" b="0"/>
              <a:pathLst>
                <a:path w="313348" h="1264318">
                  <a:moveTo>
                    <a:pt x="313348" y="1259697"/>
                  </a:moveTo>
                  <a:lnTo>
                    <a:pt x="302532" y="1199711"/>
                  </a:lnTo>
                  <a:lnTo>
                    <a:pt x="291716" y="1139726"/>
                  </a:lnTo>
                  <a:lnTo>
                    <a:pt x="280900" y="1079740"/>
                  </a:lnTo>
                  <a:lnTo>
                    <a:pt x="270084" y="1019754"/>
                  </a:lnTo>
                  <a:lnTo>
                    <a:pt x="259268" y="959769"/>
                  </a:lnTo>
                  <a:lnTo>
                    <a:pt x="248452" y="899783"/>
                  </a:lnTo>
                  <a:lnTo>
                    <a:pt x="237635" y="839798"/>
                  </a:lnTo>
                  <a:lnTo>
                    <a:pt x="226819" y="779812"/>
                  </a:lnTo>
                  <a:lnTo>
                    <a:pt x="216003" y="719826"/>
                  </a:lnTo>
                  <a:lnTo>
                    <a:pt x="205187" y="659841"/>
                  </a:lnTo>
                  <a:lnTo>
                    <a:pt x="194371" y="599855"/>
                  </a:lnTo>
                  <a:lnTo>
                    <a:pt x="183555" y="539870"/>
                  </a:lnTo>
                  <a:lnTo>
                    <a:pt x="172739" y="479884"/>
                  </a:lnTo>
                  <a:lnTo>
                    <a:pt x="161923" y="419899"/>
                  </a:lnTo>
                  <a:lnTo>
                    <a:pt x="151107" y="359913"/>
                  </a:lnTo>
                  <a:lnTo>
                    <a:pt x="140290" y="299927"/>
                  </a:lnTo>
                  <a:lnTo>
                    <a:pt x="129474" y="239942"/>
                  </a:lnTo>
                  <a:lnTo>
                    <a:pt x="118658" y="179956"/>
                  </a:lnTo>
                  <a:lnTo>
                    <a:pt x="107842" y="119971"/>
                  </a:lnTo>
                  <a:lnTo>
                    <a:pt x="97026" y="59985"/>
                  </a:lnTo>
                  <a:lnTo>
                    <a:pt x="86210" y="0"/>
                  </a:lnTo>
                  <a:lnTo>
                    <a:pt x="0" y="17823"/>
                  </a:lnTo>
                  <a:lnTo>
                    <a:pt x="13857" y="77180"/>
                  </a:lnTo>
                  <a:lnTo>
                    <a:pt x="27714" y="136537"/>
                  </a:lnTo>
                  <a:lnTo>
                    <a:pt x="41571" y="195894"/>
                  </a:lnTo>
                  <a:lnTo>
                    <a:pt x="55428" y="255250"/>
                  </a:lnTo>
                  <a:lnTo>
                    <a:pt x="69285" y="314607"/>
                  </a:lnTo>
                  <a:lnTo>
                    <a:pt x="83142" y="373964"/>
                  </a:lnTo>
                  <a:lnTo>
                    <a:pt x="96999" y="433321"/>
                  </a:lnTo>
                  <a:lnTo>
                    <a:pt x="110856" y="492678"/>
                  </a:lnTo>
                  <a:lnTo>
                    <a:pt x="124713" y="552035"/>
                  </a:lnTo>
                  <a:lnTo>
                    <a:pt x="138570" y="611392"/>
                  </a:lnTo>
                  <a:lnTo>
                    <a:pt x="152427" y="670749"/>
                  </a:lnTo>
                  <a:lnTo>
                    <a:pt x="166284" y="730106"/>
                  </a:lnTo>
                  <a:lnTo>
                    <a:pt x="180141" y="789462"/>
                  </a:lnTo>
                  <a:lnTo>
                    <a:pt x="193998" y="848819"/>
                  </a:lnTo>
                  <a:lnTo>
                    <a:pt x="207855" y="908176"/>
                  </a:lnTo>
                  <a:lnTo>
                    <a:pt x="221712" y="967533"/>
                  </a:lnTo>
                  <a:lnTo>
                    <a:pt x="235569" y="1026890"/>
                  </a:lnTo>
                  <a:lnTo>
                    <a:pt x="249426" y="1086247"/>
                  </a:lnTo>
                  <a:lnTo>
                    <a:pt x="263283" y="1145604"/>
                  </a:lnTo>
                  <a:lnTo>
                    <a:pt x="277140" y="1204961"/>
                  </a:lnTo>
                  <a:lnTo>
                    <a:pt x="290997" y="1264318"/>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127702" y="2234727"/>
              <a:ext cx="245973" cy="1271205"/>
            </a:xfrm>
            <a:custGeom>
              <a:avLst/>
              <a:gdLst/>
              <a:ahLst/>
              <a:cxnLst/>
              <a:rect l="0" t="0" r="0" b="0"/>
              <a:pathLst>
                <a:path w="245973" h="1271205">
                  <a:moveTo>
                    <a:pt x="245973" y="1268222"/>
                  </a:moveTo>
                  <a:lnTo>
                    <a:pt x="237719" y="1207830"/>
                  </a:lnTo>
                  <a:lnTo>
                    <a:pt x="229466" y="1147439"/>
                  </a:lnTo>
                  <a:lnTo>
                    <a:pt x="221212" y="1087047"/>
                  </a:lnTo>
                  <a:lnTo>
                    <a:pt x="212958" y="1026656"/>
                  </a:lnTo>
                  <a:lnTo>
                    <a:pt x="204705" y="966264"/>
                  </a:lnTo>
                  <a:lnTo>
                    <a:pt x="196451" y="905872"/>
                  </a:lnTo>
                  <a:lnTo>
                    <a:pt x="188198" y="845481"/>
                  </a:lnTo>
                  <a:lnTo>
                    <a:pt x="179944" y="785089"/>
                  </a:lnTo>
                  <a:lnTo>
                    <a:pt x="171691" y="724698"/>
                  </a:lnTo>
                  <a:lnTo>
                    <a:pt x="163437" y="664306"/>
                  </a:lnTo>
                  <a:lnTo>
                    <a:pt x="155183" y="603915"/>
                  </a:lnTo>
                  <a:lnTo>
                    <a:pt x="146930" y="543523"/>
                  </a:lnTo>
                  <a:lnTo>
                    <a:pt x="138676" y="483132"/>
                  </a:lnTo>
                  <a:lnTo>
                    <a:pt x="130423" y="422740"/>
                  </a:lnTo>
                  <a:lnTo>
                    <a:pt x="122169" y="362349"/>
                  </a:lnTo>
                  <a:lnTo>
                    <a:pt x="113916" y="301957"/>
                  </a:lnTo>
                  <a:lnTo>
                    <a:pt x="105662" y="241566"/>
                  </a:lnTo>
                  <a:lnTo>
                    <a:pt x="97409" y="181174"/>
                  </a:lnTo>
                  <a:lnTo>
                    <a:pt x="89155" y="120783"/>
                  </a:lnTo>
                  <a:lnTo>
                    <a:pt x="80901" y="60391"/>
                  </a:lnTo>
                  <a:lnTo>
                    <a:pt x="72648" y="0"/>
                  </a:lnTo>
                  <a:lnTo>
                    <a:pt x="0" y="11508"/>
                  </a:lnTo>
                  <a:lnTo>
                    <a:pt x="10816" y="71494"/>
                  </a:lnTo>
                  <a:lnTo>
                    <a:pt x="21632" y="131479"/>
                  </a:lnTo>
                  <a:lnTo>
                    <a:pt x="32448" y="191465"/>
                  </a:lnTo>
                  <a:lnTo>
                    <a:pt x="43264" y="251450"/>
                  </a:lnTo>
                  <a:lnTo>
                    <a:pt x="54080" y="311436"/>
                  </a:lnTo>
                  <a:lnTo>
                    <a:pt x="64896" y="371422"/>
                  </a:lnTo>
                  <a:lnTo>
                    <a:pt x="75712" y="431407"/>
                  </a:lnTo>
                  <a:lnTo>
                    <a:pt x="86528" y="491393"/>
                  </a:lnTo>
                  <a:lnTo>
                    <a:pt x="97345" y="551378"/>
                  </a:lnTo>
                  <a:lnTo>
                    <a:pt x="108161" y="611364"/>
                  </a:lnTo>
                  <a:lnTo>
                    <a:pt x="118977" y="671350"/>
                  </a:lnTo>
                  <a:lnTo>
                    <a:pt x="129793" y="731335"/>
                  </a:lnTo>
                  <a:lnTo>
                    <a:pt x="140609" y="791321"/>
                  </a:lnTo>
                  <a:lnTo>
                    <a:pt x="151425" y="851306"/>
                  </a:lnTo>
                  <a:lnTo>
                    <a:pt x="162241" y="911292"/>
                  </a:lnTo>
                  <a:lnTo>
                    <a:pt x="173057" y="971277"/>
                  </a:lnTo>
                  <a:lnTo>
                    <a:pt x="183873" y="1031263"/>
                  </a:lnTo>
                  <a:lnTo>
                    <a:pt x="194690" y="1091249"/>
                  </a:lnTo>
                  <a:lnTo>
                    <a:pt x="205506" y="1151234"/>
                  </a:lnTo>
                  <a:lnTo>
                    <a:pt x="216322" y="1211220"/>
                  </a:lnTo>
                  <a:lnTo>
                    <a:pt x="227138" y="1271205"/>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200350" y="2227209"/>
              <a:ext cx="189874" cy="1275739"/>
            </a:xfrm>
            <a:custGeom>
              <a:avLst/>
              <a:gdLst/>
              <a:ahLst/>
              <a:cxnLst/>
              <a:rect l="0" t="0" r="0" b="0"/>
              <a:pathLst>
                <a:path w="189874" h="1275739">
                  <a:moveTo>
                    <a:pt x="189874" y="1273790"/>
                  </a:moveTo>
                  <a:lnTo>
                    <a:pt x="183872" y="1213133"/>
                  </a:lnTo>
                  <a:lnTo>
                    <a:pt x="177870" y="1152477"/>
                  </a:lnTo>
                  <a:lnTo>
                    <a:pt x="171868" y="1091820"/>
                  </a:lnTo>
                  <a:lnTo>
                    <a:pt x="165866" y="1031163"/>
                  </a:lnTo>
                  <a:lnTo>
                    <a:pt x="159864" y="970507"/>
                  </a:lnTo>
                  <a:lnTo>
                    <a:pt x="153862" y="909850"/>
                  </a:lnTo>
                  <a:lnTo>
                    <a:pt x="147860" y="849193"/>
                  </a:lnTo>
                  <a:lnTo>
                    <a:pt x="141858" y="788537"/>
                  </a:lnTo>
                  <a:lnTo>
                    <a:pt x="135856" y="727880"/>
                  </a:lnTo>
                  <a:lnTo>
                    <a:pt x="129854" y="667223"/>
                  </a:lnTo>
                  <a:lnTo>
                    <a:pt x="123853" y="606566"/>
                  </a:lnTo>
                  <a:lnTo>
                    <a:pt x="117851" y="545910"/>
                  </a:lnTo>
                  <a:lnTo>
                    <a:pt x="111849" y="485253"/>
                  </a:lnTo>
                  <a:lnTo>
                    <a:pt x="105847" y="424596"/>
                  </a:lnTo>
                  <a:lnTo>
                    <a:pt x="99845" y="363940"/>
                  </a:lnTo>
                  <a:lnTo>
                    <a:pt x="93843" y="303283"/>
                  </a:lnTo>
                  <a:lnTo>
                    <a:pt x="87841" y="242626"/>
                  </a:lnTo>
                  <a:lnTo>
                    <a:pt x="81839" y="181970"/>
                  </a:lnTo>
                  <a:lnTo>
                    <a:pt x="75837" y="121313"/>
                  </a:lnTo>
                  <a:lnTo>
                    <a:pt x="69835" y="60656"/>
                  </a:lnTo>
                  <a:lnTo>
                    <a:pt x="63833" y="0"/>
                  </a:lnTo>
                  <a:lnTo>
                    <a:pt x="0" y="7517"/>
                  </a:lnTo>
                  <a:lnTo>
                    <a:pt x="8253" y="67909"/>
                  </a:lnTo>
                  <a:lnTo>
                    <a:pt x="16507" y="128300"/>
                  </a:lnTo>
                  <a:lnTo>
                    <a:pt x="24760" y="188692"/>
                  </a:lnTo>
                  <a:lnTo>
                    <a:pt x="33014" y="249083"/>
                  </a:lnTo>
                  <a:lnTo>
                    <a:pt x="41267" y="309475"/>
                  </a:lnTo>
                  <a:lnTo>
                    <a:pt x="49521" y="369866"/>
                  </a:lnTo>
                  <a:lnTo>
                    <a:pt x="57774" y="430258"/>
                  </a:lnTo>
                  <a:lnTo>
                    <a:pt x="66028" y="490649"/>
                  </a:lnTo>
                  <a:lnTo>
                    <a:pt x="74282" y="551041"/>
                  </a:lnTo>
                  <a:lnTo>
                    <a:pt x="82535" y="611432"/>
                  </a:lnTo>
                  <a:lnTo>
                    <a:pt x="90789" y="671824"/>
                  </a:lnTo>
                  <a:lnTo>
                    <a:pt x="99042" y="732215"/>
                  </a:lnTo>
                  <a:lnTo>
                    <a:pt x="107296" y="792607"/>
                  </a:lnTo>
                  <a:lnTo>
                    <a:pt x="115549" y="852998"/>
                  </a:lnTo>
                  <a:lnTo>
                    <a:pt x="123803" y="913390"/>
                  </a:lnTo>
                  <a:lnTo>
                    <a:pt x="132056" y="973781"/>
                  </a:lnTo>
                  <a:lnTo>
                    <a:pt x="140310" y="1034173"/>
                  </a:lnTo>
                  <a:lnTo>
                    <a:pt x="148564" y="1094565"/>
                  </a:lnTo>
                  <a:lnTo>
                    <a:pt x="156817" y="1154956"/>
                  </a:lnTo>
                  <a:lnTo>
                    <a:pt x="165071" y="1215348"/>
                  </a:lnTo>
                  <a:lnTo>
                    <a:pt x="173324" y="1275739"/>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264184" y="2222336"/>
              <a:ext cx="141556" cy="1278664"/>
            </a:xfrm>
            <a:custGeom>
              <a:avLst/>
              <a:gdLst/>
              <a:ahLst/>
              <a:cxnLst/>
              <a:rect l="0" t="0" r="0" b="0"/>
              <a:pathLst>
                <a:path w="141556" h="1278664">
                  <a:moveTo>
                    <a:pt x="141556" y="1277400"/>
                  </a:moveTo>
                  <a:lnTo>
                    <a:pt x="137665" y="1216572"/>
                  </a:lnTo>
                  <a:lnTo>
                    <a:pt x="133774" y="1155743"/>
                  </a:lnTo>
                  <a:lnTo>
                    <a:pt x="129883" y="1094914"/>
                  </a:lnTo>
                  <a:lnTo>
                    <a:pt x="125992" y="1034086"/>
                  </a:lnTo>
                  <a:lnTo>
                    <a:pt x="122101" y="973257"/>
                  </a:lnTo>
                  <a:lnTo>
                    <a:pt x="118210" y="912429"/>
                  </a:lnTo>
                  <a:lnTo>
                    <a:pt x="114319" y="851600"/>
                  </a:lnTo>
                  <a:lnTo>
                    <a:pt x="110428" y="790771"/>
                  </a:lnTo>
                  <a:lnTo>
                    <a:pt x="106538" y="729943"/>
                  </a:lnTo>
                  <a:lnTo>
                    <a:pt x="102647" y="669114"/>
                  </a:lnTo>
                  <a:lnTo>
                    <a:pt x="98756" y="608286"/>
                  </a:lnTo>
                  <a:lnTo>
                    <a:pt x="94865" y="547457"/>
                  </a:lnTo>
                  <a:lnTo>
                    <a:pt x="90974" y="486628"/>
                  </a:lnTo>
                  <a:lnTo>
                    <a:pt x="87083" y="425800"/>
                  </a:lnTo>
                  <a:lnTo>
                    <a:pt x="83192" y="364971"/>
                  </a:lnTo>
                  <a:lnTo>
                    <a:pt x="79301" y="304143"/>
                  </a:lnTo>
                  <a:lnTo>
                    <a:pt x="75410" y="243314"/>
                  </a:lnTo>
                  <a:lnTo>
                    <a:pt x="71519" y="182485"/>
                  </a:lnTo>
                  <a:lnTo>
                    <a:pt x="67628" y="121657"/>
                  </a:lnTo>
                  <a:lnTo>
                    <a:pt x="63737" y="60828"/>
                  </a:lnTo>
                  <a:lnTo>
                    <a:pt x="59846" y="0"/>
                  </a:lnTo>
                  <a:lnTo>
                    <a:pt x="0" y="4873"/>
                  </a:lnTo>
                  <a:lnTo>
                    <a:pt x="6001" y="65530"/>
                  </a:lnTo>
                  <a:lnTo>
                    <a:pt x="12003" y="126186"/>
                  </a:lnTo>
                  <a:lnTo>
                    <a:pt x="18005" y="186843"/>
                  </a:lnTo>
                  <a:lnTo>
                    <a:pt x="24007" y="247500"/>
                  </a:lnTo>
                  <a:lnTo>
                    <a:pt x="30009" y="308156"/>
                  </a:lnTo>
                  <a:lnTo>
                    <a:pt x="36011" y="368813"/>
                  </a:lnTo>
                  <a:lnTo>
                    <a:pt x="42013" y="429470"/>
                  </a:lnTo>
                  <a:lnTo>
                    <a:pt x="48015" y="490127"/>
                  </a:lnTo>
                  <a:lnTo>
                    <a:pt x="54017" y="550783"/>
                  </a:lnTo>
                  <a:lnTo>
                    <a:pt x="60019" y="611440"/>
                  </a:lnTo>
                  <a:lnTo>
                    <a:pt x="66021" y="672097"/>
                  </a:lnTo>
                  <a:lnTo>
                    <a:pt x="72023" y="732753"/>
                  </a:lnTo>
                  <a:lnTo>
                    <a:pt x="78025" y="793410"/>
                  </a:lnTo>
                  <a:lnTo>
                    <a:pt x="84027" y="854067"/>
                  </a:lnTo>
                  <a:lnTo>
                    <a:pt x="90028" y="914723"/>
                  </a:lnTo>
                  <a:lnTo>
                    <a:pt x="96030" y="975380"/>
                  </a:lnTo>
                  <a:lnTo>
                    <a:pt x="102032" y="1036037"/>
                  </a:lnTo>
                  <a:lnTo>
                    <a:pt x="108034" y="1096694"/>
                  </a:lnTo>
                  <a:lnTo>
                    <a:pt x="114036" y="1157350"/>
                  </a:lnTo>
                  <a:lnTo>
                    <a:pt x="120038" y="1218007"/>
                  </a:lnTo>
                  <a:lnTo>
                    <a:pt x="126040" y="1278664"/>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324031" y="2220347"/>
              <a:ext cx="91427" cy="1279389"/>
            </a:xfrm>
            <a:custGeom>
              <a:avLst/>
              <a:gdLst/>
              <a:ahLst/>
              <a:cxnLst/>
              <a:rect l="0" t="0" r="0" b="0"/>
              <a:pathLst>
                <a:path w="91427" h="1279389">
                  <a:moveTo>
                    <a:pt x="91427" y="1278874"/>
                  </a:moveTo>
                  <a:lnTo>
                    <a:pt x="88858" y="1217975"/>
                  </a:lnTo>
                  <a:lnTo>
                    <a:pt x="86289" y="1157076"/>
                  </a:lnTo>
                  <a:lnTo>
                    <a:pt x="83720" y="1096177"/>
                  </a:lnTo>
                  <a:lnTo>
                    <a:pt x="81151" y="1035278"/>
                  </a:lnTo>
                  <a:lnTo>
                    <a:pt x="78583" y="974380"/>
                  </a:lnTo>
                  <a:lnTo>
                    <a:pt x="76014" y="913481"/>
                  </a:lnTo>
                  <a:lnTo>
                    <a:pt x="73445" y="852582"/>
                  </a:lnTo>
                  <a:lnTo>
                    <a:pt x="70876" y="791683"/>
                  </a:lnTo>
                  <a:lnTo>
                    <a:pt x="68307" y="730785"/>
                  </a:lnTo>
                  <a:lnTo>
                    <a:pt x="65738" y="669886"/>
                  </a:lnTo>
                  <a:lnTo>
                    <a:pt x="63170" y="608987"/>
                  </a:lnTo>
                  <a:lnTo>
                    <a:pt x="60601" y="548088"/>
                  </a:lnTo>
                  <a:lnTo>
                    <a:pt x="58032" y="487190"/>
                  </a:lnTo>
                  <a:lnTo>
                    <a:pt x="55463" y="426291"/>
                  </a:lnTo>
                  <a:lnTo>
                    <a:pt x="52894" y="365392"/>
                  </a:lnTo>
                  <a:lnTo>
                    <a:pt x="50326" y="304493"/>
                  </a:lnTo>
                  <a:lnTo>
                    <a:pt x="47757" y="243595"/>
                  </a:lnTo>
                  <a:lnTo>
                    <a:pt x="45188" y="182696"/>
                  </a:lnTo>
                  <a:lnTo>
                    <a:pt x="42619" y="121797"/>
                  </a:lnTo>
                  <a:lnTo>
                    <a:pt x="40050" y="60898"/>
                  </a:lnTo>
                  <a:lnTo>
                    <a:pt x="37481" y="0"/>
                  </a:lnTo>
                  <a:lnTo>
                    <a:pt x="0" y="1989"/>
                  </a:lnTo>
                  <a:lnTo>
                    <a:pt x="3890" y="62817"/>
                  </a:lnTo>
                  <a:lnTo>
                    <a:pt x="7781" y="123646"/>
                  </a:lnTo>
                  <a:lnTo>
                    <a:pt x="11672" y="184474"/>
                  </a:lnTo>
                  <a:lnTo>
                    <a:pt x="15563" y="245303"/>
                  </a:lnTo>
                  <a:lnTo>
                    <a:pt x="19454" y="306132"/>
                  </a:lnTo>
                  <a:lnTo>
                    <a:pt x="23345" y="366960"/>
                  </a:lnTo>
                  <a:lnTo>
                    <a:pt x="27236" y="427789"/>
                  </a:lnTo>
                  <a:lnTo>
                    <a:pt x="31127" y="488617"/>
                  </a:lnTo>
                  <a:lnTo>
                    <a:pt x="35018" y="549446"/>
                  </a:lnTo>
                  <a:lnTo>
                    <a:pt x="38909" y="610275"/>
                  </a:lnTo>
                  <a:lnTo>
                    <a:pt x="42800" y="671103"/>
                  </a:lnTo>
                  <a:lnTo>
                    <a:pt x="46691" y="731932"/>
                  </a:lnTo>
                  <a:lnTo>
                    <a:pt x="50582" y="792760"/>
                  </a:lnTo>
                  <a:lnTo>
                    <a:pt x="54473" y="853589"/>
                  </a:lnTo>
                  <a:lnTo>
                    <a:pt x="58363" y="914418"/>
                  </a:lnTo>
                  <a:lnTo>
                    <a:pt x="62254" y="975246"/>
                  </a:lnTo>
                  <a:lnTo>
                    <a:pt x="66145" y="1036075"/>
                  </a:lnTo>
                  <a:lnTo>
                    <a:pt x="70036" y="1096903"/>
                  </a:lnTo>
                  <a:lnTo>
                    <a:pt x="73927" y="1157732"/>
                  </a:lnTo>
                  <a:lnTo>
                    <a:pt x="77818" y="1218561"/>
                  </a:lnTo>
                  <a:lnTo>
                    <a:pt x="81709" y="1279389"/>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361513" y="2219424"/>
              <a:ext cx="60902" cy="1279797"/>
            </a:xfrm>
            <a:custGeom>
              <a:avLst/>
              <a:gdLst/>
              <a:ahLst/>
              <a:cxnLst/>
              <a:rect l="0" t="0" r="0" b="0"/>
              <a:pathLst>
                <a:path w="60902" h="1279797">
                  <a:moveTo>
                    <a:pt x="60902" y="1279557"/>
                  </a:moveTo>
                  <a:lnTo>
                    <a:pt x="59280" y="1218626"/>
                  </a:lnTo>
                  <a:lnTo>
                    <a:pt x="57657" y="1157695"/>
                  </a:lnTo>
                  <a:lnTo>
                    <a:pt x="56035" y="1096763"/>
                  </a:lnTo>
                  <a:lnTo>
                    <a:pt x="54413" y="1035832"/>
                  </a:lnTo>
                  <a:lnTo>
                    <a:pt x="52791" y="974901"/>
                  </a:lnTo>
                  <a:lnTo>
                    <a:pt x="51168" y="913969"/>
                  </a:lnTo>
                  <a:lnTo>
                    <a:pt x="49546" y="853038"/>
                  </a:lnTo>
                  <a:lnTo>
                    <a:pt x="47924" y="792107"/>
                  </a:lnTo>
                  <a:lnTo>
                    <a:pt x="46302" y="731175"/>
                  </a:lnTo>
                  <a:lnTo>
                    <a:pt x="44679" y="670244"/>
                  </a:lnTo>
                  <a:lnTo>
                    <a:pt x="43057" y="609313"/>
                  </a:lnTo>
                  <a:lnTo>
                    <a:pt x="41435" y="548381"/>
                  </a:lnTo>
                  <a:lnTo>
                    <a:pt x="39813" y="487450"/>
                  </a:lnTo>
                  <a:lnTo>
                    <a:pt x="38190" y="426519"/>
                  </a:lnTo>
                  <a:lnTo>
                    <a:pt x="36568" y="365587"/>
                  </a:lnTo>
                  <a:lnTo>
                    <a:pt x="34946" y="304656"/>
                  </a:lnTo>
                  <a:lnTo>
                    <a:pt x="33323" y="243725"/>
                  </a:lnTo>
                  <a:lnTo>
                    <a:pt x="31701" y="182793"/>
                  </a:lnTo>
                  <a:lnTo>
                    <a:pt x="30079" y="121862"/>
                  </a:lnTo>
                  <a:lnTo>
                    <a:pt x="28457" y="60931"/>
                  </a:lnTo>
                  <a:lnTo>
                    <a:pt x="26834" y="0"/>
                  </a:lnTo>
                  <a:lnTo>
                    <a:pt x="0" y="923"/>
                  </a:lnTo>
                  <a:lnTo>
                    <a:pt x="2568" y="61821"/>
                  </a:lnTo>
                  <a:lnTo>
                    <a:pt x="5137" y="122720"/>
                  </a:lnTo>
                  <a:lnTo>
                    <a:pt x="7706" y="183619"/>
                  </a:lnTo>
                  <a:lnTo>
                    <a:pt x="10275" y="244518"/>
                  </a:lnTo>
                  <a:lnTo>
                    <a:pt x="12844" y="305416"/>
                  </a:lnTo>
                  <a:lnTo>
                    <a:pt x="15412" y="366315"/>
                  </a:lnTo>
                  <a:lnTo>
                    <a:pt x="17981" y="427214"/>
                  </a:lnTo>
                  <a:lnTo>
                    <a:pt x="20550" y="488113"/>
                  </a:lnTo>
                  <a:lnTo>
                    <a:pt x="23119" y="549012"/>
                  </a:lnTo>
                  <a:lnTo>
                    <a:pt x="25688" y="609910"/>
                  </a:lnTo>
                  <a:lnTo>
                    <a:pt x="28257" y="670809"/>
                  </a:lnTo>
                  <a:lnTo>
                    <a:pt x="30825" y="731708"/>
                  </a:lnTo>
                  <a:lnTo>
                    <a:pt x="33394" y="792607"/>
                  </a:lnTo>
                  <a:lnTo>
                    <a:pt x="35963" y="853505"/>
                  </a:lnTo>
                  <a:lnTo>
                    <a:pt x="38532" y="914404"/>
                  </a:lnTo>
                  <a:lnTo>
                    <a:pt x="41101" y="975303"/>
                  </a:lnTo>
                  <a:lnTo>
                    <a:pt x="43669" y="1036202"/>
                  </a:lnTo>
                  <a:lnTo>
                    <a:pt x="46238" y="1097100"/>
                  </a:lnTo>
                  <a:lnTo>
                    <a:pt x="48807" y="1157999"/>
                  </a:lnTo>
                  <a:lnTo>
                    <a:pt x="51376" y="1218898"/>
                  </a:lnTo>
                  <a:lnTo>
                    <a:pt x="53945" y="1279797"/>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388347" y="2218957"/>
              <a:ext cx="40171" cy="1280024"/>
            </a:xfrm>
            <a:custGeom>
              <a:avLst/>
              <a:gdLst/>
              <a:ahLst/>
              <a:cxnLst/>
              <a:rect l="0" t="0" r="0" b="0"/>
              <a:pathLst>
                <a:path w="40171" h="1280024">
                  <a:moveTo>
                    <a:pt x="40171" y="1279903"/>
                  </a:moveTo>
                  <a:lnTo>
                    <a:pt x="39379" y="1218955"/>
                  </a:lnTo>
                  <a:lnTo>
                    <a:pt x="38587" y="1158007"/>
                  </a:lnTo>
                  <a:lnTo>
                    <a:pt x="37796" y="1097059"/>
                  </a:lnTo>
                  <a:lnTo>
                    <a:pt x="37004" y="1036112"/>
                  </a:lnTo>
                  <a:lnTo>
                    <a:pt x="36212" y="975164"/>
                  </a:lnTo>
                  <a:lnTo>
                    <a:pt x="35420" y="914216"/>
                  </a:lnTo>
                  <a:lnTo>
                    <a:pt x="34628" y="853268"/>
                  </a:lnTo>
                  <a:lnTo>
                    <a:pt x="33837" y="792321"/>
                  </a:lnTo>
                  <a:lnTo>
                    <a:pt x="33045" y="731373"/>
                  </a:lnTo>
                  <a:lnTo>
                    <a:pt x="32253" y="670425"/>
                  </a:lnTo>
                  <a:lnTo>
                    <a:pt x="31461" y="609477"/>
                  </a:lnTo>
                  <a:lnTo>
                    <a:pt x="30669" y="548529"/>
                  </a:lnTo>
                  <a:lnTo>
                    <a:pt x="29878" y="487582"/>
                  </a:lnTo>
                  <a:lnTo>
                    <a:pt x="29086" y="426634"/>
                  </a:lnTo>
                  <a:lnTo>
                    <a:pt x="28294" y="365686"/>
                  </a:lnTo>
                  <a:lnTo>
                    <a:pt x="27502" y="304738"/>
                  </a:lnTo>
                  <a:lnTo>
                    <a:pt x="26711" y="243791"/>
                  </a:lnTo>
                  <a:lnTo>
                    <a:pt x="25919" y="182843"/>
                  </a:lnTo>
                  <a:lnTo>
                    <a:pt x="25127" y="121895"/>
                  </a:lnTo>
                  <a:lnTo>
                    <a:pt x="24335" y="60947"/>
                  </a:lnTo>
                  <a:lnTo>
                    <a:pt x="23543" y="0"/>
                  </a:lnTo>
                  <a:lnTo>
                    <a:pt x="0" y="466"/>
                  </a:lnTo>
                  <a:lnTo>
                    <a:pt x="1622" y="61397"/>
                  </a:lnTo>
                  <a:lnTo>
                    <a:pt x="3244" y="122328"/>
                  </a:lnTo>
                  <a:lnTo>
                    <a:pt x="4866" y="183260"/>
                  </a:lnTo>
                  <a:lnTo>
                    <a:pt x="6489" y="244191"/>
                  </a:lnTo>
                  <a:lnTo>
                    <a:pt x="8111" y="305122"/>
                  </a:lnTo>
                  <a:lnTo>
                    <a:pt x="9733" y="366054"/>
                  </a:lnTo>
                  <a:lnTo>
                    <a:pt x="11355" y="426985"/>
                  </a:lnTo>
                  <a:lnTo>
                    <a:pt x="12978" y="487916"/>
                  </a:lnTo>
                  <a:lnTo>
                    <a:pt x="14600" y="548848"/>
                  </a:lnTo>
                  <a:lnTo>
                    <a:pt x="16222" y="609779"/>
                  </a:lnTo>
                  <a:lnTo>
                    <a:pt x="17844" y="670710"/>
                  </a:lnTo>
                  <a:lnTo>
                    <a:pt x="19467" y="731642"/>
                  </a:lnTo>
                  <a:lnTo>
                    <a:pt x="21089" y="792573"/>
                  </a:lnTo>
                  <a:lnTo>
                    <a:pt x="22711" y="853504"/>
                  </a:lnTo>
                  <a:lnTo>
                    <a:pt x="24333" y="914436"/>
                  </a:lnTo>
                  <a:lnTo>
                    <a:pt x="25956" y="975367"/>
                  </a:lnTo>
                  <a:lnTo>
                    <a:pt x="27578" y="1036298"/>
                  </a:lnTo>
                  <a:lnTo>
                    <a:pt x="29200" y="1097230"/>
                  </a:lnTo>
                  <a:lnTo>
                    <a:pt x="30822" y="1158161"/>
                  </a:lnTo>
                  <a:lnTo>
                    <a:pt x="32445" y="1219092"/>
                  </a:lnTo>
                  <a:lnTo>
                    <a:pt x="34067" y="1280024"/>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11891" y="2218811"/>
              <a:ext cx="22447" cy="1280049"/>
            </a:xfrm>
            <a:custGeom>
              <a:avLst/>
              <a:gdLst/>
              <a:ahLst/>
              <a:cxnLst/>
              <a:rect l="0" t="0" r="0" b="0"/>
              <a:pathLst>
                <a:path w="22447" h="1280049">
                  <a:moveTo>
                    <a:pt x="22447" y="1280011"/>
                  </a:moveTo>
                  <a:lnTo>
                    <a:pt x="22447" y="1219058"/>
                  </a:lnTo>
                  <a:lnTo>
                    <a:pt x="22447" y="1158105"/>
                  </a:lnTo>
                  <a:lnTo>
                    <a:pt x="22447" y="1097152"/>
                  </a:lnTo>
                  <a:lnTo>
                    <a:pt x="22447" y="1036199"/>
                  </a:lnTo>
                  <a:lnTo>
                    <a:pt x="22447" y="975246"/>
                  </a:lnTo>
                  <a:lnTo>
                    <a:pt x="22447" y="914293"/>
                  </a:lnTo>
                  <a:lnTo>
                    <a:pt x="22447" y="853340"/>
                  </a:lnTo>
                  <a:lnTo>
                    <a:pt x="22447" y="792387"/>
                  </a:lnTo>
                  <a:lnTo>
                    <a:pt x="22447" y="731435"/>
                  </a:lnTo>
                  <a:lnTo>
                    <a:pt x="22447" y="670482"/>
                  </a:lnTo>
                  <a:lnTo>
                    <a:pt x="22447" y="609529"/>
                  </a:lnTo>
                  <a:lnTo>
                    <a:pt x="22447" y="548576"/>
                  </a:lnTo>
                  <a:lnTo>
                    <a:pt x="22447" y="487623"/>
                  </a:lnTo>
                  <a:lnTo>
                    <a:pt x="22447" y="426670"/>
                  </a:lnTo>
                  <a:lnTo>
                    <a:pt x="22447" y="365717"/>
                  </a:lnTo>
                  <a:lnTo>
                    <a:pt x="22447" y="304764"/>
                  </a:lnTo>
                  <a:lnTo>
                    <a:pt x="22447" y="243811"/>
                  </a:lnTo>
                  <a:lnTo>
                    <a:pt x="22447" y="182858"/>
                  </a:lnTo>
                  <a:lnTo>
                    <a:pt x="22447" y="121905"/>
                  </a:lnTo>
                  <a:lnTo>
                    <a:pt x="22447" y="60952"/>
                  </a:lnTo>
                  <a:lnTo>
                    <a:pt x="22447" y="0"/>
                  </a:lnTo>
                  <a:lnTo>
                    <a:pt x="0" y="145"/>
                  </a:lnTo>
                  <a:lnTo>
                    <a:pt x="791" y="61093"/>
                  </a:lnTo>
                  <a:lnTo>
                    <a:pt x="1583" y="122041"/>
                  </a:lnTo>
                  <a:lnTo>
                    <a:pt x="2375" y="182989"/>
                  </a:lnTo>
                  <a:lnTo>
                    <a:pt x="3167" y="243936"/>
                  </a:lnTo>
                  <a:lnTo>
                    <a:pt x="3958" y="304884"/>
                  </a:lnTo>
                  <a:lnTo>
                    <a:pt x="4750" y="365832"/>
                  </a:lnTo>
                  <a:lnTo>
                    <a:pt x="5542" y="426780"/>
                  </a:lnTo>
                  <a:lnTo>
                    <a:pt x="6334" y="487728"/>
                  </a:lnTo>
                  <a:lnTo>
                    <a:pt x="7126" y="548675"/>
                  </a:lnTo>
                  <a:lnTo>
                    <a:pt x="7917" y="609623"/>
                  </a:lnTo>
                  <a:lnTo>
                    <a:pt x="8709" y="670571"/>
                  </a:lnTo>
                  <a:lnTo>
                    <a:pt x="9501" y="731519"/>
                  </a:lnTo>
                  <a:lnTo>
                    <a:pt x="10293" y="792466"/>
                  </a:lnTo>
                  <a:lnTo>
                    <a:pt x="11085" y="853414"/>
                  </a:lnTo>
                  <a:lnTo>
                    <a:pt x="11876" y="914362"/>
                  </a:lnTo>
                  <a:lnTo>
                    <a:pt x="12668" y="975310"/>
                  </a:lnTo>
                  <a:lnTo>
                    <a:pt x="13460" y="1036257"/>
                  </a:lnTo>
                  <a:lnTo>
                    <a:pt x="14252" y="1097205"/>
                  </a:lnTo>
                  <a:lnTo>
                    <a:pt x="15043" y="1158153"/>
                  </a:lnTo>
                  <a:lnTo>
                    <a:pt x="15835" y="1219101"/>
                  </a:lnTo>
                  <a:lnTo>
                    <a:pt x="16627" y="1280049"/>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187251"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0.5m</a:t>
              </a:r>
            </a:p>
          </p:txBody>
        </p:sp>
        <p:sp>
          <p:nvSpPr>
            <p:cNvPr id="26" name="tx26"/>
            <p:cNvSpPr/>
            <p:nvPr/>
          </p:nvSpPr>
          <p:spPr>
            <a:xfrm>
              <a:off x="4666358" y="2623919"/>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7" name="rc27"/>
            <p:cNvSpPr/>
            <p:nvPr/>
          </p:nvSpPr>
          <p:spPr>
            <a:xfrm>
              <a:off x="4675358"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75358"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675358"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4675358"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675358"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675358"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675358"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675358"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675358"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675358"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675358"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115194"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115194"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115194"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115194"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115194"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115194"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115194"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115194"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115194"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115194"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4955403" y="2884157"/>
              <a:ext cx="16339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Kazakhstan: 181,000 (35.9%) </a:t>
              </a:r>
            </a:p>
          </p:txBody>
        </p:sp>
        <p:sp>
          <p:nvSpPr>
            <p:cNvPr id="49" name="tx49"/>
            <p:cNvSpPr/>
            <p:nvPr/>
          </p:nvSpPr>
          <p:spPr>
            <a:xfrm>
              <a:off x="4955403" y="3103613"/>
              <a:ext cx="13541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Turkiye: 63,000 (12.5%) </a:t>
              </a:r>
            </a:p>
          </p:txBody>
        </p:sp>
        <p:sp>
          <p:nvSpPr>
            <p:cNvPr id="50" name="tx50"/>
            <p:cNvSpPr/>
            <p:nvPr/>
          </p:nvSpPr>
          <p:spPr>
            <a:xfrm>
              <a:off x="4955403" y="3323069"/>
              <a:ext cx="13418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Romania: 60,000 (12%) </a:t>
              </a:r>
            </a:p>
          </p:txBody>
        </p:sp>
        <p:sp>
          <p:nvSpPr>
            <p:cNvPr id="51" name="tx51"/>
            <p:cNvSpPr/>
            <p:nvPr/>
          </p:nvSpPr>
          <p:spPr>
            <a:xfrm>
              <a:off x="4955403" y="3542525"/>
              <a:ext cx="15158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Azerbaijan: 58,000 (11.6%) </a:t>
              </a:r>
            </a:p>
          </p:txBody>
        </p:sp>
        <p:sp>
          <p:nvSpPr>
            <p:cNvPr id="52" name="tx52"/>
            <p:cNvSpPr/>
            <p:nvPr/>
          </p:nvSpPr>
          <p:spPr>
            <a:xfrm>
              <a:off x="4955403" y="3761981"/>
              <a:ext cx="13976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Tajikistan: 36,000 (7.2%) </a:t>
              </a:r>
            </a:p>
          </p:txBody>
        </p:sp>
        <p:sp>
          <p:nvSpPr>
            <p:cNvPr id="53" name="tx53"/>
            <p:cNvSpPr/>
            <p:nvPr/>
          </p:nvSpPr>
          <p:spPr>
            <a:xfrm>
              <a:off x="4955403" y="3981437"/>
              <a:ext cx="14784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Kyrgyzstan: 27,000 (5.3%) </a:t>
              </a:r>
            </a:p>
          </p:txBody>
        </p:sp>
        <p:sp>
          <p:nvSpPr>
            <p:cNvPr id="54" name="tx54"/>
            <p:cNvSpPr/>
            <p:nvPr/>
          </p:nvSpPr>
          <p:spPr>
            <a:xfrm>
              <a:off x="4955403" y="4200893"/>
              <a:ext cx="14784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Uzbekistan: 18,000 (3.6%) </a:t>
              </a:r>
            </a:p>
          </p:txBody>
        </p:sp>
        <p:sp>
          <p:nvSpPr>
            <p:cNvPr id="55" name="tx55"/>
            <p:cNvSpPr/>
            <p:nvPr/>
          </p:nvSpPr>
          <p:spPr>
            <a:xfrm>
              <a:off x="4955403" y="4420349"/>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Ukraine: 13,000 (2.6%) </a:t>
              </a:r>
            </a:p>
          </p:txBody>
        </p:sp>
        <p:sp>
          <p:nvSpPr>
            <p:cNvPr id="56" name="tx56"/>
            <p:cNvSpPr/>
            <p:nvPr/>
          </p:nvSpPr>
          <p:spPr>
            <a:xfrm>
              <a:off x="4955403" y="4639805"/>
              <a:ext cx="20812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Bosnia and Herzegovina: 7,000 (1.4%) </a:t>
              </a:r>
            </a:p>
          </p:txBody>
        </p:sp>
        <p:sp>
          <p:nvSpPr>
            <p:cNvPr id="57" name="tx57"/>
            <p:cNvSpPr/>
            <p:nvPr/>
          </p:nvSpPr>
          <p:spPr>
            <a:xfrm>
              <a:off x="4955403" y="4859261"/>
              <a:ext cx="13232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Georgia: 6,000 (1.2%) </a:t>
              </a:r>
            </a:p>
          </p:txBody>
        </p:sp>
        <p:sp>
          <p:nvSpPr>
            <p:cNvPr id="58" name="tx58"/>
            <p:cNvSpPr/>
            <p:nvPr/>
          </p:nvSpPr>
          <p:spPr>
            <a:xfrm>
              <a:off x="4955403" y="5078717"/>
              <a:ext cx="13480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Moldova: 6,000 (1.1%) </a:t>
              </a:r>
            </a:p>
          </p:txBody>
        </p:sp>
        <p:sp>
          <p:nvSpPr>
            <p:cNvPr id="59" name="tx59"/>
            <p:cNvSpPr/>
            <p:nvPr/>
          </p:nvSpPr>
          <p:spPr>
            <a:xfrm>
              <a:off x="7395239" y="2884157"/>
              <a:ext cx="12424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Bulgaria: 5,000 (1%) </a:t>
              </a:r>
            </a:p>
          </p:txBody>
        </p:sp>
        <p:sp>
          <p:nvSpPr>
            <p:cNvPr id="60" name="tx60"/>
            <p:cNvSpPr/>
            <p:nvPr/>
          </p:nvSpPr>
          <p:spPr>
            <a:xfrm>
              <a:off x="7395239" y="3103613"/>
              <a:ext cx="122073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Serbia: 5,000 (&lt;1%) </a:t>
              </a:r>
            </a:p>
          </p:txBody>
        </p:sp>
        <p:sp>
          <p:nvSpPr>
            <p:cNvPr id="61" name="tx61"/>
            <p:cNvSpPr/>
            <p:nvPr/>
          </p:nvSpPr>
          <p:spPr>
            <a:xfrm>
              <a:off x="7395239" y="3323069"/>
              <a:ext cx="12641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Greece: 4,000 (&lt;1%) </a:t>
              </a:r>
            </a:p>
          </p:txBody>
        </p:sp>
        <p:sp>
          <p:nvSpPr>
            <p:cNvPr id="62" name="tx62"/>
            <p:cNvSpPr/>
            <p:nvPr/>
          </p:nvSpPr>
          <p:spPr>
            <a:xfrm>
              <a:off x="7395239" y="3542525"/>
              <a:ext cx="17487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North Macedonia: 3,000 (&lt;1%) </a:t>
              </a:r>
            </a:p>
          </p:txBody>
        </p:sp>
        <p:sp>
          <p:nvSpPr>
            <p:cNvPr id="63" name="tx63"/>
            <p:cNvSpPr/>
            <p:nvPr/>
          </p:nvSpPr>
          <p:spPr>
            <a:xfrm>
              <a:off x="7395239" y="3761981"/>
              <a:ext cx="15746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Turkmenistan: 3,000 (&lt;1%) </a:t>
              </a:r>
            </a:p>
          </p:txBody>
        </p:sp>
        <p:sp>
          <p:nvSpPr>
            <p:cNvPr id="64" name="tx64"/>
            <p:cNvSpPr/>
            <p:nvPr/>
          </p:nvSpPr>
          <p:spPr>
            <a:xfrm>
              <a:off x="7395239" y="3981437"/>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Croatia: 3,000 (&lt;1%) </a:t>
              </a:r>
            </a:p>
          </p:txBody>
        </p:sp>
        <p:sp>
          <p:nvSpPr>
            <p:cNvPr id="65" name="tx65"/>
            <p:cNvSpPr/>
            <p:nvPr/>
          </p:nvSpPr>
          <p:spPr>
            <a:xfrm>
              <a:off x="7395239" y="4200893"/>
              <a:ext cx="14941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Montenegro: 2,000 (&lt;1%) </a:t>
              </a:r>
            </a:p>
          </p:txBody>
        </p:sp>
        <p:sp>
          <p:nvSpPr>
            <p:cNvPr id="66" name="tx66"/>
            <p:cNvSpPr/>
            <p:nvPr/>
          </p:nvSpPr>
          <p:spPr>
            <a:xfrm>
              <a:off x="7395239" y="4420349"/>
              <a:ext cx="12766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Belarus: 1,000 (&lt;1%) </a:t>
              </a:r>
            </a:p>
          </p:txBody>
        </p:sp>
        <p:sp>
          <p:nvSpPr>
            <p:cNvPr id="67" name="tx67"/>
            <p:cNvSpPr/>
            <p:nvPr/>
          </p:nvSpPr>
          <p:spPr>
            <a:xfrm>
              <a:off x="7395239" y="4639805"/>
              <a:ext cx="12705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Albania: 1,000 (&lt;1%) </a:t>
              </a:r>
            </a:p>
          </p:txBody>
        </p:sp>
        <p:sp>
          <p:nvSpPr>
            <p:cNvPr id="68" name="tx68"/>
            <p:cNvSpPr/>
            <p:nvPr/>
          </p:nvSpPr>
          <p:spPr>
            <a:xfrm>
              <a:off x="7395239" y="4859261"/>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Armenia: 1,000 (&lt;1%) </a:t>
              </a:r>
            </a:p>
          </p:txBody>
        </p:sp>
        <p:sp>
          <p:nvSpPr>
            <p:cNvPr id="69" name="tx69"/>
            <p:cNvSpPr/>
            <p:nvPr/>
          </p:nvSpPr>
          <p:spPr>
            <a:xfrm>
              <a:off x="274320" y="159420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70" name="tx70"/>
            <p:cNvSpPr/>
            <p:nvPr/>
          </p:nvSpPr>
          <p:spPr>
            <a:xfrm>
              <a:off x="432771" y="6151496"/>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549933" y="6273616"/>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978747" y="6394262"/>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3 countries accounted for over half (60.4%) of all un- and under-vaccinated children in ECAR.
Kazakhstan had the highest number of children who did not receive DTP3 (n=181,000), which is approximately 35.9% of all un- and under-vaccinated children in ECAR (n=503,000).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3 countries accounted for over half of all un- and under-vaccinated children in ECAR, with Kazakhstan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90893" y="3806995"/>
              <a:ext cx="7521067" cy="0"/>
            </a:xfrm>
            <a:custGeom>
              <a:avLst/>
              <a:gdLst/>
              <a:ahLst/>
              <a:cxnLst/>
              <a:rect l="0" t="0" r="0" b="0"/>
              <a:pathLst>
                <a:path w="7521067">
                  <a:moveTo>
                    <a:pt x="0" y="0"/>
                  </a:moveTo>
                  <a:lnTo>
                    <a:pt x="7521067" y="0"/>
                  </a:lnTo>
                  <a:lnTo>
                    <a:pt x="75210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90893" y="3134695"/>
              <a:ext cx="7521067" cy="0"/>
            </a:xfrm>
            <a:custGeom>
              <a:avLst/>
              <a:gdLst/>
              <a:ahLst/>
              <a:cxnLst/>
              <a:rect l="0" t="0" r="0" b="0"/>
              <a:pathLst>
                <a:path w="7521067">
                  <a:moveTo>
                    <a:pt x="0" y="0"/>
                  </a:moveTo>
                  <a:lnTo>
                    <a:pt x="7521067" y="0"/>
                  </a:lnTo>
                  <a:lnTo>
                    <a:pt x="75210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90893" y="2462395"/>
              <a:ext cx="7521067" cy="0"/>
            </a:xfrm>
            <a:custGeom>
              <a:avLst/>
              <a:gdLst/>
              <a:ahLst/>
              <a:cxnLst/>
              <a:rect l="0" t="0" r="0" b="0"/>
              <a:pathLst>
                <a:path w="7521067">
                  <a:moveTo>
                    <a:pt x="0" y="0"/>
                  </a:moveTo>
                  <a:lnTo>
                    <a:pt x="7521067" y="0"/>
                  </a:lnTo>
                  <a:lnTo>
                    <a:pt x="75210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90893" y="1790095"/>
              <a:ext cx="7521067" cy="0"/>
            </a:xfrm>
            <a:custGeom>
              <a:avLst/>
              <a:gdLst/>
              <a:ahLst/>
              <a:cxnLst/>
              <a:rect l="0" t="0" r="0" b="0"/>
              <a:pathLst>
                <a:path w="7521067">
                  <a:moveTo>
                    <a:pt x="0" y="0"/>
                  </a:moveTo>
                  <a:lnTo>
                    <a:pt x="7521067" y="0"/>
                  </a:lnTo>
                  <a:lnTo>
                    <a:pt x="752106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90893" y="4143145"/>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90893" y="3470845"/>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90893" y="2798545"/>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90893" y="2126245"/>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1555"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7150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9145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140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6736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3135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95339"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59329"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3319"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87309"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5129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32760" y="3703579"/>
              <a:ext cx="237590" cy="439565"/>
            </a:xfrm>
            <a:prstGeom prst="rect">
              <a:avLst/>
            </a:prstGeom>
            <a:solidFill>
              <a:srgbClr val="E2231A">
                <a:alpha val="100000"/>
              </a:srgbClr>
            </a:solidFill>
          </p:spPr>
          <p:txBody>
            <a:bodyPr/>
            <a:lstStyle/>
            <a:p>
              <a:endParaRPr/>
            </a:p>
          </p:txBody>
        </p:sp>
        <p:sp>
          <p:nvSpPr>
            <p:cNvPr id="25" name="rc25"/>
            <p:cNvSpPr/>
            <p:nvPr/>
          </p:nvSpPr>
          <p:spPr>
            <a:xfrm>
              <a:off x="1596749" y="3794028"/>
              <a:ext cx="237590" cy="349117"/>
            </a:xfrm>
            <a:prstGeom prst="rect">
              <a:avLst/>
            </a:prstGeom>
            <a:solidFill>
              <a:srgbClr val="E2231A">
                <a:alpha val="100000"/>
              </a:srgbClr>
            </a:solidFill>
          </p:spPr>
          <p:txBody>
            <a:bodyPr/>
            <a:lstStyle/>
            <a:p>
              <a:endParaRPr/>
            </a:p>
          </p:txBody>
        </p:sp>
        <p:sp>
          <p:nvSpPr>
            <p:cNvPr id="26" name="rc26"/>
            <p:cNvSpPr/>
            <p:nvPr/>
          </p:nvSpPr>
          <p:spPr>
            <a:xfrm>
              <a:off x="1860739" y="3638585"/>
              <a:ext cx="237590" cy="504559"/>
            </a:xfrm>
            <a:prstGeom prst="rect">
              <a:avLst/>
            </a:prstGeom>
            <a:solidFill>
              <a:srgbClr val="E2231A">
                <a:alpha val="100000"/>
              </a:srgbClr>
            </a:solidFill>
          </p:spPr>
          <p:txBody>
            <a:bodyPr/>
            <a:lstStyle/>
            <a:p>
              <a:endParaRPr/>
            </a:p>
          </p:txBody>
        </p:sp>
        <p:sp>
          <p:nvSpPr>
            <p:cNvPr id="27" name="rc27"/>
            <p:cNvSpPr/>
            <p:nvPr/>
          </p:nvSpPr>
          <p:spPr>
            <a:xfrm>
              <a:off x="2124729" y="3549207"/>
              <a:ext cx="237590" cy="593938"/>
            </a:xfrm>
            <a:prstGeom prst="rect">
              <a:avLst/>
            </a:prstGeom>
            <a:solidFill>
              <a:srgbClr val="E2231A">
                <a:alpha val="100000"/>
              </a:srgbClr>
            </a:solidFill>
          </p:spPr>
          <p:txBody>
            <a:bodyPr/>
            <a:lstStyle/>
            <a:p>
              <a:endParaRPr/>
            </a:p>
          </p:txBody>
        </p:sp>
        <p:sp>
          <p:nvSpPr>
            <p:cNvPr id="28" name="rc28"/>
            <p:cNvSpPr/>
            <p:nvPr/>
          </p:nvSpPr>
          <p:spPr>
            <a:xfrm>
              <a:off x="2388719" y="3641401"/>
              <a:ext cx="237590" cy="501744"/>
            </a:xfrm>
            <a:prstGeom prst="rect">
              <a:avLst/>
            </a:prstGeom>
            <a:solidFill>
              <a:srgbClr val="E2231A">
                <a:alpha val="100000"/>
              </a:srgbClr>
            </a:solidFill>
          </p:spPr>
          <p:txBody>
            <a:bodyPr/>
            <a:lstStyle/>
            <a:p>
              <a:endParaRPr/>
            </a:p>
          </p:txBody>
        </p:sp>
        <p:sp>
          <p:nvSpPr>
            <p:cNvPr id="29" name="rc29"/>
            <p:cNvSpPr/>
            <p:nvPr/>
          </p:nvSpPr>
          <p:spPr>
            <a:xfrm>
              <a:off x="2652708" y="3797782"/>
              <a:ext cx="237590" cy="345363"/>
            </a:xfrm>
            <a:prstGeom prst="rect">
              <a:avLst/>
            </a:prstGeom>
            <a:solidFill>
              <a:srgbClr val="E2231A">
                <a:alpha val="100000"/>
              </a:srgbClr>
            </a:solidFill>
          </p:spPr>
          <p:txBody>
            <a:bodyPr/>
            <a:lstStyle/>
            <a:p>
              <a:endParaRPr/>
            </a:p>
          </p:txBody>
        </p:sp>
        <p:sp>
          <p:nvSpPr>
            <p:cNvPr id="30" name="rc30"/>
            <p:cNvSpPr/>
            <p:nvPr/>
          </p:nvSpPr>
          <p:spPr>
            <a:xfrm>
              <a:off x="2916698" y="3893519"/>
              <a:ext cx="237590" cy="249626"/>
            </a:xfrm>
            <a:prstGeom prst="rect">
              <a:avLst/>
            </a:prstGeom>
            <a:solidFill>
              <a:srgbClr val="E2231A">
                <a:alpha val="100000"/>
              </a:srgbClr>
            </a:solidFill>
          </p:spPr>
          <p:txBody>
            <a:bodyPr/>
            <a:lstStyle/>
            <a:p>
              <a:endParaRPr/>
            </a:p>
          </p:txBody>
        </p:sp>
        <p:sp>
          <p:nvSpPr>
            <p:cNvPr id="31" name="rc31"/>
            <p:cNvSpPr/>
            <p:nvPr/>
          </p:nvSpPr>
          <p:spPr>
            <a:xfrm>
              <a:off x="3180688" y="3897798"/>
              <a:ext cx="237590" cy="245346"/>
            </a:xfrm>
            <a:prstGeom prst="rect">
              <a:avLst/>
            </a:prstGeom>
            <a:solidFill>
              <a:srgbClr val="E2231A">
                <a:alpha val="100000"/>
              </a:srgbClr>
            </a:solidFill>
          </p:spPr>
          <p:txBody>
            <a:bodyPr/>
            <a:lstStyle/>
            <a:p>
              <a:endParaRPr/>
            </a:p>
          </p:txBody>
        </p:sp>
        <p:sp>
          <p:nvSpPr>
            <p:cNvPr id="32" name="rc32"/>
            <p:cNvSpPr/>
            <p:nvPr/>
          </p:nvSpPr>
          <p:spPr>
            <a:xfrm>
              <a:off x="3444678" y="3884402"/>
              <a:ext cx="237590" cy="258742"/>
            </a:xfrm>
            <a:prstGeom prst="rect">
              <a:avLst/>
            </a:prstGeom>
            <a:solidFill>
              <a:srgbClr val="E2231A">
                <a:alpha val="100000"/>
              </a:srgbClr>
            </a:solidFill>
          </p:spPr>
          <p:txBody>
            <a:bodyPr/>
            <a:lstStyle/>
            <a:p>
              <a:endParaRPr/>
            </a:p>
          </p:txBody>
        </p:sp>
        <p:sp>
          <p:nvSpPr>
            <p:cNvPr id="33" name="rc33"/>
            <p:cNvSpPr/>
            <p:nvPr/>
          </p:nvSpPr>
          <p:spPr>
            <a:xfrm>
              <a:off x="3708667" y="3736304"/>
              <a:ext cx="237590" cy="406841"/>
            </a:xfrm>
            <a:prstGeom prst="rect">
              <a:avLst/>
            </a:prstGeom>
            <a:solidFill>
              <a:srgbClr val="E2231A">
                <a:alpha val="100000"/>
              </a:srgbClr>
            </a:solidFill>
          </p:spPr>
          <p:txBody>
            <a:bodyPr/>
            <a:lstStyle/>
            <a:p>
              <a:endParaRPr/>
            </a:p>
          </p:txBody>
        </p:sp>
        <p:sp>
          <p:nvSpPr>
            <p:cNvPr id="34" name="rc34"/>
            <p:cNvSpPr/>
            <p:nvPr/>
          </p:nvSpPr>
          <p:spPr>
            <a:xfrm>
              <a:off x="3972657" y="3670116"/>
              <a:ext cx="237590" cy="473028"/>
            </a:xfrm>
            <a:prstGeom prst="rect">
              <a:avLst/>
            </a:prstGeom>
            <a:solidFill>
              <a:srgbClr val="E2231A">
                <a:alpha val="100000"/>
              </a:srgbClr>
            </a:solidFill>
          </p:spPr>
          <p:txBody>
            <a:bodyPr/>
            <a:lstStyle/>
            <a:p>
              <a:endParaRPr/>
            </a:p>
          </p:txBody>
        </p:sp>
        <p:sp>
          <p:nvSpPr>
            <p:cNvPr id="35" name="rc35"/>
            <p:cNvSpPr/>
            <p:nvPr/>
          </p:nvSpPr>
          <p:spPr>
            <a:xfrm>
              <a:off x="4236647" y="3755015"/>
              <a:ext cx="237590" cy="388129"/>
            </a:xfrm>
            <a:prstGeom prst="rect">
              <a:avLst/>
            </a:prstGeom>
            <a:solidFill>
              <a:srgbClr val="E2231A">
                <a:alpha val="100000"/>
              </a:srgbClr>
            </a:solidFill>
          </p:spPr>
          <p:txBody>
            <a:bodyPr/>
            <a:lstStyle/>
            <a:p>
              <a:endParaRPr/>
            </a:p>
          </p:txBody>
        </p:sp>
        <p:sp>
          <p:nvSpPr>
            <p:cNvPr id="36" name="rc36"/>
            <p:cNvSpPr/>
            <p:nvPr/>
          </p:nvSpPr>
          <p:spPr>
            <a:xfrm>
              <a:off x="4500636" y="3762126"/>
              <a:ext cx="237590" cy="381019"/>
            </a:xfrm>
            <a:prstGeom prst="rect">
              <a:avLst/>
            </a:prstGeom>
            <a:solidFill>
              <a:srgbClr val="E2231A">
                <a:alpha val="100000"/>
              </a:srgbClr>
            </a:solidFill>
          </p:spPr>
          <p:txBody>
            <a:bodyPr/>
            <a:lstStyle/>
            <a:p>
              <a:endParaRPr/>
            </a:p>
          </p:txBody>
        </p:sp>
        <p:sp>
          <p:nvSpPr>
            <p:cNvPr id="37" name="rc37"/>
            <p:cNvSpPr/>
            <p:nvPr/>
          </p:nvSpPr>
          <p:spPr>
            <a:xfrm>
              <a:off x="4764626" y="3803047"/>
              <a:ext cx="237590" cy="340097"/>
            </a:xfrm>
            <a:prstGeom prst="rect">
              <a:avLst/>
            </a:prstGeom>
            <a:solidFill>
              <a:srgbClr val="E2231A">
                <a:alpha val="100000"/>
              </a:srgbClr>
            </a:solidFill>
          </p:spPr>
          <p:txBody>
            <a:bodyPr/>
            <a:lstStyle/>
            <a:p>
              <a:endParaRPr/>
            </a:p>
          </p:txBody>
        </p:sp>
        <p:sp>
          <p:nvSpPr>
            <p:cNvPr id="38" name="rc38"/>
            <p:cNvSpPr/>
            <p:nvPr/>
          </p:nvSpPr>
          <p:spPr>
            <a:xfrm>
              <a:off x="5028616" y="3562290"/>
              <a:ext cx="237590" cy="580855"/>
            </a:xfrm>
            <a:prstGeom prst="rect">
              <a:avLst/>
            </a:prstGeom>
            <a:solidFill>
              <a:srgbClr val="E2231A">
                <a:alpha val="100000"/>
              </a:srgbClr>
            </a:solidFill>
          </p:spPr>
          <p:txBody>
            <a:bodyPr/>
            <a:lstStyle/>
            <a:p>
              <a:endParaRPr/>
            </a:p>
          </p:txBody>
        </p:sp>
        <p:sp>
          <p:nvSpPr>
            <p:cNvPr id="39" name="rc39"/>
            <p:cNvSpPr/>
            <p:nvPr/>
          </p:nvSpPr>
          <p:spPr>
            <a:xfrm>
              <a:off x="5292606" y="3608873"/>
              <a:ext cx="237590" cy="534271"/>
            </a:xfrm>
            <a:prstGeom prst="rect">
              <a:avLst/>
            </a:prstGeom>
            <a:solidFill>
              <a:srgbClr val="E2231A">
                <a:alpha val="100000"/>
              </a:srgbClr>
            </a:solidFill>
          </p:spPr>
          <p:txBody>
            <a:bodyPr/>
            <a:lstStyle/>
            <a:p>
              <a:endParaRPr/>
            </a:p>
          </p:txBody>
        </p:sp>
        <p:sp>
          <p:nvSpPr>
            <p:cNvPr id="40" name="rc40"/>
            <p:cNvSpPr/>
            <p:nvPr/>
          </p:nvSpPr>
          <p:spPr>
            <a:xfrm>
              <a:off x="5556595" y="3495891"/>
              <a:ext cx="237590" cy="647254"/>
            </a:xfrm>
            <a:prstGeom prst="rect">
              <a:avLst/>
            </a:prstGeom>
            <a:solidFill>
              <a:srgbClr val="E2231A">
                <a:alpha val="100000"/>
              </a:srgbClr>
            </a:solidFill>
          </p:spPr>
          <p:txBody>
            <a:bodyPr/>
            <a:lstStyle/>
            <a:p>
              <a:endParaRPr/>
            </a:p>
          </p:txBody>
        </p:sp>
        <p:sp>
          <p:nvSpPr>
            <p:cNvPr id="41" name="rc41"/>
            <p:cNvSpPr/>
            <p:nvPr/>
          </p:nvSpPr>
          <p:spPr>
            <a:xfrm>
              <a:off x="5820585" y="3719479"/>
              <a:ext cx="237590" cy="423666"/>
            </a:xfrm>
            <a:prstGeom prst="rect">
              <a:avLst/>
            </a:prstGeom>
            <a:solidFill>
              <a:srgbClr val="E2231A">
                <a:alpha val="100000"/>
              </a:srgbClr>
            </a:solidFill>
          </p:spPr>
          <p:txBody>
            <a:bodyPr/>
            <a:lstStyle/>
            <a:p>
              <a:endParaRPr/>
            </a:p>
          </p:txBody>
        </p:sp>
        <p:sp>
          <p:nvSpPr>
            <p:cNvPr id="42" name="rc42"/>
            <p:cNvSpPr/>
            <p:nvPr/>
          </p:nvSpPr>
          <p:spPr>
            <a:xfrm>
              <a:off x="6084575" y="3693048"/>
              <a:ext cx="237590" cy="450096"/>
            </a:xfrm>
            <a:prstGeom prst="rect">
              <a:avLst/>
            </a:prstGeom>
            <a:solidFill>
              <a:srgbClr val="E2231A">
                <a:alpha val="100000"/>
              </a:srgbClr>
            </a:solidFill>
          </p:spPr>
          <p:txBody>
            <a:bodyPr/>
            <a:lstStyle/>
            <a:p>
              <a:endParaRPr/>
            </a:p>
          </p:txBody>
        </p:sp>
        <p:sp>
          <p:nvSpPr>
            <p:cNvPr id="43" name="rc43"/>
            <p:cNvSpPr/>
            <p:nvPr/>
          </p:nvSpPr>
          <p:spPr>
            <a:xfrm>
              <a:off x="6348565" y="3725146"/>
              <a:ext cx="237590" cy="417998"/>
            </a:xfrm>
            <a:prstGeom prst="rect">
              <a:avLst/>
            </a:prstGeom>
            <a:solidFill>
              <a:srgbClr val="E2231A">
                <a:alpha val="100000"/>
              </a:srgbClr>
            </a:solidFill>
          </p:spPr>
          <p:txBody>
            <a:bodyPr/>
            <a:lstStyle/>
            <a:p>
              <a:endParaRPr/>
            </a:p>
          </p:txBody>
        </p:sp>
        <p:sp>
          <p:nvSpPr>
            <p:cNvPr id="44" name="rc44"/>
            <p:cNvSpPr/>
            <p:nvPr/>
          </p:nvSpPr>
          <p:spPr>
            <a:xfrm>
              <a:off x="6612554" y="3526889"/>
              <a:ext cx="237590" cy="616255"/>
            </a:xfrm>
            <a:prstGeom prst="rect">
              <a:avLst/>
            </a:prstGeom>
            <a:solidFill>
              <a:srgbClr val="E2231A">
                <a:alpha val="100000"/>
              </a:srgbClr>
            </a:solidFill>
          </p:spPr>
          <p:txBody>
            <a:bodyPr/>
            <a:lstStyle/>
            <a:p>
              <a:endParaRPr/>
            </a:p>
          </p:txBody>
        </p:sp>
        <p:sp>
          <p:nvSpPr>
            <p:cNvPr id="45" name="rc45"/>
            <p:cNvSpPr/>
            <p:nvPr/>
          </p:nvSpPr>
          <p:spPr>
            <a:xfrm>
              <a:off x="6876544" y="3559028"/>
              <a:ext cx="237590" cy="584117"/>
            </a:xfrm>
            <a:prstGeom prst="rect">
              <a:avLst/>
            </a:prstGeom>
            <a:solidFill>
              <a:srgbClr val="E2231A">
                <a:alpha val="100000"/>
              </a:srgbClr>
            </a:solidFill>
          </p:spPr>
          <p:txBody>
            <a:bodyPr/>
            <a:lstStyle/>
            <a:p>
              <a:endParaRPr/>
            </a:p>
          </p:txBody>
        </p:sp>
        <p:sp>
          <p:nvSpPr>
            <p:cNvPr id="46" name="rc46"/>
            <p:cNvSpPr/>
            <p:nvPr/>
          </p:nvSpPr>
          <p:spPr>
            <a:xfrm>
              <a:off x="7140534" y="3541182"/>
              <a:ext cx="237590" cy="601962"/>
            </a:xfrm>
            <a:prstGeom prst="rect">
              <a:avLst/>
            </a:prstGeom>
            <a:solidFill>
              <a:srgbClr val="E2231A">
                <a:alpha val="100000"/>
              </a:srgbClr>
            </a:solidFill>
          </p:spPr>
          <p:txBody>
            <a:bodyPr/>
            <a:lstStyle/>
            <a:p>
              <a:endParaRPr/>
            </a:p>
          </p:txBody>
        </p:sp>
        <p:sp>
          <p:nvSpPr>
            <p:cNvPr id="47" name="rc47"/>
            <p:cNvSpPr/>
            <p:nvPr/>
          </p:nvSpPr>
          <p:spPr>
            <a:xfrm>
              <a:off x="7404524" y="3601992"/>
              <a:ext cx="237590" cy="541153"/>
            </a:xfrm>
            <a:prstGeom prst="rect">
              <a:avLst/>
            </a:prstGeom>
            <a:solidFill>
              <a:srgbClr val="E2231A">
                <a:alpha val="100000"/>
              </a:srgbClr>
            </a:solidFill>
          </p:spPr>
          <p:txBody>
            <a:bodyPr/>
            <a:lstStyle/>
            <a:p>
              <a:endParaRPr/>
            </a:p>
          </p:txBody>
        </p:sp>
        <p:sp>
          <p:nvSpPr>
            <p:cNvPr id="48" name="rc48"/>
            <p:cNvSpPr/>
            <p:nvPr/>
          </p:nvSpPr>
          <p:spPr>
            <a:xfrm>
              <a:off x="7668513" y="3524388"/>
              <a:ext cx="237590" cy="618756"/>
            </a:xfrm>
            <a:prstGeom prst="rect">
              <a:avLst/>
            </a:prstGeom>
            <a:solidFill>
              <a:srgbClr val="E2231A">
                <a:alpha val="100000"/>
              </a:srgbClr>
            </a:solidFill>
          </p:spPr>
          <p:txBody>
            <a:bodyPr/>
            <a:lstStyle/>
            <a:p>
              <a:endParaRPr/>
            </a:p>
          </p:txBody>
        </p:sp>
        <p:sp>
          <p:nvSpPr>
            <p:cNvPr id="49" name="rc49"/>
            <p:cNvSpPr/>
            <p:nvPr/>
          </p:nvSpPr>
          <p:spPr>
            <a:xfrm>
              <a:off x="7932503" y="3502213"/>
              <a:ext cx="237590" cy="640931"/>
            </a:xfrm>
            <a:prstGeom prst="rect">
              <a:avLst/>
            </a:prstGeom>
            <a:solidFill>
              <a:srgbClr val="E2231A">
                <a:alpha val="100000"/>
              </a:srgbClr>
            </a:solidFill>
          </p:spPr>
          <p:txBody>
            <a:bodyPr/>
            <a:lstStyle/>
            <a:p>
              <a:endParaRPr/>
            </a:p>
          </p:txBody>
        </p:sp>
        <p:sp>
          <p:nvSpPr>
            <p:cNvPr id="50" name="rc50"/>
            <p:cNvSpPr/>
            <p:nvPr/>
          </p:nvSpPr>
          <p:spPr>
            <a:xfrm>
              <a:off x="1596749" y="3410975"/>
              <a:ext cx="237590" cy="383052"/>
            </a:xfrm>
            <a:prstGeom prst="rect">
              <a:avLst/>
            </a:prstGeom>
            <a:solidFill>
              <a:srgbClr val="B3B3B3">
                <a:alpha val="100000"/>
              </a:srgbClr>
            </a:solidFill>
          </p:spPr>
          <p:txBody>
            <a:bodyPr/>
            <a:lstStyle/>
            <a:p>
              <a:endParaRPr/>
            </a:p>
          </p:txBody>
        </p:sp>
        <p:sp>
          <p:nvSpPr>
            <p:cNvPr id="51" name="rc51"/>
            <p:cNvSpPr/>
            <p:nvPr/>
          </p:nvSpPr>
          <p:spPr>
            <a:xfrm>
              <a:off x="1860739" y="3392010"/>
              <a:ext cx="237590" cy="246575"/>
            </a:xfrm>
            <a:prstGeom prst="rect">
              <a:avLst/>
            </a:prstGeom>
            <a:solidFill>
              <a:srgbClr val="B3B3B3">
                <a:alpha val="100000"/>
              </a:srgbClr>
            </a:solidFill>
          </p:spPr>
          <p:txBody>
            <a:bodyPr/>
            <a:lstStyle/>
            <a:p>
              <a:endParaRPr/>
            </a:p>
          </p:txBody>
        </p:sp>
        <p:sp>
          <p:nvSpPr>
            <p:cNvPr id="52" name="rc52"/>
            <p:cNvSpPr/>
            <p:nvPr/>
          </p:nvSpPr>
          <p:spPr>
            <a:xfrm>
              <a:off x="2652708" y="3669553"/>
              <a:ext cx="237590" cy="128229"/>
            </a:xfrm>
            <a:prstGeom prst="rect">
              <a:avLst/>
            </a:prstGeom>
            <a:solidFill>
              <a:srgbClr val="B3B3B3">
                <a:alpha val="100000"/>
              </a:srgbClr>
            </a:solidFill>
          </p:spPr>
          <p:txBody>
            <a:bodyPr/>
            <a:lstStyle/>
            <a:p>
              <a:endParaRPr/>
            </a:p>
          </p:txBody>
        </p:sp>
        <p:sp>
          <p:nvSpPr>
            <p:cNvPr id="53" name="rc53"/>
            <p:cNvSpPr/>
            <p:nvPr/>
          </p:nvSpPr>
          <p:spPr>
            <a:xfrm>
              <a:off x="2916698" y="3317356"/>
              <a:ext cx="237590" cy="576162"/>
            </a:xfrm>
            <a:prstGeom prst="rect">
              <a:avLst/>
            </a:prstGeom>
            <a:solidFill>
              <a:srgbClr val="B3B3B3">
                <a:alpha val="100000"/>
              </a:srgbClr>
            </a:solidFill>
          </p:spPr>
          <p:txBody>
            <a:bodyPr/>
            <a:lstStyle/>
            <a:p>
              <a:endParaRPr/>
            </a:p>
          </p:txBody>
        </p:sp>
        <p:sp>
          <p:nvSpPr>
            <p:cNvPr id="54" name="rc54"/>
            <p:cNvSpPr/>
            <p:nvPr/>
          </p:nvSpPr>
          <p:spPr>
            <a:xfrm>
              <a:off x="3180688" y="3492761"/>
              <a:ext cx="237590" cy="405037"/>
            </a:xfrm>
            <a:prstGeom prst="rect">
              <a:avLst/>
            </a:prstGeom>
            <a:solidFill>
              <a:srgbClr val="B3B3B3">
                <a:alpha val="100000"/>
              </a:srgbClr>
            </a:solidFill>
          </p:spPr>
          <p:txBody>
            <a:bodyPr/>
            <a:lstStyle/>
            <a:p>
              <a:endParaRPr/>
            </a:p>
          </p:txBody>
        </p:sp>
        <p:sp>
          <p:nvSpPr>
            <p:cNvPr id="55" name="rc55"/>
            <p:cNvSpPr/>
            <p:nvPr/>
          </p:nvSpPr>
          <p:spPr>
            <a:xfrm>
              <a:off x="3444678" y="3331341"/>
              <a:ext cx="237590" cy="553060"/>
            </a:xfrm>
            <a:prstGeom prst="rect">
              <a:avLst/>
            </a:prstGeom>
            <a:solidFill>
              <a:srgbClr val="B3B3B3">
                <a:alpha val="100000"/>
              </a:srgbClr>
            </a:solidFill>
          </p:spPr>
          <p:txBody>
            <a:bodyPr/>
            <a:lstStyle/>
            <a:p>
              <a:endParaRPr/>
            </a:p>
          </p:txBody>
        </p:sp>
        <p:sp>
          <p:nvSpPr>
            <p:cNvPr id="56" name="rc56"/>
            <p:cNvSpPr/>
            <p:nvPr/>
          </p:nvSpPr>
          <p:spPr>
            <a:xfrm>
              <a:off x="3708667" y="2997015"/>
              <a:ext cx="237590" cy="739289"/>
            </a:xfrm>
            <a:prstGeom prst="rect">
              <a:avLst/>
            </a:prstGeom>
            <a:solidFill>
              <a:srgbClr val="B3B3B3">
                <a:alpha val="100000"/>
              </a:srgbClr>
            </a:solidFill>
          </p:spPr>
          <p:txBody>
            <a:bodyPr/>
            <a:lstStyle/>
            <a:p>
              <a:endParaRPr/>
            </a:p>
          </p:txBody>
        </p:sp>
        <p:sp>
          <p:nvSpPr>
            <p:cNvPr id="57" name="rc57"/>
            <p:cNvSpPr/>
            <p:nvPr/>
          </p:nvSpPr>
          <p:spPr>
            <a:xfrm>
              <a:off x="3972657" y="3217599"/>
              <a:ext cx="237590" cy="452517"/>
            </a:xfrm>
            <a:prstGeom prst="rect">
              <a:avLst/>
            </a:prstGeom>
            <a:solidFill>
              <a:srgbClr val="B3B3B3">
                <a:alpha val="100000"/>
              </a:srgbClr>
            </a:solidFill>
          </p:spPr>
          <p:txBody>
            <a:bodyPr/>
            <a:lstStyle/>
            <a:p>
              <a:endParaRPr/>
            </a:p>
          </p:txBody>
        </p:sp>
        <p:sp>
          <p:nvSpPr>
            <p:cNvPr id="58" name="rc58"/>
            <p:cNvSpPr/>
            <p:nvPr/>
          </p:nvSpPr>
          <p:spPr>
            <a:xfrm>
              <a:off x="4236647" y="3509081"/>
              <a:ext cx="237590" cy="245934"/>
            </a:xfrm>
            <a:prstGeom prst="rect">
              <a:avLst/>
            </a:prstGeom>
            <a:solidFill>
              <a:srgbClr val="B3B3B3">
                <a:alpha val="100000"/>
              </a:srgbClr>
            </a:solidFill>
          </p:spPr>
          <p:txBody>
            <a:bodyPr/>
            <a:lstStyle/>
            <a:p>
              <a:endParaRPr/>
            </a:p>
          </p:txBody>
        </p:sp>
        <p:sp>
          <p:nvSpPr>
            <p:cNvPr id="59" name="rc59"/>
            <p:cNvSpPr/>
            <p:nvPr/>
          </p:nvSpPr>
          <p:spPr>
            <a:xfrm>
              <a:off x="4500636" y="3469982"/>
              <a:ext cx="237590" cy="292143"/>
            </a:xfrm>
            <a:prstGeom prst="rect">
              <a:avLst/>
            </a:prstGeom>
            <a:solidFill>
              <a:srgbClr val="B3B3B3">
                <a:alpha val="100000"/>
              </a:srgbClr>
            </a:solidFill>
          </p:spPr>
          <p:txBody>
            <a:bodyPr/>
            <a:lstStyle/>
            <a:p>
              <a:endParaRPr/>
            </a:p>
          </p:txBody>
        </p:sp>
        <p:sp>
          <p:nvSpPr>
            <p:cNvPr id="60" name="rc60"/>
            <p:cNvSpPr/>
            <p:nvPr/>
          </p:nvSpPr>
          <p:spPr>
            <a:xfrm>
              <a:off x="4764626" y="3665113"/>
              <a:ext cx="237590" cy="137934"/>
            </a:xfrm>
            <a:prstGeom prst="rect">
              <a:avLst/>
            </a:prstGeom>
            <a:solidFill>
              <a:srgbClr val="B3B3B3">
                <a:alpha val="100000"/>
              </a:srgbClr>
            </a:solidFill>
          </p:spPr>
          <p:txBody>
            <a:bodyPr/>
            <a:lstStyle/>
            <a:p>
              <a:endParaRPr/>
            </a:p>
          </p:txBody>
        </p:sp>
        <p:sp>
          <p:nvSpPr>
            <p:cNvPr id="61" name="rc61"/>
            <p:cNvSpPr/>
            <p:nvPr/>
          </p:nvSpPr>
          <p:spPr>
            <a:xfrm>
              <a:off x="5028616" y="3484944"/>
              <a:ext cx="237590" cy="77345"/>
            </a:xfrm>
            <a:prstGeom prst="rect">
              <a:avLst/>
            </a:prstGeom>
            <a:solidFill>
              <a:srgbClr val="B3B3B3">
                <a:alpha val="100000"/>
              </a:srgbClr>
            </a:solidFill>
          </p:spPr>
          <p:txBody>
            <a:bodyPr/>
            <a:lstStyle/>
            <a:p>
              <a:endParaRPr/>
            </a:p>
          </p:txBody>
        </p:sp>
        <p:sp>
          <p:nvSpPr>
            <p:cNvPr id="62" name="rc62"/>
            <p:cNvSpPr/>
            <p:nvPr/>
          </p:nvSpPr>
          <p:spPr>
            <a:xfrm>
              <a:off x="5292606" y="3373934"/>
              <a:ext cx="237590" cy="234939"/>
            </a:xfrm>
            <a:prstGeom prst="rect">
              <a:avLst/>
            </a:prstGeom>
            <a:solidFill>
              <a:srgbClr val="B3B3B3">
                <a:alpha val="100000"/>
              </a:srgbClr>
            </a:solidFill>
          </p:spPr>
          <p:txBody>
            <a:bodyPr/>
            <a:lstStyle/>
            <a:p>
              <a:endParaRPr/>
            </a:p>
          </p:txBody>
        </p:sp>
        <p:sp>
          <p:nvSpPr>
            <p:cNvPr id="63" name="rc63"/>
            <p:cNvSpPr/>
            <p:nvPr/>
          </p:nvSpPr>
          <p:spPr>
            <a:xfrm>
              <a:off x="5556595" y="3150288"/>
              <a:ext cx="237590" cy="345602"/>
            </a:xfrm>
            <a:prstGeom prst="rect">
              <a:avLst/>
            </a:prstGeom>
            <a:solidFill>
              <a:srgbClr val="B3B3B3">
                <a:alpha val="100000"/>
              </a:srgbClr>
            </a:solidFill>
          </p:spPr>
          <p:txBody>
            <a:bodyPr/>
            <a:lstStyle/>
            <a:p>
              <a:endParaRPr/>
            </a:p>
          </p:txBody>
        </p:sp>
        <p:sp>
          <p:nvSpPr>
            <p:cNvPr id="64" name="rc64"/>
            <p:cNvSpPr/>
            <p:nvPr/>
          </p:nvSpPr>
          <p:spPr>
            <a:xfrm>
              <a:off x="5820585" y="3511840"/>
              <a:ext cx="237590" cy="207638"/>
            </a:xfrm>
            <a:prstGeom prst="rect">
              <a:avLst/>
            </a:prstGeom>
            <a:solidFill>
              <a:srgbClr val="B3B3B3">
                <a:alpha val="100000"/>
              </a:srgbClr>
            </a:solidFill>
          </p:spPr>
          <p:txBody>
            <a:bodyPr/>
            <a:lstStyle/>
            <a:p>
              <a:endParaRPr/>
            </a:p>
          </p:txBody>
        </p:sp>
        <p:sp>
          <p:nvSpPr>
            <p:cNvPr id="65" name="rc65"/>
            <p:cNvSpPr/>
            <p:nvPr/>
          </p:nvSpPr>
          <p:spPr>
            <a:xfrm>
              <a:off x="6084575" y="3543031"/>
              <a:ext cx="237590" cy="150017"/>
            </a:xfrm>
            <a:prstGeom prst="rect">
              <a:avLst/>
            </a:prstGeom>
            <a:solidFill>
              <a:srgbClr val="B3B3B3">
                <a:alpha val="100000"/>
              </a:srgbClr>
            </a:solidFill>
          </p:spPr>
          <p:txBody>
            <a:bodyPr/>
            <a:lstStyle/>
            <a:p>
              <a:endParaRPr/>
            </a:p>
          </p:txBody>
        </p:sp>
        <p:sp>
          <p:nvSpPr>
            <p:cNvPr id="66" name="rc66"/>
            <p:cNvSpPr/>
            <p:nvPr/>
          </p:nvSpPr>
          <p:spPr>
            <a:xfrm>
              <a:off x="6348565" y="3528868"/>
              <a:ext cx="237590" cy="196278"/>
            </a:xfrm>
            <a:prstGeom prst="rect">
              <a:avLst/>
            </a:prstGeom>
            <a:solidFill>
              <a:srgbClr val="B3B3B3">
                <a:alpha val="100000"/>
              </a:srgbClr>
            </a:solidFill>
          </p:spPr>
          <p:txBody>
            <a:bodyPr/>
            <a:lstStyle/>
            <a:p>
              <a:endParaRPr/>
            </a:p>
          </p:txBody>
        </p:sp>
        <p:sp>
          <p:nvSpPr>
            <p:cNvPr id="67" name="rc67"/>
            <p:cNvSpPr/>
            <p:nvPr/>
          </p:nvSpPr>
          <p:spPr>
            <a:xfrm>
              <a:off x="6612554" y="3376578"/>
              <a:ext cx="237590" cy="150311"/>
            </a:xfrm>
            <a:prstGeom prst="rect">
              <a:avLst/>
            </a:prstGeom>
            <a:solidFill>
              <a:srgbClr val="B3B3B3">
                <a:alpha val="100000"/>
              </a:srgbClr>
            </a:solidFill>
          </p:spPr>
          <p:txBody>
            <a:bodyPr/>
            <a:lstStyle/>
            <a:p>
              <a:endParaRPr/>
            </a:p>
          </p:txBody>
        </p:sp>
        <p:sp>
          <p:nvSpPr>
            <p:cNvPr id="68" name="rc68"/>
            <p:cNvSpPr/>
            <p:nvPr/>
          </p:nvSpPr>
          <p:spPr>
            <a:xfrm>
              <a:off x="6876544" y="3430075"/>
              <a:ext cx="237590" cy="128952"/>
            </a:xfrm>
            <a:prstGeom prst="rect">
              <a:avLst/>
            </a:prstGeom>
            <a:solidFill>
              <a:srgbClr val="B3B3B3">
                <a:alpha val="100000"/>
              </a:srgbClr>
            </a:solidFill>
          </p:spPr>
          <p:txBody>
            <a:bodyPr/>
            <a:lstStyle/>
            <a:p>
              <a:endParaRPr/>
            </a:p>
          </p:txBody>
        </p:sp>
        <p:sp>
          <p:nvSpPr>
            <p:cNvPr id="69" name="rc69"/>
            <p:cNvSpPr/>
            <p:nvPr/>
          </p:nvSpPr>
          <p:spPr>
            <a:xfrm>
              <a:off x="7140534" y="3355637"/>
              <a:ext cx="237590" cy="185545"/>
            </a:xfrm>
            <a:prstGeom prst="rect">
              <a:avLst/>
            </a:prstGeom>
            <a:solidFill>
              <a:srgbClr val="B3B3B3">
                <a:alpha val="100000"/>
              </a:srgbClr>
            </a:solidFill>
          </p:spPr>
          <p:txBody>
            <a:bodyPr/>
            <a:lstStyle/>
            <a:p>
              <a:endParaRPr/>
            </a:p>
          </p:txBody>
        </p:sp>
        <p:sp>
          <p:nvSpPr>
            <p:cNvPr id="70" name="rc70"/>
            <p:cNvSpPr/>
            <p:nvPr/>
          </p:nvSpPr>
          <p:spPr>
            <a:xfrm>
              <a:off x="7404524" y="3461993"/>
              <a:ext cx="237590" cy="139998"/>
            </a:xfrm>
            <a:prstGeom prst="rect">
              <a:avLst/>
            </a:prstGeom>
            <a:solidFill>
              <a:srgbClr val="B3B3B3">
                <a:alpha val="100000"/>
              </a:srgbClr>
            </a:solidFill>
          </p:spPr>
          <p:txBody>
            <a:bodyPr/>
            <a:lstStyle/>
            <a:p>
              <a:endParaRPr/>
            </a:p>
          </p:txBody>
        </p:sp>
        <p:sp>
          <p:nvSpPr>
            <p:cNvPr id="71" name="rc71"/>
            <p:cNvSpPr/>
            <p:nvPr/>
          </p:nvSpPr>
          <p:spPr>
            <a:xfrm>
              <a:off x="7668513" y="3441449"/>
              <a:ext cx="237590" cy="82938"/>
            </a:xfrm>
            <a:prstGeom prst="rect">
              <a:avLst/>
            </a:prstGeom>
            <a:solidFill>
              <a:srgbClr val="B3B3B3">
                <a:alpha val="100000"/>
              </a:srgbClr>
            </a:solidFill>
          </p:spPr>
          <p:txBody>
            <a:bodyPr/>
            <a:lstStyle/>
            <a:p>
              <a:endParaRPr/>
            </a:p>
          </p:txBody>
        </p:sp>
        <p:sp>
          <p:nvSpPr>
            <p:cNvPr id="72" name="rc72"/>
            <p:cNvSpPr/>
            <p:nvPr/>
          </p:nvSpPr>
          <p:spPr>
            <a:xfrm>
              <a:off x="7932503" y="3462093"/>
              <a:ext cx="237590" cy="40120"/>
            </a:xfrm>
            <a:prstGeom prst="rect">
              <a:avLst/>
            </a:prstGeom>
            <a:solidFill>
              <a:srgbClr val="B3B3B3">
                <a:alpha val="100000"/>
              </a:srgbClr>
            </a:solidFill>
          </p:spPr>
          <p:txBody>
            <a:bodyPr/>
            <a:lstStyle/>
            <a:p>
              <a:endParaRPr/>
            </a:p>
          </p:txBody>
        </p:sp>
        <p:sp>
          <p:nvSpPr>
            <p:cNvPr id="73" name="pl73"/>
            <p:cNvSpPr/>
            <p:nvPr/>
          </p:nvSpPr>
          <p:spPr>
            <a:xfrm>
              <a:off x="1451555" y="1852212"/>
              <a:ext cx="6599743" cy="190911"/>
            </a:xfrm>
            <a:custGeom>
              <a:avLst/>
              <a:gdLst/>
              <a:ahLst/>
              <a:cxnLst/>
              <a:rect l="0" t="0" r="0" b="0"/>
              <a:pathLst>
                <a:path w="6599743" h="190911">
                  <a:moveTo>
                    <a:pt x="0" y="95455"/>
                  </a:moveTo>
                  <a:lnTo>
                    <a:pt x="263989" y="71591"/>
                  </a:lnTo>
                  <a:lnTo>
                    <a:pt x="527979" y="143183"/>
                  </a:lnTo>
                  <a:lnTo>
                    <a:pt x="791969" y="190911"/>
                  </a:lnTo>
                  <a:lnTo>
                    <a:pt x="1055958" y="143183"/>
                  </a:lnTo>
                  <a:lnTo>
                    <a:pt x="1319948" y="47727"/>
                  </a:lnTo>
                  <a:lnTo>
                    <a:pt x="1583938" y="23863"/>
                  </a:lnTo>
                  <a:lnTo>
                    <a:pt x="1847928" y="0"/>
                  </a:lnTo>
                  <a:lnTo>
                    <a:pt x="2111917" y="0"/>
                  </a:lnTo>
                  <a:lnTo>
                    <a:pt x="2375907" y="71591"/>
                  </a:lnTo>
                  <a:lnTo>
                    <a:pt x="2639897" y="95455"/>
                  </a:lnTo>
                  <a:lnTo>
                    <a:pt x="2903887" y="71591"/>
                  </a:lnTo>
                  <a:lnTo>
                    <a:pt x="3167876" y="47727"/>
                  </a:lnTo>
                  <a:lnTo>
                    <a:pt x="3431866" y="47727"/>
                  </a:lnTo>
                  <a:lnTo>
                    <a:pt x="3695856" y="119319"/>
                  </a:lnTo>
                  <a:lnTo>
                    <a:pt x="3959845" y="119319"/>
                  </a:lnTo>
                  <a:lnTo>
                    <a:pt x="4223835" y="167047"/>
                  </a:lnTo>
                  <a:lnTo>
                    <a:pt x="4487825" y="71591"/>
                  </a:lnTo>
                  <a:lnTo>
                    <a:pt x="4751815" y="95455"/>
                  </a:lnTo>
                  <a:lnTo>
                    <a:pt x="5015804" y="71591"/>
                  </a:lnTo>
                  <a:lnTo>
                    <a:pt x="5279794" y="167047"/>
                  </a:lnTo>
                  <a:lnTo>
                    <a:pt x="5543784" y="143183"/>
                  </a:lnTo>
                  <a:lnTo>
                    <a:pt x="5807774" y="167047"/>
                  </a:lnTo>
                  <a:lnTo>
                    <a:pt x="6071763" y="143183"/>
                  </a:lnTo>
                  <a:lnTo>
                    <a:pt x="6335753" y="190911"/>
                  </a:lnTo>
                  <a:lnTo>
                    <a:pt x="6599743" y="190911"/>
                  </a:lnTo>
                </a:path>
              </a:pathLst>
            </a:custGeom>
            <a:ln w="27101" cap="flat">
              <a:solidFill>
                <a:srgbClr val="0058AB">
                  <a:alpha val="80000"/>
                </a:srgbClr>
              </a:solidFill>
              <a:prstDash val="solid"/>
              <a:round/>
            </a:ln>
          </p:spPr>
          <p:txBody>
            <a:bodyPr/>
            <a:lstStyle/>
            <a:p>
              <a:endParaRPr/>
            </a:p>
          </p:txBody>
        </p:sp>
        <p:sp>
          <p:nvSpPr>
            <p:cNvPr id="74" name="pl74"/>
            <p:cNvSpPr/>
            <p:nvPr/>
          </p:nvSpPr>
          <p:spPr>
            <a:xfrm>
              <a:off x="1451555" y="1923804"/>
              <a:ext cx="6599743" cy="906827"/>
            </a:xfrm>
            <a:custGeom>
              <a:avLst/>
              <a:gdLst/>
              <a:ahLst/>
              <a:cxnLst/>
              <a:rect l="0" t="0" r="0" b="0"/>
              <a:pathLst>
                <a:path w="6599743" h="906827">
                  <a:moveTo>
                    <a:pt x="0" y="906827"/>
                  </a:moveTo>
                  <a:lnTo>
                    <a:pt x="263989" y="143183"/>
                  </a:lnTo>
                  <a:lnTo>
                    <a:pt x="527979" y="167047"/>
                  </a:lnTo>
                  <a:lnTo>
                    <a:pt x="791969" y="0"/>
                  </a:lnTo>
                  <a:lnTo>
                    <a:pt x="1055958" y="0"/>
                  </a:lnTo>
                  <a:lnTo>
                    <a:pt x="1319948" y="47727"/>
                  </a:lnTo>
                  <a:lnTo>
                    <a:pt x="1583938" y="214774"/>
                  </a:lnTo>
                  <a:lnTo>
                    <a:pt x="1847928" y="143183"/>
                  </a:lnTo>
                  <a:lnTo>
                    <a:pt x="2111917" y="214774"/>
                  </a:lnTo>
                  <a:lnTo>
                    <a:pt x="2375907" y="381822"/>
                  </a:lnTo>
                  <a:lnTo>
                    <a:pt x="2639897" y="262502"/>
                  </a:lnTo>
                  <a:lnTo>
                    <a:pt x="2903887" y="119319"/>
                  </a:lnTo>
                  <a:lnTo>
                    <a:pt x="3167876" y="143183"/>
                  </a:lnTo>
                  <a:lnTo>
                    <a:pt x="3431866" y="47727"/>
                  </a:lnTo>
                  <a:lnTo>
                    <a:pt x="3695856" y="119319"/>
                  </a:lnTo>
                  <a:lnTo>
                    <a:pt x="3959845" y="167047"/>
                  </a:lnTo>
                  <a:lnTo>
                    <a:pt x="4223835" y="238638"/>
                  </a:lnTo>
                  <a:lnTo>
                    <a:pt x="4487825" y="95455"/>
                  </a:lnTo>
                  <a:lnTo>
                    <a:pt x="4751815" y="71591"/>
                  </a:lnTo>
                  <a:lnTo>
                    <a:pt x="5015804" y="71591"/>
                  </a:lnTo>
                  <a:lnTo>
                    <a:pt x="5279794" y="143183"/>
                  </a:lnTo>
                  <a:lnTo>
                    <a:pt x="5543784" y="119319"/>
                  </a:lnTo>
                  <a:lnTo>
                    <a:pt x="5807774" y="143183"/>
                  </a:lnTo>
                  <a:lnTo>
                    <a:pt x="6071763" y="119319"/>
                  </a:lnTo>
                  <a:lnTo>
                    <a:pt x="6335753" y="143183"/>
                  </a:lnTo>
                  <a:lnTo>
                    <a:pt x="6599743" y="119319"/>
                  </a:lnTo>
                </a:path>
              </a:pathLst>
            </a:custGeom>
            <a:ln w="27101" cap="flat">
              <a:solidFill>
                <a:srgbClr val="333333">
                  <a:alpha val="80000"/>
                </a:srgbClr>
              </a:solidFill>
              <a:prstDash val="solid"/>
              <a:round/>
            </a:ln>
          </p:spPr>
          <p:txBody>
            <a:bodyPr/>
            <a:lstStyle/>
            <a:p>
              <a:endParaRPr/>
            </a:p>
          </p:txBody>
        </p:sp>
        <p:sp>
          <p:nvSpPr>
            <p:cNvPr id="75" name="tx75"/>
            <p:cNvSpPr/>
            <p:nvPr/>
          </p:nvSpPr>
          <p:spPr>
            <a:xfrm>
              <a:off x="6397022" y="174076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76" name="tx76"/>
            <p:cNvSpPr/>
            <p:nvPr/>
          </p:nvSpPr>
          <p:spPr>
            <a:xfrm>
              <a:off x="6661012" y="18362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77" name="tx77"/>
            <p:cNvSpPr/>
            <p:nvPr/>
          </p:nvSpPr>
          <p:spPr>
            <a:xfrm>
              <a:off x="6925001" y="18124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188991" y="18362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79" name="tx79"/>
            <p:cNvSpPr/>
            <p:nvPr/>
          </p:nvSpPr>
          <p:spPr>
            <a:xfrm>
              <a:off x="7452981" y="18124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0" name="tx80"/>
            <p:cNvSpPr/>
            <p:nvPr/>
          </p:nvSpPr>
          <p:spPr>
            <a:xfrm>
              <a:off x="7716971" y="18601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1" name="tx81"/>
            <p:cNvSpPr/>
            <p:nvPr/>
          </p:nvSpPr>
          <p:spPr>
            <a:xfrm>
              <a:off x="7980960" y="18601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2" name="tx82"/>
            <p:cNvSpPr/>
            <p:nvPr/>
          </p:nvSpPr>
          <p:spPr>
            <a:xfrm>
              <a:off x="6397022" y="20568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90</a:t>
              </a:r>
            </a:p>
          </p:txBody>
        </p:sp>
        <p:sp>
          <p:nvSpPr>
            <p:cNvPr id="83" name="tx83"/>
            <p:cNvSpPr/>
            <p:nvPr/>
          </p:nvSpPr>
          <p:spPr>
            <a:xfrm>
              <a:off x="6661012"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6925001" y="2104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5" name="tx85"/>
            <p:cNvSpPr/>
            <p:nvPr/>
          </p:nvSpPr>
          <p:spPr>
            <a:xfrm>
              <a:off x="7188991"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86" name="tx86"/>
            <p:cNvSpPr/>
            <p:nvPr/>
          </p:nvSpPr>
          <p:spPr>
            <a:xfrm>
              <a:off x="7452981" y="2104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7" name="tx87"/>
            <p:cNvSpPr/>
            <p:nvPr/>
          </p:nvSpPr>
          <p:spPr>
            <a:xfrm>
              <a:off x="7716971"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88" name="tx88"/>
            <p:cNvSpPr/>
            <p:nvPr/>
          </p:nvSpPr>
          <p:spPr>
            <a:xfrm>
              <a:off x="7980960" y="2104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9" name="tx89"/>
            <p:cNvSpPr/>
            <p:nvPr/>
          </p:nvSpPr>
          <p:spPr>
            <a:xfrm>
              <a:off x="1376206" y="388286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0" name="tx90"/>
            <p:cNvSpPr/>
            <p:nvPr/>
          </p:nvSpPr>
          <p:spPr>
            <a:xfrm>
              <a:off x="2696155" y="392997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4016103" y="38661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2" name="tx92"/>
            <p:cNvSpPr/>
            <p:nvPr/>
          </p:nvSpPr>
          <p:spPr>
            <a:xfrm>
              <a:off x="5336052" y="38355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3" name="tx93"/>
            <p:cNvSpPr/>
            <p:nvPr/>
          </p:nvSpPr>
          <p:spPr>
            <a:xfrm>
              <a:off x="6392011" y="389365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6656001" y="37945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5" name="tx95"/>
            <p:cNvSpPr/>
            <p:nvPr/>
          </p:nvSpPr>
          <p:spPr>
            <a:xfrm>
              <a:off x="6919991" y="38106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6" name="tx96"/>
            <p:cNvSpPr/>
            <p:nvPr/>
          </p:nvSpPr>
          <p:spPr>
            <a:xfrm>
              <a:off x="7183980" y="38017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7447970" y="38321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8" name="tx98"/>
            <p:cNvSpPr/>
            <p:nvPr/>
          </p:nvSpPr>
          <p:spPr>
            <a:xfrm>
              <a:off x="7711960" y="379332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9" name="tx99"/>
            <p:cNvSpPr/>
            <p:nvPr/>
          </p:nvSpPr>
          <p:spPr>
            <a:xfrm>
              <a:off x="7975949" y="37822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0" name="tx100"/>
            <p:cNvSpPr/>
            <p:nvPr/>
          </p:nvSpPr>
          <p:spPr>
            <a:xfrm>
              <a:off x="1376206" y="25963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1" name="tx101"/>
            <p:cNvSpPr/>
            <p:nvPr/>
          </p:nvSpPr>
          <p:spPr>
            <a:xfrm>
              <a:off x="2696155" y="36932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4016103" y="340336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03" name="tx103"/>
            <p:cNvSpPr/>
            <p:nvPr/>
          </p:nvSpPr>
          <p:spPr>
            <a:xfrm>
              <a:off x="5336052" y="34509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04" name="tx104"/>
            <p:cNvSpPr/>
            <p:nvPr/>
          </p:nvSpPr>
          <p:spPr>
            <a:xfrm>
              <a:off x="6392011" y="35865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6656001" y="34112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6" name="tx106"/>
            <p:cNvSpPr/>
            <p:nvPr/>
          </p:nvSpPr>
          <p:spPr>
            <a:xfrm>
              <a:off x="6919991" y="345411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7" name="tx107"/>
            <p:cNvSpPr/>
            <p:nvPr/>
          </p:nvSpPr>
          <p:spPr>
            <a:xfrm>
              <a:off x="7183980" y="34079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8" name="tx108"/>
            <p:cNvSpPr/>
            <p:nvPr/>
          </p:nvSpPr>
          <p:spPr>
            <a:xfrm>
              <a:off x="7447970" y="34915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9" name="tx109"/>
            <p:cNvSpPr/>
            <p:nvPr/>
          </p:nvSpPr>
          <p:spPr>
            <a:xfrm>
              <a:off x="7711960" y="34424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8021154" y="344171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111" name="tx111"/>
            <p:cNvSpPr/>
            <p:nvPr/>
          </p:nvSpPr>
          <p:spPr>
            <a:xfrm>
              <a:off x="2696155" y="35515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12" name="tx112"/>
            <p:cNvSpPr/>
            <p:nvPr/>
          </p:nvSpPr>
          <p:spPr>
            <a:xfrm>
              <a:off x="4016103" y="30995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13" name="tx113"/>
            <p:cNvSpPr/>
            <p:nvPr/>
          </p:nvSpPr>
          <p:spPr>
            <a:xfrm>
              <a:off x="5336052" y="32558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14" name="tx114"/>
            <p:cNvSpPr/>
            <p:nvPr/>
          </p:nvSpPr>
          <p:spPr>
            <a:xfrm>
              <a:off x="6392011" y="341083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5" name="tx115"/>
            <p:cNvSpPr/>
            <p:nvPr/>
          </p:nvSpPr>
          <p:spPr>
            <a:xfrm>
              <a:off x="6656001" y="32585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16" name="tx116"/>
            <p:cNvSpPr/>
            <p:nvPr/>
          </p:nvSpPr>
          <p:spPr>
            <a:xfrm>
              <a:off x="6919991" y="33120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7" name="tx117"/>
            <p:cNvSpPr/>
            <p:nvPr/>
          </p:nvSpPr>
          <p:spPr>
            <a:xfrm>
              <a:off x="7183980" y="3237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18" name="tx118"/>
            <p:cNvSpPr/>
            <p:nvPr/>
          </p:nvSpPr>
          <p:spPr>
            <a:xfrm>
              <a:off x="7447970" y="334395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9" name="tx119"/>
            <p:cNvSpPr/>
            <p:nvPr/>
          </p:nvSpPr>
          <p:spPr>
            <a:xfrm>
              <a:off x="7711960" y="332341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0" name="tx120"/>
            <p:cNvSpPr/>
            <p:nvPr/>
          </p:nvSpPr>
          <p:spPr>
            <a:xfrm>
              <a:off x="7975949" y="33440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1" name="tx121"/>
            <p:cNvSpPr/>
            <p:nvPr/>
          </p:nvSpPr>
          <p:spPr>
            <a:xfrm>
              <a:off x="589456" y="4086293"/>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0.0M</a:t>
              </a:r>
            </a:p>
          </p:txBody>
        </p:sp>
        <p:sp>
          <p:nvSpPr>
            <p:cNvPr id="122" name="tx122"/>
            <p:cNvSpPr/>
            <p:nvPr/>
          </p:nvSpPr>
          <p:spPr>
            <a:xfrm>
              <a:off x="589456" y="3413993"/>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0.5M</a:t>
              </a:r>
            </a:p>
          </p:txBody>
        </p:sp>
        <p:sp>
          <p:nvSpPr>
            <p:cNvPr id="123" name="tx123"/>
            <p:cNvSpPr/>
            <p:nvPr/>
          </p:nvSpPr>
          <p:spPr>
            <a:xfrm>
              <a:off x="589456" y="2741692"/>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4" name="tx124"/>
            <p:cNvSpPr/>
            <p:nvPr/>
          </p:nvSpPr>
          <p:spPr>
            <a:xfrm>
              <a:off x="589456" y="2069392"/>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1.5M</a:t>
              </a:r>
            </a:p>
          </p:txBody>
        </p:sp>
        <p:sp>
          <p:nvSpPr>
            <p:cNvPr id="125" name="tx125"/>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6" name="tx126"/>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7" name="tx127"/>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8" name="tx128"/>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29" name="tx129"/>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0" name="tx130"/>
            <p:cNvSpPr/>
            <p:nvPr/>
          </p:nvSpPr>
          <p:spPr>
            <a:xfrm rot="-5400000">
              <a:off x="1280886"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1" name="tx131"/>
            <p:cNvSpPr/>
            <p:nvPr/>
          </p:nvSpPr>
          <p:spPr>
            <a:xfrm rot="-5400000">
              <a:off x="260083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2" name="tx132"/>
            <p:cNvSpPr/>
            <p:nvPr/>
          </p:nvSpPr>
          <p:spPr>
            <a:xfrm rot="-5400000">
              <a:off x="392078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3" name="tx133"/>
            <p:cNvSpPr/>
            <p:nvPr/>
          </p:nvSpPr>
          <p:spPr>
            <a:xfrm rot="-5400000">
              <a:off x="524073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4" name="tx134"/>
            <p:cNvSpPr/>
            <p:nvPr/>
          </p:nvSpPr>
          <p:spPr>
            <a:xfrm rot="-5400000">
              <a:off x="6296691"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5" name="tx135"/>
            <p:cNvSpPr/>
            <p:nvPr/>
          </p:nvSpPr>
          <p:spPr>
            <a:xfrm rot="-5400000">
              <a:off x="6560681"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6" name="tx136"/>
            <p:cNvSpPr/>
            <p:nvPr/>
          </p:nvSpPr>
          <p:spPr>
            <a:xfrm rot="-5400000">
              <a:off x="6824671"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7" name="tx137"/>
            <p:cNvSpPr/>
            <p:nvPr/>
          </p:nvSpPr>
          <p:spPr>
            <a:xfrm rot="-5400000">
              <a:off x="7088660"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8" name="tx138"/>
            <p:cNvSpPr/>
            <p:nvPr/>
          </p:nvSpPr>
          <p:spPr>
            <a:xfrm rot="-5400000">
              <a:off x="7352613"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9" name="tx139"/>
            <p:cNvSpPr/>
            <p:nvPr/>
          </p:nvSpPr>
          <p:spPr>
            <a:xfrm rot="-5400000">
              <a:off x="7616640"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0" name="tx140"/>
            <p:cNvSpPr/>
            <p:nvPr/>
          </p:nvSpPr>
          <p:spPr>
            <a:xfrm rot="-5400000">
              <a:off x="7880630"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1" name="tx141"/>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2" name="tx142"/>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3" name="pl143"/>
            <p:cNvSpPr/>
            <p:nvPr/>
          </p:nvSpPr>
          <p:spPr>
            <a:xfrm>
              <a:off x="2902525"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4" name="pl144"/>
            <p:cNvSpPr/>
            <p:nvPr/>
          </p:nvSpPr>
          <p:spPr>
            <a:xfrm>
              <a:off x="3684576"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5" name="tx145"/>
            <p:cNvSpPr/>
            <p:nvPr/>
          </p:nvSpPr>
          <p:spPr>
            <a:xfrm>
              <a:off x="3169625"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6" name="tx146"/>
            <p:cNvSpPr/>
            <p:nvPr/>
          </p:nvSpPr>
          <p:spPr>
            <a:xfrm>
              <a:off x="3951675"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7" name="rc147"/>
            <p:cNvSpPr/>
            <p:nvPr/>
          </p:nvSpPr>
          <p:spPr>
            <a:xfrm>
              <a:off x="4662447" y="5056657"/>
              <a:ext cx="201456" cy="201456"/>
            </a:xfrm>
            <a:prstGeom prst="rect">
              <a:avLst/>
            </a:prstGeom>
            <a:solidFill>
              <a:srgbClr val="E2231A">
                <a:alpha val="100000"/>
              </a:srgbClr>
            </a:solidFill>
          </p:spPr>
          <p:txBody>
            <a:bodyPr/>
            <a:lstStyle/>
            <a:p>
              <a:endParaRPr/>
            </a:p>
          </p:txBody>
        </p:sp>
        <p:sp>
          <p:nvSpPr>
            <p:cNvPr id="148" name="rc148"/>
            <p:cNvSpPr/>
            <p:nvPr/>
          </p:nvSpPr>
          <p:spPr>
            <a:xfrm>
              <a:off x="5681655" y="5056657"/>
              <a:ext cx="201456" cy="201456"/>
            </a:xfrm>
            <a:prstGeom prst="rect">
              <a:avLst/>
            </a:prstGeom>
            <a:solidFill>
              <a:srgbClr val="B3B3B3">
                <a:alpha val="100000"/>
              </a:srgbClr>
            </a:solidFill>
          </p:spPr>
          <p:txBody>
            <a:bodyPr/>
            <a:lstStyle/>
            <a:p>
              <a:endParaRPr/>
            </a:p>
          </p:txBody>
        </p:sp>
        <p:sp>
          <p:nvSpPr>
            <p:cNvPr id="149" name="tx149"/>
            <p:cNvSpPr/>
            <p:nvPr/>
          </p:nvSpPr>
          <p:spPr>
            <a:xfrm>
              <a:off x="4942492"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0" name="tx150"/>
            <p:cNvSpPr/>
            <p:nvPr/>
          </p:nvSpPr>
          <p:spPr>
            <a:xfrm>
              <a:off x="5961700"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1" name="tx151"/>
            <p:cNvSpPr/>
            <p:nvPr/>
          </p:nvSpPr>
          <p:spPr>
            <a:xfrm>
              <a:off x="990893" y="1400299"/>
              <a:ext cx="730568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ECAR, 2000-2025</a:t>
              </a:r>
            </a:p>
          </p:txBody>
        </p:sp>
        <p:sp>
          <p:nvSpPr>
            <p:cNvPr id="152" name="pl152"/>
            <p:cNvSpPr/>
            <p:nvPr/>
          </p:nvSpPr>
          <p:spPr>
            <a:xfrm>
              <a:off x="1987850"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298030"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608211"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918391"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7228572"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90893" y="5898181"/>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90893" y="5735758"/>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90893" y="5573334"/>
              <a:ext cx="7521067" cy="0"/>
            </a:xfrm>
            <a:custGeom>
              <a:avLst/>
              <a:gdLst/>
              <a:ahLst/>
              <a:cxnLst/>
              <a:rect l="0" t="0" r="0" b="0"/>
              <a:pathLst>
                <a:path w="7521067">
                  <a:moveTo>
                    <a:pt x="0" y="0"/>
                  </a:moveTo>
                  <a:lnTo>
                    <a:pt x="7521067" y="0"/>
                  </a:lnTo>
                  <a:lnTo>
                    <a:pt x="7521067"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332760"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2642940"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3953121"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5263301"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573482"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883662"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332760" y="5825091"/>
              <a:ext cx="4072984" cy="146181"/>
            </a:xfrm>
            <a:prstGeom prst="rect">
              <a:avLst/>
            </a:prstGeom>
            <a:solidFill>
              <a:srgbClr val="E2231A">
                <a:alpha val="100000"/>
              </a:srgbClr>
            </a:solidFill>
          </p:spPr>
          <p:txBody>
            <a:bodyPr/>
            <a:lstStyle/>
            <a:p>
              <a:endParaRPr/>
            </a:p>
          </p:txBody>
        </p:sp>
        <p:sp>
          <p:nvSpPr>
            <p:cNvPr id="167" name="rc167"/>
            <p:cNvSpPr/>
            <p:nvPr/>
          </p:nvSpPr>
          <p:spPr>
            <a:xfrm>
              <a:off x="1332760" y="5662667"/>
              <a:ext cx="6029175" cy="146181"/>
            </a:xfrm>
            <a:prstGeom prst="rect">
              <a:avLst/>
            </a:prstGeom>
            <a:solidFill>
              <a:srgbClr val="E2231A">
                <a:alpha val="100000"/>
              </a:srgbClr>
            </a:solidFill>
          </p:spPr>
          <p:txBody>
            <a:bodyPr/>
            <a:lstStyle/>
            <a:p>
              <a:endParaRPr/>
            </a:p>
          </p:txBody>
        </p:sp>
        <p:sp>
          <p:nvSpPr>
            <p:cNvPr id="168" name="rc168"/>
            <p:cNvSpPr/>
            <p:nvPr/>
          </p:nvSpPr>
          <p:spPr>
            <a:xfrm>
              <a:off x="1332760" y="5500244"/>
              <a:ext cx="6245250" cy="146181"/>
            </a:xfrm>
            <a:prstGeom prst="rect">
              <a:avLst/>
            </a:prstGeom>
            <a:solidFill>
              <a:srgbClr val="E2231A">
                <a:alpha val="100000"/>
              </a:srgbClr>
            </a:solidFill>
          </p:spPr>
          <p:txBody>
            <a:bodyPr/>
            <a:lstStyle/>
            <a:p>
              <a:endParaRPr/>
            </a:p>
          </p:txBody>
        </p:sp>
        <p:sp>
          <p:nvSpPr>
            <p:cNvPr id="169" name="rc169"/>
            <p:cNvSpPr/>
            <p:nvPr/>
          </p:nvSpPr>
          <p:spPr>
            <a:xfrm>
              <a:off x="5405744" y="5825091"/>
              <a:ext cx="1912535" cy="146181"/>
            </a:xfrm>
            <a:prstGeom prst="rect">
              <a:avLst/>
            </a:prstGeom>
            <a:solidFill>
              <a:srgbClr val="B3B3B3">
                <a:alpha val="100000"/>
              </a:srgbClr>
            </a:solidFill>
          </p:spPr>
          <p:txBody>
            <a:bodyPr/>
            <a:lstStyle/>
            <a:p>
              <a:endParaRPr/>
            </a:p>
          </p:txBody>
        </p:sp>
        <p:sp>
          <p:nvSpPr>
            <p:cNvPr id="170" name="rc170"/>
            <p:cNvSpPr/>
            <p:nvPr/>
          </p:nvSpPr>
          <p:spPr>
            <a:xfrm>
              <a:off x="7361935" y="5662667"/>
              <a:ext cx="808158" cy="146181"/>
            </a:xfrm>
            <a:prstGeom prst="rect">
              <a:avLst/>
            </a:prstGeom>
            <a:solidFill>
              <a:srgbClr val="B3B3B3">
                <a:alpha val="100000"/>
              </a:srgbClr>
            </a:solidFill>
          </p:spPr>
          <p:txBody>
            <a:bodyPr/>
            <a:lstStyle/>
            <a:p>
              <a:endParaRPr/>
            </a:p>
          </p:txBody>
        </p:sp>
        <p:sp>
          <p:nvSpPr>
            <p:cNvPr id="171" name="rc171"/>
            <p:cNvSpPr/>
            <p:nvPr/>
          </p:nvSpPr>
          <p:spPr>
            <a:xfrm>
              <a:off x="7578010" y="5500244"/>
              <a:ext cx="390931" cy="146181"/>
            </a:xfrm>
            <a:prstGeom prst="rect">
              <a:avLst/>
            </a:prstGeom>
            <a:solidFill>
              <a:srgbClr val="B3B3B3">
                <a:alpha val="100000"/>
              </a:srgbClr>
            </a:solidFill>
          </p:spPr>
          <p:txBody>
            <a:bodyPr/>
            <a:lstStyle/>
            <a:p>
              <a:endParaRPr/>
            </a:p>
          </p:txBody>
        </p:sp>
        <p:sp>
          <p:nvSpPr>
            <p:cNvPr id="172" name="tx172"/>
            <p:cNvSpPr/>
            <p:nvPr/>
          </p:nvSpPr>
          <p:spPr>
            <a:xfrm>
              <a:off x="2989680" y="584976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0.3</a:t>
              </a:r>
            </a:p>
          </p:txBody>
        </p:sp>
        <p:sp>
          <p:nvSpPr>
            <p:cNvPr id="173" name="tx173"/>
            <p:cNvSpPr/>
            <p:nvPr/>
          </p:nvSpPr>
          <p:spPr>
            <a:xfrm>
              <a:off x="3967775"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0.5</a:t>
              </a:r>
            </a:p>
          </p:txBody>
        </p:sp>
        <p:sp>
          <p:nvSpPr>
            <p:cNvPr id="174" name="tx174"/>
            <p:cNvSpPr/>
            <p:nvPr/>
          </p:nvSpPr>
          <p:spPr>
            <a:xfrm>
              <a:off x="4075813"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0.5</a:t>
              </a:r>
            </a:p>
          </p:txBody>
        </p:sp>
        <p:sp>
          <p:nvSpPr>
            <p:cNvPr id="175" name="tx175"/>
            <p:cNvSpPr/>
            <p:nvPr/>
          </p:nvSpPr>
          <p:spPr>
            <a:xfrm>
              <a:off x="5982440"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0.1</a:t>
              </a:r>
            </a:p>
          </p:txBody>
        </p:sp>
        <p:sp>
          <p:nvSpPr>
            <p:cNvPr id="176" name="tx176"/>
            <p:cNvSpPr/>
            <p:nvPr/>
          </p:nvSpPr>
          <p:spPr>
            <a:xfrm>
              <a:off x="7386443"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0.1</a:t>
              </a:r>
            </a:p>
          </p:txBody>
        </p:sp>
        <p:sp>
          <p:nvSpPr>
            <p:cNvPr id="177" name="tx177"/>
            <p:cNvSpPr/>
            <p:nvPr/>
          </p:nvSpPr>
          <p:spPr>
            <a:xfrm>
              <a:off x="7446642" y="5524981"/>
              <a:ext cx="653667"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a:t>
              </a:r>
            </a:p>
          </p:txBody>
        </p:sp>
        <p:sp>
          <p:nvSpPr>
            <p:cNvPr id="178" name="tx178"/>
            <p:cNvSpPr/>
            <p:nvPr/>
          </p:nvSpPr>
          <p:spPr>
            <a:xfrm>
              <a:off x="7378559" y="5844261"/>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0.5</a:t>
              </a:r>
            </a:p>
          </p:txBody>
        </p:sp>
        <p:sp>
          <p:nvSpPr>
            <p:cNvPr id="179" name="tx179"/>
            <p:cNvSpPr/>
            <p:nvPr/>
          </p:nvSpPr>
          <p:spPr>
            <a:xfrm>
              <a:off x="8230373" y="5681837"/>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0.5</a:t>
              </a:r>
            </a:p>
          </p:txBody>
        </p:sp>
        <p:sp>
          <p:nvSpPr>
            <p:cNvPr id="180" name="tx180"/>
            <p:cNvSpPr/>
            <p:nvPr/>
          </p:nvSpPr>
          <p:spPr>
            <a:xfrm>
              <a:off x="8029221" y="5519414"/>
              <a:ext cx="200930"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0.5</a:t>
              </a:r>
            </a:p>
          </p:txBody>
        </p:sp>
        <p:sp>
          <p:nvSpPr>
            <p:cNvPr id="181" name="tx181"/>
            <p:cNvSpPr/>
            <p:nvPr/>
          </p:nvSpPr>
          <p:spPr>
            <a:xfrm>
              <a:off x="617485"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7485"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617485"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58066"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5" name="tx185"/>
            <p:cNvSpPr/>
            <p:nvPr/>
          </p:nvSpPr>
          <p:spPr>
            <a:xfrm>
              <a:off x="246824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0.1 M</a:t>
              </a:r>
            </a:p>
          </p:txBody>
        </p:sp>
        <p:sp>
          <p:nvSpPr>
            <p:cNvPr id="186" name="tx186"/>
            <p:cNvSpPr/>
            <p:nvPr/>
          </p:nvSpPr>
          <p:spPr>
            <a:xfrm>
              <a:off x="3778427"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0.2 M</a:t>
              </a:r>
            </a:p>
          </p:txBody>
        </p:sp>
        <p:sp>
          <p:nvSpPr>
            <p:cNvPr id="187" name="tx187"/>
            <p:cNvSpPr/>
            <p:nvPr/>
          </p:nvSpPr>
          <p:spPr>
            <a:xfrm>
              <a:off x="5088608" y="6056083"/>
              <a:ext cx="349386"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0.3 M</a:t>
              </a:r>
            </a:p>
          </p:txBody>
        </p:sp>
        <p:sp>
          <p:nvSpPr>
            <p:cNvPr id="188" name="tx188"/>
            <p:cNvSpPr/>
            <p:nvPr/>
          </p:nvSpPr>
          <p:spPr>
            <a:xfrm>
              <a:off x="6398788"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0.4 M</a:t>
              </a:r>
            </a:p>
          </p:txBody>
        </p:sp>
        <p:sp>
          <p:nvSpPr>
            <p:cNvPr id="189" name="tx189"/>
            <p:cNvSpPr/>
            <p:nvPr/>
          </p:nvSpPr>
          <p:spPr>
            <a:xfrm>
              <a:off x="7708969"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364886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1" name="tx191"/>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88%. This is lower than in 2019, where coverage was 93%.
477,000 children missed their routine first dose of measles vaccine.
MCV2 is typically administered to children between 18 months and five years old. MCV2 coverage remained relatively constant at 88% in 2025.</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constant 88% in 2025, leaving 477,000 children without any protection against measles. MCV2 coverage remained relatively constant 87% in 2025.</a:t>
            </a:r>
          </a:p>
        </p:txBody>
      </p:sp>
      <p:grpSp>
        <p:nvGrpSpPr>
          <p:cNvPr id="195" name="Group 194"/>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28590" y="3917456"/>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28590" y="3328349"/>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28590" y="2739242"/>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28590" y="2150135"/>
              <a:ext cx="7516323" cy="0"/>
            </a:xfrm>
            <a:custGeom>
              <a:avLst/>
              <a:gdLst/>
              <a:ahLst/>
              <a:cxnLst/>
              <a:rect l="0" t="0" r="0" b="0"/>
              <a:pathLst>
                <a:path w="7516323">
                  <a:moveTo>
                    <a:pt x="0" y="0"/>
                  </a:moveTo>
                  <a:lnTo>
                    <a:pt x="7516323" y="0"/>
                  </a:lnTo>
                  <a:lnTo>
                    <a:pt x="751632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28590" y="421200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28590" y="3622902"/>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28590" y="3033795"/>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28590" y="244468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28590" y="1855582"/>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8896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807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2719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4631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50160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6542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92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9307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689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2071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454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70241" y="3374060"/>
              <a:ext cx="237440" cy="837949"/>
            </a:xfrm>
            <a:prstGeom prst="rect">
              <a:avLst/>
            </a:prstGeom>
            <a:solidFill>
              <a:srgbClr val="80BD41">
                <a:alpha val="100000"/>
              </a:srgbClr>
            </a:solidFill>
          </p:spPr>
          <p:txBody>
            <a:bodyPr/>
            <a:lstStyle/>
            <a:p>
              <a:endParaRPr/>
            </a:p>
          </p:txBody>
        </p:sp>
        <p:sp>
          <p:nvSpPr>
            <p:cNvPr id="26" name="rc26"/>
            <p:cNvSpPr/>
            <p:nvPr/>
          </p:nvSpPr>
          <p:spPr>
            <a:xfrm>
              <a:off x="1370241" y="3297025"/>
              <a:ext cx="237440" cy="77034"/>
            </a:xfrm>
            <a:prstGeom prst="rect">
              <a:avLst/>
            </a:prstGeom>
            <a:solidFill>
              <a:srgbClr val="E2231A">
                <a:alpha val="100000"/>
              </a:srgbClr>
            </a:solidFill>
          </p:spPr>
          <p:txBody>
            <a:bodyPr/>
            <a:lstStyle/>
            <a:p>
              <a:endParaRPr/>
            </a:p>
          </p:txBody>
        </p:sp>
        <p:sp>
          <p:nvSpPr>
            <p:cNvPr id="27" name="rc27"/>
            <p:cNvSpPr/>
            <p:nvPr/>
          </p:nvSpPr>
          <p:spPr>
            <a:xfrm>
              <a:off x="1634064" y="3374439"/>
              <a:ext cx="237440" cy="837569"/>
            </a:xfrm>
            <a:prstGeom prst="rect">
              <a:avLst/>
            </a:prstGeom>
            <a:solidFill>
              <a:srgbClr val="80BD41">
                <a:alpha val="100000"/>
              </a:srgbClr>
            </a:solidFill>
          </p:spPr>
          <p:txBody>
            <a:bodyPr/>
            <a:lstStyle/>
            <a:p>
              <a:endParaRPr/>
            </a:p>
          </p:txBody>
        </p:sp>
        <p:sp>
          <p:nvSpPr>
            <p:cNvPr id="28" name="rc28"/>
            <p:cNvSpPr/>
            <p:nvPr/>
          </p:nvSpPr>
          <p:spPr>
            <a:xfrm>
              <a:off x="1634064" y="3313256"/>
              <a:ext cx="237440" cy="61183"/>
            </a:xfrm>
            <a:prstGeom prst="rect">
              <a:avLst/>
            </a:prstGeom>
            <a:solidFill>
              <a:srgbClr val="E2231A">
                <a:alpha val="100000"/>
              </a:srgbClr>
            </a:solidFill>
          </p:spPr>
          <p:txBody>
            <a:bodyPr/>
            <a:lstStyle/>
            <a:p>
              <a:endParaRPr/>
            </a:p>
          </p:txBody>
        </p:sp>
        <p:sp>
          <p:nvSpPr>
            <p:cNvPr id="29" name="rc29"/>
            <p:cNvSpPr/>
            <p:nvPr/>
          </p:nvSpPr>
          <p:spPr>
            <a:xfrm>
              <a:off x="1897887" y="3408558"/>
              <a:ext cx="237440" cy="803451"/>
            </a:xfrm>
            <a:prstGeom prst="rect">
              <a:avLst/>
            </a:prstGeom>
            <a:solidFill>
              <a:srgbClr val="80BD41">
                <a:alpha val="100000"/>
              </a:srgbClr>
            </a:solidFill>
          </p:spPr>
          <p:txBody>
            <a:bodyPr/>
            <a:lstStyle/>
            <a:p>
              <a:endParaRPr/>
            </a:p>
          </p:txBody>
        </p:sp>
        <p:sp>
          <p:nvSpPr>
            <p:cNvPr id="30" name="rc30"/>
            <p:cNvSpPr/>
            <p:nvPr/>
          </p:nvSpPr>
          <p:spPr>
            <a:xfrm>
              <a:off x="1897887" y="3320133"/>
              <a:ext cx="237440" cy="88424"/>
            </a:xfrm>
            <a:prstGeom prst="rect">
              <a:avLst/>
            </a:prstGeom>
            <a:solidFill>
              <a:srgbClr val="E2231A">
                <a:alpha val="100000"/>
              </a:srgbClr>
            </a:solidFill>
          </p:spPr>
          <p:txBody>
            <a:bodyPr/>
            <a:lstStyle/>
            <a:p>
              <a:endParaRPr/>
            </a:p>
          </p:txBody>
        </p:sp>
        <p:sp>
          <p:nvSpPr>
            <p:cNvPr id="31" name="rc31"/>
            <p:cNvSpPr/>
            <p:nvPr/>
          </p:nvSpPr>
          <p:spPr>
            <a:xfrm>
              <a:off x="2161711" y="3418192"/>
              <a:ext cx="237440" cy="793817"/>
            </a:xfrm>
            <a:prstGeom prst="rect">
              <a:avLst/>
            </a:prstGeom>
            <a:solidFill>
              <a:srgbClr val="80BD41">
                <a:alpha val="100000"/>
              </a:srgbClr>
            </a:solidFill>
          </p:spPr>
          <p:txBody>
            <a:bodyPr/>
            <a:lstStyle/>
            <a:p>
              <a:endParaRPr/>
            </a:p>
          </p:txBody>
        </p:sp>
        <p:sp>
          <p:nvSpPr>
            <p:cNvPr id="32" name="rc32"/>
            <p:cNvSpPr/>
            <p:nvPr/>
          </p:nvSpPr>
          <p:spPr>
            <a:xfrm>
              <a:off x="2161711" y="3314103"/>
              <a:ext cx="237440" cy="104088"/>
            </a:xfrm>
            <a:prstGeom prst="rect">
              <a:avLst/>
            </a:prstGeom>
            <a:solidFill>
              <a:srgbClr val="E2231A">
                <a:alpha val="100000"/>
              </a:srgbClr>
            </a:solidFill>
          </p:spPr>
          <p:txBody>
            <a:bodyPr/>
            <a:lstStyle/>
            <a:p>
              <a:endParaRPr/>
            </a:p>
          </p:txBody>
        </p:sp>
        <p:sp>
          <p:nvSpPr>
            <p:cNvPr id="33" name="rc33"/>
            <p:cNvSpPr/>
            <p:nvPr/>
          </p:nvSpPr>
          <p:spPr>
            <a:xfrm>
              <a:off x="2425534" y="3376493"/>
              <a:ext cx="237440" cy="835516"/>
            </a:xfrm>
            <a:prstGeom prst="rect">
              <a:avLst/>
            </a:prstGeom>
            <a:solidFill>
              <a:srgbClr val="80BD41">
                <a:alpha val="100000"/>
              </a:srgbClr>
            </a:solidFill>
          </p:spPr>
          <p:txBody>
            <a:bodyPr/>
            <a:lstStyle/>
            <a:p>
              <a:endParaRPr/>
            </a:p>
          </p:txBody>
        </p:sp>
        <p:sp>
          <p:nvSpPr>
            <p:cNvPr id="34" name="rc34"/>
            <p:cNvSpPr/>
            <p:nvPr/>
          </p:nvSpPr>
          <p:spPr>
            <a:xfrm>
              <a:off x="2425534" y="3288562"/>
              <a:ext cx="237440" cy="87931"/>
            </a:xfrm>
            <a:prstGeom prst="rect">
              <a:avLst/>
            </a:prstGeom>
            <a:solidFill>
              <a:srgbClr val="E2231A">
                <a:alpha val="100000"/>
              </a:srgbClr>
            </a:solidFill>
          </p:spPr>
          <p:txBody>
            <a:bodyPr/>
            <a:lstStyle/>
            <a:p>
              <a:endParaRPr/>
            </a:p>
          </p:txBody>
        </p:sp>
        <p:sp>
          <p:nvSpPr>
            <p:cNvPr id="35" name="rc35"/>
            <p:cNvSpPr/>
            <p:nvPr/>
          </p:nvSpPr>
          <p:spPr>
            <a:xfrm>
              <a:off x="2689357" y="3337043"/>
              <a:ext cx="237440" cy="874966"/>
            </a:xfrm>
            <a:prstGeom prst="rect">
              <a:avLst/>
            </a:prstGeom>
            <a:solidFill>
              <a:srgbClr val="80BD41">
                <a:alpha val="100000"/>
              </a:srgbClr>
            </a:solidFill>
          </p:spPr>
          <p:txBody>
            <a:bodyPr/>
            <a:lstStyle/>
            <a:p>
              <a:endParaRPr/>
            </a:p>
          </p:txBody>
        </p:sp>
        <p:sp>
          <p:nvSpPr>
            <p:cNvPr id="36" name="rc36"/>
            <p:cNvSpPr/>
            <p:nvPr/>
          </p:nvSpPr>
          <p:spPr>
            <a:xfrm>
              <a:off x="2689357" y="3276517"/>
              <a:ext cx="237440" cy="60525"/>
            </a:xfrm>
            <a:prstGeom prst="rect">
              <a:avLst/>
            </a:prstGeom>
            <a:solidFill>
              <a:srgbClr val="E2231A">
                <a:alpha val="100000"/>
              </a:srgbClr>
            </a:solidFill>
          </p:spPr>
          <p:txBody>
            <a:bodyPr/>
            <a:lstStyle/>
            <a:p>
              <a:endParaRPr/>
            </a:p>
          </p:txBody>
        </p:sp>
        <p:sp>
          <p:nvSpPr>
            <p:cNvPr id="37" name="rc37"/>
            <p:cNvSpPr/>
            <p:nvPr/>
          </p:nvSpPr>
          <p:spPr>
            <a:xfrm>
              <a:off x="2953180" y="3295468"/>
              <a:ext cx="237440" cy="916540"/>
            </a:xfrm>
            <a:prstGeom prst="rect">
              <a:avLst/>
            </a:prstGeom>
            <a:solidFill>
              <a:srgbClr val="80BD41">
                <a:alpha val="100000"/>
              </a:srgbClr>
            </a:solidFill>
          </p:spPr>
          <p:txBody>
            <a:bodyPr/>
            <a:lstStyle/>
            <a:p>
              <a:endParaRPr/>
            </a:p>
          </p:txBody>
        </p:sp>
        <p:sp>
          <p:nvSpPr>
            <p:cNvPr id="38" name="rc38"/>
            <p:cNvSpPr/>
            <p:nvPr/>
          </p:nvSpPr>
          <p:spPr>
            <a:xfrm>
              <a:off x="2953180" y="3251721"/>
              <a:ext cx="237440" cy="43747"/>
            </a:xfrm>
            <a:prstGeom prst="rect">
              <a:avLst/>
            </a:prstGeom>
            <a:solidFill>
              <a:srgbClr val="E2231A">
                <a:alpha val="100000"/>
              </a:srgbClr>
            </a:solidFill>
          </p:spPr>
          <p:txBody>
            <a:bodyPr/>
            <a:lstStyle/>
            <a:p>
              <a:endParaRPr/>
            </a:p>
          </p:txBody>
        </p:sp>
        <p:sp>
          <p:nvSpPr>
            <p:cNvPr id="39" name="rc39"/>
            <p:cNvSpPr/>
            <p:nvPr/>
          </p:nvSpPr>
          <p:spPr>
            <a:xfrm>
              <a:off x="3217003" y="3269510"/>
              <a:ext cx="237440" cy="942499"/>
            </a:xfrm>
            <a:prstGeom prst="rect">
              <a:avLst/>
            </a:prstGeom>
            <a:solidFill>
              <a:srgbClr val="80BD41">
                <a:alpha val="100000"/>
              </a:srgbClr>
            </a:solidFill>
          </p:spPr>
          <p:txBody>
            <a:bodyPr/>
            <a:lstStyle/>
            <a:p>
              <a:endParaRPr/>
            </a:p>
          </p:txBody>
        </p:sp>
        <p:sp>
          <p:nvSpPr>
            <p:cNvPr id="40" name="rc40"/>
            <p:cNvSpPr/>
            <p:nvPr/>
          </p:nvSpPr>
          <p:spPr>
            <a:xfrm>
              <a:off x="3217003" y="3226512"/>
              <a:ext cx="237440" cy="42997"/>
            </a:xfrm>
            <a:prstGeom prst="rect">
              <a:avLst/>
            </a:prstGeom>
            <a:solidFill>
              <a:srgbClr val="E2231A">
                <a:alpha val="100000"/>
              </a:srgbClr>
            </a:solidFill>
          </p:spPr>
          <p:txBody>
            <a:bodyPr/>
            <a:lstStyle/>
            <a:p>
              <a:endParaRPr/>
            </a:p>
          </p:txBody>
        </p:sp>
        <p:sp>
          <p:nvSpPr>
            <p:cNvPr id="41" name="rc41"/>
            <p:cNvSpPr/>
            <p:nvPr/>
          </p:nvSpPr>
          <p:spPr>
            <a:xfrm>
              <a:off x="3480827" y="3239990"/>
              <a:ext cx="237440" cy="972018"/>
            </a:xfrm>
            <a:prstGeom prst="rect">
              <a:avLst/>
            </a:prstGeom>
            <a:solidFill>
              <a:srgbClr val="80BD41">
                <a:alpha val="100000"/>
              </a:srgbClr>
            </a:solidFill>
          </p:spPr>
          <p:txBody>
            <a:bodyPr/>
            <a:lstStyle/>
            <a:p>
              <a:endParaRPr/>
            </a:p>
          </p:txBody>
        </p:sp>
        <p:sp>
          <p:nvSpPr>
            <p:cNvPr id="42" name="rc42"/>
            <p:cNvSpPr/>
            <p:nvPr/>
          </p:nvSpPr>
          <p:spPr>
            <a:xfrm>
              <a:off x="3480827" y="3194645"/>
              <a:ext cx="237440" cy="45344"/>
            </a:xfrm>
            <a:prstGeom prst="rect">
              <a:avLst/>
            </a:prstGeom>
            <a:solidFill>
              <a:srgbClr val="E2231A">
                <a:alpha val="100000"/>
              </a:srgbClr>
            </a:solidFill>
          </p:spPr>
          <p:txBody>
            <a:bodyPr/>
            <a:lstStyle/>
            <a:p>
              <a:endParaRPr/>
            </a:p>
          </p:txBody>
        </p:sp>
        <p:sp>
          <p:nvSpPr>
            <p:cNvPr id="43" name="rc43"/>
            <p:cNvSpPr/>
            <p:nvPr/>
          </p:nvSpPr>
          <p:spPr>
            <a:xfrm>
              <a:off x="3744650" y="3254690"/>
              <a:ext cx="237440" cy="957319"/>
            </a:xfrm>
            <a:prstGeom prst="rect">
              <a:avLst/>
            </a:prstGeom>
            <a:solidFill>
              <a:srgbClr val="80BD41">
                <a:alpha val="100000"/>
              </a:srgbClr>
            </a:solidFill>
          </p:spPr>
          <p:txBody>
            <a:bodyPr/>
            <a:lstStyle/>
            <a:p>
              <a:endParaRPr/>
            </a:p>
          </p:txBody>
        </p:sp>
        <p:sp>
          <p:nvSpPr>
            <p:cNvPr id="44" name="rc44"/>
            <p:cNvSpPr/>
            <p:nvPr/>
          </p:nvSpPr>
          <p:spPr>
            <a:xfrm>
              <a:off x="3744650" y="3183390"/>
              <a:ext cx="237440" cy="71299"/>
            </a:xfrm>
            <a:prstGeom prst="rect">
              <a:avLst/>
            </a:prstGeom>
            <a:solidFill>
              <a:srgbClr val="E2231A">
                <a:alpha val="100000"/>
              </a:srgbClr>
            </a:solidFill>
          </p:spPr>
          <p:txBody>
            <a:bodyPr/>
            <a:lstStyle/>
            <a:p>
              <a:endParaRPr/>
            </a:p>
          </p:txBody>
        </p:sp>
        <p:sp>
          <p:nvSpPr>
            <p:cNvPr id="45" name="rc45"/>
            <p:cNvSpPr/>
            <p:nvPr/>
          </p:nvSpPr>
          <p:spPr>
            <a:xfrm>
              <a:off x="4008473" y="3275141"/>
              <a:ext cx="237440" cy="936867"/>
            </a:xfrm>
            <a:prstGeom prst="rect">
              <a:avLst/>
            </a:prstGeom>
            <a:solidFill>
              <a:srgbClr val="80BD41">
                <a:alpha val="100000"/>
              </a:srgbClr>
            </a:solidFill>
          </p:spPr>
          <p:txBody>
            <a:bodyPr/>
            <a:lstStyle/>
            <a:p>
              <a:endParaRPr/>
            </a:p>
          </p:txBody>
        </p:sp>
        <p:sp>
          <p:nvSpPr>
            <p:cNvPr id="46" name="rc46"/>
            <p:cNvSpPr/>
            <p:nvPr/>
          </p:nvSpPr>
          <p:spPr>
            <a:xfrm>
              <a:off x="4008473" y="3192243"/>
              <a:ext cx="237440" cy="82898"/>
            </a:xfrm>
            <a:prstGeom prst="rect">
              <a:avLst/>
            </a:prstGeom>
            <a:solidFill>
              <a:srgbClr val="E2231A">
                <a:alpha val="100000"/>
              </a:srgbClr>
            </a:solidFill>
          </p:spPr>
          <p:txBody>
            <a:bodyPr/>
            <a:lstStyle/>
            <a:p>
              <a:endParaRPr/>
            </a:p>
          </p:txBody>
        </p:sp>
        <p:sp>
          <p:nvSpPr>
            <p:cNvPr id="47" name="rc47"/>
            <p:cNvSpPr/>
            <p:nvPr/>
          </p:nvSpPr>
          <p:spPr>
            <a:xfrm>
              <a:off x="4272296" y="3266208"/>
              <a:ext cx="237440" cy="945800"/>
            </a:xfrm>
            <a:prstGeom prst="rect">
              <a:avLst/>
            </a:prstGeom>
            <a:solidFill>
              <a:srgbClr val="80BD41">
                <a:alpha val="100000"/>
              </a:srgbClr>
            </a:solidFill>
          </p:spPr>
          <p:txBody>
            <a:bodyPr/>
            <a:lstStyle/>
            <a:p>
              <a:endParaRPr/>
            </a:p>
          </p:txBody>
        </p:sp>
        <p:sp>
          <p:nvSpPr>
            <p:cNvPr id="48" name="rc48"/>
            <p:cNvSpPr/>
            <p:nvPr/>
          </p:nvSpPr>
          <p:spPr>
            <a:xfrm>
              <a:off x="4272296" y="3198188"/>
              <a:ext cx="237440" cy="68020"/>
            </a:xfrm>
            <a:prstGeom prst="rect">
              <a:avLst/>
            </a:prstGeom>
            <a:solidFill>
              <a:srgbClr val="E2231A">
                <a:alpha val="100000"/>
              </a:srgbClr>
            </a:solidFill>
          </p:spPr>
          <p:txBody>
            <a:bodyPr/>
            <a:lstStyle/>
            <a:p>
              <a:endParaRPr/>
            </a:p>
          </p:txBody>
        </p:sp>
        <p:sp>
          <p:nvSpPr>
            <p:cNvPr id="49" name="rc49"/>
            <p:cNvSpPr/>
            <p:nvPr/>
          </p:nvSpPr>
          <p:spPr>
            <a:xfrm>
              <a:off x="4536120" y="3239858"/>
              <a:ext cx="237440" cy="972151"/>
            </a:xfrm>
            <a:prstGeom prst="rect">
              <a:avLst/>
            </a:prstGeom>
            <a:solidFill>
              <a:srgbClr val="80BD41">
                <a:alpha val="100000"/>
              </a:srgbClr>
            </a:solidFill>
          </p:spPr>
          <p:txBody>
            <a:bodyPr/>
            <a:lstStyle/>
            <a:p>
              <a:endParaRPr/>
            </a:p>
          </p:txBody>
        </p:sp>
        <p:sp>
          <p:nvSpPr>
            <p:cNvPr id="50" name="rc50"/>
            <p:cNvSpPr/>
            <p:nvPr/>
          </p:nvSpPr>
          <p:spPr>
            <a:xfrm>
              <a:off x="4536120" y="3173084"/>
              <a:ext cx="237440" cy="66774"/>
            </a:xfrm>
            <a:prstGeom prst="rect">
              <a:avLst/>
            </a:prstGeom>
            <a:solidFill>
              <a:srgbClr val="E2231A">
                <a:alpha val="100000"/>
              </a:srgbClr>
            </a:solidFill>
          </p:spPr>
          <p:txBody>
            <a:bodyPr/>
            <a:lstStyle/>
            <a:p>
              <a:endParaRPr/>
            </a:p>
          </p:txBody>
        </p:sp>
        <p:sp>
          <p:nvSpPr>
            <p:cNvPr id="51" name="rc51"/>
            <p:cNvSpPr/>
            <p:nvPr/>
          </p:nvSpPr>
          <p:spPr>
            <a:xfrm>
              <a:off x="4799943" y="3224484"/>
              <a:ext cx="237440" cy="987525"/>
            </a:xfrm>
            <a:prstGeom prst="rect">
              <a:avLst/>
            </a:prstGeom>
            <a:solidFill>
              <a:srgbClr val="80BD41">
                <a:alpha val="100000"/>
              </a:srgbClr>
            </a:solidFill>
          </p:spPr>
          <p:txBody>
            <a:bodyPr/>
            <a:lstStyle/>
            <a:p>
              <a:endParaRPr/>
            </a:p>
          </p:txBody>
        </p:sp>
        <p:sp>
          <p:nvSpPr>
            <p:cNvPr id="52" name="rc52"/>
            <p:cNvSpPr/>
            <p:nvPr/>
          </p:nvSpPr>
          <p:spPr>
            <a:xfrm>
              <a:off x="4799943" y="3164881"/>
              <a:ext cx="237440" cy="59602"/>
            </a:xfrm>
            <a:prstGeom prst="rect">
              <a:avLst/>
            </a:prstGeom>
            <a:solidFill>
              <a:srgbClr val="E2231A">
                <a:alpha val="100000"/>
              </a:srgbClr>
            </a:solidFill>
          </p:spPr>
          <p:txBody>
            <a:bodyPr/>
            <a:lstStyle/>
            <a:p>
              <a:endParaRPr/>
            </a:p>
          </p:txBody>
        </p:sp>
        <p:sp>
          <p:nvSpPr>
            <p:cNvPr id="53" name="rc53"/>
            <p:cNvSpPr/>
            <p:nvPr/>
          </p:nvSpPr>
          <p:spPr>
            <a:xfrm>
              <a:off x="5063766" y="3239672"/>
              <a:ext cx="237440" cy="972337"/>
            </a:xfrm>
            <a:prstGeom prst="rect">
              <a:avLst/>
            </a:prstGeom>
            <a:solidFill>
              <a:srgbClr val="80BD41">
                <a:alpha val="100000"/>
              </a:srgbClr>
            </a:solidFill>
          </p:spPr>
          <p:txBody>
            <a:bodyPr/>
            <a:lstStyle/>
            <a:p>
              <a:endParaRPr/>
            </a:p>
          </p:txBody>
        </p:sp>
        <p:sp>
          <p:nvSpPr>
            <p:cNvPr id="54" name="rc54"/>
            <p:cNvSpPr/>
            <p:nvPr/>
          </p:nvSpPr>
          <p:spPr>
            <a:xfrm>
              <a:off x="5063766" y="3137876"/>
              <a:ext cx="237440" cy="101795"/>
            </a:xfrm>
            <a:prstGeom prst="rect">
              <a:avLst/>
            </a:prstGeom>
            <a:solidFill>
              <a:srgbClr val="E2231A">
                <a:alpha val="100000"/>
              </a:srgbClr>
            </a:solidFill>
          </p:spPr>
          <p:txBody>
            <a:bodyPr/>
            <a:lstStyle/>
            <a:p>
              <a:endParaRPr/>
            </a:p>
          </p:txBody>
        </p:sp>
        <p:sp>
          <p:nvSpPr>
            <p:cNvPr id="55" name="rc55"/>
            <p:cNvSpPr/>
            <p:nvPr/>
          </p:nvSpPr>
          <p:spPr>
            <a:xfrm>
              <a:off x="5327589" y="3233731"/>
              <a:ext cx="237440" cy="978278"/>
            </a:xfrm>
            <a:prstGeom prst="rect">
              <a:avLst/>
            </a:prstGeom>
            <a:solidFill>
              <a:srgbClr val="80BD41">
                <a:alpha val="100000"/>
              </a:srgbClr>
            </a:solidFill>
          </p:spPr>
          <p:txBody>
            <a:bodyPr/>
            <a:lstStyle/>
            <a:p>
              <a:endParaRPr/>
            </a:p>
          </p:txBody>
        </p:sp>
        <p:sp>
          <p:nvSpPr>
            <p:cNvPr id="56" name="rc56"/>
            <p:cNvSpPr/>
            <p:nvPr/>
          </p:nvSpPr>
          <p:spPr>
            <a:xfrm>
              <a:off x="5327589" y="3140099"/>
              <a:ext cx="237440" cy="93631"/>
            </a:xfrm>
            <a:prstGeom prst="rect">
              <a:avLst/>
            </a:prstGeom>
            <a:solidFill>
              <a:srgbClr val="E2231A">
                <a:alpha val="100000"/>
              </a:srgbClr>
            </a:solidFill>
          </p:spPr>
          <p:txBody>
            <a:bodyPr/>
            <a:lstStyle/>
            <a:p>
              <a:endParaRPr/>
            </a:p>
          </p:txBody>
        </p:sp>
        <p:sp>
          <p:nvSpPr>
            <p:cNvPr id="57" name="rc57"/>
            <p:cNvSpPr/>
            <p:nvPr/>
          </p:nvSpPr>
          <p:spPr>
            <a:xfrm>
              <a:off x="5591412" y="3256983"/>
              <a:ext cx="237440" cy="955025"/>
            </a:xfrm>
            <a:prstGeom prst="rect">
              <a:avLst/>
            </a:prstGeom>
            <a:solidFill>
              <a:srgbClr val="80BD41">
                <a:alpha val="100000"/>
              </a:srgbClr>
            </a:solidFill>
          </p:spPr>
          <p:txBody>
            <a:bodyPr/>
            <a:lstStyle/>
            <a:p>
              <a:endParaRPr/>
            </a:p>
          </p:txBody>
        </p:sp>
        <p:sp>
          <p:nvSpPr>
            <p:cNvPr id="58" name="rc58"/>
            <p:cNvSpPr/>
            <p:nvPr/>
          </p:nvSpPr>
          <p:spPr>
            <a:xfrm>
              <a:off x="5591412" y="3143551"/>
              <a:ext cx="237440" cy="113432"/>
            </a:xfrm>
            <a:prstGeom prst="rect">
              <a:avLst/>
            </a:prstGeom>
            <a:solidFill>
              <a:srgbClr val="E2231A">
                <a:alpha val="100000"/>
              </a:srgbClr>
            </a:solidFill>
          </p:spPr>
          <p:txBody>
            <a:bodyPr/>
            <a:lstStyle/>
            <a:p>
              <a:endParaRPr/>
            </a:p>
          </p:txBody>
        </p:sp>
        <p:sp>
          <p:nvSpPr>
            <p:cNvPr id="59" name="rc59"/>
            <p:cNvSpPr/>
            <p:nvPr/>
          </p:nvSpPr>
          <p:spPr>
            <a:xfrm>
              <a:off x="5855236" y="3240316"/>
              <a:ext cx="237440" cy="971693"/>
            </a:xfrm>
            <a:prstGeom prst="rect">
              <a:avLst/>
            </a:prstGeom>
            <a:solidFill>
              <a:srgbClr val="80BD41">
                <a:alpha val="100000"/>
              </a:srgbClr>
            </a:solidFill>
          </p:spPr>
          <p:txBody>
            <a:bodyPr/>
            <a:lstStyle/>
            <a:p>
              <a:endParaRPr/>
            </a:p>
          </p:txBody>
        </p:sp>
        <p:sp>
          <p:nvSpPr>
            <p:cNvPr id="60" name="rc60"/>
            <p:cNvSpPr/>
            <p:nvPr/>
          </p:nvSpPr>
          <p:spPr>
            <a:xfrm>
              <a:off x="5855236" y="3166068"/>
              <a:ext cx="237440" cy="74247"/>
            </a:xfrm>
            <a:prstGeom prst="rect">
              <a:avLst/>
            </a:prstGeom>
            <a:solidFill>
              <a:srgbClr val="E2231A">
                <a:alpha val="100000"/>
              </a:srgbClr>
            </a:solidFill>
          </p:spPr>
          <p:txBody>
            <a:bodyPr/>
            <a:lstStyle/>
            <a:p>
              <a:endParaRPr/>
            </a:p>
          </p:txBody>
        </p:sp>
        <p:sp>
          <p:nvSpPr>
            <p:cNvPr id="61" name="rc61"/>
            <p:cNvSpPr/>
            <p:nvPr/>
          </p:nvSpPr>
          <p:spPr>
            <a:xfrm>
              <a:off x="6119059" y="3250358"/>
              <a:ext cx="237440" cy="961651"/>
            </a:xfrm>
            <a:prstGeom prst="rect">
              <a:avLst/>
            </a:prstGeom>
            <a:solidFill>
              <a:srgbClr val="80BD41">
                <a:alpha val="100000"/>
              </a:srgbClr>
            </a:solidFill>
          </p:spPr>
          <p:txBody>
            <a:bodyPr/>
            <a:lstStyle/>
            <a:p>
              <a:endParaRPr/>
            </a:p>
          </p:txBody>
        </p:sp>
        <p:sp>
          <p:nvSpPr>
            <p:cNvPr id="62" name="rc62"/>
            <p:cNvSpPr/>
            <p:nvPr/>
          </p:nvSpPr>
          <p:spPr>
            <a:xfrm>
              <a:off x="6119059" y="3171478"/>
              <a:ext cx="237440" cy="78879"/>
            </a:xfrm>
            <a:prstGeom prst="rect">
              <a:avLst/>
            </a:prstGeom>
            <a:solidFill>
              <a:srgbClr val="E2231A">
                <a:alpha val="100000"/>
              </a:srgbClr>
            </a:solidFill>
          </p:spPr>
          <p:txBody>
            <a:bodyPr/>
            <a:lstStyle/>
            <a:p>
              <a:endParaRPr/>
            </a:p>
          </p:txBody>
        </p:sp>
        <p:sp>
          <p:nvSpPr>
            <p:cNvPr id="63" name="rc63"/>
            <p:cNvSpPr/>
            <p:nvPr/>
          </p:nvSpPr>
          <p:spPr>
            <a:xfrm>
              <a:off x="6382882" y="3263139"/>
              <a:ext cx="237440" cy="948869"/>
            </a:xfrm>
            <a:prstGeom prst="rect">
              <a:avLst/>
            </a:prstGeom>
            <a:solidFill>
              <a:srgbClr val="80BD41">
                <a:alpha val="100000"/>
              </a:srgbClr>
            </a:solidFill>
          </p:spPr>
          <p:txBody>
            <a:bodyPr/>
            <a:lstStyle/>
            <a:p>
              <a:endParaRPr/>
            </a:p>
          </p:txBody>
        </p:sp>
        <p:sp>
          <p:nvSpPr>
            <p:cNvPr id="64" name="rc64"/>
            <p:cNvSpPr/>
            <p:nvPr/>
          </p:nvSpPr>
          <p:spPr>
            <a:xfrm>
              <a:off x="6382882" y="3189885"/>
              <a:ext cx="237440" cy="73254"/>
            </a:xfrm>
            <a:prstGeom prst="rect">
              <a:avLst/>
            </a:prstGeom>
            <a:solidFill>
              <a:srgbClr val="E2231A">
                <a:alpha val="100000"/>
              </a:srgbClr>
            </a:solidFill>
          </p:spPr>
          <p:txBody>
            <a:bodyPr/>
            <a:lstStyle/>
            <a:p>
              <a:endParaRPr/>
            </a:p>
          </p:txBody>
        </p:sp>
        <p:sp>
          <p:nvSpPr>
            <p:cNvPr id="65" name="rc65"/>
            <p:cNvSpPr/>
            <p:nvPr/>
          </p:nvSpPr>
          <p:spPr>
            <a:xfrm>
              <a:off x="6646705" y="3316205"/>
              <a:ext cx="237440" cy="895804"/>
            </a:xfrm>
            <a:prstGeom prst="rect">
              <a:avLst/>
            </a:prstGeom>
            <a:solidFill>
              <a:srgbClr val="80BD41">
                <a:alpha val="100000"/>
              </a:srgbClr>
            </a:solidFill>
          </p:spPr>
          <p:txBody>
            <a:bodyPr/>
            <a:lstStyle/>
            <a:p>
              <a:endParaRPr/>
            </a:p>
          </p:txBody>
        </p:sp>
        <p:sp>
          <p:nvSpPr>
            <p:cNvPr id="66" name="rc66"/>
            <p:cNvSpPr/>
            <p:nvPr/>
          </p:nvSpPr>
          <p:spPr>
            <a:xfrm>
              <a:off x="6646705" y="3208205"/>
              <a:ext cx="237440" cy="107999"/>
            </a:xfrm>
            <a:prstGeom prst="rect">
              <a:avLst/>
            </a:prstGeom>
            <a:solidFill>
              <a:srgbClr val="E2231A">
                <a:alpha val="100000"/>
              </a:srgbClr>
            </a:solidFill>
          </p:spPr>
          <p:txBody>
            <a:bodyPr/>
            <a:lstStyle/>
            <a:p>
              <a:endParaRPr/>
            </a:p>
          </p:txBody>
        </p:sp>
        <p:sp>
          <p:nvSpPr>
            <p:cNvPr id="67" name="rc67"/>
            <p:cNvSpPr/>
            <p:nvPr/>
          </p:nvSpPr>
          <p:spPr>
            <a:xfrm>
              <a:off x="6910529" y="3320149"/>
              <a:ext cx="237440" cy="891860"/>
            </a:xfrm>
            <a:prstGeom prst="rect">
              <a:avLst/>
            </a:prstGeom>
            <a:solidFill>
              <a:srgbClr val="80BD41">
                <a:alpha val="100000"/>
              </a:srgbClr>
            </a:solidFill>
          </p:spPr>
          <p:txBody>
            <a:bodyPr/>
            <a:lstStyle/>
            <a:p>
              <a:endParaRPr/>
            </a:p>
          </p:txBody>
        </p:sp>
        <p:sp>
          <p:nvSpPr>
            <p:cNvPr id="68" name="rc68"/>
            <p:cNvSpPr/>
            <p:nvPr/>
          </p:nvSpPr>
          <p:spPr>
            <a:xfrm>
              <a:off x="6910529" y="3217782"/>
              <a:ext cx="237440" cy="102367"/>
            </a:xfrm>
            <a:prstGeom prst="rect">
              <a:avLst/>
            </a:prstGeom>
            <a:solidFill>
              <a:srgbClr val="E2231A">
                <a:alpha val="100000"/>
              </a:srgbClr>
            </a:solidFill>
          </p:spPr>
          <p:txBody>
            <a:bodyPr/>
            <a:lstStyle/>
            <a:p>
              <a:endParaRPr/>
            </a:p>
          </p:txBody>
        </p:sp>
        <p:sp>
          <p:nvSpPr>
            <p:cNvPr id="69" name="rc69"/>
            <p:cNvSpPr/>
            <p:nvPr/>
          </p:nvSpPr>
          <p:spPr>
            <a:xfrm>
              <a:off x="7174352" y="3370965"/>
              <a:ext cx="237440" cy="841044"/>
            </a:xfrm>
            <a:prstGeom prst="rect">
              <a:avLst/>
            </a:prstGeom>
            <a:solidFill>
              <a:srgbClr val="80BD41">
                <a:alpha val="100000"/>
              </a:srgbClr>
            </a:solidFill>
          </p:spPr>
          <p:txBody>
            <a:bodyPr/>
            <a:lstStyle/>
            <a:p>
              <a:endParaRPr/>
            </a:p>
          </p:txBody>
        </p:sp>
        <p:sp>
          <p:nvSpPr>
            <p:cNvPr id="70" name="rc70"/>
            <p:cNvSpPr/>
            <p:nvPr/>
          </p:nvSpPr>
          <p:spPr>
            <a:xfrm>
              <a:off x="7174352" y="3265470"/>
              <a:ext cx="237440" cy="105494"/>
            </a:xfrm>
            <a:prstGeom prst="rect">
              <a:avLst/>
            </a:prstGeom>
            <a:solidFill>
              <a:srgbClr val="E2231A">
                <a:alpha val="100000"/>
              </a:srgbClr>
            </a:solidFill>
          </p:spPr>
          <p:txBody>
            <a:bodyPr/>
            <a:lstStyle/>
            <a:p>
              <a:endParaRPr/>
            </a:p>
          </p:txBody>
        </p:sp>
        <p:sp>
          <p:nvSpPr>
            <p:cNvPr id="71" name="rc71"/>
            <p:cNvSpPr/>
            <p:nvPr/>
          </p:nvSpPr>
          <p:spPr>
            <a:xfrm>
              <a:off x="7438175" y="3371096"/>
              <a:ext cx="237440" cy="840913"/>
            </a:xfrm>
            <a:prstGeom prst="rect">
              <a:avLst/>
            </a:prstGeom>
            <a:solidFill>
              <a:srgbClr val="80BD41">
                <a:alpha val="100000"/>
              </a:srgbClr>
            </a:solidFill>
          </p:spPr>
          <p:txBody>
            <a:bodyPr/>
            <a:lstStyle/>
            <a:p>
              <a:endParaRPr/>
            </a:p>
          </p:txBody>
        </p:sp>
        <p:sp>
          <p:nvSpPr>
            <p:cNvPr id="72" name="rc72"/>
            <p:cNvSpPr/>
            <p:nvPr/>
          </p:nvSpPr>
          <p:spPr>
            <a:xfrm>
              <a:off x="7438175" y="3276258"/>
              <a:ext cx="237440" cy="94837"/>
            </a:xfrm>
            <a:prstGeom prst="rect">
              <a:avLst/>
            </a:prstGeom>
            <a:solidFill>
              <a:srgbClr val="E2231A">
                <a:alpha val="100000"/>
              </a:srgbClr>
            </a:solidFill>
          </p:spPr>
          <p:txBody>
            <a:bodyPr/>
            <a:lstStyle/>
            <a:p>
              <a:endParaRPr/>
            </a:p>
          </p:txBody>
        </p:sp>
        <p:sp>
          <p:nvSpPr>
            <p:cNvPr id="73" name="rc73"/>
            <p:cNvSpPr/>
            <p:nvPr/>
          </p:nvSpPr>
          <p:spPr>
            <a:xfrm>
              <a:off x="7701998" y="3398100"/>
              <a:ext cx="237440" cy="813909"/>
            </a:xfrm>
            <a:prstGeom prst="rect">
              <a:avLst/>
            </a:prstGeom>
            <a:solidFill>
              <a:srgbClr val="80BD41">
                <a:alpha val="100000"/>
              </a:srgbClr>
            </a:solidFill>
          </p:spPr>
          <p:txBody>
            <a:bodyPr/>
            <a:lstStyle/>
            <a:p>
              <a:endParaRPr/>
            </a:p>
          </p:txBody>
        </p:sp>
        <p:sp>
          <p:nvSpPr>
            <p:cNvPr id="74" name="rc74"/>
            <p:cNvSpPr/>
            <p:nvPr/>
          </p:nvSpPr>
          <p:spPr>
            <a:xfrm>
              <a:off x="7701998" y="3289662"/>
              <a:ext cx="237440" cy="108437"/>
            </a:xfrm>
            <a:prstGeom prst="rect">
              <a:avLst/>
            </a:prstGeom>
            <a:solidFill>
              <a:srgbClr val="E2231A">
                <a:alpha val="100000"/>
              </a:srgbClr>
            </a:solidFill>
          </p:spPr>
          <p:txBody>
            <a:bodyPr/>
            <a:lstStyle/>
            <a:p>
              <a:endParaRPr/>
            </a:p>
          </p:txBody>
        </p:sp>
        <p:sp>
          <p:nvSpPr>
            <p:cNvPr id="75" name="rc75"/>
            <p:cNvSpPr/>
            <p:nvPr/>
          </p:nvSpPr>
          <p:spPr>
            <a:xfrm>
              <a:off x="7965821" y="3411665"/>
              <a:ext cx="237440" cy="800344"/>
            </a:xfrm>
            <a:prstGeom prst="rect">
              <a:avLst/>
            </a:prstGeom>
            <a:solidFill>
              <a:srgbClr val="80BD41">
                <a:alpha val="100000"/>
              </a:srgbClr>
            </a:solidFill>
          </p:spPr>
          <p:txBody>
            <a:bodyPr/>
            <a:lstStyle/>
            <a:p>
              <a:endParaRPr/>
            </a:p>
          </p:txBody>
        </p:sp>
        <p:sp>
          <p:nvSpPr>
            <p:cNvPr id="76" name="rc76"/>
            <p:cNvSpPr/>
            <p:nvPr/>
          </p:nvSpPr>
          <p:spPr>
            <a:xfrm>
              <a:off x="7965821" y="3299341"/>
              <a:ext cx="237440" cy="112324"/>
            </a:xfrm>
            <a:prstGeom prst="rect">
              <a:avLst/>
            </a:prstGeom>
            <a:solidFill>
              <a:srgbClr val="E2231A">
                <a:alpha val="100000"/>
              </a:srgbClr>
            </a:solidFill>
          </p:spPr>
          <p:txBody>
            <a:bodyPr/>
            <a:lstStyle/>
            <a:p>
              <a:endParaRPr/>
            </a:p>
          </p:txBody>
        </p:sp>
        <p:sp>
          <p:nvSpPr>
            <p:cNvPr id="77" name="pl77"/>
            <p:cNvSpPr/>
            <p:nvPr/>
          </p:nvSpPr>
          <p:spPr>
            <a:xfrm>
              <a:off x="1488961" y="2149674"/>
              <a:ext cx="6595580" cy="171861"/>
            </a:xfrm>
            <a:custGeom>
              <a:avLst/>
              <a:gdLst/>
              <a:ahLst/>
              <a:cxnLst/>
              <a:rect l="0" t="0" r="0" b="0"/>
              <a:pathLst>
                <a:path w="6595580" h="171861">
                  <a:moveTo>
                    <a:pt x="0" y="85930"/>
                  </a:moveTo>
                  <a:lnTo>
                    <a:pt x="263823" y="64447"/>
                  </a:lnTo>
                  <a:lnTo>
                    <a:pt x="527646" y="128895"/>
                  </a:lnTo>
                  <a:lnTo>
                    <a:pt x="791469" y="171861"/>
                  </a:lnTo>
                  <a:lnTo>
                    <a:pt x="1055292" y="128895"/>
                  </a:lnTo>
                  <a:lnTo>
                    <a:pt x="1319116" y="42965"/>
                  </a:lnTo>
                  <a:lnTo>
                    <a:pt x="1582939" y="21482"/>
                  </a:lnTo>
                  <a:lnTo>
                    <a:pt x="1846762" y="0"/>
                  </a:lnTo>
                  <a:lnTo>
                    <a:pt x="2110585" y="0"/>
                  </a:lnTo>
                  <a:lnTo>
                    <a:pt x="2374408" y="64447"/>
                  </a:lnTo>
                  <a:lnTo>
                    <a:pt x="2638232" y="85930"/>
                  </a:lnTo>
                  <a:lnTo>
                    <a:pt x="2902055" y="64447"/>
                  </a:lnTo>
                  <a:lnTo>
                    <a:pt x="3165878" y="42965"/>
                  </a:lnTo>
                  <a:lnTo>
                    <a:pt x="3429701" y="42965"/>
                  </a:lnTo>
                  <a:lnTo>
                    <a:pt x="3693525" y="107413"/>
                  </a:lnTo>
                  <a:lnTo>
                    <a:pt x="3957348" y="107413"/>
                  </a:lnTo>
                  <a:lnTo>
                    <a:pt x="4221171" y="150378"/>
                  </a:lnTo>
                  <a:lnTo>
                    <a:pt x="4484994" y="64447"/>
                  </a:lnTo>
                  <a:lnTo>
                    <a:pt x="4748817" y="85930"/>
                  </a:lnTo>
                  <a:lnTo>
                    <a:pt x="5012641" y="64447"/>
                  </a:lnTo>
                  <a:lnTo>
                    <a:pt x="5276464" y="150378"/>
                  </a:lnTo>
                  <a:lnTo>
                    <a:pt x="5540287" y="128895"/>
                  </a:lnTo>
                  <a:lnTo>
                    <a:pt x="5804110" y="150378"/>
                  </a:lnTo>
                  <a:lnTo>
                    <a:pt x="6067934" y="128895"/>
                  </a:lnTo>
                  <a:lnTo>
                    <a:pt x="6331757" y="171861"/>
                  </a:lnTo>
                  <a:lnTo>
                    <a:pt x="6595580" y="171861"/>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418623"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9" name="tx79"/>
            <p:cNvSpPr/>
            <p:nvPr/>
          </p:nvSpPr>
          <p:spPr>
            <a:xfrm>
              <a:off x="2737740"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0" name="tx80"/>
            <p:cNvSpPr/>
            <p:nvPr/>
          </p:nvSpPr>
          <p:spPr>
            <a:xfrm>
              <a:off x="4056856"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1" name="tx81"/>
            <p:cNvSpPr/>
            <p:nvPr/>
          </p:nvSpPr>
          <p:spPr>
            <a:xfrm>
              <a:off x="5375972"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2" name="tx82"/>
            <p:cNvSpPr/>
            <p:nvPr/>
          </p:nvSpPr>
          <p:spPr>
            <a:xfrm>
              <a:off x="6431265"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3" name="tx83"/>
            <p:cNvSpPr/>
            <p:nvPr/>
          </p:nvSpPr>
          <p:spPr>
            <a:xfrm>
              <a:off x="6695088"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4" name="tx84"/>
            <p:cNvSpPr/>
            <p:nvPr/>
          </p:nvSpPr>
          <p:spPr>
            <a:xfrm>
              <a:off x="6958911"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5" name="tx85"/>
            <p:cNvSpPr/>
            <p:nvPr/>
          </p:nvSpPr>
          <p:spPr>
            <a:xfrm>
              <a:off x="7222734"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6" name="tx86"/>
            <p:cNvSpPr/>
            <p:nvPr/>
          </p:nvSpPr>
          <p:spPr>
            <a:xfrm>
              <a:off x="7486558" y="209559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7" name="tx87"/>
            <p:cNvSpPr/>
            <p:nvPr/>
          </p:nvSpPr>
          <p:spPr>
            <a:xfrm>
              <a:off x="7750381"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8" name="tx88"/>
            <p:cNvSpPr/>
            <p:nvPr/>
          </p:nvSpPr>
          <p:spPr>
            <a:xfrm>
              <a:off x="8014204"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9" name="tx89"/>
            <p:cNvSpPr/>
            <p:nvPr/>
          </p:nvSpPr>
          <p:spPr>
            <a:xfrm>
              <a:off x="1413613" y="375254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90" name="tx90"/>
            <p:cNvSpPr/>
            <p:nvPr/>
          </p:nvSpPr>
          <p:spPr>
            <a:xfrm>
              <a:off x="1413613" y="329505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2732729" y="373403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2732729" y="32662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4097049" y="370477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4" name="tx94"/>
            <p:cNvSpPr/>
            <p:nvPr/>
          </p:nvSpPr>
          <p:spPr>
            <a:xfrm>
              <a:off x="4051845" y="31932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5370961" y="368375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96" name="tx96"/>
            <p:cNvSpPr/>
            <p:nvPr/>
          </p:nvSpPr>
          <p:spPr>
            <a:xfrm>
              <a:off x="5370961" y="314647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6471458" y="369877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6426254" y="318601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9" name="tx99"/>
            <p:cNvSpPr/>
            <p:nvPr/>
          </p:nvSpPr>
          <p:spPr>
            <a:xfrm>
              <a:off x="6690077" y="37236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690077" y="32217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6953900" y="37255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2" name="tx102"/>
            <p:cNvSpPr/>
            <p:nvPr/>
          </p:nvSpPr>
          <p:spPr>
            <a:xfrm>
              <a:off x="6953900" y="32285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3" name="tx103"/>
            <p:cNvSpPr/>
            <p:nvPr/>
          </p:nvSpPr>
          <p:spPr>
            <a:xfrm>
              <a:off x="7217723" y="375099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4" name="tx104"/>
            <p:cNvSpPr/>
            <p:nvPr/>
          </p:nvSpPr>
          <p:spPr>
            <a:xfrm>
              <a:off x="7217723" y="32777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5" name="tx105"/>
            <p:cNvSpPr/>
            <p:nvPr/>
          </p:nvSpPr>
          <p:spPr>
            <a:xfrm>
              <a:off x="7481547" y="375105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7481547" y="32832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7745370" y="376456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08" name="tx108"/>
            <p:cNvSpPr/>
            <p:nvPr/>
          </p:nvSpPr>
          <p:spPr>
            <a:xfrm>
              <a:off x="7745370" y="33034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8009193" y="377134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0" name="tx110"/>
            <p:cNvSpPr/>
            <p:nvPr/>
          </p:nvSpPr>
          <p:spPr>
            <a:xfrm>
              <a:off x="8009193" y="33150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1" name="tx111"/>
            <p:cNvSpPr/>
            <p:nvPr/>
          </p:nvSpPr>
          <p:spPr>
            <a:xfrm>
              <a:off x="1413613" y="314013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2" name="tx112"/>
            <p:cNvSpPr/>
            <p:nvPr/>
          </p:nvSpPr>
          <p:spPr>
            <a:xfrm>
              <a:off x="2777933" y="312132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4051845" y="303535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4" name="tx114"/>
            <p:cNvSpPr/>
            <p:nvPr/>
          </p:nvSpPr>
          <p:spPr>
            <a:xfrm>
              <a:off x="5370961" y="2983579"/>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115" name="tx115"/>
            <p:cNvSpPr/>
            <p:nvPr/>
          </p:nvSpPr>
          <p:spPr>
            <a:xfrm>
              <a:off x="6426254" y="303299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6" name="tx116"/>
            <p:cNvSpPr/>
            <p:nvPr/>
          </p:nvSpPr>
          <p:spPr>
            <a:xfrm>
              <a:off x="6690077" y="30513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7" name="tx117"/>
            <p:cNvSpPr/>
            <p:nvPr/>
          </p:nvSpPr>
          <p:spPr>
            <a:xfrm>
              <a:off x="6953900" y="306226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18" name="tx118"/>
            <p:cNvSpPr/>
            <p:nvPr/>
          </p:nvSpPr>
          <p:spPr>
            <a:xfrm>
              <a:off x="7262927" y="311027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9" name="tx119"/>
            <p:cNvSpPr/>
            <p:nvPr/>
          </p:nvSpPr>
          <p:spPr>
            <a:xfrm>
              <a:off x="7526751" y="312106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7745370" y="31327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1" name="tx121"/>
            <p:cNvSpPr/>
            <p:nvPr/>
          </p:nvSpPr>
          <p:spPr>
            <a:xfrm>
              <a:off x="8009193" y="314245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2" name="tx122"/>
            <p:cNvSpPr/>
            <p:nvPr/>
          </p:nvSpPr>
          <p:spPr>
            <a:xfrm>
              <a:off x="655386" y="4159895"/>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3" name="tx123"/>
            <p:cNvSpPr/>
            <p:nvPr/>
          </p:nvSpPr>
          <p:spPr>
            <a:xfrm>
              <a:off x="655386" y="357078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655386" y="298168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5" name="tx125"/>
            <p:cNvSpPr/>
            <p:nvPr/>
          </p:nvSpPr>
          <p:spPr>
            <a:xfrm>
              <a:off x="655386" y="2392983"/>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6" name="tx126"/>
            <p:cNvSpPr/>
            <p:nvPr/>
          </p:nvSpPr>
          <p:spPr>
            <a:xfrm>
              <a:off x="577692" y="1803467"/>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27" name="tx127"/>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3251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163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7074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8986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4515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60898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728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3662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40041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6427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809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4" name="tx144"/>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5" name="pl145"/>
            <p:cNvSpPr/>
            <p:nvPr/>
          </p:nvSpPr>
          <p:spPr>
            <a:xfrm>
              <a:off x="2931511"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98610"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87604" y="5080163"/>
              <a:ext cx="201456" cy="201456"/>
            </a:xfrm>
            <a:prstGeom prst="rect">
              <a:avLst/>
            </a:prstGeom>
            <a:solidFill>
              <a:srgbClr val="E2231A">
                <a:alpha val="100000"/>
              </a:srgbClr>
            </a:solidFill>
          </p:spPr>
          <p:txBody>
            <a:bodyPr/>
            <a:lstStyle/>
            <a:p>
              <a:endParaRPr/>
            </a:p>
          </p:txBody>
        </p:sp>
        <p:sp>
          <p:nvSpPr>
            <p:cNvPr id="148" name="rc148"/>
            <p:cNvSpPr/>
            <p:nvPr/>
          </p:nvSpPr>
          <p:spPr>
            <a:xfrm>
              <a:off x="5692692" y="5080163"/>
              <a:ext cx="201456" cy="201456"/>
            </a:xfrm>
            <a:prstGeom prst="rect">
              <a:avLst/>
            </a:prstGeom>
            <a:solidFill>
              <a:srgbClr val="80BD41">
                <a:alpha val="100000"/>
              </a:srgbClr>
            </a:solidFill>
          </p:spPr>
          <p:txBody>
            <a:bodyPr/>
            <a:lstStyle/>
            <a:p>
              <a:endParaRPr/>
            </a:p>
          </p:txBody>
        </p:sp>
        <p:sp>
          <p:nvSpPr>
            <p:cNvPr id="149" name="tx149"/>
            <p:cNvSpPr/>
            <p:nvPr/>
          </p:nvSpPr>
          <p:spPr>
            <a:xfrm>
              <a:off x="4767649"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72737"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102859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1028590" y="1592892"/>
              <a:ext cx="1360601"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ECAR, 2000-2025</a:t>
              </a:r>
            </a:p>
          </p:txBody>
        </p:sp>
        <p:sp>
          <p:nvSpPr>
            <p:cNvPr id="153" name="pl153"/>
            <p:cNvSpPr/>
            <p:nvPr/>
          </p:nvSpPr>
          <p:spPr>
            <a:xfrm>
              <a:off x="212038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62066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095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2123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2152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1028590" y="5902589"/>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028590" y="5747511"/>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028590" y="5592433"/>
              <a:ext cx="7516323" cy="0"/>
            </a:xfrm>
            <a:custGeom>
              <a:avLst/>
              <a:gdLst/>
              <a:ahLst/>
              <a:cxnLst/>
              <a:rect l="0" t="0" r="0" b="0"/>
              <a:pathLst>
                <a:path w="7516323">
                  <a:moveTo>
                    <a:pt x="0" y="0"/>
                  </a:moveTo>
                  <a:lnTo>
                    <a:pt x="7516323" y="0"/>
                  </a:lnTo>
                  <a:lnTo>
                    <a:pt x="751632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37024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7052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7081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7109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371380"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370241" y="5840557"/>
              <a:ext cx="6041242" cy="124062"/>
            </a:xfrm>
            <a:prstGeom prst="rect">
              <a:avLst/>
            </a:prstGeom>
            <a:solidFill>
              <a:srgbClr val="80BD41">
                <a:alpha val="100000"/>
              </a:srgbClr>
            </a:solidFill>
          </p:spPr>
          <p:txBody>
            <a:bodyPr/>
            <a:lstStyle/>
            <a:p>
              <a:endParaRPr/>
            </a:p>
          </p:txBody>
        </p:sp>
        <p:sp>
          <p:nvSpPr>
            <p:cNvPr id="167" name="rc167"/>
            <p:cNvSpPr/>
            <p:nvPr/>
          </p:nvSpPr>
          <p:spPr>
            <a:xfrm>
              <a:off x="7411484" y="5840557"/>
              <a:ext cx="466396" cy="124062"/>
            </a:xfrm>
            <a:prstGeom prst="rect">
              <a:avLst/>
            </a:prstGeom>
            <a:solidFill>
              <a:srgbClr val="E2231A">
                <a:alpha val="100000"/>
              </a:srgbClr>
            </a:solidFill>
          </p:spPr>
          <p:txBody>
            <a:bodyPr/>
            <a:lstStyle/>
            <a:p>
              <a:endParaRPr/>
            </a:p>
          </p:txBody>
        </p:sp>
        <p:sp>
          <p:nvSpPr>
            <p:cNvPr id="168" name="rc168"/>
            <p:cNvSpPr/>
            <p:nvPr/>
          </p:nvSpPr>
          <p:spPr>
            <a:xfrm>
              <a:off x="1370241" y="5685479"/>
              <a:ext cx="5181980" cy="124062"/>
            </a:xfrm>
            <a:prstGeom prst="rect">
              <a:avLst/>
            </a:prstGeom>
            <a:solidFill>
              <a:srgbClr val="80BD41">
                <a:alpha val="100000"/>
              </a:srgbClr>
            </a:solidFill>
          </p:spPr>
          <p:txBody>
            <a:bodyPr/>
            <a:lstStyle/>
            <a:p>
              <a:endParaRPr/>
            </a:p>
          </p:txBody>
        </p:sp>
        <p:sp>
          <p:nvSpPr>
            <p:cNvPr id="169" name="rc169"/>
            <p:cNvSpPr/>
            <p:nvPr/>
          </p:nvSpPr>
          <p:spPr>
            <a:xfrm>
              <a:off x="6552221" y="5685479"/>
              <a:ext cx="690399" cy="124062"/>
            </a:xfrm>
            <a:prstGeom prst="rect">
              <a:avLst/>
            </a:prstGeom>
            <a:solidFill>
              <a:srgbClr val="E2231A">
                <a:alpha val="100000"/>
              </a:srgbClr>
            </a:solidFill>
          </p:spPr>
          <p:txBody>
            <a:bodyPr/>
            <a:lstStyle/>
            <a:p>
              <a:endParaRPr/>
            </a:p>
          </p:txBody>
        </p:sp>
        <p:sp>
          <p:nvSpPr>
            <p:cNvPr id="170" name="rc170"/>
            <p:cNvSpPr/>
            <p:nvPr/>
          </p:nvSpPr>
          <p:spPr>
            <a:xfrm>
              <a:off x="1370241" y="5530401"/>
              <a:ext cx="5095613" cy="124062"/>
            </a:xfrm>
            <a:prstGeom prst="rect">
              <a:avLst/>
            </a:prstGeom>
            <a:solidFill>
              <a:srgbClr val="80BD41">
                <a:alpha val="100000"/>
              </a:srgbClr>
            </a:solidFill>
          </p:spPr>
          <p:txBody>
            <a:bodyPr/>
            <a:lstStyle/>
            <a:p>
              <a:endParaRPr/>
            </a:p>
          </p:txBody>
        </p:sp>
        <p:sp>
          <p:nvSpPr>
            <p:cNvPr id="171" name="rc171"/>
            <p:cNvSpPr/>
            <p:nvPr/>
          </p:nvSpPr>
          <p:spPr>
            <a:xfrm>
              <a:off x="6465854" y="5530401"/>
              <a:ext cx="715142" cy="124062"/>
            </a:xfrm>
            <a:prstGeom prst="rect">
              <a:avLst/>
            </a:prstGeom>
            <a:solidFill>
              <a:srgbClr val="E2231A">
                <a:alpha val="100000"/>
              </a:srgbClr>
            </a:solidFill>
          </p:spPr>
          <p:txBody>
            <a:bodyPr/>
            <a:lstStyle/>
            <a:p>
              <a:endParaRPr/>
            </a:p>
          </p:txBody>
        </p:sp>
        <p:sp>
          <p:nvSpPr>
            <p:cNvPr id="172" name="tx172"/>
            <p:cNvSpPr/>
            <p:nvPr/>
          </p:nvSpPr>
          <p:spPr>
            <a:xfrm>
              <a:off x="4355693" y="5857323"/>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73" name="tx173"/>
            <p:cNvSpPr/>
            <p:nvPr/>
          </p:nvSpPr>
          <p:spPr>
            <a:xfrm>
              <a:off x="7556775"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0.3</a:t>
              </a:r>
            </a:p>
          </p:txBody>
        </p:sp>
        <p:sp>
          <p:nvSpPr>
            <p:cNvPr id="174" name="tx174"/>
            <p:cNvSpPr/>
            <p:nvPr/>
          </p:nvSpPr>
          <p:spPr>
            <a:xfrm>
              <a:off x="3873324"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3.5</a:t>
              </a:r>
            </a:p>
          </p:txBody>
        </p:sp>
        <p:sp>
          <p:nvSpPr>
            <p:cNvPr id="175" name="tx175"/>
            <p:cNvSpPr/>
            <p:nvPr/>
          </p:nvSpPr>
          <p:spPr>
            <a:xfrm>
              <a:off x="680951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0.5</a:t>
              </a:r>
            </a:p>
          </p:txBody>
        </p:sp>
        <p:sp>
          <p:nvSpPr>
            <p:cNvPr id="176" name="tx176"/>
            <p:cNvSpPr/>
            <p:nvPr/>
          </p:nvSpPr>
          <p:spPr>
            <a:xfrm>
              <a:off x="3830141"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3.4</a:t>
              </a:r>
            </a:p>
          </p:txBody>
        </p:sp>
        <p:sp>
          <p:nvSpPr>
            <p:cNvPr id="177" name="tx177"/>
            <p:cNvSpPr/>
            <p:nvPr/>
          </p:nvSpPr>
          <p:spPr>
            <a:xfrm>
              <a:off x="6735519"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0.5</a:t>
              </a:r>
            </a:p>
          </p:txBody>
        </p:sp>
        <p:sp>
          <p:nvSpPr>
            <p:cNvPr id="178" name="tx178"/>
            <p:cNvSpPr/>
            <p:nvPr/>
          </p:nvSpPr>
          <p:spPr>
            <a:xfrm>
              <a:off x="8115355"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4.3</a:t>
              </a:r>
            </a:p>
          </p:txBody>
        </p:sp>
        <p:sp>
          <p:nvSpPr>
            <p:cNvPr id="179" name="tx179"/>
            <p:cNvSpPr/>
            <p:nvPr/>
          </p:nvSpPr>
          <p:spPr>
            <a:xfrm>
              <a:off x="7448333"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0" name="tx180"/>
            <p:cNvSpPr/>
            <p:nvPr/>
          </p:nvSpPr>
          <p:spPr>
            <a:xfrm>
              <a:off x="7383627" y="5545191"/>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3.9</a:t>
              </a:r>
            </a:p>
          </p:txBody>
        </p:sp>
        <p:sp>
          <p:nvSpPr>
            <p:cNvPr id="181" name="tx181"/>
            <p:cNvSpPr/>
            <p:nvPr/>
          </p:nvSpPr>
          <p:spPr>
            <a:xfrm>
              <a:off x="65518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5518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65518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53802"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54086"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54371"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54656"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254940"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897835"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90" name="tx190"/>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(88%) was lower than in 2019 (93%).
The number of children vaccinated with MCV1 decreased 16% from 4 million in 2019 to 3.4 million in 2025.
The number of surviving infants decreased approximately 11% from 4.3 million in 2019 to 3.9 million in 2025.
In 2025, 630,000 fewer children were vaccinated than in 2019.
In 2025, there were 465,000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88%: 3.4 million children received the measles vaccine, but 477,000 remain unvaccinated against the highly contagious disease.</a:t>
            </a:r>
          </a:p>
        </p:txBody>
      </p:sp>
      <p:grpSp>
        <p:nvGrpSpPr>
          <p:cNvPr id="194" name="Group 193"/>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10245"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654354"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898462" y="366949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42571" y="3669499"/>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386679" y="366949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30788"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874897"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19005"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363114"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07223"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51331" y="366949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095440" y="366949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39548"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83657" y="366949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27766" y="3669499"/>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71874" y="3669499"/>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15983" y="366949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60092" y="366949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04200" y="3669499"/>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48309" y="366949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92417" y="3669499"/>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36526" y="3669499"/>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80635" y="3669499"/>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24743" y="3669499"/>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68852" y="3669499"/>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2961" y="3669499"/>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10245"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654354" y="183141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898462" y="1831413"/>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42571"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386679"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30788"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874897"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19005" y="183141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363114"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07223" y="183141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51331"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095440"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39548"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583657"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27766"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71874"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15983" y="1831413"/>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60092" y="183141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04200"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48309"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92417"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36526" y="183141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80635" y="1831413"/>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24743" y="183141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68852" y="183141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2961" y="183141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10245" y="4486426"/>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654354" y="4486426"/>
              <a:ext cx="244108"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98462" y="4486426"/>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42571" y="4486426"/>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386679" y="4486426"/>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30788" y="4486426"/>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874897" y="4486426"/>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19005" y="4486426"/>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363114" y="4486426"/>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07223" y="4486426"/>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51331" y="4486426"/>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095440" y="4486426"/>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39548" y="4486426"/>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583657" y="4486426"/>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27766" y="4486426"/>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71874" y="4486426"/>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15983" y="4486426"/>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60092" y="4486426"/>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04200" y="4486426"/>
              <a:ext cx="244108" cy="20423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48309" y="4486426"/>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92417" y="4486426"/>
              <a:ext cx="244108"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36526" y="4486426"/>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80635" y="4486426"/>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24743" y="4486426"/>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68852" y="4486426"/>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2961" y="4486426"/>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10245"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654354"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898462"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42571"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86679"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30788"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874897"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19005"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363114"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07223"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51331"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095440"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39548"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83657"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27766"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71874" y="1422950"/>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15983"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60092"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04200"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48309"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92417"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36526"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80635"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24743" y="142295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68852"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2961" y="142295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10245" y="5303353"/>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654354" y="530335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898462" y="5303353"/>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42571" y="5303353"/>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386679" y="5303353"/>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30788" y="5303353"/>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874897" y="5303353"/>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19005" y="5303353"/>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63114" y="5303353"/>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07223" y="5303353"/>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51331" y="5303353"/>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095440" y="5303353"/>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39548" y="5303353"/>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583657" y="5303353"/>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27766" y="5303353"/>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71874" y="5303353"/>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15983" y="5303353"/>
              <a:ext cx="244108"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60092" y="5303353"/>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04200" y="5303353"/>
              <a:ext cx="244108" cy="20423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48309" y="5303353"/>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92417" y="5303353"/>
              <a:ext cx="244108"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36526" y="5303353"/>
              <a:ext cx="244108" cy="204231"/>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80635" y="5303353"/>
              <a:ext cx="244108"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24743" y="5303353"/>
              <a:ext cx="244108" cy="20423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68852" y="5303353"/>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2961" y="5303353"/>
              <a:ext cx="244108" cy="204231"/>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10245" y="305680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654354" y="305680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898462"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42571"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386679"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30788"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874897"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19005"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363114"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07223" y="305680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51331" y="3056804"/>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095440"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39548"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583657"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27766"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71874"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15983"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60092"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04200" y="305680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48309" y="305680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92417" y="305680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36526" y="305680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80635" y="3056804"/>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24743" y="305680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68852" y="3056804"/>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2961" y="305680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10245"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654354"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898462"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42571"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386679"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30788"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874897"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19005"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363114"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07223"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51331"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095440" y="326103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39548" y="3261035"/>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583657"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27766" y="326103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71874"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15983" y="326103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60092" y="3261035"/>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04200"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48309" y="326103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92417" y="326103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36526" y="3261035"/>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80635" y="326103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24743" y="326103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68852" y="326103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2961" y="3261035"/>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10245" y="3465267"/>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654354" y="3465267"/>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98462" y="3465267"/>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42571" y="3465267"/>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386679" y="3465267"/>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30788" y="346526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874897" y="346526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19005"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363114"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07223" y="3465267"/>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51331" y="346526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095440"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39548"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583657" y="346526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27766" y="346526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71874" y="346526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15983" y="3465267"/>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60092"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04200" y="346526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48309" y="346526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92417" y="346526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36526" y="346526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80635" y="346526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24743" y="346526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68852" y="3465267"/>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2961" y="3465267"/>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10245" y="2239877"/>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654354" y="223987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98462" y="2239877"/>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42571" y="223987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386679" y="2239877"/>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30788"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874897" y="2239877"/>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19005"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363114"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07223"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51331"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095440"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39548"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583657" y="2239877"/>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27766"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71874"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15983"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60092"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04200"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48309"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92417"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36526" y="2239877"/>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80635" y="223987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24743" y="2239877"/>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68852" y="2239877"/>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2961" y="2239877"/>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10245"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654354"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898462" y="4894889"/>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42571"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386679"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30788"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874897"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19005"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363114"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07223"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51331"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095440"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39548" y="489488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583657"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27766" y="4894889"/>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71874" y="4894889"/>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15983" y="4894889"/>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60092" y="4894889"/>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04200" y="4894889"/>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48309" y="4894889"/>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92417" y="4894889"/>
              <a:ext cx="244108"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36526" y="4894889"/>
              <a:ext cx="244108"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80635" y="4894889"/>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24743" y="4894889"/>
              <a:ext cx="244108" cy="20423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68852" y="4894889"/>
              <a:ext cx="244108" cy="20423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2961" y="4894889"/>
              <a:ext cx="244108" cy="20423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410245"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654354"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898462"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3142571"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386679"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630788"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874897"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4119005"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363114"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607223"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851331"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095440"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339548" y="244410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583657"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827766"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6071874" y="244410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315983" y="244410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560092" y="244410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804200"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7048309"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92417" y="244410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536526" y="2444108"/>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80635" y="244410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24743" y="244410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68852" y="2444108"/>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512961" y="244410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3874897"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4119005"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363114" y="5507585"/>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607223" y="5507585"/>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851331"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5095440" y="550758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39548" y="5507585"/>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583657" y="5507585"/>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827766" y="5507585"/>
              <a:ext cx="244108" cy="20423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071874" y="5507585"/>
              <a:ext cx="244108" cy="20423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315983" y="5507585"/>
              <a:ext cx="244108" cy="20423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560092" y="5507585"/>
              <a:ext cx="244108" cy="20423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6804200" y="5507585"/>
              <a:ext cx="244108"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048309" y="5507585"/>
              <a:ext cx="244108" cy="20423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292417" y="5507585"/>
              <a:ext cx="244108" cy="20423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7536526" y="5507585"/>
              <a:ext cx="244108" cy="20423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7780635" y="5507585"/>
              <a:ext cx="244108" cy="20423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024743" y="5507585"/>
              <a:ext cx="244108" cy="20423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268852" y="5507585"/>
              <a:ext cx="244108" cy="20423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512961" y="5507585"/>
              <a:ext cx="244108" cy="204231"/>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2410245"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2654354" y="509912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2898462"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3142571"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3386679"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3630788"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3874897" y="5099121"/>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4119005"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4363114"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4607223"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4851331" y="509912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5095440" y="509912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5339548"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5583657" y="509912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5827766" y="509912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6071874" y="509912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6315983" y="509912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6560092" y="5099121"/>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6804200" y="5099121"/>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7048309" y="5099121"/>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7292417" y="5099121"/>
              <a:ext cx="244108"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7536526" y="5099121"/>
              <a:ext cx="244108" cy="20423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7780635" y="5099121"/>
              <a:ext cx="244108" cy="20423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8024743" y="5099121"/>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8268852" y="5099121"/>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8512961" y="5099121"/>
              <a:ext cx="244108" cy="20423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2410245"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2654354"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2898462" y="407796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3142571"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3386679"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3630788" y="4077962"/>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3874897"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4119005" y="407796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4363114" y="407796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4607223"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4851331" y="4077962"/>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5095440" y="407796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5339548" y="407796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5583657" y="407796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5827766" y="407796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6071874" y="407796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6315983" y="407796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6560092" y="407796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6804200" y="407796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7048309" y="4077962"/>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7292417" y="4077962"/>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7536526" y="4077962"/>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7780635" y="4077962"/>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8024743" y="4077962"/>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8268852" y="4077962"/>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8512961" y="4077962"/>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2410245" y="469065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2654354" y="469065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2898462" y="469065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3142571"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3386679"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3630788"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3874897"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4119005" y="469065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4363114"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4607223" y="469065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4851331" y="469065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5095440" y="4690658"/>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5339548" y="4690658"/>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5583657" y="4690658"/>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5827766" y="4690658"/>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6071874" y="4690658"/>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6315983" y="4690658"/>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6560092"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6804200" y="469065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7048309" y="4690658"/>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7292417" y="4690658"/>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7536526" y="4690658"/>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7780635" y="4690658"/>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8024743" y="4690658"/>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8268852" y="4690658"/>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8512961" y="4690658"/>
              <a:ext cx="244108" cy="20423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2410245" y="428219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2654354" y="4282194"/>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2898462"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3142571"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3386679" y="4282194"/>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3630788" y="4282194"/>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3874897" y="4282194"/>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4119005"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4363114"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4607223"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4851331" y="4282194"/>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5095440"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5339548"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5583657" y="4282194"/>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5827766" y="4282194"/>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6071874"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6315983" y="4282194"/>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6560092" y="4282194"/>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6804200" y="4282194"/>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7048309" y="4282194"/>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7292417" y="4282194"/>
              <a:ext cx="244108" cy="20423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7536526" y="4282194"/>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7780635" y="4282194"/>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8024743" y="4282194"/>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8268852" y="4282194"/>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8512961" y="4282194"/>
              <a:ext cx="244108" cy="20423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2410245"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2654354" y="387373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2898462" y="387373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3142571" y="3873731"/>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3386679" y="3873731"/>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3630788"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3874897" y="387373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4119005"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4363114" y="3873731"/>
              <a:ext cx="244108" cy="20423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4607223" y="387373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4851331" y="387373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5095440" y="3873731"/>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5339548" y="387373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5583657" y="3873731"/>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5827766" y="3873731"/>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6071874" y="3873731"/>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6315983" y="387373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6560092" y="3873731"/>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6804200" y="3873731"/>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7048309" y="3873731"/>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7292417" y="3873731"/>
              <a:ext cx="244108" cy="20423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7536526"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7780635"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8024743"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8268852"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8512961" y="3873731"/>
              <a:ext cx="244108" cy="20423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2410245" y="1627181"/>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2654354"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2898462" y="1627181"/>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3142571" y="162718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3386679" y="162718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363078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3874897"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4119005"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436311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460722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4851331"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5095440"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5339548"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5583657"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5827766"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6071874"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631598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656009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6804200"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7048309"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7292417"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7536526" y="1627181"/>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7780635"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8024743"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8268852" y="1627181"/>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8512961" y="1627181"/>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2410245" y="2648340"/>
              <a:ext cx="244108" cy="20423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2654354" y="2648340"/>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2898462" y="2648340"/>
              <a:ext cx="244108" cy="20423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3142571" y="2648340"/>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3386679" y="2648340"/>
              <a:ext cx="244108" cy="20423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3630788" y="2648340"/>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3874897"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4119005"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4363114"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4607223"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4851331"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5095440"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5339548"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5583657"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5827766" y="2648340"/>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6071874"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6315983" y="2648340"/>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6560092"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6804200"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7048309" y="2648340"/>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7292417"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7536526" y="2648340"/>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7780635"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8024743" y="2648340"/>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8268852" y="2648340"/>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8512961" y="2648340"/>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2410245"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2654354"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2898462"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3142571"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3386679" y="2035645"/>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3630788" y="203564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3874897" y="2035645"/>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4119005" y="2035645"/>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4363114" y="2035645"/>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4607223" y="2035645"/>
              <a:ext cx="244108" cy="20423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4851331" y="2035645"/>
              <a:ext cx="244108"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5095440" y="2035645"/>
              <a:ext cx="244108" cy="20423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5339548" y="203564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5583657" y="2035645"/>
              <a:ext cx="244108" cy="20423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5827766" y="2035645"/>
              <a:ext cx="244108"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6071874" y="2035645"/>
              <a:ext cx="244108" cy="204231"/>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6315983" y="2035645"/>
              <a:ext cx="244108" cy="204231"/>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6560092" y="2035645"/>
              <a:ext cx="244108" cy="20423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6804200" y="203564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7048309" y="2035645"/>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7292417" y="2035645"/>
              <a:ext cx="244108" cy="20423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7536526" y="2035645"/>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7780635" y="2035645"/>
              <a:ext cx="244108" cy="20423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8024743" y="2035645"/>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8268852" y="2035645"/>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8512961" y="2035645"/>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2410245"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2654354"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2898462"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3142571"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3386679"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3630788"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3874897"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4119005"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4363114"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4607223" y="1218718"/>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4851331"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5095440"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5339548"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5583657" y="1218718"/>
              <a:ext cx="244108" cy="20423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5827766"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6071874"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6315983"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6560092"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6804200" y="1218718"/>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7048309" y="1218718"/>
              <a:ext cx="244108" cy="20423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7292417"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7536526"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7780635"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8024743"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8268852"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8512961" y="1218718"/>
              <a:ext cx="244108" cy="20423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2410245"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2654354"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2898462" y="285257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3142571" y="285257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3386679" y="285257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3630788"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3874897" y="2852572"/>
              <a:ext cx="244108" cy="20423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4119005" y="285257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4363114" y="2852572"/>
              <a:ext cx="244108" cy="20423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4607223"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4851331"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5095440"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5339548"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5583657" y="2852572"/>
              <a:ext cx="244108" cy="20423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5827766"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6071874" y="2852572"/>
              <a:ext cx="244108" cy="20423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6315983" y="285257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6560092"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6804200" y="2852572"/>
              <a:ext cx="244108" cy="20423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7048309" y="2852572"/>
              <a:ext cx="244108" cy="20423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7292417" y="285257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7536526" y="285257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7780635" y="2852572"/>
              <a:ext cx="244108" cy="20423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8024743" y="2852572"/>
              <a:ext cx="244108" cy="20423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8268852" y="285257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8512961" y="2852572"/>
              <a:ext cx="244108" cy="20423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70" name="tx570"/>
            <p:cNvSpPr/>
            <p:nvPr/>
          </p:nvSpPr>
          <p:spPr>
            <a:xfrm>
              <a:off x="247201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1" name="tx571"/>
            <p:cNvSpPr/>
            <p:nvPr/>
          </p:nvSpPr>
          <p:spPr>
            <a:xfrm>
              <a:off x="271611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2" name="tx572"/>
            <p:cNvSpPr/>
            <p:nvPr/>
          </p:nvSpPr>
          <p:spPr>
            <a:xfrm>
              <a:off x="296022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3" name="tx573"/>
            <p:cNvSpPr/>
            <p:nvPr/>
          </p:nvSpPr>
          <p:spPr>
            <a:xfrm>
              <a:off x="3204335"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74" name="tx574"/>
            <p:cNvSpPr/>
            <p:nvPr/>
          </p:nvSpPr>
          <p:spPr>
            <a:xfrm>
              <a:off x="3448444"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75" name="tx575"/>
            <p:cNvSpPr/>
            <p:nvPr/>
          </p:nvSpPr>
          <p:spPr>
            <a:xfrm>
              <a:off x="369255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6" name="tx576"/>
            <p:cNvSpPr/>
            <p:nvPr/>
          </p:nvSpPr>
          <p:spPr>
            <a:xfrm>
              <a:off x="3936661"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77" name="tx577"/>
            <p:cNvSpPr/>
            <p:nvPr/>
          </p:nvSpPr>
          <p:spPr>
            <a:xfrm>
              <a:off x="418077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78" name="tx578"/>
            <p:cNvSpPr/>
            <p:nvPr/>
          </p:nvSpPr>
          <p:spPr>
            <a:xfrm>
              <a:off x="442487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79" name="tx579"/>
            <p:cNvSpPr/>
            <p:nvPr/>
          </p:nvSpPr>
          <p:spPr>
            <a:xfrm>
              <a:off x="466898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0" name="tx580"/>
            <p:cNvSpPr/>
            <p:nvPr/>
          </p:nvSpPr>
          <p:spPr>
            <a:xfrm>
              <a:off x="491309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5157204"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540131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3" name="tx583"/>
            <p:cNvSpPr/>
            <p:nvPr/>
          </p:nvSpPr>
          <p:spPr>
            <a:xfrm>
              <a:off x="564542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84" name="tx584"/>
            <p:cNvSpPr/>
            <p:nvPr/>
          </p:nvSpPr>
          <p:spPr>
            <a:xfrm>
              <a:off x="5889530"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613363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86" name="tx586"/>
            <p:cNvSpPr/>
            <p:nvPr/>
          </p:nvSpPr>
          <p:spPr>
            <a:xfrm>
              <a:off x="6377748"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6621856"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88" name="tx588"/>
            <p:cNvSpPr/>
            <p:nvPr/>
          </p:nvSpPr>
          <p:spPr>
            <a:xfrm>
              <a:off x="686596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89" name="tx589"/>
            <p:cNvSpPr/>
            <p:nvPr/>
          </p:nvSpPr>
          <p:spPr>
            <a:xfrm>
              <a:off x="7110073"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90" name="tx590"/>
            <p:cNvSpPr/>
            <p:nvPr/>
          </p:nvSpPr>
          <p:spPr>
            <a:xfrm>
              <a:off x="7354182"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91" name="tx591"/>
            <p:cNvSpPr/>
            <p:nvPr/>
          </p:nvSpPr>
          <p:spPr>
            <a:xfrm>
              <a:off x="7598291"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92" name="tx592"/>
            <p:cNvSpPr/>
            <p:nvPr/>
          </p:nvSpPr>
          <p:spPr>
            <a:xfrm>
              <a:off x="7842399"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93" name="tx593"/>
            <p:cNvSpPr/>
            <p:nvPr/>
          </p:nvSpPr>
          <p:spPr>
            <a:xfrm>
              <a:off x="8086508" y="37311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4" name="tx594"/>
            <p:cNvSpPr/>
            <p:nvPr/>
          </p:nvSpPr>
          <p:spPr>
            <a:xfrm>
              <a:off x="8330617"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95" name="tx595"/>
            <p:cNvSpPr/>
            <p:nvPr/>
          </p:nvSpPr>
          <p:spPr>
            <a:xfrm>
              <a:off x="8574725" y="3731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596" name="tx596"/>
            <p:cNvSpPr/>
            <p:nvPr/>
          </p:nvSpPr>
          <p:spPr>
            <a:xfrm>
              <a:off x="247201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97" name="tx597"/>
            <p:cNvSpPr/>
            <p:nvPr/>
          </p:nvSpPr>
          <p:spPr>
            <a:xfrm>
              <a:off x="2716118" y="18930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98" name="tx598"/>
            <p:cNvSpPr/>
            <p:nvPr/>
          </p:nvSpPr>
          <p:spPr>
            <a:xfrm>
              <a:off x="296022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99" name="tx599"/>
            <p:cNvSpPr/>
            <p:nvPr/>
          </p:nvSpPr>
          <p:spPr>
            <a:xfrm>
              <a:off x="320433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0" name="tx600"/>
            <p:cNvSpPr/>
            <p:nvPr/>
          </p:nvSpPr>
          <p:spPr>
            <a:xfrm>
              <a:off x="344844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1" name="tx601"/>
            <p:cNvSpPr/>
            <p:nvPr/>
          </p:nvSpPr>
          <p:spPr>
            <a:xfrm>
              <a:off x="369255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2" name="tx602"/>
            <p:cNvSpPr/>
            <p:nvPr/>
          </p:nvSpPr>
          <p:spPr>
            <a:xfrm>
              <a:off x="3936661"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3" name="tx603"/>
            <p:cNvSpPr/>
            <p:nvPr/>
          </p:nvSpPr>
          <p:spPr>
            <a:xfrm>
              <a:off x="418077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04" name="tx604"/>
            <p:cNvSpPr/>
            <p:nvPr/>
          </p:nvSpPr>
          <p:spPr>
            <a:xfrm>
              <a:off x="442487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05" name="tx605"/>
            <p:cNvSpPr/>
            <p:nvPr/>
          </p:nvSpPr>
          <p:spPr>
            <a:xfrm>
              <a:off x="466898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06" name="tx606"/>
            <p:cNvSpPr/>
            <p:nvPr/>
          </p:nvSpPr>
          <p:spPr>
            <a:xfrm>
              <a:off x="491309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7" name="tx607"/>
            <p:cNvSpPr/>
            <p:nvPr/>
          </p:nvSpPr>
          <p:spPr>
            <a:xfrm>
              <a:off x="5157204"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8" name="tx608"/>
            <p:cNvSpPr/>
            <p:nvPr/>
          </p:nvSpPr>
          <p:spPr>
            <a:xfrm>
              <a:off x="540131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09" name="tx609"/>
            <p:cNvSpPr/>
            <p:nvPr/>
          </p:nvSpPr>
          <p:spPr>
            <a:xfrm>
              <a:off x="564542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0" name="tx610"/>
            <p:cNvSpPr/>
            <p:nvPr/>
          </p:nvSpPr>
          <p:spPr>
            <a:xfrm>
              <a:off x="5889530"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1" name="tx611"/>
            <p:cNvSpPr/>
            <p:nvPr/>
          </p:nvSpPr>
          <p:spPr>
            <a:xfrm>
              <a:off x="613363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2" name="tx612"/>
            <p:cNvSpPr/>
            <p:nvPr/>
          </p:nvSpPr>
          <p:spPr>
            <a:xfrm>
              <a:off x="637774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13" name="tx613"/>
            <p:cNvSpPr/>
            <p:nvPr/>
          </p:nvSpPr>
          <p:spPr>
            <a:xfrm>
              <a:off x="6621856"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4" name="tx614"/>
            <p:cNvSpPr/>
            <p:nvPr/>
          </p:nvSpPr>
          <p:spPr>
            <a:xfrm>
              <a:off x="686596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5" name="tx615"/>
            <p:cNvSpPr/>
            <p:nvPr/>
          </p:nvSpPr>
          <p:spPr>
            <a:xfrm>
              <a:off x="7110073"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6" name="tx616"/>
            <p:cNvSpPr/>
            <p:nvPr/>
          </p:nvSpPr>
          <p:spPr>
            <a:xfrm>
              <a:off x="7354182"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7" name="tx617"/>
            <p:cNvSpPr/>
            <p:nvPr/>
          </p:nvSpPr>
          <p:spPr>
            <a:xfrm>
              <a:off x="7598291"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8" name="tx618"/>
            <p:cNvSpPr/>
            <p:nvPr/>
          </p:nvSpPr>
          <p:spPr>
            <a:xfrm>
              <a:off x="7842399"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619" name="tx619"/>
            <p:cNvSpPr/>
            <p:nvPr/>
          </p:nvSpPr>
          <p:spPr>
            <a:xfrm>
              <a:off x="8086508"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0" name="tx620"/>
            <p:cNvSpPr/>
            <p:nvPr/>
          </p:nvSpPr>
          <p:spPr>
            <a:xfrm>
              <a:off x="8330617"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1" name="tx621"/>
            <p:cNvSpPr/>
            <p:nvPr/>
          </p:nvSpPr>
          <p:spPr>
            <a:xfrm>
              <a:off x="8574725" y="1893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22" name="tx622"/>
            <p:cNvSpPr/>
            <p:nvPr/>
          </p:nvSpPr>
          <p:spPr>
            <a:xfrm>
              <a:off x="247201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3" name="tx623"/>
            <p:cNvSpPr/>
            <p:nvPr/>
          </p:nvSpPr>
          <p:spPr>
            <a:xfrm>
              <a:off x="271611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24" name="tx624"/>
            <p:cNvSpPr/>
            <p:nvPr/>
          </p:nvSpPr>
          <p:spPr>
            <a:xfrm>
              <a:off x="296022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25" name="tx625"/>
            <p:cNvSpPr/>
            <p:nvPr/>
          </p:nvSpPr>
          <p:spPr>
            <a:xfrm>
              <a:off x="3204335"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6" name="tx626"/>
            <p:cNvSpPr/>
            <p:nvPr/>
          </p:nvSpPr>
          <p:spPr>
            <a:xfrm>
              <a:off x="344844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7" name="tx627"/>
            <p:cNvSpPr/>
            <p:nvPr/>
          </p:nvSpPr>
          <p:spPr>
            <a:xfrm>
              <a:off x="369255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8" name="tx628"/>
            <p:cNvSpPr/>
            <p:nvPr/>
          </p:nvSpPr>
          <p:spPr>
            <a:xfrm>
              <a:off x="3936661"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29" name="tx629"/>
            <p:cNvSpPr/>
            <p:nvPr/>
          </p:nvSpPr>
          <p:spPr>
            <a:xfrm>
              <a:off x="4180770"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0" name="tx630"/>
            <p:cNvSpPr/>
            <p:nvPr/>
          </p:nvSpPr>
          <p:spPr>
            <a:xfrm>
              <a:off x="442487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31" name="tx631"/>
            <p:cNvSpPr/>
            <p:nvPr/>
          </p:nvSpPr>
          <p:spPr>
            <a:xfrm>
              <a:off x="4668987"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2" name="tx632"/>
            <p:cNvSpPr/>
            <p:nvPr/>
          </p:nvSpPr>
          <p:spPr>
            <a:xfrm>
              <a:off x="491309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33" name="tx633"/>
            <p:cNvSpPr/>
            <p:nvPr/>
          </p:nvSpPr>
          <p:spPr>
            <a:xfrm>
              <a:off x="5157204"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34" name="tx634"/>
            <p:cNvSpPr/>
            <p:nvPr/>
          </p:nvSpPr>
          <p:spPr>
            <a:xfrm>
              <a:off x="540131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5" name="tx635"/>
            <p:cNvSpPr/>
            <p:nvPr/>
          </p:nvSpPr>
          <p:spPr>
            <a:xfrm>
              <a:off x="564542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636" name="tx636"/>
            <p:cNvSpPr/>
            <p:nvPr/>
          </p:nvSpPr>
          <p:spPr>
            <a:xfrm>
              <a:off x="5889530"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37" name="tx637"/>
            <p:cNvSpPr/>
            <p:nvPr/>
          </p:nvSpPr>
          <p:spPr>
            <a:xfrm>
              <a:off x="6133639"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38" name="tx638"/>
            <p:cNvSpPr/>
            <p:nvPr/>
          </p:nvSpPr>
          <p:spPr>
            <a:xfrm>
              <a:off x="6377748"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639" name="tx639"/>
            <p:cNvSpPr/>
            <p:nvPr/>
          </p:nvSpPr>
          <p:spPr>
            <a:xfrm>
              <a:off x="6621856"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40" name="tx640"/>
            <p:cNvSpPr/>
            <p:nvPr/>
          </p:nvSpPr>
          <p:spPr>
            <a:xfrm>
              <a:off x="6865965" y="455074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41" name="tx641"/>
            <p:cNvSpPr/>
            <p:nvPr/>
          </p:nvSpPr>
          <p:spPr>
            <a:xfrm>
              <a:off x="7110073"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42" name="tx642"/>
            <p:cNvSpPr/>
            <p:nvPr/>
          </p:nvSpPr>
          <p:spPr>
            <a:xfrm>
              <a:off x="7354182"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43" name="tx643"/>
            <p:cNvSpPr/>
            <p:nvPr/>
          </p:nvSpPr>
          <p:spPr>
            <a:xfrm>
              <a:off x="7598291" y="4548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44" name="tx644"/>
            <p:cNvSpPr/>
            <p:nvPr/>
          </p:nvSpPr>
          <p:spPr>
            <a:xfrm>
              <a:off x="7842399"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45" name="tx645"/>
            <p:cNvSpPr/>
            <p:nvPr/>
          </p:nvSpPr>
          <p:spPr>
            <a:xfrm>
              <a:off x="8086508"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46" name="tx646"/>
            <p:cNvSpPr/>
            <p:nvPr/>
          </p:nvSpPr>
          <p:spPr>
            <a:xfrm>
              <a:off x="8330617"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47" name="tx647"/>
            <p:cNvSpPr/>
            <p:nvPr/>
          </p:nvSpPr>
          <p:spPr>
            <a:xfrm>
              <a:off x="8574725" y="45494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48" name="tx648"/>
            <p:cNvSpPr/>
            <p:nvPr/>
          </p:nvSpPr>
          <p:spPr>
            <a:xfrm>
              <a:off x="247201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49" name="tx649"/>
            <p:cNvSpPr/>
            <p:nvPr/>
          </p:nvSpPr>
          <p:spPr>
            <a:xfrm>
              <a:off x="271611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0" name="tx650"/>
            <p:cNvSpPr/>
            <p:nvPr/>
          </p:nvSpPr>
          <p:spPr>
            <a:xfrm>
              <a:off x="296022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320433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344844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369255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393666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55" name="tx655"/>
            <p:cNvSpPr/>
            <p:nvPr/>
          </p:nvSpPr>
          <p:spPr>
            <a:xfrm>
              <a:off x="418077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6" name="tx656"/>
            <p:cNvSpPr/>
            <p:nvPr/>
          </p:nvSpPr>
          <p:spPr>
            <a:xfrm>
              <a:off x="442487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466898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491309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5157204"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540131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564542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889530"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613363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637774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5" name="tx665"/>
            <p:cNvSpPr/>
            <p:nvPr/>
          </p:nvSpPr>
          <p:spPr>
            <a:xfrm>
              <a:off x="6621856"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6" name="tx666"/>
            <p:cNvSpPr/>
            <p:nvPr/>
          </p:nvSpPr>
          <p:spPr>
            <a:xfrm>
              <a:off x="686596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7110073"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7354182"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69" name="tx669"/>
            <p:cNvSpPr/>
            <p:nvPr/>
          </p:nvSpPr>
          <p:spPr>
            <a:xfrm>
              <a:off x="7598291"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7842399"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8086508"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72" name="tx672"/>
            <p:cNvSpPr/>
            <p:nvPr/>
          </p:nvSpPr>
          <p:spPr>
            <a:xfrm>
              <a:off x="8330617"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8574725" y="14846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247201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271611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76" name="tx676"/>
            <p:cNvSpPr/>
            <p:nvPr/>
          </p:nvSpPr>
          <p:spPr>
            <a:xfrm>
              <a:off x="296022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77" name="tx677"/>
            <p:cNvSpPr/>
            <p:nvPr/>
          </p:nvSpPr>
          <p:spPr>
            <a:xfrm>
              <a:off x="320433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78" name="tx678"/>
            <p:cNvSpPr/>
            <p:nvPr/>
          </p:nvSpPr>
          <p:spPr>
            <a:xfrm>
              <a:off x="344844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79" name="tx679"/>
            <p:cNvSpPr/>
            <p:nvPr/>
          </p:nvSpPr>
          <p:spPr>
            <a:xfrm>
              <a:off x="369255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80" name="tx680"/>
            <p:cNvSpPr/>
            <p:nvPr/>
          </p:nvSpPr>
          <p:spPr>
            <a:xfrm>
              <a:off x="3936661"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81" name="tx681"/>
            <p:cNvSpPr/>
            <p:nvPr/>
          </p:nvSpPr>
          <p:spPr>
            <a:xfrm>
              <a:off x="418077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82" name="tx682"/>
            <p:cNvSpPr/>
            <p:nvPr/>
          </p:nvSpPr>
          <p:spPr>
            <a:xfrm>
              <a:off x="442487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83" name="tx683"/>
            <p:cNvSpPr/>
            <p:nvPr/>
          </p:nvSpPr>
          <p:spPr>
            <a:xfrm>
              <a:off x="4668987"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684" name="tx684"/>
            <p:cNvSpPr/>
            <p:nvPr/>
          </p:nvSpPr>
          <p:spPr>
            <a:xfrm>
              <a:off x="491309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685" name="tx685"/>
            <p:cNvSpPr/>
            <p:nvPr/>
          </p:nvSpPr>
          <p:spPr>
            <a:xfrm>
              <a:off x="5157204"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6" name="tx686"/>
            <p:cNvSpPr/>
            <p:nvPr/>
          </p:nvSpPr>
          <p:spPr>
            <a:xfrm>
              <a:off x="540131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87" name="tx687"/>
            <p:cNvSpPr/>
            <p:nvPr/>
          </p:nvSpPr>
          <p:spPr>
            <a:xfrm>
              <a:off x="564542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5889530"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89" name="tx689"/>
            <p:cNvSpPr/>
            <p:nvPr/>
          </p:nvSpPr>
          <p:spPr>
            <a:xfrm>
              <a:off x="6133639" y="53649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90" name="tx690"/>
            <p:cNvSpPr/>
            <p:nvPr/>
          </p:nvSpPr>
          <p:spPr>
            <a:xfrm>
              <a:off x="6377748"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91" name="tx691"/>
            <p:cNvSpPr/>
            <p:nvPr/>
          </p:nvSpPr>
          <p:spPr>
            <a:xfrm>
              <a:off x="6621856"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92" name="tx692"/>
            <p:cNvSpPr/>
            <p:nvPr/>
          </p:nvSpPr>
          <p:spPr>
            <a:xfrm>
              <a:off x="686596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93" name="tx693"/>
            <p:cNvSpPr/>
            <p:nvPr/>
          </p:nvSpPr>
          <p:spPr>
            <a:xfrm>
              <a:off x="7110073"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94" name="tx694"/>
            <p:cNvSpPr/>
            <p:nvPr/>
          </p:nvSpPr>
          <p:spPr>
            <a:xfrm>
              <a:off x="7354182"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95" name="tx695"/>
            <p:cNvSpPr/>
            <p:nvPr/>
          </p:nvSpPr>
          <p:spPr>
            <a:xfrm>
              <a:off x="7598291"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96" name="tx696"/>
            <p:cNvSpPr/>
            <p:nvPr/>
          </p:nvSpPr>
          <p:spPr>
            <a:xfrm>
              <a:off x="8330617"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97" name="tx697"/>
            <p:cNvSpPr/>
            <p:nvPr/>
          </p:nvSpPr>
          <p:spPr>
            <a:xfrm>
              <a:off x="247201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698" name="tx698"/>
            <p:cNvSpPr/>
            <p:nvPr/>
          </p:nvSpPr>
          <p:spPr>
            <a:xfrm>
              <a:off x="271611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99" name="tx699"/>
            <p:cNvSpPr/>
            <p:nvPr/>
          </p:nvSpPr>
          <p:spPr>
            <a:xfrm>
              <a:off x="296022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00" name="tx700"/>
            <p:cNvSpPr/>
            <p:nvPr/>
          </p:nvSpPr>
          <p:spPr>
            <a:xfrm>
              <a:off x="320433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1" name="tx701"/>
            <p:cNvSpPr/>
            <p:nvPr/>
          </p:nvSpPr>
          <p:spPr>
            <a:xfrm>
              <a:off x="344844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369255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3" name="tx703"/>
            <p:cNvSpPr/>
            <p:nvPr/>
          </p:nvSpPr>
          <p:spPr>
            <a:xfrm>
              <a:off x="393666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4" name="tx704"/>
            <p:cNvSpPr/>
            <p:nvPr/>
          </p:nvSpPr>
          <p:spPr>
            <a:xfrm>
              <a:off x="4180770"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5" name="tx705"/>
            <p:cNvSpPr/>
            <p:nvPr/>
          </p:nvSpPr>
          <p:spPr>
            <a:xfrm>
              <a:off x="442487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6" name="tx706"/>
            <p:cNvSpPr/>
            <p:nvPr/>
          </p:nvSpPr>
          <p:spPr>
            <a:xfrm>
              <a:off x="466898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07" name="tx707"/>
            <p:cNvSpPr/>
            <p:nvPr/>
          </p:nvSpPr>
          <p:spPr>
            <a:xfrm>
              <a:off x="491309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08" name="tx708"/>
            <p:cNvSpPr/>
            <p:nvPr/>
          </p:nvSpPr>
          <p:spPr>
            <a:xfrm>
              <a:off x="5157204"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540131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0" name="tx710"/>
            <p:cNvSpPr/>
            <p:nvPr/>
          </p:nvSpPr>
          <p:spPr>
            <a:xfrm>
              <a:off x="564542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5889530"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2" name="tx712"/>
            <p:cNvSpPr/>
            <p:nvPr/>
          </p:nvSpPr>
          <p:spPr>
            <a:xfrm>
              <a:off x="613363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3" name="tx713"/>
            <p:cNvSpPr/>
            <p:nvPr/>
          </p:nvSpPr>
          <p:spPr>
            <a:xfrm>
              <a:off x="637774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14" name="tx714"/>
            <p:cNvSpPr/>
            <p:nvPr/>
          </p:nvSpPr>
          <p:spPr>
            <a:xfrm>
              <a:off x="6621856"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15" name="tx715"/>
            <p:cNvSpPr/>
            <p:nvPr/>
          </p:nvSpPr>
          <p:spPr>
            <a:xfrm>
              <a:off x="6865965" y="31184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16" name="tx716"/>
            <p:cNvSpPr/>
            <p:nvPr/>
          </p:nvSpPr>
          <p:spPr>
            <a:xfrm>
              <a:off x="7110073"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17" name="tx717"/>
            <p:cNvSpPr/>
            <p:nvPr/>
          </p:nvSpPr>
          <p:spPr>
            <a:xfrm>
              <a:off x="7354182"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18" name="tx718"/>
            <p:cNvSpPr/>
            <p:nvPr/>
          </p:nvSpPr>
          <p:spPr>
            <a:xfrm>
              <a:off x="7598291"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19" name="tx719"/>
            <p:cNvSpPr/>
            <p:nvPr/>
          </p:nvSpPr>
          <p:spPr>
            <a:xfrm>
              <a:off x="7842399"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20" name="tx720"/>
            <p:cNvSpPr/>
            <p:nvPr/>
          </p:nvSpPr>
          <p:spPr>
            <a:xfrm>
              <a:off x="8086508"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21" name="tx721"/>
            <p:cNvSpPr/>
            <p:nvPr/>
          </p:nvSpPr>
          <p:spPr>
            <a:xfrm>
              <a:off x="8330617"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2" name="tx722"/>
            <p:cNvSpPr/>
            <p:nvPr/>
          </p:nvSpPr>
          <p:spPr>
            <a:xfrm>
              <a:off x="8574725" y="31184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23" name="tx723"/>
            <p:cNvSpPr/>
            <p:nvPr/>
          </p:nvSpPr>
          <p:spPr>
            <a:xfrm>
              <a:off x="2472010"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24" name="tx724"/>
            <p:cNvSpPr/>
            <p:nvPr/>
          </p:nvSpPr>
          <p:spPr>
            <a:xfrm>
              <a:off x="271611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5" name="tx725"/>
            <p:cNvSpPr/>
            <p:nvPr/>
          </p:nvSpPr>
          <p:spPr>
            <a:xfrm>
              <a:off x="296022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26" name="tx726"/>
            <p:cNvSpPr/>
            <p:nvPr/>
          </p:nvSpPr>
          <p:spPr>
            <a:xfrm>
              <a:off x="320433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27" name="tx727"/>
            <p:cNvSpPr/>
            <p:nvPr/>
          </p:nvSpPr>
          <p:spPr>
            <a:xfrm>
              <a:off x="344844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369255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29" name="tx729"/>
            <p:cNvSpPr/>
            <p:nvPr/>
          </p:nvSpPr>
          <p:spPr>
            <a:xfrm>
              <a:off x="393666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30" name="tx730"/>
            <p:cNvSpPr/>
            <p:nvPr/>
          </p:nvSpPr>
          <p:spPr>
            <a:xfrm>
              <a:off x="418077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1" name="tx731"/>
            <p:cNvSpPr/>
            <p:nvPr/>
          </p:nvSpPr>
          <p:spPr>
            <a:xfrm>
              <a:off x="442487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2" name="tx732"/>
            <p:cNvSpPr/>
            <p:nvPr/>
          </p:nvSpPr>
          <p:spPr>
            <a:xfrm>
              <a:off x="466898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33" name="tx733"/>
            <p:cNvSpPr/>
            <p:nvPr/>
          </p:nvSpPr>
          <p:spPr>
            <a:xfrm>
              <a:off x="491309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4" name="tx734"/>
            <p:cNvSpPr/>
            <p:nvPr/>
          </p:nvSpPr>
          <p:spPr>
            <a:xfrm>
              <a:off x="5157204"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35" name="tx735"/>
            <p:cNvSpPr/>
            <p:nvPr/>
          </p:nvSpPr>
          <p:spPr>
            <a:xfrm>
              <a:off x="5401313"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36" name="tx736"/>
            <p:cNvSpPr/>
            <p:nvPr/>
          </p:nvSpPr>
          <p:spPr>
            <a:xfrm>
              <a:off x="564542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7" name="tx737"/>
            <p:cNvSpPr/>
            <p:nvPr/>
          </p:nvSpPr>
          <p:spPr>
            <a:xfrm>
              <a:off x="5889530"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8" name="tx738"/>
            <p:cNvSpPr/>
            <p:nvPr/>
          </p:nvSpPr>
          <p:spPr>
            <a:xfrm>
              <a:off x="6133639"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39" name="tx739"/>
            <p:cNvSpPr/>
            <p:nvPr/>
          </p:nvSpPr>
          <p:spPr>
            <a:xfrm>
              <a:off x="637774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6621856"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1" name="tx741"/>
            <p:cNvSpPr/>
            <p:nvPr/>
          </p:nvSpPr>
          <p:spPr>
            <a:xfrm>
              <a:off x="6865965"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2" name="tx742"/>
            <p:cNvSpPr/>
            <p:nvPr/>
          </p:nvSpPr>
          <p:spPr>
            <a:xfrm>
              <a:off x="7110073" y="3322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43" name="tx743"/>
            <p:cNvSpPr/>
            <p:nvPr/>
          </p:nvSpPr>
          <p:spPr>
            <a:xfrm>
              <a:off x="7354182"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44" name="tx744"/>
            <p:cNvSpPr/>
            <p:nvPr/>
          </p:nvSpPr>
          <p:spPr>
            <a:xfrm>
              <a:off x="7598291"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45" name="tx745"/>
            <p:cNvSpPr/>
            <p:nvPr/>
          </p:nvSpPr>
          <p:spPr>
            <a:xfrm>
              <a:off x="7842399"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6" name="tx746"/>
            <p:cNvSpPr/>
            <p:nvPr/>
          </p:nvSpPr>
          <p:spPr>
            <a:xfrm>
              <a:off x="8086508"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7" name="tx747"/>
            <p:cNvSpPr/>
            <p:nvPr/>
          </p:nvSpPr>
          <p:spPr>
            <a:xfrm>
              <a:off x="8330617"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48" name="tx748"/>
            <p:cNvSpPr/>
            <p:nvPr/>
          </p:nvSpPr>
          <p:spPr>
            <a:xfrm>
              <a:off x="8574725" y="33227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49" name="tx749"/>
            <p:cNvSpPr/>
            <p:nvPr/>
          </p:nvSpPr>
          <p:spPr>
            <a:xfrm>
              <a:off x="2472010"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750" name="tx750"/>
            <p:cNvSpPr/>
            <p:nvPr/>
          </p:nvSpPr>
          <p:spPr>
            <a:xfrm>
              <a:off x="2716118" y="352858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51" name="tx751"/>
            <p:cNvSpPr/>
            <p:nvPr/>
          </p:nvSpPr>
          <p:spPr>
            <a:xfrm>
              <a:off x="2960227" y="35282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752" name="tx752"/>
            <p:cNvSpPr/>
            <p:nvPr/>
          </p:nvSpPr>
          <p:spPr>
            <a:xfrm>
              <a:off x="320433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753" name="tx753"/>
            <p:cNvSpPr/>
            <p:nvPr/>
          </p:nvSpPr>
          <p:spPr>
            <a:xfrm>
              <a:off x="3448444"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54" name="tx754"/>
            <p:cNvSpPr/>
            <p:nvPr/>
          </p:nvSpPr>
          <p:spPr>
            <a:xfrm>
              <a:off x="369255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55" name="tx755"/>
            <p:cNvSpPr/>
            <p:nvPr/>
          </p:nvSpPr>
          <p:spPr>
            <a:xfrm>
              <a:off x="3936661"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56" name="tx756"/>
            <p:cNvSpPr/>
            <p:nvPr/>
          </p:nvSpPr>
          <p:spPr>
            <a:xfrm>
              <a:off x="418077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7" name="tx757"/>
            <p:cNvSpPr/>
            <p:nvPr/>
          </p:nvSpPr>
          <p:spPr>
            <a:xfrm>
              <a:off x="442487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8" name="tx758"/>
            <p:cNvSpPr/>
            <p:nvPr/>
          </p:nvSpPr>
          <p:spPr>
            <a:xfrm>
              <a:off x="4668987"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59" name="tx759"/>
            <p:cNvSpPr/>
            <p:nvPr/>
          </p:nvSpPr>
          <p:spPr>
            <a:xfrm>
              <a:off x="491309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0" name="tx760"/>
            <p:cNvSpPr/>
            <p:nvPr/>
          </p:nvSpPr>
          <p:spPr>
            <a:xfrm>
              <a:off x="5157204"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1" name="tx761"/>
            <p:cNvSpPr/>
            <p:nvPr/>
          </p:nvSpPr>
          <p:spPr>
            <a:xfrm>
              <a:off x="5401313"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2" name="tx762"/>
            <p:cNvSpPr/>
            <p:nvPr/>
          </p:nvSpPr>
          <p:spPr>
            <a:xfrm>
              <a:off x="564542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3" name="tx763"/>
            <p:cNvSpPr/>
            <p:nvPr/>
          </p:nvSpPr>
          <p:spPr>
            <a:xfrm>
              <a:off x="5889530"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4" name="tx764"/>
            <p:cNvSpPr/>
            <p:nvPr/>
          </p:nvSpPr>
          <p:spPr>
            <a:xfrm>
              <a:off x="613363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65" name="tx765"/>
            <p:cNvSpPr/>
            <p:nvPr/>
          </p:nvSpPr>
          <p:spPr>
            <a:xfrm>
              <a:off x="6377748" y="3526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6" name="tx766"/>
            <p:cNvSpPr/>
            <p:nvPr/>
          </p:nvSpPr>
          <p:spPr>
            <a:xfrm>
              <a:off x="6621856"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7" name="tx767"/>
            <p:cNvSpPr/>
            <p:nvPr/>
          </p:nvSpPr>
          <p:spPr>
            <a:xfrm>
              <a:off x="686596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68" name="tx768"/>
            <p:cNvSpPr/>
            <p:nvPr/>
          </p:nvSpPr>
          <p:spPr>
            <a:xfrm>
              <a:off x="7110073"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7354182"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0" name="tx770"/>
            <p:cNvSpPr/>
            <p:nvPr/>
          </p:nvSpPr>
          <p:spPr>
            <a:xfrm>
              <a:off x="7598291"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1" name="tx771"/>
            <p:cNvSpPr/>
            <p:nvPr/>
          </p:nvSpPr>
          <p:spPr>
            <a:xfrm>
              <a:off x="7842399"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2" name="tx772"/>
            <p:cNvSpPr/>
            <p:nvPr/>
          </p:nvSpPr>
          <p:spPr>
            <a:xfrm>
              <a:off x="8086508"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73" name="tx773"/>
            <p:cNvSpPr/>
            <p:nvPr/>
          </p:nvSpPr>
          <p:spPr>
            <a:xfrm>
              <a:off x="8330617"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4" name="tx774"/>
            <p:cNvSpPr/>
            <p:nvPr/>
          </p:nvSpPr>
          <p:spPr>
            <a:xfrm>
              <a:off x="8574725" y="3526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75" name="tx775"/>
            <p:cNvSpPr/>
            <p:nvPr/>
          </p:nvSpPr>
          <p:spPr>
            <a:xfrm>
              <a:off x="247201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6" name="tx776"/>
            <p:cNvSpPr/>
            <p:nvPr/>
          </p:nvSpPr>
          <p:spPr>
            <a:xfrm>
              <a:off x="271611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7" name="tx777"/>
            <p:cNvSpPr/>
            <p:nvPr/>
          </p:nvSpPr>
          <p:spPr>
            <a:xfrm>
              <a:off x="296022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8" name="tx778"/>
            <p:cNvSpPr/>
            <p:nvPr/>
          </p:nvSpPr>
          <p:spPr>
            <a:xfrm>
              <a:off x="320433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9" name="tx779"/>
            <p:cNvSpPr/>
            <p:nvPr/>
          </p:nvSpPr>
          <p:spPr>
            <a:xfrm>
              <a:off x="344844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0" name="tx780"/>
            <p:cNvSpPr/>
            <p:nvPr/>
          </p:nvSpPr>
          <p:spPr>
            <a:xfrm>
              <a:off x="369255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81" name="tx781"/>
            <p:cNvSpPr/>
            <p:nvPr/>
          </p:nvSpPr>
          <p:spPr>
            <a:xfrm>
              <a:off x="393666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82" name="tx782"/>
            <p:cNvSpPr/>
            <p:nvPr/>
          </p:nvSpPr>
          <p:spPr>
            <a:xfrm>
              <a:off x="418077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442487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466898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491309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5157204"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540131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564542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5889530"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0" name="tx790"/>
            <p:cNvSpPr/>
            <p:nvPr/>
          </p:nvSpPr>
          <p:spPr>
            <a:xfrm>
              <a:off x="613363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1" name="tx791"/>
            <p:cNvSpPr/>
            <p:nvPr/>
          </p:nvSpPr>
          <p:spPr>
            <a:xfrm>
              <a:off x="637774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2" name="tx792"/>
            <p:cNvSpPr/>
            <p:nvPr/>
          </p:nvSpPr>
          <p:spPr>
            <a:xfrm>
              <a:off x="6621856"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3" name="tx793"/>
            <p:cNvSpPr/>
            <p:nvPr/>
          </p:nvSpPr>
          <p:spPr>
            <a:xfrm>
              <a:off x="686596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4" name="tx794"/>
            <p:cNvSpPr/>
            <p:nvPr/>
          </p:nvSpPr>
          <p:spPr>
            <a:xfrm>
              <a:off x="7110073"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7354182"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6" name="tx796"/>
            <p:cNvSpPr/>
            <p:nvPr/>
          </p:nvSpPr>
          <p:spPr>
            <a:xfrm>
              <a:off x="7598291"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97" name="tx797"/>
            <p:cNvSpPr/>
            <p:nvPr/>
          </p:nvSpPr>
          <p:spPr>
            <a:xfrm>
              <a:off x="7842399"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98" name="tx798"/>
            <p:cNvSpPr/>
            <p:nvPr/>
          </p:nvSpPr>
          <p:spPr>
            <a:xfrm>
              <a:off x="8086508"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99" name="tx799"/>
            <p:cNvSpPr/>
            <p:nvPr/>
          </p:nvSpPr>
          <p:spPr>
            <a:xfrm>
              <a:off x="8330617"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0" name="tx800"/>
            <p:cNvSpPr/>
            <p:nvPr/>
          </p:nvSpPr>
          <p:spPr>
            <a:xfrm>
              <a:off x="8574725" y="23015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01" name="tx801"/>
            <p:cNvSpPr/>
            <p:nvPr/>
          </p:nvSpPr>
          <p:spPr>
            <a:xfrm>
              <a:off x="247201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271611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3" name="tx803"/>
            <p:cNvSpPr/>
            <p:nvPr/>
          </p:nvSpPr>
          <p:spPr>
            <a:xfrm>
              <a:off x="296022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4" name="tx804"/>
            <p:cNvSpPr/>
            <p:nvPr/>
          </p:nvSpPr>
          <p:spPr>
            <a:xfrm>
              <a:off x="3204335"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3448444"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369255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393666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418077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442487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466898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4913096"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5157204"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540131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4" name="tx814"/>
            <p:cNvSpPr/>
            <p:nvPr/>
          </p:nvSpPr>
          <p:spPr>
            <a:xfrm>
              <a:off x="564542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5889530"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613363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7" name="tx817"/>
            <p:cNvSpPr/>
            <p:nvPr/>
          </p:nvSpPr>
          <p:spPr>
            <a:xfrm>
              <a:off x="637774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18" name="tx818"/>
            <p:cNvSpPr/>
            <p:nvPr/>
          </p:nvSpPr>
          <p:spPr>
            <a:xfrm>
              <a:off x="6621856"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19" name="tx819"/>
            <p:cNvSpPr/>
            <p:nvPr/>
          </p:nvSpPr>
          <p:spPr>
            <a:xfrm>
              <a:off x="6865965" y="495651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20" name="tx820"/>
            <p:cNvSpPr/>
            <p:nvPr/>
          </p:nvSpPr>
          <p:spPr>
            <a:xfrm>
              <a:off x="7110073"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21" name="tx821"/>
            <p:cNvSpPr/>
            <p:nvPr/>
          </p:nvSpPr>
          <p:spPr>
            <a:xfrm>
              <a:off x="7354182"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2" name="tx822"/>
            <p:cNvSpPr/>
            <p:nvPr/>
          </p:nvSpPr>
          <p:spPr>
            <a:xfrm>
              <a:off x="7598291"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23" name="tx823"/>
            <p:cNvSpPr/>
            <p:nvPr/>
          </p:nvSpPr>
          <p:spPr>
            <a:xfrm>
              <a:off x="7842399"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24" name="tx824"/>
            <p:cNvSpPr/>
            <p:nvPr/>
          </p:nvSpPr>
          <p:spPr>
            <a:xfrm>
              <a:off x="8086508"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825" name="tx825"/>
            <p:cNvSpPr/>
            <p:nvPr/>
          </p:nvSpPr>
          <p:spPr>
            <a:xfrm>
              <a:off x="8330617"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26" name="tx826"/>
            <p:cNvSpPr/>
            <p:nvPr/>
          </p:nvSpPr>
          <p:spPr>
            <a:xfrm>
              <a:off x="8574725" y="4956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27" name="tx827"/>
            <p:cNvSpPr/>
            <p:nvPr/>
          </p:nvSpPr>
          <p:spPr>
            <a:xfrm>
              <a:off x="247201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8" name="tx828"/>
            <p:cNvSpPr/>
            <p:nvPr/>
          </p:nvSpPr>
          <p:spPr>
            <a:xfrm>
              <a:off x="271611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296022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0" name="tx830"/>
            <p:cNvSpPr/>
            <p:nvPr/>
          </p:nvSpPr>
          <p:spPr>
            <a:xfrm>
              <a:off x="320433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344844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369255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3936661"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4" name="tx834"/>
            <p:cNvSpPr/>
            <p:nvPr/>
          </p:nvSpPr>
          <p:spPr>
            <a:xfrm>
              <a:off x="418077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442487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6" name="tx836"/>
            <p:cNvSpPr/>
            <p:nvPr/>
          </p:nvSpPr>
          <p:spPr>
            <a:xfrm>
              <a:off x="466898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7" name="tx837"/>
            <p:cNvSpPr/>
            <p:nvPr/>
          </p:nvSpPr>
          <p:spPr>
            <a:xfrm>
              <a:off x="491309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8" name="tx838"/>
            <p:cNvSpPr/>
            <p:nvPr/>
          </p:nvSpPr>
          <p:spPr>
            <a:xfrm>
              <a:off x="5157204"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39" name="tx839"/>
            <p:cNvSpPr/>
            <p:nvPr/>
          </p:nvSpPr>
          <p:spPr>
            <a:xfrm>
              <a:off x="540131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0" name="tx840"/>
            <p:cNvSpPr/>
            <p:nvPr/>
          </p:nvSpPr>
          <p:spPr>
            <a:xfrm>
              <a:off x="564542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5889530"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2" name="tx842"/>
            <p:cNvSpPr/>
            <p:nvPr/>
          </p:nvSpPr>
          <p:spPr>
            <a:xfrm>
              <a:off x="613363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637774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4" name="tx844"/>
            <p:cNvSpPr/>
            <p:nvPr/>
          </p:nvSpPr>
          <p:spPr>
            <a:xfrm>
              <a:off x="6621856"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5" name="tx845"/>
            <p:cNvSpPr/>
            <p:nvPr/>
          </p:nvSpPr>
          <p:spPr>
            <a:xfrm>
              <a:off x="686596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6" name="tx846"/>
            <p:cNvSpPr/>
            <p:nvPr/>
          </p:nvSpPr>
          <p:spPr>
            <a:xfrm>
              <a:off x="7110073"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7" name="tx847"/>
            <p:cNvSpPr/>
            <p:nvPr/>
          </p:nvSpPr>
          <p:spPr>
            <a:xfrm>
              <a:off x="7354182"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48" name="tx848"/>
            <p:cNvSpPr/>
            <p:nvPr/>
          </p:nvSpPr>
          <p:spPr>
            <a:xfrm>
              <a:off x="7598291" y="25057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9" name="tx849"/>
            <p:cNvSpPr/>
            <p:nvPr/>
          </p:nvSpPr>
          <p:spPr>
            <a:xfrm>
              <a:off x="7842399"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50" name="tx850"/>
            <p:cNvSpPr/>
            <p:nvPr/>
          </p:nvSpPr>
          <p:spPr>
            <a:xfrm>
              <a:off x="8086508"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51" name="tx851"/>
            <p:cNvSpPr/>
            <p:nvPr/>
          </p:nvSpPr>
          <p:spPr>
            <a:xfrm>
              <a:off x="8330617"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2" name="tx852"/>
            <p:cNvSpPr/>
            <p:nvPr/>
          </p:nvSpPr>
          <p:spPr>
            <a:xfrm>
              <a:off x="8574725" y="25057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53" name="tx853"/>
            <p:cNvSpPr/>
            <p:nvPr/>
          </p:nvSpPr>
          <p:spPr>
            <a:xfrm>
              <a:off x="3936661"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4" name="tx854"/>
            <p:cNvSpPr/>
            <p:nvPr/>
          </p:nvSpPr>
          <p:spPr>
            <a:xfrm>
              <a:off x="418077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5" name="tx855"/>
            <p:cNvSpPr/>
            <p:nvPr/>
          </p:nvSpPr>
          <p:spPr>
            <a:xfrm>
              <a:off x="442487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56" name="tx856"/>
            <p:cNvSpPr/>
            <p:nvPr/>
          </p:nvSpPr>
          <p:spPr>
            <a:xfrm>
              <a:off x="4668987"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57" name="tx857"/>
            <p:cNvSpPr/>
            <p:nvPr/>
          </p:nvSpPr>
          <p:spPr>
            <a:xfrm>
              <a:off x="4913096"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8" name="tx858"/>
            <p:cNvSpPr/>
            <p:nvPr/>
          </p:nvSpPr>
          <p:spPr>
            <a:xfrm>
              <a:off x="5157204"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9" name="tx859"/>
            <p:cNvSpPr/>
            <p:nvPr/>
          </p:nvSpPr>
          <p:spPr>
            <a:xfrm>
              <a:off x="5401313"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0" name="tx860"/>
            <p:cNvSpPr/>
            <p:nvPr/>
          </p:nvSpPr>
          <p:spPr>
            <a:xfrm>
              <a:off x="5645422"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61" name="tx861"/>
            <p:cNvSpPr/>
            <p:nvPr/>
          </p:nvSpPr>
          <p:spPr>
            <a:xfrm>
              <a:off x="5889530"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62" name="tx862"/>
            <p:cNvSpPr/>
            <p:nvPr/>
          </p:nvSpPr>
          <p:spPr>
            <a:xfrm>
              <a:off x="6133639"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63" name="tx863"/>
            <p:cNvSpPr/>
            <p:nvPr/>
          </p:nvSpPr>
          <p:spPr>
            <a:xfrm>
              <a:off x="247201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4" name="tx864"/>
            <p:cNvSpPr/>
            <p:nvPr/>
          </p:nvSpPr>
          <p:spPr>
            <a:xfrm>
              <a:off x="271611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5" name="tx865"/>
            <p:cNvSpPr/>
            <p:nvPr/>
          </p:nvSpPr>
          <p:spPr>
            <a:xfrm>
              <a:off x="296022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6" name="tx866"/>
            <p:cNvSpPr/>
            <p:nvPr/>
          </p:nvSpPr>
          <p:spPr>
            <a:xfrm>
              <a:off x="3204335"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7" name="tx867"/>
            <p:cNvSpPr/>
            <p:nvPr/>
          </p:nvSpPr>
          <p:spPr>
            <a:xfrm>
              <a:off x="344844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8" name="tx868"/>
            <p:cNvSpPr/>
            <p:nvPr/>
          </p:nvSpPr>
          <p:spPr>
            <a:xfrm>
              <a:off x="369255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393666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0" name="tx870"/>
            <p:cNvSpPr/>
            <p:nvPr/>
          </p:nvSpPr>
          <p:spPr>
            <a:xfrm>
              <a:off x="4180770"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1" name="tx871"/>
            <p:cNvSpPr/>
            <p:nvPr/>
          </p:nvSpPr>
          <p:spPr>
            <a:xfrm>
              <a:off x="442487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2" name="tx872"/>
            <p:cNvSpPr/>
            <p:nvPr/>
          </p:nvSpPr>
          <p:spPr>
            <a:xfrm>
              <a:off x="4668987"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3" name="tx873"/>
            <p:cNvSpPr/>
            <p:nvPr/>
          </p:nvSpPr>
          <p:spPr>
            <a:xfrm>
              <a:off x="4913096"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4" name="tx874"/>
            <p:cNvSpPr/>
            <p:nvPr/>
          </p:nvSpPr>
          <p:spPr>
            <a:xfrm>
              <a:off x="5157204"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5" name="tx875"/>
            <p:cNvSpPr/>
            <p:nvPr/>
          </p:nvSpPr>
          <p:spPr>
            <a:xfrm>
              <a:off x="5401313"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6" name="tx876"/>
            <p:cNvSpPr/>
            <p:nvPr/>
          </p:nvSpPr>
          <p:spPr>
            <a:xfrm>
              <a:off x="5645422"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7" name="tx877"/>
            <p:cNvSpPr/>
            <p:nvPr/>
          </p:nvSpPr>
          <p:spPr>
            <a:xfrm>
              <a:off x="5889530"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78" name="tx878"/>
            <p:cNvSpPr/>
            <p:nvPr/>
          </p:nvSpPr>
          <p:spPr>
            <a:xfrm>
              <a:off x="6133639"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79" name="tx879"/>
            <p:cNvSpPr/>
            <p:nvPr/>
          </p:nvSpPr>
          <p:spPr>
            <a:xfrm>
              <a:off x="6377748"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0" name="tx880"/>
            <p:cNvSpPr/>
            <p:nvPr/>
          </p:nvSpPr>
          <p:spPr>
            <a:xfrm>
              <a:off x="6621856"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81" name="tx881"/>
            <p:cNvSpPr/>
            <p:nvPr/>
          </p:nvSpPr>
          <p:spPr>
            <a:xfrm>
              <a:off x="6865965"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2" name="tx882"/>
            <p:cNvSpPr/>
            <p:nvPr/>
          </p:nvSpPr>
          <p:spPr>
            <a:xfrm>
              <a:off x="7110073"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3" name="tx883"/>
            <p:cNvSpPr/>
            <p:nvPr/>
          </p:nvSpPr>
          <p:spPr>
            <a:xfrm>
              <a:off x="7354182"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84" name="tx884"/>
            <p:cNvSpPr/>
            <p:nvPr/>
          </p:nvSpPr>
          <p:spPr>
            <a:xfrm>
              <a:off x="7598291" y="516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85" name="tx885"/>
            <p:cNvSpPr/>
            <p:nvPr/>
          </p:nvSpPr>
          <p:spPr>
            <a:xfrm>
              <a:off x="7842399" y="51621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6" name="tx886"/>
            <p:cNvSpPr/>
            <p:nvPr/>
          </p:nvSpPr>
          <p:spPr>
            <a:xfrm>
              <a:off x="8086508"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7" name="tx887"/>
            <p:cNvSpPr/>
            <p:nvPr/>
          </p:nvSpPr>
          <p:spPr>
            <a:xfrm>
              <a:off x="8330617"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88" name="tx888"/>
            <p:cNvSpPr/>
            <p:nvPr/>
          </p:nvSpPr>
          <p:spPr>
            <a:xfrm>
              <a:off x="8574725" y="51607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89" name="tx889"/>
            <p:cNvSpPr/>
            <p:nvPr/>
          </p:nvSpPr>
          <p:spPr>
            <a:xfrm>
              <a:off x="247201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0" name="tx890"/>
            <p:cNvSpPr/>
            <p:nvPr/>
          </p:nvSpPr>
          <p:spPr>
            <a:xfrm>
              <a:off x="271611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296022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92" name="tx892"/>
            <p:cNvSpPr/>
            <p:nvPr/>
          </p:nvSpPr>
          <p:spPr>
            <a:xfrm>
              <a:off x="320433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3" name="tx893"/>
            <p:cNvSpPr/>
            <p:nvPr/>
          </p:nvSpPr>
          <p:spPr>
            <a:xfrm>
              <a:off x="3448444"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4" name="tx894"/>
            <p:cNvSpPr/>
            <p:nvPr/>
          </p:nvSpPr>
          <p:spPr>
            <a:xfrm>
              <a:off x="369255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95" name="tx895"/>
            <p:cNvSpPr/>
            <p:nvPr/>
          </p:nvSpPr>
          <p:spPr>
            <a:xfrm>
              <a:off x="3936661"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6" name="tx896"/>
            <p:cNvSpPr/>
            <p:nvPr/>
          </p:nvSpPr>
          <p:spPr>
            <a:xfrm>
              <a:off x="418077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97" name="tx897"/>
            <p:cNvSpPr/>
            <p:nvPr/>
          </p:nvSpPr>
          <p:spPr>
            <a:xfrm>
              <a:off x="442487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98" name="tx898"/>
            <p:cNvSpPr/>
            <p:nvPr/>
          </p:nvSpPr>
          <p:spPr>
            <a:xfrm>
              <a:off x="466898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9" name="tx899"/>
            <p:cNvSpPr/>
            <p:nvPr/>
          </p:nvSpPr>
          <p:spPr>
            <a:xfrm>
              <a:off x="4913096"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0" name="tx900"/>
            <p:cNvSpPr/>
            <p:nvPr/>
          </p:nvSpPr>
          <p:spPr>
            <a:xfrm>
              <a:off x="5157204"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1" name="tx901"/>
            <p:cNvSpPr/>
            <p:nvPr/>
          </p:nvSpPr>
          <p:spPr>
            <a:xfrm>
              <a:off x="540131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2" name="tx902"/>
            <p:cNvSpPr/>
            <p:nvPr/>
          </p:nvSpPr>
          <p:spPr>
            <a:xfrm>
              <a:off x="564542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3" name="tx903"/>
            <p:cNvSpPr/>
            <p:nvPr/>
          </p:nvSpPr>
          <p:spPr>
            <a:xfrm>
              <a:off x="5889530"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4" name="tx904"/>
            <p:cNvSpPr/>
            <p:nvPr/>
          </p:nvSpPr>
          <p:spPr>
            <a:xfrm>
              <a:off x="613363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05" name="tx905"/>
            <p:cNvSpPr/>
            <p:nvPr/>
          </p:nvSpPr>
          <p:spPr>
            <a:xfrm>
              <a:off x="637774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06" name="tx906"/>
            <p:cNvSpPr/>
            <p:nvPr/>
          </p:nvSpPr>
          <p:spPr>
            <a:xfrm>
              <a:off x="6621856"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7" name="tx907"/>
            <p:cNvSpPr/>
            <p:nvPr/>
          </p:nvSpPr>
          <p:spPr>
            <a:xfrm>
              <a:off x="6865965"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8" name="tx908"/>
            <p:cNvSpPr/>
            <p:nvPr/>
          </p:nvSpPr>
          <p:spPr>
            <a:xfrm>
              <a:off x="7110073"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9" name="tx909"/>
            <p:cNvSpPr/>
            <p:nvPr/>
          </p:nvSpPr>
          <p:spPr>
            <a:xfrm>
              <a:off x="7354182"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10" name="tx910"/>
            <p:cNvSpPr/>
            <p:nvPr/>
          </p:nvSpPr>
          <p:spPr>
            <a:xfrm>
              <a:off x="7598291" y="41395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1" name="tx911"/>
            <p:cNvSpPr/>
            <p:nvPr/>
          </p:nvSpPr>
          <p:spPr>
            <a:xfrm>
              <a:off x="7842399"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12" name="tx912"/>
            <p:cNvSpPr/>
            <p:nvPr/>
          </p:nvSpPr>
          <p:spPr>
            <a:xfrm>
              <a:off x="8086508"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3" name="tx913"/>
            <p:cNvSpPr/>
            <p:nvPr/>
          </p:nvSpPr>
          <p:spPr>
            <a:xfrm>
              <a:off x="8330617"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14" name="tx914"/>
            <p:cNvSpPr/>
            <p:nvPr/>
          </p:nvSpPr>
          <p:spPr>
            <a:xfrm>
              <a:off x="8574725" y="4139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5" name="tx915"/>
            <p:cNvSpPr/>
            <p:nvPr/>
          </p:nvSpPr>
          <p:spPr>
            <a:xfrm>
              <a:off x="247201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271611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296022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320433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19" name="tx919"/>
            <p:cNvSpPr/>
            <p:nvPr/>
          </p:nvSpPr>
          <p:spPr>
            <a:xfrm>
              <a:off x="3448444"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0" name="tx920"/>
            <p:cNvSpPr/>
            <p:nvPr/>
          </p:nvSpPr>
          <p:spPr>
            <a:xfrm>
              <a:off x="369255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1" name="tx921"/>
            <p:cNvSpPr/>
            <p:nvPr/>
          </p:nvSpPr>
          <p:spPr>
            <a:xfrm>
              <a:off x="3936661"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2" name="tx922"/>
            <p:cNvSpPr/>
            <p:nvPr/>
          </p:nvSpPr>
          <p:spPr>
            <a:xfrm>
              <a:off x="418077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442487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4" name="tx924"/>
            <p:cNvSpPr/>
            <p:nvPr/>
          </p:nvSpPr>
          <p:spPr>
            <a:xfrm>
              <a:off x="466898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491309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5157204"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7" name="tx927"/>
            <p:cNvSpPr/>
            <p:nvPr/>
          </p:nvSpPr>
          <p:spPr>
            <a:xfrm>
              <a:off x="540131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8" name="tx928"/>
            <p:cNvSpPr/>
            <p:nvPr/>
          </p:nvSpPr>
          <p:spPr>
            <a:xfrm>
              <a:off x="564542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29" name="tx929"/>
            <p:cNvSpPr/>
            <p:nvPr/>
          </p:nvSpPr>
          <p:spPr>
            <a:xfrm>
              <a:off x="5889530"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30" name="tx930"/>
            <p:cNvSpPr/>
            <p:nvPr/>
          </p:nvSpPr>
          <p:spPr>
            <a:xfrm>
              <a:off x="6133639"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1" name="tx931"/>
            <p:cNvSpPr/>
            <p:nvPr/>
          </p:nvSpPr>
          <p:spPr>
            <a:xfrm>
              <a:off x="637774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2" name="tx932"/>
            <p:cNvSpPr/>
            <p:nvPr/>
          </p:nvSpPr>
          <p:spPr>
            <a:xfrm>
              <a:off x="6621856"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3" name="tx933"/>
            <p:cNvSpPr/>
            <p:nvPr/>
          </p:nvSpPr>
          <p:spPr>
            <a:xfrm>
              <a:off x="686596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34" name="tx934"/>
            <p:cNvSpPr/>
            <p:nvPr/>
          </p:nvSpPr>
          <p:spPr>
            <a:xfrm>
              <a:off x="7110073"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35" name="tx935"/>
            <p:cNvSpPr/>
            <p:nvPr/>
          </p:nvSpPr>
          <p:spPr>
            <a:xfrm>
              <a:off x="7354182"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6" name="tx936"/>
            <p:cNvSpPr/>
            <p:nvPr/>
          </p:nvSpPr>
          <p:spPr>
            <a:xfrm>
              <a:off x="7598291"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37" name="tx937"/>
            <p:cNvSpPr/>
            <p:nvPr/>
          </p:nvSpPr>
          <p:spPr>
            <a:xfrm>
              <a:off x="7842399" y="4752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8" name="tx938"/>
            <p:cNvSpPr/>
            <p:nvPr/>
          </p:nvSpPr>
          <p:spPr>
            <a:xfrm>
              <a:off x="8086508"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9" name="tx939"/>
            <p:cNvSpPr/>
            <p:nvPr/>
          </p:nvSpPr>
          <p:spPr>
            <a:xfrm>
              <a:off x="8330617"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0" name="tx940"/>
            <p:cNvSpPr/>
            <p:nvPr/>
          </p:nvSpPr>
          <p:spPr>
            <a:xfrm>
              <a:off x="8574725" y="475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1" name="tx941"/>
            <p:cNvSpPr/>
            <p:nvPr/>
          </p:nvSpPr>
          <p:spPr>
            <a:xfrm>
              <a:off x="247201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2" name="tx942"/>
            <p:cNvSpPr/>
            <p:nvPr/>
          </p:nvSpPr>
          <p:spPr>
            <a:xfrm>
              <a:off x="271611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43" name="tx943"/>
            <p:cNvSpPr/>
            <p:nvPr/>
          </p:nvSpPr>
          <p:spPr>
            <a:xfrm>
              <a:off x="296022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44" name="tx944"/>
            <p:cNvSpPr/>
            <p:nvPr/>
          </p:nvSpPr>
          <p:spPr>
            <a:xfrm>
              <a:off x="3204335"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45" name="tx945"/>
            <p:cNvSpPr/>
            <p:nvPr/>
          </p:nvSpPr>
          <p:spPr>
            <a:xfrm>
              <a:off x="3448444"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46" name="tx946"/>
            <p:cNvSpPr/>
            <p:nvPr/>
          </p:nvSpPr>
          <p:spPr>
            <a:xfrm>
              <a:off x="369255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47" name="tx947"/>
            <p:cNvSpPr/>
            <p:nvPr/>
          </p:nvSpPr>
          <p:spPr>
            <a:xfrm>
              <a:off x="3936661"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48" name="tx948"/>
            <p:cNvSpPr/>
            <p:nvPr/>
          </p:nvSpPr>
          <p:spPr>
            <a:xfrm>
              <a:off x="418077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49" name="tx949"/>
            <p:cNvSpPr/>
            <p:nvPr/>
          </p:nvSpPr>
          <p:spPr>
            <a:xfrm>
              <a:off x="442487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50" name="tx950"/>
            <p:cNvSpPr/>
            <p:nvPr/>
          </p:nvSpPr>
          <p:spPr>
            <a:xfrm>
              <a:off x="466898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1" name="tx951"/>
            <p:cNvSpPr/>
            <p:nvPr/>
          </p:nvSpPr>
          <p:spPr>
            <a:xfrm>
              <a:off x="491309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2" name="tx952"/>
            <p:cNvSpPr/>
            <p:nvPr/>
          </p:nvSpPr>
          <p:spPr>
            <a:xfrm>
              <a:off x="5157204"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3" name="tx953"/>
            <p:cNvSpPr/>
            <p:nvPr/>
          </p:nvSpPr>
          <p:spPr>
            <a:xfrm>
              <a:off x="540131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4" name="tx954"/>
            <p:cNvSpPr/>
            <p:nvPr/>
          </p:nvSpPr>
          <p:spPr>
            <a:xfrm>
              <a:off x="564542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55" name="tx955"/>
            <p:cNvSpPr/>
            <p:nvPr/>
          </p:nvSpPr>
          <p:spPr>
            <a:xfrm>
              <a:off x="5889530"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56" name="tx956"/>
            <p:cNvSpPr/>
            <p:nvPr/>
          </p:nvSpPr>
          <p:spPr>
            <a:xfrm>
              <a:off x="613363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7" name="tx957"/>
            <p:cNvSpPr/>
            <p:nvPr/>
          </p:nvSpPr>
          <p:spPr>
            <a:xfrm>
              <a:off x="637774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58" name="tx958"/>
            <p:cNvSpPr/>
            <p:nvPr/>
          </p:nvSpPr>
          <p:spPr>
            <a:xfrm>
              <a:off x="6621856"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59" name="tx959"/>
            <p:cNvSpPr/>
            <p:nvPr/>
          </p:nvSpPr>
          <p:spPr>
            <a:xfrm>
              <a:off x="6865965"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0" name="tx960"/>
            <p:cNvSpPr/>
            <p:nvPr/>
          </p:nvSpPr>
          <p:spPr>
            <a:xfrm>
              <a:off x="7110073"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61" name="tx961"/>
            <p:cNvSpPr/>
            <p:nvPr/>
          </p:nvSpPr>
          <p:spPr>
            <a:xfrm>
              <a:off x="7354182"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62" name="tx962"/>
            <p:cNvSpPr/>
            <p:nvPr/>
          </p:nvSpPr>
          <p:spPr>
            <a:xfrm>
              <a:off x="7598291" y="43451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63" name="tx963"/>
            <p:cNvSpPr/>
            <p:nvPr/>
          </p:nvSpPr>
          <p:spPr>
            <a:xfrm>
              <a:off x="7842399"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64" name="tx964"/>
            <p:cNvSpPr/>
            <p:nvPr/>
          </p:nvSpPr>
          <p:spPr>
            <a:xfrm>
              <a:off x="8086508"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65" name="tx965"/>
            <p:cNvSpPr/>
            <p:nvPr/>
          </p:nvSpPr>
          <p:spPr>
            <a:xfrm>
              <a:off x="8330617" y="43438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66" name="tx966"/>
            <p:cNvSpPr/>
            <p:nvPr/>
          </p:nvSpPr>
          <p:spPr>
            <a:xfrm>
              <a:off x="8574725" y="43438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67" name="tx967"/>
            <p:cNvSpPr/>
            <p:nvPr/>
          </p:nvSpPr>
          <p:spPr>
            <a:xfrm>
              <a:off x="247201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68" name="tx968"/>
            <p:cNvSpPr/>
            <p:nvPr/>
          </p:nvSpPr>
          <p:spPr>
            <a:xfrm>
              <a:off x="271611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69" name="tx969"/>
            <p:cNvSpPr/>
            <p:nvPr/>
          </p:nvSpPr>
          <p:spPr>
            <a:xfrm>
              <a:off x="296022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70" name="tx970"/>
            <p:cNvSpPr/>
            <p:nvPr/>
          </p:nvSpPr>
          <p:spPr>
            <a:xfrm>
              <a:off x="320433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71" name="tx971"/>
            <p:cNvSpPr/>
            <p:nvPr/>
          </p:nvSpPr>
          <p:spPr>
            <a:xfrm>
              <a:off x="3448444"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72" name="tx972"/>
            <p:cNvSpPr/>
            <p:nvPr/>
          </p:nvSpPr>
          <p:spPr>
            <a:xfrm>
              <a:off x="369255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3" name="tx973"/>
            <p:cNvSpPr/>
            <p:nvPr/>
          </p:nvSpPr>
          <p:spPr>
            <a:xfrm>
              <a:off x="393666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74" name="tx974"/>
            <p:cNvSpPr/>
            <p:nvPr/>
          </p:nvSpPr>
          <p:spPr>
            <a:xfrm>
              <a:off x="418077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75" name="tx975"/>
            <p:cNvSpPr/>
            <p:nvPr/>
          </p:nvSpPr>
          <p:spPr>
            <a:xfrm>
              <a:off x="442487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76" name="tx976"/>
            <p:cNvSpPr/>
            <p:nvPr/>
          </p:nvSpPr>
          <p:spPr>
            <a:xfrm>
              <a:off x="466898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77" name="tx977"/>
            <p:cNvSpPr/>
            <p:nvPr/>
          </p:nvSpPr>
          <p:spPr>
            <a:xfrm>
              <a:off x="4913096"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78" name="tx978"/>
            <p:cNvSpPr/>
            <p:nvPr/>
          </p:nvSpPr>
          <p:spPr>
            <a:xfrm>
              <a:off x="5157204"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9" name="tx979"/>
            <p:cNvSpPr/>
            <p:nvPr/>
          </p:nvSpPr>
          <p:spPr>
            <a:xfrm>
              <a:off x="5401313"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0" name="tx980"/>
            <p:cNvSpPr/>
            <p:nvPr/>
          </p:nvSpPr>
          <p:spPr>
            <a:xfrm>
              <a:off x="564542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81" name="tx981"/>
            <p:cNvSpPr/>
            <p:nvPr/>
          </p:nvSpPr>
          <p:spPr>
            <a:xfrm>
              <a:off x="5889530"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82" name="tx982"/>
            <p:cNvSpPr/>
            <p:nvPr/>
          </p:nvSpPr>
          <p:spPr>
            <a:xfrm>
              <a:off x="613363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83" name="tx983"/>
            <p:cNvSpPr/>
            <p:nvPr/>
          </p:nvSpPr>
          <p:spPr>
            <a:xfrm>
              <a:off x="637774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4" name="tx984"/>
            <p:cNvSpPr/>
            <p:nvPr/>
          </p:nvSpPr>
          <p:spPr>
            <a:xfrm>
              <a:off x="6621856"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5" name="tx985"/>
            <p:cNvSpPr/>
            <p:nvPr/>
          </p:nvSpPr>
          <p:spPr>
            <a:xfrm>
              <a:off x="686596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86" name="tx986"/>
            <p:cNvSpPr/>
            <p:nvPr/>
          </p:nvSpPr>
          <p:spPr>
            <a:xfrm>
              <a:off x="7110073" y="39353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87" name="tx987"/>
            <p:cNvSpPr/>
            <p:nvPr/>
          </p:nvSpPr>
          <p:spPr>
            <a:xfrm>
              <a:off x="7354182"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88" name="tx988"/>
            <p:cNvSpPr/>
            <p:nvPr/>
          </p:nvSpPr>
          <p:spPr>
            <a:xfrm>
              <a:off x="7598291"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9" name="tx989"/>
            <p:cNvSpPr/>
            <p:nvPr/>
          </p:nvSpPr>
          <p:spPr>
            <a:xfrm>
              <a:off x="7842399"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0" name="tx990"/>
            <p:cNvSpPr/>
            <p:nvPr/>
          </p:nvSpPr>
          <p:spPr>
            <a:xfrm>
              <a:off x="8086508"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1" name="tx991"/>
            <p:cNvSpPr/>
            <p:nvPr/>
          </p:nvSpPr>
          <p:spPr>
            <a:xfrm>
              <a:off x="8330617"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2" name="tx992"/>
            <p:cNvSpPr/>
            <p:nvPr/>
          </p:nvSpPr>
          <p:spPr>
            <a:xfrm>
              <a:off x="8574725" y="3935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3" name="tx993"/>
            <p:cNvSpPr/>
            <p:nvPr/>
          </p:nvSpPr>
          <p:spPr>
            <a:xfrm>
              <a:off x="247201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94" name="tx994"/>
            <p:cNvSpPr/>
            <p:nvPr/>
          </p:nvSpPr>
          <p:spPr>
            <a:xfrm>
              <a:off x="271611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95" name="tx995"/>
            <p:cNvSpPr/>
            <p:nvPr/>
          </p:nvSpPr>
          <p:spPr>
            <a:xfrm>
              <a:off x="296022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96" name="tx996"/>
            <p:cNvSpPr/>
            <p:nvPr/>
          </p:nvSpPr>
          <p:spPr>
            <a:xfrm>
              <a:off x="320433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7" name="tx997"/>
            <p:cNvSpPr/>
            <p:nvPr/>
          </p:nvSpPr>
          <p:spPr>
            <a:xfrm>
              <a:off x="344844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98" name="tx998"/>
            <p:cNvSpPr/>
            <p:nvPr/>
          </p:nvSpPr>
          <p:spPr>
            <a:xfrm>
              <a:off x="369255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393666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418077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1" name="tx1001"/>
            <p:cNvSpPr/>
            <p:nvPr/>
          </p:nvSpPr>
          <p:spPr>
            <a:xfrm>
              <a:off x="442487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2" name="tx1002"/>
            <p:cNvSpPr/>
            <p:nvPr/>
          </p:nvSpPr>
          <p:spPr>
            <a:xfrm>
              <a:off x="466898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491309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5157204"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540131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564542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5889530"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613363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9" name="tx1009"/>
            <p:cNvSpPr/>
            <p:nvPr/>
          </p:nvSpPr>
          <p:spPr>
            <a:xfrm>
              <a:off x="637774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0" name="tx1010"/>
            <p:cNvSpPr/>
            <p:nvPr/>
          </p:nvSpPr>
          <p:spPr>
            <a:xfrm>
              <a:off x="6621856"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1" name="tx1011"/>
            <p:cNvSpPr/>
            <p:nvPr/>
          </p:nvSpPr>
          <p:spPr>
            <a:xfrm>
              <a:off x="686596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7110073"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3" name="tx1013"/>
            <p:cNvSpPr/>
            <p:nvPr/>
          </p:nvSpPr>
          <p:spPr>
            <a:xfrm>
              <a:off x="7354182"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4" name="tx1014"/>
            <p:cNvSpPr/>
            <p:nvPr/>
          </p:nvSpPr>
          <p:spPr>
            <a:xfrm>
              <a:off x="7598291"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5" name="tx1015"/>
            <p:cNvSpPr/>
            <p:nvPr/>
          </p:nvSpPr>
          <p:spPr>
            <a:xfrm>
              <a:off x="7842399"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6" name="tx1016"/>
            <p:cNvSpPr/>
            <p:nvPr/>
          </p:nvSpPr>
          <p:spPr>
            <a:xfrm>
              <a:off x="8086508"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7" name="tx1017"/>
            <p:cNvSpPr/>
            <p:nvPr/>
          </p:nvSpPr>
          <p:spPr>
            <a:xfrm>
              <a:off x="8330617"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18" name="tx1018"/>
            <p:cNvSpPr/>
            <p:nvPr/>
          </p:nvSpPr>
          <p:spPr>
            <a:xfrm>
              <a:off x="8574725" y="1688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9" name="tx1019"/>
            <p:cNvSpPr/>
            <p:nvPr/>
          </p:nvSpPr>
          <p:spPr>
            <a:xfrm>
              <a:off x="247201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0" name="tx1020"/>
            <p:cNvSpPr/>
            <p:nvPr/>
          </p:nvSpPr>
          <p:spPr>
            <a:xfrm>
              <a:off x="271611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1" name="tx1021"/>
            <p:cNvSpPr/>
            <p:nvPr/>
          </p:nvSpPr>
          <p:spPr>
            <a:xfrm>
              <a:off x="2960227" y="2709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2" name="tx1022"/>
            <p:cNvSpPr/>
            <p:nvPr/>
          </p:nvSpPr>
          <p:spPr>
            <a:xfrm>
              <a:off x="3204335" y="27113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23" name="tx1023"/>
            <p:cNvSpPr/>
            <p:nvPr/>
          </p:nvSpPr>
          <p:spPr>
            <a:xfrm>
              <a:off x="344844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4" name="tx1024"/>
            <p:cNvSpPr/>
            <p:nvPr/>
          </p:nvSpPr>
          <p:spPr>
            <a:xfrm>
              <a:off x="369255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393666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6" name="tx1026"/>
            <p:cNvSpPr/>
            <p:nvPr/>
          </p:nvSpPr>
          <p:spPr>
            <a:xfrm>
              <a:off x="418077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7" name="tx1027"/>
            <p:cNvSpPr/>
            <p:nvPr/>
          </p:nvSpPr>
          <p:spPr>
            <a:xfrm>
              <a:off x="442487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8" name="tx1028"/>
            <p:cNvSpPr/>
            <p:nvPr/>
          </p:nvSpPr>
          <p:spPr>
            <a:xfrm>
              <a:off x="466898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9" name="tx1029"/>
            <p:cNvSpPr/>
            <p:nvPr/>
          </p:nvSpPr>
          <p:spPr>
            <a:xfrm>
              <a:off x="491309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0" name="tx1030"/>
            <p:cNvSpPr/>
            <p:nvPr/>
          </p:nvSpPr>
          <p:spPr>
            <a:xfrm>
              <a:off x="5157204"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1" name="tx1031"/>
            <p:cNvSpPr/>
            <p:nvPr/>
          </p:nvSpPr>
          <p:spPr>
            <a:xfrm>
              <a:off x="540131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2" name="tx1032"/>
            <p:cNvSpPr/>
            <p:nvPr/>
          </p:nvSpPr>
          <p:spPr>
            <a:xfrm>
              <a:off x="564542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3" name="tx1033"/>
            <p:cNvSpPr/>
            <p:nvPr/>
          </p:nvSpPr>
          <p:spPr>
            <a:xfrm>
              <a:off x="5889530"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4" name="tx1034"/>
            <p:cNvSpPr/>
            <p:nvPr/>
          </p:nvSpPr>
          <p:spPr>
            <a:xfrm>
              <a:off x="613363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5" name="tx1035"/>
            <p:cNvSpPr/>
            <p:nvPr/>
          </p:nvSpPr>
          <p:spPr>
            <a:xfrm>
              <a:off x="637774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6" name="tx1036"/>
            <p:cNvSpPr/>
            <p:nvPr/>
          </p:nvSpPr>
          <p:spPr>
            <a:xfrm>
              <a:off x="6621856"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7" name="tx1037"/>
            <p:cNvSpPr/>
            <p:nvPr/>
          </p:nvSpPr>
          <p:spPr>
            <a:xfrm>
              <a:off x="686596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7110073"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9" name="tx1039"/>
            <p:cNvSpPr/>
            <p:nvPr/>
          </p:nvSpPr>
          <p:spPr>
            <a:xfrm>
              <a:off x="7354182"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0" name="tx1040"/>
            <p:cNvSpPr/>
            <p:nvPr/>
          </p:nvSpPr>
          <p:spPr>
            <a:xfrm>
              <a:off x="7598291"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1" name="tx1041"/>
            <p:cNvSpPr/>
            <p:nvPr/>
          </p:nvSpPr>
          <p:spPr>
            <a:xfrm>
              <a:off x="7842399"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2" name="tx1042"/>
            <p:cNvSpPr/>
            <p:nvPr/>
          </p:nvSpPr>
          <p:spPr>
            <a:xfrm>
              <a:off x="8086508"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3" name="tx1043"/>
            <p:cNvSpPr/>
            <p:nvPr/>
          </p:nvSpPr>
          <p:spPr>
            <a:xfrm>
              <a:off x="8330617"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44" name="tx1044"/>
            <p:cNvSpPr/>
            <p:nvPr/>
          </p:nvSpPr>
          <p:spPr>
            <a:xfrm>
              <a:off x="8574725" y="2710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45" name="tx1045"/>
            <p:cNvSpPr/>
            <p:nvPr/>
          </p:nvSpPr>
          <p:spPr>
            <a:xfrm>
              <a:off x="247201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271611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7" name="tx1047"/>
            <p:cNvSpPr/>
            <p:nvPr/>
          </p:nvSpPr>
          <p:spPr>
            <a:xfrm>
              <a:off x="296022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8" name="tx1048"/>
            <p:cNvSpPr/>
            <p:nvPr/>
          </p:nvSpPr>
          <p:spPr>
            <a:xfrm>
              <a:off x="320433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9" name="tx1049"/>
            <p:cNvSpPr/>
            <p:nvPr/>
          </p:nvSpPr>
          <p:spPr>
            <a:xfrm>
              <a:off x="344844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0" name="tx1050"/>
            <p:cNvSpPr/>
            <p:nvPr/>
          </p:nvSpPr>
          <p:spPr>
            <a:xfrm>
              <a:off x="369255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1" name="tx1051"/>
            <p:cNvSpPr/>
            <p:nvPr/>
          </p:nvSpPr>
          <p:spPr>
            <a:xfrm>
              <a:off x="393666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2" name="tx1052"/>
            <p:cNvSpPr/>
            <p:nvPr/>
          </p:nvSpPr>
          <p:spPr>
            <a:xfrm>
              <a:off x="418077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53" name="tx1053"/>
            <p:cNvSpPr/>
            <p:nvPr/>
          </p:nvSpPr>
          <p:spPr>
            <a:xfrm>
              <a:off x="442487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54" name="tx1054"/>
            <p:cNvSpPr/>
            <p:nvPr/>
          </p:nvSpPr>
          <p:spPr>
            <a:xfrm>
              <a:off x="4668987" y="20986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55" name="tx1055"/>
            <p:cNvSpPr/>
            <p:nvPr/>
          </p:nvSpPr>
          <p:spPr>
            <a:xfrm>
              <a:off x="5157204"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56" name="tx1056"/>
            <p:cNvSpPr/>
            <p:nvPr/>
          </p:nvSpPr>
          <p:spPr>
            <a:xfrm>
              <a:off x="5401313"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7" name="tx1057"/>
            <p:cNvSpPr/>
            <p:nvPr/>
          </p:nvSpPr>
          <p:spPr>
            <a:xfrm>
              <a:off x="564542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8" name="tx1058"/>
            <p:cNvSpPr/>
            <p:nvPr/>
          </p:nvSpPr>
          <p:spPr>
            <a:xfrm>
              <a:off x="662185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59" name="tx1059"/>
            <p:cNvSpPr/>
            <p:nvPr/>
          </p:nvSpPr>
          <p:spPr>
            <a:xfrm>
              <a:off x="686596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0" name="tx1060"/>
            <p:cNvSpPr/>
            <p:nvPr/>
          </p:nvSpPr>
          <p:spPr>
            <a:xfrm>
              <a:off x="7110073" y="20972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61" name="tx1061"/>
            <p:cNvSpPr/>
            <p:nvPr/>
          </p:nvSpPr>
          <p:spPr>
            <a:xfrm>
              <a:off x="7354182"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2" name="tx1062"/>
            <p:cNvSpPr/>
            <p:nvPr/>
          </p:nvSpPr>
          <p:spPr>
            <a:xfrm>
              <a:off x="7598291"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63" name="tx1063"/>
            <p:cNvSpPr/>
            <p:nvPr/>
          </p:nvSpPr>
          <p:spPr>
            <a:xfrm>
              <a:off x="7842399" y="209896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64" name="tx1064"/>
            <p:cNvSpPr/>
            <p:nvPr/>
          </p:nvSpPr>
          <p:spPr>
            <a:xfrm>
              <a:off x="8086508"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65" name="tx1065"/>
            <p:cNvSpPr/>
            <p:nvPr/>
          </p:nvSpPr>
          <p:spPr>
            <a:xfrm>
              <a:off x="8330617"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66" name="tx1066"/>
            <p:cNvSpPr/>
            <p:nvPr/>
          </p:nvSpPr>
          <p:spPr>
            <a:xfrm>
              <a:off x="8574725"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67" name="tx1067"/>
            <p:cNvSpPr/>
            <p:nvPr/>
          </p:nvSpPr>
          <p:spPr>
            <a:xfrm>
              <a:off x="247201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8" name="tx1068"/>
            <p:cNvSpPr/>
            <p:nvPr/>
          </p:nvSpPr>
          <p:spPr>
            <a:xfrm>
              <a:off x="271611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9" name="tx1069"/>
            <p:cNvSpPr/>
            <p:nvPr/>
          </p:nvSpPr>
          <p:spPr>
            <a:xfrm>
              <a:off x="296022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70" name="tx1070"/>
            <p:cNvSpPr/>
            <p:nvPr/>
          </p:nvSpPr>
          <p:spPr>
            <a:xfrm>
              <a:off x="320433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1" name="tx1071"/>
            <p:cNvSpPr/>
            <p:nvPr/>
          </p:nvSpPr>
          <p:spPr>
            <a:xfrm>
              <a:off x="344844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2" name="tx1072"/>
            <p:cNvSpPr/>
            <p:nvPr/>
          </p:nvSpPr>
          <p:spPr>
            <a:xfrm>
              <a:off x="369255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3" name="tx1073"/>
            <p:cNvSpPr/>
            <p:nvPr/>
          </p:nvSpPr>
          <p:spPr>
            <a:xfrm>
              <a:off x="393666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4" name="tx1074"/>
            <p:cNvSpPr/>
            <p:nvPr/>
          </p:nvSpPr>
          <p:spPr>
            <a:xfrm>
              <a:off x="418077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5" name="tx1075"/>
            <p:cNvSpPr/>
            <p:nvPr/>
          </p:nvSpPr>
          <p:spPr>
            <a:xfrm>
              <a:off x="442487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6" name="tx1076"/>
            <p:cNvSpPr/>
            <p:nvPr/>
          </p:nvSpPr>
          <p:spPr>
            <a:xfrm>
              <a:off x="466898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7" name="tx1077"/>
            <p:cNvSpPr/>
            <p:nvPr/>
          </p:nvSpPr>
          <p:spPr>
            <a:xfrm>
              <a:off x="491309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78" name="tx1078"/>
            <p:cNvSpPr/>
            <p:nvPr/>
          </p:nvSpPr>
          <p:spPr>
            <a:xfrm>
              <a:off x="5157204"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79" name="tx1079"/>
            <p:cNvSpPr/>
            <p:nvPr/>
          </p:nvSpPr>
          <p:spPr>
            <a:xfrm>
              <a:off x="540131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0" name="tx1080"/>
            <p:cNvSpPr/>
            <p:nvPr/>
          </p:nvSpPr>
          <p:spPr>
            <a:xfrm>
              <a:off x="564542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1" name="tx1081"/>
            <p:cNvSpPr/>
            <p:nvPr/>
          </p:nvSpPr>
          <p:spPr>
            <a:xfrm>
              <a:off x="5889530"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2" name="tx1082"/>
            <p:cNvSpPr/>
            <p:nvPr/>
          </p:nvSpPr>
          <p:spPr>
            <a:xfrm>
              <a:off x="613363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3" name="tx1083"/>
            <p:cNvSpPr/>
            <p:nvPr/>
          </p:nvSpPr>
          <p:spPr>
            <a:xfrm>
              <a:off x="637774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4" name="tx1084"/>
            <p:cNvSpPr/>
            <p:nvPr/>
          </p:nvSpPr>
          <p:spPr>
            <a:xfrm>
              <a:off x="6621856"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686596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6" name="tx1086"/>
            <p:cNvSpPr/>
            <p:nvPr/>
          </p:nvSpPr>
          <p:spPr>
            <a:xfrm>
              <a:off x="7110073"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87" name="tx1087"/>
            <p:cNvSpPr/>
            <p:nvPr/>
          </p:nvSpPr>
          <p:spPr>
            <a:xfrm>
              <a:off x="7354182"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8" name="tx1088"/>
            <p:cNvSpPr/>
            <p:nvPr/>
          </p:nvSpPr>
          <p:spPr>
            <a:xfrm>
              <a:off x="7598291"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9" name="tx1089"/>
            <p:cNvSpPr/>
            <p:nvPr/>
          </p:nvSpPr>
          <p:spPr>
            <a:xfrm>
              <a:off x="7842399"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0" name="tx1090"/>
            <p:cNvSpPr/>
            <p:nvPr/>
          </p:nvSpPr>
          <p:spPr>
            <a:xfrm>
              <a:off x="8086508"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8330617"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2" name="tx1092"/>
            <p:cNvSpPr/>
            <p:nvPr/>
          </p:nvSpPr>
          <p:spPr>
            <a:xfrm>
              <a:off x="8574725" y="1280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3" name="tx1093"/>
            <p:cNvSpPr/>
            <p:nvPr/>
          </p:nvSpPr>
          <p:spPr>
            <a:xfrm>
              <a:off x="247201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94" name="tx1094"/>
            <p:cNvSpPr/>
            <p:nvPr/>
          </p:nvSpPr>
          <p:spPr>
            <a:xfrm>
              <a:off x="2716118"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5" name="tx1095"/>
            <p:cNvSpPr/>
            <p:nvPr/>
          </p:nvSpPr>
          <p:spPr>
            <a:xfrm>
              <a:off x="296022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96" name="tx1096"/>
            <p:cNvSpPr/>
            <p:nvPr/>
          </p:nvSpPr>
          <p:spPr>
            <a:xfrm>
              <a:off x="320433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97" name="tx1097"/>
            <p:cNvSpPr/>
            <p:nvPr/>
          </p:nvSpPr>
          <p:spPr>
            <a:xfrm>
              <a:off x="3448444"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98" name="tx1098"/>
            <p:cNvSpPr/>
            <p:nvPr/>
          </p:nvSpPr>
          <p:spPr>
            <a:xfrm>
              <a:off x="369255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99" name="tx1099"/>
            <p:cNvSpPr/>
            <p:nvPr/>
          </p:nvSpPr>
          <p:spPr>
            <a:xfrm>
              <a:off x="393666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0" name="tx1100"/>
            <p:cNvSpPr/>
            <p:nvPr/>
          </p:nvSpPr>
          <p:spPr>
            <a:xfrm>
              <a:off x="418077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1" name="tx1101"/>
            <p:cNvSpPr/>
            <p:nvPr/>
          </p:nvSpPr>
          <p:spPr>
            <a:xfrm>
              <a:off x="442487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02" name="tx1102"/>
            <p:cNvSpPr/>
            <p:nvPr/>
          </p:nvSpPr>
          <p:spPr>
            <a:xfrm>
              <a:off x="4668987"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3" name="tx1103"/>
            <p:cNvSpPr/>
            <p:nvPr/>
          </p:nvSpPr>
          <p:spPr>
            <a:xfrm>
              <a:off x="4913096"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4" name="tx1104"/>
            <p:cNvSpPr/>
            <p:nvPr/>
          </p:nvSpPr>
          <p:spPr>
            <a:xfrm>
              <a:off x="5157204"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05" name="tx1105"/>
            <p:cNvSpPr/>
            <p:nvPr/>
          </p:nvSpPr>
          <p:spPr>
            <a:xfrm>
              <a:off x="5401313"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6" name="tx1106"/>
            <p:cNvSpPr/>
            <p:nvPr/>
          </p:nvSpPr>
          <p:spPr>
            <a:xfrm>
              <a:off x="564542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07" name="tx1107"/>
            <p:cNvSpPr/>
            <p:nvPr/>
          </p:nvSpPr>
          <p:spPr>
            <a:xfrm>
              <a:off x="5889530"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08" name="tx1108"/>
            <p:cNvSpPr/>
            <p:nvPr/>
          </p:nvSpPr>
          <p:spPr>
            <a:xfrm>
              <a:off x="613363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09" name="tx1109"/>
            <p:cNvSpPr/>
            <p:nvPr/>
          </p:nvSpPr>
          <p:spPr>
            <a:xfrm>
              <a:off x="637774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0" name="tx1110"/>
            <p:cNvSpPr/>
            <p:nvPr/>
          </p:nvSpPr>
          <p:spPr>
            <a:xfrm>
              <a:off x="6621856"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11" name="tx1111"/>
            <p:cNvSpPr/>
            <p:nvPr/>
          </p:nvSpPr>
          <p:spPr>
            <a:xfrm>
              <a:off x="686596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12" name="tx1112"/>
            <p:cNvSpPr/>
            <p:nvPr/>
          </p:nvSpPr>
          <p:spPr>
            <a:xfrm>
              <a:off x="7110073" y="2914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13" name="tx1113"/>
            <p:cNvSpPr/>
            <p:nvPr/>
          </p:nvSpPr>
          <p:spPr>
            <a:xfrm>
              <a:off x="7354182"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4" name="tx1114"/>
            <p:cNvSpPr/>
            <p:nvPr/>
          </p:nvSpPr>
          <p:spPr>
            <a:xfrm>
              <a:off x="7598291"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15" name="tx1115"/>
            <p:cNvSpPr/>
            <p:nvPr/>
          </p:nvSpPr>
          <p:spPr>
            <a:xfrm>
              <a:off x="7842399"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16" name="tx1116"/>
            <p:cNvSpPr/>
            <p:nvPr/>
          </p:nvSpPr>
          <p:spPr>
            <a:xfrm>
              <a:off x="8086508"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17" name="tx1117"/>
            <p:cNvSpPr/>
            <p:nvPr/>
          </p:nvSpPr>
          <p:spPr>
            <a:xfrm>
              <a:off x="8330617"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18" name="tx1118"/>
            <p:cNvSpPr/>
            <p:nvPr/>
          </p:nvSpPr>
          <p:spPr>
            <a:xfrm>
              <a:off x="8574725" y="2914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19" name="tx1119"/>
            <p:cNvSpPr/>
            <p:nvPr/>
          </p:nvSpPr>
          <p:spPr>
            <a:xfrm>
              <a:off x="7842399"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0" name="tx1120"/>
            <p:cNvSpPr/>
            <p:nvPr/>
          </p:nvSpPr>
          <p:spPr>
            <a:xfrm>
              <a:off x="8086508" y="536640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121" name="tx1121"/>
            <p:cNvSpPr/>
            <p:nvPr/>
          </p:nvSpPr>
          <p:spPr>
            <a:xfrm>
              <a:off x="8574725" y="53650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22" name="tx1122"/>
            <p:cNvSpPr/>
            <p:nvPr/>
          </p:nvSpPr>
          <p:spPr>
            <a:xfrm>
              <a:off x="6377748" y="557090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123" name="tx1123"/>
            <p:cNvSpPr/>
            <p:nvPr/>
          </p:nvSpPr>
          <p:spPr>
            <a:xfrm>
              <a:off x="6621856"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124" name="tx1124"/>
            <p:cNvSpPr/>
            <p:nvPr/>
          </p:nvSpPr>
          <p:spPr>
            <a:xfrm>
              <a:off x="6865965"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25" name="tx1125"/>
            <p:cNvSpPr/>
            <p:nvPr/>
          </p:nvSpPr>
          <p:spPr>
            <a:xfrm>
              <a:off x="7110073"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126" name="tx1126"/>
            <p:cNvSpPr/>
            <p:nvPr/>
          </p:nvSpPr>
          <p:spPr>
            <a:xfrm>
              <a:off x="7354182"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27" name="tx1127"/>
            <p:cNvSpPr/>
            <p:nvPr/>
          </p:nvSpPr>
          <p:spPr>
            <a:xfrm>
              <a:off x="7598291" y="55692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128" name="tx1128"/>
            <p:cNvSpPr/>
            <p:nvPr/>
          </p:nvSpPr>
          <p:spPr>
            <a:xfrm>
              <a:off x="7842399"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129" name="tx1129"/>
            <p:cNvSpPr/>
            <p:nvPr/>
          </p:nvSpPr>
          <p:spPr>
            <a:xfrm>
              <a:off x="8086508" y="5570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130" name="tx1130"/>
            <p:cNvSpPr/>
            <p:nvPr/>
          </p:nvSpPr>
          <p:spPr>
            <a:xfrm>
              <a:off x="8330617"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131" name="tx1131"/>
            <p:cNvSpPr/>
            <p:nvPr/>
          </p:nvSpPr>
          <p:spPr>
            <a:xfrm>
              <a:off x="8574725" y="55692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132" name="tx1132"/>
            <p:cNvSpPr/>
            <p:nvPr/>
          </p:nvSpPr>
          <p:spPr>
            <a:xfrm>
              <a:off x="4913096"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33" name="tx1133"/>
            <p:cNvSpPr/>
            <p:nvPr/>
          </p:nvSpPr>
          <p:spPr>
            <a:xfrm>
              <a:off x="5889530"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34" name="tx1134"/>
            <p:cNvSpPr/>
            <p:nvPr/>
          </p:nvSpPr>
          <p:spPr>
            <a:xfrm>
              <a:off x="6133639" y="2097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135" name="tx1135"/>
            <p:cNvSpPr/>
            <p:nvPr/>
          </p:nvSpPr>
          <p:spPr>
            <a:xfrm>
              <a:off x="6377748" y="20986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136" name="rc11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37" name="rc11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38" name="rc11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39" name="rc11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0" name="rc11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1" name="rc11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2" name="rc11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3" name="rc11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4" name="rc11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5" name="rc11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6" name="rc11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7" name="rc11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8" name="rc11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49" name="rc11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0" name="rc11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1" name="rc11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2" name="rc11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3" name="rc11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4" name="rc11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5" name="rc11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6" name="rc11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7" name="rc11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8" name="rc11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59" name="rc11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0" name="rc11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1" name="rc11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2" name="rc11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3" name="rc11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4" name="rc11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5" name="rc11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6" name="rc11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7" name="rc11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8" name="rc11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69" name="rc11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0" name="rc11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1" name="rc11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2" name="rc11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3" name="rc11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4" name="rc11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5" name="rc11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6" name="rc11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7" name="rc11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8" name="rc11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79" name="rc11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0" name="rc11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1" name="rc11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2" name="rc11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3" name="rc11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4" name="rc11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5" name="rc11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6" name="rc11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7" name="rc11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8" name="rc11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89" name="rc11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0" name="rc11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1" name="rc11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2" name="rc11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3" name="rc11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4" name="rc11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5" name="rc11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6" name="rc11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7" name="rc11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8" name="rc11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199" name="rc11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0" name="rc12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1" name="rc12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2" name="rc120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3" name="rc120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4" name="rc120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5" name="rc120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6" name="rc120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7" name="rc120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8" name="rc120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09" name="rc120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0" name="rc121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1" name="rc121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2" name="rc121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3" name="rc121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4" name="rc121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5" name="rc121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6" name="rc121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7" name="rc121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8" name="rc121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19" name="rc121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0" name="rc122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1" name="rc122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2" name="rc122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3" name="rc122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4" name="rc122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5" name="rc122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6" name="rc122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7" name="rc122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8" name="rc122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29" name="rc122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0" name="rc123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1" name="rc123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2" name="rc123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3" name="rc123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4" name="rc123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5" name="rc123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6" name="rc12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7" name="rc12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8" name="rc12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39" name="rc12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0" name="rc12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1" name="rc12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2" name="rc12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3" name="rc12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4" name="rc12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5" name="rc12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6" name="rc12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7" name="rc12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8" name="rc12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49" name="rc12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0" name="rc12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1" name="rc12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2" name="rc12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3" name="rc12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4" name="rc12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5" name="rc12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6" name="rc12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7" name="rc12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8" name="rc12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59" name="rc12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0" name="rc12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1" name="rc12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2" name="rc12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3" name="rc12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4" name="rc12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5" name="rc12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6" name="rc12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7" name="rc12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8" name="rc12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69" name="rc12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0" name="rc12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1" name="rc12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2" name="rc12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3" name="rc12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4" name="rc12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5" name="rc12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6" name="rc12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7" name="rc12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8" name="rc12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79" name="rc12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0" name="rc12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1" name="rc12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2" name="rc12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3" name="rc12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4" name="rc12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5" name="rc12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6" name="rc12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7" name="rc12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8" name="rc12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89" name="rc12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0" name="rc12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1" name="rc12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2" name="rc12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3" name="rc12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4" name="rc12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5" name="rc12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6" name="rc12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7" name="rc12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8" name="rc12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299" name="rc12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0" name="rc13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1" name="rc13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2" name="rc130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3" name="rc130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4" name="rc130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5" name="rc130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6" name="rc130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7" name="rc130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8" name="rc130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09" name="rc130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0" name="rc131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1" name="rc131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2" name="rc131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3" name="rc131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4" name="rc131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5" name="rc131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6" name="rc131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7" name="rc131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8" name="rc131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19" name="rc131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0" name="rc132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1" name="rc132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2" name="rc132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3" name="rc132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4" name="rc132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5" name="rc132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6" name="rc132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7" name="rc132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8" name="rc132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29" name="rc132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0" name="rc133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1" name="rc133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2" name="rc133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3" name="rc133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4" name="rc133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5" name="rc133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6" name="rc13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7" name="rc13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8" name="rc13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39" name="rc13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0" name="rc13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1" name="rc13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2" name="rc13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3" name="rc13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4" name="rc13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5" name="rc13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6" name="rc13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7" name="rc13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8" name="rc13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49" name="rc13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0" name="rc13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1" name="rc13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2" name="rc13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3" name="rc13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4" name="rc13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5" name="rc13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6" name="rc13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7" name="rc13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8" name="rc13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59" name="rc13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0" name="rc13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1" name="rc13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2" name="rc13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3" name="rc13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4" name="rc13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5" name="rc13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6" name="rc13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7" name="rc13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8" name="rc13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69" name="rc13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0" name="rc13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1" name="rc13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2" name="rc13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3" name="rc13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4" name="rc13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5" name="rc13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6" name="rc13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7" name="rc13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8" name="rc13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79" name="rc13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0" name="rc13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1" name="rc13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2" name="rc13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3" name="rc13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4" name="rc13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5" name="rc13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6" name="rc13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7" name="rc13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8" name="rc13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89" name="rc13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0" name="rc13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1" name="rc13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2" name="rc13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3" name="rc13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4" name="rc13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5" name="rc13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6" name="rc13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7" name="rc13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8" name="rc13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399" name="rc13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0" name="rc14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1" name="rc14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2" name="rc140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3" name="rc140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4" name="rc140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5" name="rc140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6" name="rc140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7" name="rc140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8" name="rc140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09" name="rc140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0" name="rc141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1" name="rc141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2" name="rc141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3" name="rc141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4" name="rc141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5" name="rc141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6" name="rc141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7" name="rc141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8" name="rc141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19" name="rc141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0" name="rc142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1" name="rc142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2" name="rc142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3" name="rc142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4" name="rc142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5" name="rc142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6" name="rc142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7" name="rc142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8" name="rc142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29" name="rc142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0" name="rc143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1" name="rc143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2" name="rc143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3" name="rc143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4" name="rc143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5" name="rc143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6" name="rc14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7" name="rc14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8" name="rc14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39" name="rc14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0" name="rc14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1" name="rc14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2" name="rc14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3" name="rc14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4" name="rc14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5" name="rc14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6" name="rc14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7" name="rc14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8" name="rc14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49" name="rc14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0" name="rc14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1" name="rc14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2" name="rc14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3" name="rc14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4" name="rc14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5" name="rc14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6" name="rc14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410245" y="2852572"/>
              <a:ext cx="6346824" cy="204231"/>
            </a:xfrm>
            <a:prstGeom prst="rect">
              <a:avLst/>
            </a:prstGeom>
            <a:ln w="27101" cap="flat">
              <a:solidFill>
                <a:srgbClr val="000000">
                  <a:alpha val="100000"/>
                </a:srgbClr>
              </a:solidFill>
              <a:prstDash val="solid"/>
              <a:miter/>
            </a:ln>
          </p:spPr>
          <p:txBody>
            <a:bodyPr/>
            <a:lstStyle/>
            <a:p>
              <a:endParaRPr/>
            </a:p>
          </p:txBody>
        </p:sp>
        <p:sp>
          <p:nvSpPr>
            <p:cNvPr id="1702" name="tx1702"/>
            <p:cNvSpPr/>
            <p:nvPr/>
          </p:nvSpPr>
          <p:spPr>
            <a:xfrm rot="-2700000">
              <a:off x="24506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703" name="tx1703"/>
            <p:cNvSpPr/>
            <p:nvPr/>
          </p:nvSpPr>
          <p:spPr>
            <a:xfrm rot="-2700000">
              <a:off x="26947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1704" name="tx1704"/>
            <p:cNvSpPr/>
            <p:nvPr/>
          </p:nvSpPr>
          <p:spPr>
            <a:xfrm rot="-2700000">
              <a:off x="2938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1705" name="tx1705"/>
            <p:cNvSpPr/>
            <p:nvPr/>
          </p:nvSpPr>
          <p:spPr>
            <a:xfrm rot="-2700000">
              <a:off x="318298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1706" name="tx1706"/>
            <p:cNvSpPr/>
            <p:nvPr/>
          </p:nvSpPr>
          <p:spPr>
            <a:xfrm rot="-2700000">
              <a:off x="34271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1707" name="tx1707"/>
            <p:cNvSpPr/>
            <p:nvPr/>
          </p:nvSpPr>
          <p:spPr>
            <a:xfrm rot="-2700000">
              <a:off x="36712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708" name="tx1708"/>
            <p:cNvSpPr/>
            <p:nvPr/>
          </p:nvSpPr>
          <p:spPr>
            <a:xfrm rot="-2700000">
              <a:off x="39153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1709" name="tx1709"/>
            <p:cNvSpPr/>
            <p:nvPr/>
          </p:nvSpPr>
          <p:spPr>
            <a:xfrm rot="-2700000">
              <a:off x="4159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1710" name="tx1710"/>
            <p:cNvSpPr/>
            <p:nvPr/>
          </p:nvSpPr>
          <p:spPr>
            <a:xfrm rot="-2700000">
              <a:off x="4403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1711" name="tx1711"/>
            <p:cNvSpPr/>
            <p:nvPr/>
          </p:nvSpPr>
          <p:spPr>
            <a:xfrm rot="-2700000">
              <a:off x="46476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1712" name="tx1712"/>
            <p:cNvSpPr/>
            <p:nvPr/>
          </p:nvSpPr>
          <p:spPr>
            <a:xfrm rot="-2700000">
              <a:off x="489177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713" name="tx1713"/>
            <p:cNvSpPr/>
            <p:nvPr/>
          </p:nvSpPr>
          <p:spPr>
            <a:xfrm rot="-2700000">
              <a:off x="513587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1714" name="tx1714"/>
            <p:cNvSpPr/>
            <p:nvPr/>
          </p:nvSpPr>
          <p:spPr>
            <a:xfrm rot="-2700000">
              <a:off x="53799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1715" name="tx1715"/>
            <p:cNvSpPr/>
            <p:nvPr/>
          </p:nvSpPr>
          <p:spPr>
            <a:xfrm rot="-2700000">
              <a:off x="562407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1716" name="tx1716"/>
            <p:cNvSpPr/>
            <p:nvPr/>
          </p:nvSpPr>
          <p:spPr>
            <a:xfrm rot="-2700000">
              <a:off x="586820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1717" name="tx1717"/>
            <p:cNvSpPr/>
            <p:nvPr/>
          </p:nvSpPr>
          <p:spPr>
            <a:xfrm rot="-2700000">
              <a:off x="611231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718" name="tx1718"/>
            <p:cNvSpPr/>
            <p:nvPr/>
          </p:nvSpPr>
          <p:spPr>
            <a:xfrm rot="-2700000">
              <a:off x="635642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1719" name="tx1719"/>
            <p:cNvSpPr/>
            <p:nvPr/>
          </p:nvSpPr>
          <p:spPr>
            <a:xfrm rot="-2700000">
              <a:off x="660053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1720" name="tx1720"/>
            <p:cNvSpPr/>
            <p:nvPr/>
          </p:nvSpPr>
          <p:spPr>
            <a:xfrm rot="-2700000">
              <a:off x="68446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721" name="tx1721"/>
            <p:cNvSpPr/>
            <p:nvPr/>
          </p:nvSpPr>
          <p:spPr>
            <a:xfrm rot="-2700000">
              <a:off x="708874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22" name="tx1722"/>
            <p:cNvSpPr/>
            <p:nvPr/>
          </p:nvSpPr>
          <p:spPr>
            <a:xfrm rot="-2700000">
              <a:off x="733285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723" name="tx1723"/>
            <p:cNvSpPr/>
            <p:nvPr/>
          </p:nvSpPr>
          <p:spPr>
            <a:xfrm rot="-2700000">
              <a:off x="75769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724" name="tx1724"/>
            <p:cNvSpPr/>
            <p:nvPr/>
          </p:nvSpPr>
          <p:spPr>
            <a:xfrm rot="-2700000">
              <a:off x="78210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725" name="tx1725"/>
            <p:cNvSpPr/>
            <p:nvPr/>
          </p:nvSpPr>
          <p:spPr>
            <a:xfrm rot="-2700000">
              <a:off x="8065158"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26" name="tx1726"/>
            <p:cNvSpPr/>
            <p:nvPr/>
          </p:nvSpPr>
          <p:spPr>
            <a:xfrm rot="-2700000">
              <a:off x="830929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27" name="tx1727"/>
            <p:cNvSpPr/>
            <p:nvPr/>
          </p:nvSpPr>
          <p:spPr>
            <a:xfrm rot="-2700000">
              <a:off x="855340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28" name="tx1728"/>
            <p:cNvSpPr/>
            <p:nvPr/>
          </p:nvSpPr>
          <p:spPr>
            <a:xfrm>
              <a:off x="1284707" y="5515601"/>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Montenegro</a:t>
              </a:r>
            </a:p>
          </p:txBody>
        </p:sp>
        <p:sp>
          <p:nvSpPr>
            <p:cNvPr id="1729" name="tx1729"/>
            <p:cNvSpPr/>
            <p:nvPr/>
          </p:nvSpPr>
          <p:spPr>
            <a:xfrm>
              <a:off x="508103" y="5339132"/>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Bosnia</a:t>
              </a:r>
            </a:p>
          </p:txBody>
        </p:sp>
        <p:sp>
          <p:nvSpPr>
            <p:cNvPr id="1730" name="tx1730"/>
            <p:cNvSpPr/>
            <p:nvPr/>
          </p:nvSpPr>
          <p:spPr>
            <a:xfrm>
              <a:off x="974065" y="5339132"/>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and</a:t>
              </a:r>
            </a:p>
          </p:txBody>
        </p:sp>
        <p:sp>
          <p:nvSpPr>
            <p:cNvPr id="1731" name="tx1731"/>
            <p:cNvSpPr/>
            <p:nvPr/>
          </p:nvSpPr>
          <p:spPr>
            <a:xfrm>
              <a:off x="1245962" y="5311369"/>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Herzegovina</a:t>
              </a:r>
            </a:p>
          </p:txBody>
        </p:sp>
        <p:sp>
          <p:nvSpPr>
            <p:cNvPr id="1732" name="tx1732"/>
            <p:cNvSpPr/>
            <p:nvPr/>
          </p:nvSpPr>
          <p:spPr>
            <a:xfrm>
              <a:off x="966425" y="5134900"/>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North</a:t>
              </a:r>
            </a:p>
          </p:txBody>
        </p:sp>
        <p:sp>
          <p:nvSpPr>
            <p:cNvPr id="1733" name="tx1733"/>
            <p:cNvSpPr/>
            <p:nvPr/>
          </p:nvSpPr>
          <p:spPr>
            <a:xfrm>
              <a:off x="1346849" y="5134900"/>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Macedonia</a:t>
              </a:r>
            </a:p>
          </p:txBody>
        </p:sp>
        <p:sp>
          <p:nvSpPr>
            <p:cNvPr id="1734" name="tx1734"/>
            <p:cNvSpPr/>
            <p:nvPr/>
          </p:nvSpPr>
          <p:spPr>
            <a:xfrm>
              <a:off x="1300259" y="4930668"/>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Kazakhstan</a:t>
              </a:r>
            </a:p>
          </p:txBody>
        </p:sp>
        <p:sp>
          <p:nvSpPr>
            <p:cNvPr id="1735" name="tx1735"/>
            <p:cNvSpPr/>
            <p:nvPr/>
          </p:nvSpPr>
          <p:spPr>
            <a:xfrm>
              <a:off x="1471201" y="4726437"/>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Romania</a:t>
              </a:r>
            </a:p>
          </p:txBody>
        </p:sp>
        <p:sp>
          <p:nvSpPr>
            <p:cNvPr id="1736" name="tx1736"/>
            <p:cNvSpPr/>
            <p:nvPr/>
          </p:nvSpPr>
          <p:spPr>
            <a:xfrm>
              <a:off x="1370177" y="4494442"/>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Azerbaijan</a:t>
              </a:r>
            </a:p>
          </p:txBody>
        </p:sp>
        <p:sp>
          <p:nvSpPr>
            <p:cNvPr id="1737" name="tx1737"/>
            <p:cNvSpPr/>
            <p:nvPr/>
          </p:nvSpPr>
          <p:spPr>
            <a:xfrm>
              <a:off x="1626453" y="4316199"/>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Serbia</a:t>
              </a:r>
            </a:p>
          </p:txBody>
        </p:sp>
        <p:sp>
          <p:nvSpPr>
            <p:cNvPr id="1738" name="tx1738"/>
            <p:cNvSpPr/>
            <p:nvPr/>
          </p:nvSpPr>
          <p:spPr>
            <a:xfrm>
              <a:off x="1502238" y="4113741"/>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Moldova</a:t>
              </a:r>
            </a:p>
          </p:txBody>
        </p:sp>
        <p:sp>
          <p:nvSpPr>
            <p:cNvPr id="1739" name="tx1739"/>
            <p:cNvSpPr/>
            <p:nvPr/>
          </p:nvSpPr>
          <p:spPr>
            <a:xfrm>
              <a:off x="1440232" y="3881747"/>
              <a:ext cx="59004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Tajikistan</a:t>
              </a:r>
            </a:p>
          </p:txBody>
        </p:sp>
        <p:sp>
          <p:nvSpPr>
            <p:cNvPr id="1740" name="tx1740"/>
            <p:cNvSpPr/>
            <p:nvPr/>
          </p:nvSpPr>
          <p:spPr>
            <a:xfrm>
              <a:off x="1564243" y="3705278"/>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Albania</a:t>
              </a:r>
            </a:p>
          </p:txBody>
        </p:sp>
        <p:sp>
          <p:nvSpPr>
            <p:cNvPr id="1741" name="tx1741"/>
            <p:cNvSpPr/>
            <p:nvPr/>
          </p:nvSpPr>
          <p:spPr>
            <a:xfrm>
              <a:off x="1533274" y="3471578"/>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Georgia</a:t>
              </a:r>
            </a:p>
          </p:txBody>
        </p:sp>
        <p:sp>
          <p:nvSpPr>
            <p:cNvPr id="1742" name="tx1742"/>
            <p:cNvSpPr/>
            <p:nvPr/>
          </p:nvSpPr>
          <p:spPr>
            <a:xfrm>
              <a:off x="1579932" y="3295041"/>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Croatia</a:t>
              </a:r>
            </a:p>
          </p:txBody>
        </p:sp>
        <p:sp>
          <p:nvSpPr>
            <p:cNvPr id="1743" name="tx1743"/>
            <p:cNvSpPr/>
            <p:nvPr/>
          </p:nvSpPr>
          <p:spPr>
            <a:xfrm>
              <a:off x="1517722" y="3064820"/>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Bulgaria</a:t>
              </a:r>
            </a:p>
          </p:txBody>
        </p:sp>
        <p:sp>
          <p:nvSpPr>
            <p:cNvPr id="1744" name="tx1744"/>
            <p:cNvSpPr/>
            <p:nvPr/>
          </p:nvSpPr>
          <p:spPr>
            <a:xfrm>
              <a:off x="1634434" y="2886577"/>
              <a:ext cx="39583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ECAR</a:t>
              </a:r>
            </a:p>
          </p:txBody>
        </p:sp>
        <p:sp>
          <p:nvSpPr>
            <p:cNvPr id="1745" name="tx1745"/>
            <p:cNvSpPr/>
            <p:nvPr/>
          </p:nvSpPr>
          <p:spPr>
            <a:xfrm>
              <a:off x="1572292" y="2656356"/>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Turkiye</a:t>
              </a:r>
            </a:p>
          </p:txBody>
        </p:sp>
        <p:sp>
          <p:nvSpPr>
            <p:cNvPr id="1746" name="tx1746"/>
            <p:cNvSpPr/>
            <p:nvPr/>
          </p:nvSpPr>
          <p:spPr>
            <a:xfrm>
              <a:off x="1339277" y="2452125"/>
              <a:ext cx="6909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Kyrgyzstan</a:t>
              </a:r>
            </a:p>
          </p:txBody>
        </p:sp>
        <p:sp>
          <p:nvSpPr>
            <p:cNvPr id="1747" name="tx1747"/>
            <p:cNvSpPr/>
            <p:nvPr/>
          </p:nvSpPr>
          <p:spPr>
            <a:xfrm>
              <a:off x="1572156" y="2273882"/>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Greece</a:t>
              </a:r>
            </a:p>
          </p:txBody>
        </p:sp>
        <p:sp>
          <p:nvSpPr>
            <p:cNvPr id="1748" name="tx1748"/>
            <p:cNvSpPr/>
            <p:nvPr/>
          </p:nvSpPr>
          <p:spPr>
            <a:xfrm>
              <a:off x="1548895" y="2071355"/>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Ukraine</a:t>
              </a:r>
            </a:p>
          </p:txBody>
        </p:sp>
        <p:sp>
          <p:nvSpPr>
            <p:cNvPr id="1749" name="tx1749"/>
            <p:cNvSpPr/>
            <p:nvPr/>
          </p:nvSpPr>
          <p:spPr>
            <a:xfrm>
              <a:off x="1510082" y="1867192"/>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Armenia</a:t>
              </a:r>
            </a:p>
          </p:txBody>
        </p:sp>
        <p:sp>
          <p:nvSpPr>
            <p:cNvPr id="1750" name="tx1750"/>
            <p:cNvSpPr/>
            <p:nvPr/>
          </p:nvSpPr>
          <p:spPr>
            <a:xfrm>
              <a:off x="1184024" y="1662960"/>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Turkmenistan</a:t>
              </a:r>
            </a:p>
          </p:txBody>
        </p:sp>
        <p:sp>
          <p:nvSpPr>
            <p:cNvPr id="1751" name="tx1751"/>
            <p:cNvSpPr/>
            <p:nvPr/>
          </p:nvSpPr>
          <p:spPr>
            <a:xfrm>
              <a:off x="1556603" y="1458728"/>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Belarus</a:t>
              </a:r>
            </a:p>
          </p:txBody>
        </p:sp>
        <p:sp>
          <p:nvSpPr>
            <p:cNvPr id="1752" name="tx1752"/>
            <p:cNvSpPr/>
            <p:nvPr/>
          </p:nvSpPr>
          <p:spPr>
            <a:xfrm>
              <a:off x="1339209" y="1254428"/>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Uzbekistan</a:t>
              </a:r>
            </a:p>
          </p:txBody>
        </p:sp>
        <p:sp>
          <p:nvSpPr>
            <p:cNvPr id="1753" name="tx1753"/>
            <p:cNvSpPr/>
            <p:nvPr/>
          </p:nvSpPr>
          <p:spPr>
            <a:xfrm>
              <a:off x="367295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1754" name="pic1754"/>
            <p:cNvPicPr/>
            <p:nvPr/>
          </p:nvPicPr>
          <p:blipFill>
            <a:blip r:embed="rId2" cstate="print"/>
            <a:stretch>
              <a:fillRect/>
            </a:stretch>
          </p:blipFill>
          <p:spPr>
            <a:xfrm>
              <a:off x="5334360" y="5941007"/>
              <a:ext cx="2160000" cy="219455"/>
            </a:xfrm>
            <a:prstGeom prst="rect">
              <a:avLst/>
            </a:prstGeom>
          </p:spPr>
        </p:pic>
        <p:sp>
          <p:nvSpPr>
            <p:cNvPr id="1755" name="pl1755"/>
            <p:cNvSpPr/>
            <p:nvPr/>
          </p:nvSpPr>
          <p:spPr>
            <a:xfrm>
              <a:off x="53379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6" name="pl1756"/>
            <p:cNvSpPr/>
            <p:nvPr/>
          </p:nvSpPr>
          <p:spPr>
            <a:xfrm>
              <a:off x="66296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7" name="pl1757"/>
            <p:cNvSpPr/>
            <p:nvPr/>
          </p:nvSpPr>
          <p:spPr>
            <a:xfrm>
              <a:off x="68449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8" name="pl1758"/>
            <p:cNvSpPr/>
            <p:nvPr/>
          </p:nvSpPr>
          <p:spPr>
            <a:xfrm>
              <a:off x="70602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59" name="pl1759"/>
            <p:cNvSpPr/>
            <p:nvPr/>
          </p:nvSpPr>
          <p:spPr>
            <a:xfrm>
              <a:off x="72754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0" name="pl1760"/>
            <p:cNvSpPr/>
            <p:nvPr/>
          </p:nvSpPr>
          <p:spPr>
            <a:xfrm>
              <a:off x="74907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761" name="pl1761"/>
            <p:cNvSpPr/>
            <p:nvPr/>
          </p:nvSpPr>
          <p:spPr>
            <a:xfrm>
              <a:off x="53379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2" name="pl1762"/>
            <p:cNvSpPr/>
            <p:nvPr/>
          </p:nvSpPr>
          <p:spPr>
            <a:xfrm>
              <a:off x="66296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3" name="pl1763"/>
            <p:cNvSpPr/>
            <p:nvPr/>
          </p:nvSpPr>
          <p:spPr>
            <a:xfrm>
              <a:off x="68449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4" name="pl1764"/>
            <p:cNvSpPr/>
            <p:nvPr/>
          </p:nvSpPr>
          <p:spPr>
            <a:xfrm>
              <a:off x="70602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5" name="pl1765"/>
            <p:cNvSpPr/>
            <p:nvPr/>
          </p:nvSpPr>
          <p:spPr>
            <a:xfrm>
              <a:off x="72754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6" name="pl1766"/>
            <p:cNvSpPr/>
            <p:nvPr/>
          </p:nvSpPr>
          <p:spPr>
            <a:xfrm>
              <a:off x="74907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767" name="tx1767"/>
            <p:cNvSpPr/>
            <p:nvPr/>
          </p:nvSpPr>
          <p:spPr>
            <a:xfrm>
              <a:off x="5306882"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768" name="tx1768"/>
            <p:cNvSpPr/>
            <p:nvPr/>
          </p:nvSpPr>
          <p:spPr>
            <a:xfrm>
              <a:off x="65674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769" name="tx1769"/>
            <p:cNvSpPr/>
            <p:nvPr/>
          </p:nvSpPr>
          <p:spPr>
            <a:xfrm>
              <a:off x="678276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770" name="tx1770"/>
            <p:cNvSpPr/>
            <p:nvPr/>
          </p:nvSpPr>
          <p:spPr>
            <a:xfrm>
              <a:off x="699804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771" name="tx1771"/>
            <p:cNvSpPr/>
            <p:nvPr/>
          </p:nvSpPr>
          <p:spPr>
            <a:xfrm>
              <a:off x="72133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772" name="tx1772"/>
            <p:cNvSpPr/>
            <p:nvPr/>
          </p:nvSpPr>
          <p:spPr>
            <a:xfrm>
              <a:off x="7397526"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773" name="tx1773"/>
            <p:cNvSpPr/>
            <p:nvPr/>
          </p:nvSpPr>
          <p:spPr>
            <a:xfrm>
              <a:off x="2092904" y="398022"/>
              <a:ext cx="35222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ECAR, 2000-2025</a:t>
              </a:r>
            </a:p>
          </p:txBody>
        </p:sp>
        <p:sp>
          <p:nvSpPr>
            <p:cNvPr id="1774" name="tx177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5" name="tx177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17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210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806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4025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998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94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90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9129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508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1046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700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2963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92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19008"/>
              <a:ext cx="3434519" cy="476581"/>
            </a:xfrm>
            <a:custGeom>
              <a:avLst/>
              <a:gdLst/>
              <a:ahLst/>
              <a:cxnLst/>
              <a:rect l="0" t="0" r="0" b="0"/>
              <a:pathLst>
                <a:path w="3434519" h="476581">
                  <a:moveTo>
                    <a:pt x="0" y="68083"/>
                  </a:moveTo>
                  <a:lnTo>
                    <a:pt x="137380" y="0"/>
                  </a:lnTo>
                  <a:lnTo>
                    <a:pt x="274761" y="68083"/>
                  </a:lnTo>
                  <a:lnTo>
                    <a:pt x="412142" y="34041"/>
                  </a:lnTo>
                  <a:lnTo>
                    <a:pt x="549523" y="68083"/>
                  </a:lnTo>
                  <a:lnTo>
                    <a:pt x="686903" y="102124"/>
                  </a:lnTo>
                  <a:lnTo>
                    <a:pt x="824284" y="34041"/>
                  </a:lnTo>
                  <a:lnTo>
                    <a:pt x="961665" y="34041"/>
                  </a:lnTo>
                  <a:lnTo>
                    <a:pt x="1099046" y="0"/>
                  </a:lnTo>
                  <a:lnTo>
                    <a:pt x="1236427" y="0"/>
                  </a:lnTo>
                  <a:lnTo>
                    <a:pt x="1373807" y="68083"/>
                  </a:lnTo>
                  <a:lnTo>
                    <a:pt x="1511188" y="0"/>
                  </a:lnTo>
                  <a:lnTo>
                    <a:pt x="1648569" y="0"/>
                  </a:lnTo>
                  <a:lnTo>
                    <a:pt x="1785950" y="102124"/>
                  </a:lnTo>
                  <a:lnTo>
                    <a:pt x="1923331" y="68083"/>
                  </a:lnTo>
                  <a:lnTo>
                    <a:pt x="2060711" y="68083"/>
                  </a:lnTo>
                  <a:lnTo>
                    <a:pt x="2198092" y="68083"/>
                  </a:lnTo>
                  <a:lnTo>
                    <a:pt x="2335473" y="306373"/>
                  </a:lnTo>
                  <a:lnTo>
                    <a:pt x="2472854" y="136166"/>
                  </a:lnTo>
                  <a:lnTo>
                    <a:pt x="2610235" y="306373"/>
                  </a:lnTo>
                  <a:lnTo>
                    <a:pt x="2747615" y="374456"/>
                  </a:lnTo>
                  <a:lnTo>
                    <a:pt x="2884996" y="408498"/>
                  </a:lnTo>
                  <a:lnTo>
                    <a:pt x="3022377" y="476581"/>
                  </a:lnTo>
                  <a:lnTo>
                    <a:pt x="3159758" y="374456"/>
                  </a:lnTo>
                  <a:lnTo>
                    <a:pt x="3297139" y="272332"/>
                  </a:lnTo>
                  <a:lnTo>
                    <a:pt x="3434519" y="30637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1987091"/>
              <a:ext cx="3434519" cy="1191453"/>
            </a:xfrm>
            <a:custGeom>
              <a:avLst/>
              <a:gdLst/>
              <a:ahLst/>
              <a:cxnLst/>
              <a:rect l="0" t="0" r="0" b="0"/>
              <a:pathLst>
                <a:path w="3434519" h="1191453">
                  <a:moveTo>
                    <a:pt x="0" y="1191453"/>
                  </a:moveTo>
                  <a:lnTo>
                    <a:pt x="137380" y="1157411"/>
                  </a:lnTo>
                  <a:lnTo>
                    <a:pt x="274761" y="1157411"/>
                  </a:lnTo>
                  <a:lnTo>
                    <a:pt x="412142" y="1055287"/>
                  </a:lnTo>
                  <a:lnTo>
                    <a:pt x="549523" y="919120"/>
                  </a:lnTo>
                  <a:lnTo>
                    <a:pt x="686903" y="816996"/>
                  </a:lnTo>
                  <a:lnTo>
                    <a:pt x="824284" y="816996"/>
                  </a:lnTo>
                  <a:lnTo>
                    <a:pt x="961665" y="782954"/>
                  </a:lnTo>
                  <a:lnTo>
                    <a:pt x="1099046" y="748913"/>
                  </a:lnTo>
                  <a:lnTo>
                    <a:pt x="1236427" y="578705"/>
                  </a:lnTo>
                  <a:lnTo>
                    <a:pt x="1373807" y="510622"/>
                  </a:lnTo>
                  <a:lnTo>
                    <a:pt x="1511188" y="442539"/>
                  </a:lnTo>
                  <a:lnTo>
                    <a:pt x="1648569" y="476581"/>
                  </a:lnTo>
                  <a:lnTo>
                    <a:pt x="1785950" y="442539"/>
                  </a:lnTo>
                  <a:lnTo>
                    <a:pt x="1923331" y="340415"/>
                  </a:lnTo>
                  <a:lnTo>
                    <a:pt x="2060711" y="272332"/>
                  </a:lnTo>
                  <a:lnTo>
                    <a:pt x="2198092" y="238290"/>
                  </a:lnTo>
                  <a:lnTo>
                    <a:pt x="2335473" y="204249"/>
                  </a:lnTo>
                  <a:lnTo>
                    <a:pt x="2472854" y="102124"/>
                  </a:lnTo>
                  <a:lnTo>
                    <a:pt x="2610235" y="68083"/>
                  </a:lnTo>
                  <a:lnTo>
                    <a:pt x="2747615" y="204249"/>
                  </a:lnTo>
                  <a:lnTo>
                    <a:pt x="2884996" y="204249"/>
                  </a:lnTo>
                  <a:lnTo>
                    <a:pt x="3022377" y="68083"/>
                  </a:lnTo>
                  <a:lnTo>
                    <a:pt x="3159758" y="10212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40651" cap="flat">
              <a:solidFill>
                <a:srgbClr val="1CABE2">
                  <a:alpha val="100000"/>
                </a:srgbClr>
              </a:solidFill>
              <a:prstDash val="solid"/>
              <a:round/>
            </a:ln>
          </p:spPr>
          <p:txBody>
            <a:bodyPr/>
            <a:lstStyle/>
            <a:p>
              <a:endParaRPr/>
            </a:p>
          </p:txBody>
        </p:sp>
        <p:sp>
          <p:nvSpPr>
            <p:cNvPr id="33" name="tx33"/>
            <p:cNvSpPr/>
            <p:nvPr/>
          </p:nvSpPr>
          <p:spPr>
            <a:xfrm>
              <a:off x="1022520" y="1848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 name="tx34"/>
            <p:cNvSpPr/>
            <p:nvPr/>
          </p:nvSpPr>
          <p:spPr>
            <a:xfrm>
              <a:off x="1709424" y="1780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2396328" y="18487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 name="tx36"/>
            <p:cNvSpPr/>
            <p:nvPr/>
          </p:nvSpPr>
          <p:spPr>
            <a:xfrm>
              <a:off x="3083232" y="18828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632755" y="18146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4457040" y="19849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9" name="tx39"/>
            <p:cNvSpPr/>
            <p:nvPr/>
          </p:nvSpPr>
          <p:spPr>
            <a:xfrm>
              <a:off x="707191" y="37439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4034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630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226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8225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418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5" name="pl55"/>
            <p:cNvSpPr/>
            <p:nvPr/>
          </p:nvSpPr>
          <p:spPr>
            <a:xfrm>
              <a:off x="1412733"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92925" y="1403693"/>
              <a:ext cx="241428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ECAR, 2000-2025</a:t>
              </a:r>
            </a:p>
          </p:txBody>
        </p:sp>
        <p:sp>
          <p:nvSpPr>
            <p:cNvPr id="69" name="pl69"/>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40651" cap="flat">
              <a:solidFill>
                <a:srgbClr val="1CABE2">
                  <a:alpha val="100000"/>
                </a:srgbClr>
              </a:solidFill>
              <a:prstDash val="solid"/>
              <a:round/>
            </a:ln>
          </p:spPr>
          <p:txBody>
            <a:bodyPr/>
            <a:lstStyle/>
            <a:p>
              <a:endParaRPr/>
            </a:p>
          </p:txBody>
        </p:sp>
        <p:sp>
          <p:nvSpPr>
            <p:cNvPr id="95" name="tx95"/>
            <p:cNvSpPr/>
            <p:nvPr/>
          </p:nvSpPr>
          <p:spPr>
            <a:xfrm>
              <a:off x="5350381"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5335" y="19525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6724189"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11093" y="209602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23954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01" name="tx101"/>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5" name="pl115"/>
            <p:cNvSpPr/>
            <p:nvPr/>
          </p:nvSpPr>
          <p:spPr>
            <a:xfrm>
              <a:off x="5728499" y="4991051"/>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29" name="pl129"/>
            <p:cNvSpPr/>
            <p:nvPr/>
          </p:nvSpPr>
          <p:spPr>
            <a:xfrm>
              <a:off x="2050786"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59439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13800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68161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22522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282259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6620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909812"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45342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8997033"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rc143"/>
            <p:cNvSpPr/>
            <p:nvPr/>
          </p:nvSpPr>
          <p:spPr>
            <a:xfrm>
              <a:off x="1278981" y="5796461"/>
              <a:ext cx="4798652" cy="100422"/>
            </a:xfrm>
            <a:prstGeom prst="rect">
              <a:avLst/>
            </a:prstGeom>
            <a:solidFill>
              <a:srgbClr val="1CABE2">
                <a:alpha val="80000"/>
              </a:srgbClr>
            </a:solidFill>
          </p:spPr>
          <p:txBody>
            <a:bodyPr/>
            <a:lstStyle/>
            <a:p>
              <a:endParaRPr/>
            </a:p>
          </p:txBody>
        </p:sp>
        <p:sp>
          <p:nvSpPr>
            <p:cNvPr id="144" name="rc144"/>
            <p:cNvSpPr/>
            <p:nvPr/>
          </p:nvSpPr>
          <p:spPr>
            <a:xfrm>
              <a:off x="1278981" y="5670933"/>
              <a:ext cx="7103371" cy="100422"/>
            </a:xfrm>
            <a:prstGeom prst="rect">
              <a:avLst/>
            </a:prstGeom>
            <a:solidFill>
              <a:srgbClr val="1CABE2">
                <a:alpha val="80000"/>
              </a:srgbClr>
            </a:solidFill>
          </p:spPr>
          <p:txBody>
            <a:bodyPr/>
            <a:lstStyle/>
            <a:p>
              <a:endParaRPr/>
            </a:p>
          </p:txBody>
        </p:sp>
        <p:sp>
          <p:nvSpPr>
            <p:cNvPr id="145" name="rc145"/>
            <p:cNvSpPr/>
            <p:nvPr/>
          </p:nvSpPr>
          <p:spPr>
            <a:xfrm>
              <a:off x="1278981" y="5545405"/>
              <a:ext cx="7357943" cy="100422"/>
            </a:xfrm>
            <a:prstGeom prst="rect">
              <a:avLst/>
            </a:prstGeom>
            <a:solidFill>
              <a:srgbClr val="1CABE2">
                <a:alpha val="80000"/>
              </a:srgbClr>
            </a:solidFill>
          </p:spPr>
          <p:txBody>
            <a:bodyPr/>
            <a:lstStyle/>
            <a:p>
              <a:endParaRPr/>
            </a:p>
          </p:txBody>
        </p:sp>
        <p:sp>
          <p:nvSpPr>
            <p:cNvPr id="146" name="tx146"/>
            <p:cNvSpPr/>
            <p:nvPr/>
          </p:nvSpPr>
          <p:spPr>
            <a:xfrm>
              <a:off x="5398416" y="5774049"/>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311,000</a:t>
              </a:r>
            </a:p>
          </p:txBody>
        </p:sp>
        <p:sp>
          <p:nvSpPr>
            <p:cNvPr id="147" name="tx147"/>
            <p:cNvSpPr/>
            <p:nvPr/>
          </p:nvSpPr>
          <p:spPr>
            <a:xfrm>
              <a:off x="7703134" y="5648521"/>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460,000</a:t>
              </a:r>
            </a:p>
          </p:txBody>
        </p:sp>
        <p:sp>
          <p:nvSpPr>
            <p:cNvPr id="148" name="tx148"/>
            <p:cNvSpPr/>
            <p:nvPr/>
          </p:nvSpPr>
          <p:spPr>
            <a:xfrm>
              <a:off x="7957706" y="552299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477,000</a:t>
              </a:r>
            </a:p>
          </p:txBody>
        </p:sp>
        <p:sp>
          <p:nvSpPr>
            <p:cNvPr id="149" name="tx14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0" name="tx15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1" name="tx15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2" name="tx152"/>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53" name="tx153"/>
            <p:cNvSpPr/>
            <p:nvPr/>
          </p:nvSpPr>
          <p:spPr>
            <a:xfrm>
              <a:off x="2363519"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100,000</a:t>
              </a:r>
            </a:p>
          </p:txBody>
        </p:sp>
        <p:sp>
          <p:nvSpPr>
            <p:cNvPr id="154" name="tx154"/>
            <p:cNvSpPr/>
            <p:nvPr/>
          </p:nvSpPr>
          <p:spPr>
            <a:xfrm>
              <a:off x="3907129"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55" name="tx155"/>
            <p:cNvSpPr/>
            <p:nvPr/>
          </p:nvSpPr>
          <p:spPr>
            <a:xfrm>
              <a:off x="545074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300,000</a:t>
              </a:r>
            </a:p>
          </p:txBody>
        </p:sp>
        <p:sp>
          <p:nvSpPr>
            <p:cNvPr id="156" name="tx156"/>
            <p:cNvSpPr/>
            <p:nvPr/>
          </p:nvSpPr>
          <p:spPr>
            <a:xfrm>
              <a:off x="699435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57" name="tx157"/>
            <p:cNvSpPr/>
            <p:nvPr/>
          </p:nvSpPr>
          <p:spPr>
            <a:xfrm>
              <a:off x="853796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500,000</a:t>
              </a:r>
            </a:p>
          </p:txBody>
        </p:sp>
        <p:sp>
          <p:nvSpPr>
            <p:cNvPr id="158" name="tx158"/>
            <p:cNvSpPr/>
            <p:nvPr/>
          </p:nvSpPr>
          <p:spPr>
            <a:xfrm>
              <a:off x="911084" y="5275614"/>
              <a:ext cx="370180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ECAR</a:t>
              </a:r>
            </a:p>
          </p:txBody>
        </p:sp>
        <p:sp>
          <p:nvSpPr>
            <p:cNvPr id="159" name="tx159"/>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1" name="tx161"/>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MCV1 coverage of 88%.
MCV1 coverage (88%) was 5 percentage points lower than in 2019 (93%).
This equates to 477,000 unvaccinated children in 2025 compared to 311,000 unvaccinated children in 2019.</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64" name="Group 163"/>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40651" cap="flat">
              <a:solidFill>
                <a:srgbClr val="1CABE2">
                  <a:alpha val="100000"/>
                </a:srgbClr>
              </a:solidFill>
              <a:prstDash val="solid"/>
              <a:round/>
            </a:ln>
          </p:spPr>
          <p:txBody>
            <a:bodyPr/>
            <a:lstStyle/>
            <a:p>
              <a:endParaRPr/>
            </a:p>
          </p:txBody>
        </p:sp>
        <p:sp>
          <p:nvSpPr>
            <p:cNvPr id="27" name="tx27"/>
            <p:cNvSpPr/>
            <p:nvPr/>
          </p:nvSpPr>
          <p:spPr>
            <a:xfrm>
              <a:off x="1024125"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 name="tx28"/>
            <p:cNvSpPr/>
            <p:nvPr/>
          </p:nvSpPr>
          <p:spPr>
            <a:xfrm>
              <a:off x="1519358"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 name="tx29"/>
            <p:cNvSpPr/>
            <p:nvPr/>
          </p:nvSpPr>
          <p:spPr>
            <a:xfrm>
              <a:off x="2014590"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0" name="tx30"/>
            <p:cNvSpPr/>
            <p:nvPr/>
          </p:nvSpPr>
          <p:spPr>
            <a:xfrm>
              <a:off x="2509822"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1" name="tx31"/>
            <p:cNvSpPr/>
            <p:nvPr/>
          </p:nvSpPr>
          <p:spPr>
            <a:xfrm>
              <a:off x="3005054"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2" name="tx32"/>
            <p:cNvSpPr/>
            <p:nvPr/>
          </p:nvSpPr>
          <p:spPr>
            <a:xfrm>
              <a:off x="3500286" y="20850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 name="tx33"/>
            <p:cNvSpPr/>
            <p:nvPr/>
          </p:nvSpPr>
          <p:spPr>
            <a:xfrm>
              <a:off x="3995518"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4" name="tx34"/>
            <p:cNvSpPr/>
            <p:nvPr/>
          </p:nvSpPr>
          <p:spPr>
            <a:xfrm>
              <a:off x="4490751"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1430391"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0583" y="1403693"/>
              <a:ext cx="241428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ECAR,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40651" cap="flat">
              <a:solidFill>
                <a:srgbClr val="1CABE2">
                  <a:alpha val="100000"/>
                </a:srgbClr>
              </a:solidFill>
              <a:prstDash val="solid"/>
              <a:round/>
            </a:ln>
          </p:spPr>
          <p:txBody>
            <a:bodyPr/>
            <a:lstStyle/>
            <a:p>
              <a:endParaRPr/>
            </a:p>
          </p:txBody>
        </p:sp>
        <p:sp>
          <p:nvSpPr>
            <p:cNvPr id="81" name="tx81"/>
            <p:cNvSpPr/>
            <p:nvPr/>
          </p:nvSpPr>
          <p:spPr>
            <a:xfrm>
              <a:off x="5316670" y="250810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4" name="tx84"/>
            <p:cNvSpPr/>
            <p:nvPr/>
          </p:nvSpPr>
          <p:spPr>
            <a:xfrm>
              <a:off x="6802367"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5" name="tx85"/>
            <p:cNvSpPr/>
            <p:nvPr/>
          </p:nvSpPr>
          <p:spPr>
            <a:xfrm>
              <a:off x="7297599" y="297692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7792831"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8288063"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8783295"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9" name="pl99"/>
            <p:cNvSpPr/>
            <p:nvPr/>
          </p:nvSpPr>
          <p:spPr>
            <a:xfrm>
              <a:off x="5710841" y="4986705"/>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00" name="pl100"/>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1" name="pl101"/>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2" name="pl102"/>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3" name="pl103"/>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050786"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9439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513800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668161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822522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282259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36620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909812"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45342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8997033"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rc127"/>
            <p:cNvSpPr/>
            <p:nvPr/>
          </p:nvSpPr>
          <p:spPr>
            <a:xfrm>
              <a:off x="1278981" y="5795103"/>
              <a:ext cx="4798652" cy="101509"/>
            </a:xfrm>
            <a:prstGeom prst="rect">
              <a:avLst/>
            </a:prstGeom>
            <a:solidFill>
              <a:srgbClr val="1CABE2">
                <a:alpha val="80000"/>
              </a:srgbClr>
            </a:solidFill>
          </p:spPr>
          <p:txBody>
            <a:bodyPr/>
            <a:lstStyle/>
            <a:p>
              <a:endParaRPr/>
            </a:p>
          </p:txBody>
        </p:sp>
        <p:sp>
          <p:nvSpPr>
            <p:cNvPr id="128" name="rc128"/>
            <p:cNvSpPr/>
            <p:nvPr/>
          </p:nvSpPr>
          <p:spPr>
            <a:xfrm>
              <a:off x="1278981" y="5668216"/>
              <a:ext cx="7103371" cy="101509"/>
            </a:xfrm>
            <a:prstGeom prst="rect">
              <a:avLst/>
            </a:prstGeom>
            <a:solidFill>
              <a:srgbClr val="1CABE2">
                <a:alpha val="80000"/>
              </a:srgbClr>
            </a:solidFill>
          </p:spPr>
          <p:txBody>
            <a:bodyPr/>
            <a:lstStyle/>
            <a:p>
              <a:endParaRPr/>
            </a:p>
          </p:txBody>
        </p:sp>
        <p:sp>
          <p:nvSpPr>
            <p:cNvPr id="129" name="rc129"/>
            <p:cNvSpPr/>
            <p:nvPr/>
          </p:nvSpPr>
          <p:spPr>
            <a:xfrm>
              <a:off x="1278981" y="5541330"/>
              <a:ext cx="7357943" cy="101509"/>
            </a:xfrm>
            <a:prstGeom prst="rect">
              <a:avLst/>
            </a:prstGeom>
            <a:solidFill>
              <a:srgbClr val="1CABE2">
                <a:alpha val="80000"/>
              </a:srgbClr>
            </a:solidFill>
          </p:spPr>
          <p:txBody>
            <a:bodyPr/>
            <a:lstStyle/>
            <a:p>
              <a:endParaRPr/>
            </a:p>
          </p:txBody>
        </p:sp>
        <p:sp>
          <p:nvSpPr>
            <p:cNvPr id="130" name="tx130"/>
            <p:cNvSpPr/>
            <p:nvPr/>
          </p:nvSpPr>
          <p:spPr>
            <a:xfrm>
              <a:off x="5398416" y="5773234"/>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311,000</a:t>
              </a:r>
            </a:p>
          </p:txBody>
        </p:sp>
        <p:sp>
          <p:nvSpPr>
            <p:cNvPr id="131" name="tx131"/>
            <p:cNvSpPr/>
            <p:nvPr/>
          </p:nvSpPr>
          <p:spPr>
            <a:xfrm>
              <a:off x="7703134" y="5646348"/>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460,000</a:t>
              </a:r>
            </a:p>
          </p:txBody>
        </p:sp>
        <p:sp>
          <p:nvSpPr>
            <p:cNvPr id="132" name="tx132"/>
            <p:cNvSpPr/>
            <p:nvPr/>
          </p:nvSpPr>
          <p:spPr>
            <a:xfrm>
              <a:off x="7957706" y="5519462"/>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477,000</a:t>
              </a:r>
            </a:p>
          </p:txBody>
        </p:sp>
        <p:sp>
          <p:nvSpPr>
            <p:cNvPr id="133" name="tx133"/>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4" name="tx134"/>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5" name="tx135"/>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6" name="tx136"/>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7" name="tx137"/>
            <p:cNvSpPr/>
            <p:nvPr/>
          </p:nvSpPr>
          <p:spPr>
            <a:xfrm>
              <a:off x="2363519"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100,000</a:t>
              </a:r>
            </a:p>
          </p:txBody>
        </p:sp>
        <p:sp>
          <p:nvSpPr>
            <p:cNvPr id="138" name="tx138"/>
            <p:cNvSpPr/>
            <p:nvPr/>
          </p:nvSpPr>
          <p:spPr>
            <a:xfrm>
              <a:off x="3907129"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139" name="tx139"/>
            <p:cNvSpPr/>
            <p:nvPr/>
          </p:nvSpPr>
          <p:spPr>
            <a:xfrm>
              <a:off x="545074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300,000</a:t>
              </a:r>
            </a:p>
          </p:txBody>
        </p:sp>
        <p:sp>
          <p:nvSpPr>
            <p:cNvPr id="140" name="tx140"/>
            <p:cNvSpPr/>
            <p:nvPr/>
          </p:nvSpPr>
          <p:spPr>
            <a:xfrm>
              <a:off x="699435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141" name="tx141"/>
            <p:cNvSpPr/>
            <p:nvPr/>
          </p:nvSpPr>
          <p:spPr>
            <a:xfrm>
              <a:off x="8537960" y="5979627"/>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500,000</a:t>
              </a:r>
            </a:p>
          </p:txBody>
        </p:sp>
        <p:sp>
          <p:nvSpPr>
            <p:cNvPr id="142" name="tx142"/>
            <p:cNvSpPr/>
            <p:nvPr/>
          </p:nvSpPr>
          <p:spPr>
            <a:xfrm>
              <a:off x="911084" y="5271267"/>
              <a:ext cx="370180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ECAR</a:t>
              </a:r>
            </a:p>
          </p:txBody>
        </p:sp>
        <p:sp>
          <p:nvSpPr>
            <p:cNvPr id="143" name="tx143"/>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ECAR ranked number 3 out of 7 UNICEF regions, with MCV1 coverage of 88%.
MCV1 coverage (88%) was 5 percentage points lower than in 2019 (93%).
This equates to 477,000 unvaccinated children in 2025 compared to 311,000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8" name="Group 147"/>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576744"/>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3580939"/>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2585134"/>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1589329"/>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407884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67335" y="308303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67335" y="2087231"/>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67335" y="109142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949395" y="4668577"/>
              <a:ext cx="492360" cy="406069"/>
            </a:xfrm>
            <a:prstGeom prst="rect">
              <a:avLst/>
            </a:prstGeom>
            <a:solidFill>
              <a:srgbClr val="1CABE2">
                <a:alpha val="100000"/>
              </a:srgbClr>
            </a:solidFill>
          </p:spPr>
          <p:txBody>
            <a:bodyPr/>
            <a:lstStyle/>
            <a:p>
              <a:endParaRPr/>
            </a:p>
          </p:txBody>
        </p:sp>
        <p:sp>
          <p:nvSpPr>
            <p:cNvPr id="28" name="rc28"/>
            <p:cNvSpPr/>
            <p:nvPr/>
          </p:nvSpPr>
          <p:spPr>
            <a:xfrm>
              <a:off x="1496463" y="4674950"/>
              <a:ext cx="492360" cy="399696"/>
            </a:xfrm>
            <a:prstGeom prst="rect">
              <a:avLst/>
            </a:prstGeom>
            <a:solidFill>
              <a:srgbClr val="1CABE2">
                <a:alpha val="100000"/>
              </a:srgbClr>
            </a:solidFill>
          </p:spPr>
          <p:txBody>
            <a:bodyPr/>
            <a:lstStyle/>
            <a:p>
              <a:endParaRPr/>
            </a:p>
          </p:txBody>
        </p:sp>
        <p:sp>
          <p:nvSpPr>
            <p:cNvPr id="29" name="rc29"/>
            <p:cNvSpPr/>
            <p:nvPr/>
          </p:nvSpPr>
          <p:spPr>
            <a:xfrm>
              <a:off x="2043530" y="4890482"/>
              <a:ext cx="492360" cy="184164"/>
            </a:xfrm>
            <a:prstGeom prst="rect">
              <a:avLst/>
            </a:prstGeom>
            <a:solidFill>
              <a:srgbClr val="1CABE2">
                <a:alpha val="100000"/>
              </a:srgbClr>
            </a:solidFill>
          </p:spPr>
          <p:txBody>
            <a:bodyPr/>
            <a:lstStyle/>
            <a:p>
              <a:endParaRPr/>
            </a:p>
          </p:txBody>
        </p:sp>
        <p:sp>
          <p:nvSpPr>
            <p:cNvPr id="30" name="rc30"/>
            <p:cNvSpPr/>
            <p:nvPr/>
          </p:nvSpPr>
          <p:spPr>
            <a:xfrm>
              <a:off x="2590597" y="4598293"/>
              <a:ext cx="492360" cy="476353"/>
            </a:xfrm>
            <a:prstGeom prst="rect">
              <a:avLst/>
            </a:prstGeom>
            <a:solidFill>
              <a:srgbClr val="1CABE2">
                <a:alpha val="100000"/>
              </a:srgbClr>
            </a:solidFill>
          </p:spPr>
          <p:txBody>
            <a:bodyPr/>
            <a:lstStyle/>
            <a:p>
              <a:endParaRPr/>
            </a:p>
          </p:txBody>
        </p:sp>
        <p:sp>
          <p:nvSpPr>
            <p:cNvPr id="31" name="rc31"/>
            <p:cNvSpPr/>
            <p:nvPr/>
          </p:nvSpPr>
          <p:spPr>
            <a:xfrm>
              <a:off x="3137665" y="5018841"/>
              <a:ext cx="492360" cy="55804"/>
            </a:xfrm>
            <a:prstGeom prst="rect">
              <a:avLst/>
            </a:prstGeom>
            <a:solidFill>
              <a:srgbClr val="1CABE2">
                <a:alpha val="100000"/>
              </a:srgbClr>
            </a:solidFill>
          </p:spPr>
          <p:txBody>
            <a:bodyPr/>
            <a:lstStyle/>
            <a:p>
              <a:endParaRPr/>
            </a:p>
          </p:txBody>
        </p:sp>
        <p:sp>
          <p:nvSpPr>
            <p:cNvPr id="32" name="rc32"/>
            <p:cNvSpPr/>
            <p:nvPr/>
          </p:nvSpPr>
          <p:spPr>
            <a:xfrm>
              <a:off x="3684732" y="4742346"/>
              <a:ext cx="492360" cy="332300"/>
            </a:xfrm>
            <a:prstGeom prst="rect">
              <a:avLst/>
            </a:prstGeom>
            <a:solidFill>
              <a:srgbClr val="1CABE2">
                <a:alpha val="100000"/>
              </a:srgbClr>
            </a:solidFill>
          </p:spPr>
          <p:txBody>
            <a:bodyPr/>
            <a:lstStyle/>
            <a:p>
              <a:endParaRPr/>
            </a:p>
          </p:txBody>
        </p:sp>
        <p:sp>
          <p:nvSpPr>
            <p:cNvPr id="33" name="rc33"/>
            <p:cNvSpPr/>
            <p:nvPr/>
          </p:nvSpPr>
          <p:spPr>
            <a:xfrm>
              <a:off x="4231799" y="3600277"/>
              <a:ext cx="492360" cy="1474369"/>
            </a:xfrm>
            <a:prstGeom prst="rect">
              <a:avLst/>
            </a:prstGeom>
            <a:solidFill>
              <a:srgbClr val="1CABE2">
                <a:alpha val="100000"/>
              </a:srgbClr>
            </a:solidFill>
          </p:spPr>
          <p:txBody>
            <a:bodyPr/>
            <a:lstStyle/>
            <a:p>
              <a:endParaRPr/>
            </a:p>
          </p:txBody>
        </p:sp>
        <p:sp>
          <p:nvSpPr>
            <p:cNvPr id="34" name="rc34"/>
            <p:cNvSpPr/>
            <p:nvPr/>
          </p:nvSpPr>
          <p:spPr>
            <a:xfrm>
              <a:off x="4778867" y="3303229"/>
              <a:ext cx="492360" cy="1771417"/>
            </a:xfrm>
            <a:prstGeom prst="rect">
              <a:avLst/>
            </a:prstGeom>
            <a:solidFill>
              <a:srgbClr val="1CABE2">
                <a:alpha val="100000"/>
              </a:srgbClr>
            </a:solidFill>
          </p:spPr>
          <p:txBody>
            <a:bodyPr/>
            <a:lstStyle/>
            <a:p>
              <a:endParaRPr/>
            </a:p>
          </p:txBody>
        </p:sp>
        <p:sp>
          <p:nvSpPr>
            <p:cNvPr id="35" name="rc35"/>
            <p:cNvSpPr/>
            <p:nvPr/>
          </p:nvSpPr>
          <p:spPr>
            <a:xfrm>
              <a:off x="5325934" y="4869909"/>
              <a:ext cx="492360" cy="204737"/>
            </a:xfrm>
            <a:prstGeom prst="rect">
              <a:avLst/>
            </a:prstGeom>
            <a:solidFill>
              <a:srgbClr val="1CABE2">
                <a:alpha val="100000"/>
              </a:srgbClr>
            </a:solidFill>
          </p:spPr>
          <p:txBody>
            <a:bodyPr/>
            <a:lstStyle/>
            <a:p>
              <a:endParaRPr/>
            </a:p>
          </p:txBody>
        </p:sp>
        <p:sp>
          <p:nvSpPr>
            <p:cNvPr id="36" name="rc36"/>
            <p:cNvSpPr/>
            <p:nvPr/>
          </p:nvSpPr>
          <p:spPr>
            <a:xfrm>
              <a:off x="5873002" y="5072774"/>
              <a:ext cx="492360" cy="1872"/>
            </a:xfrm>
            <a:prstGeom prst="rect">
              <a:avLst/>
            </a:prstGeom>
            <a:solidFill>
              <a:srgbClr val="1CABE2">
                <a:alpha val="100000"/>
              </a:srgbClr>
            </a:solidFill>
          </p:spPr>
          <p:txBody>
            <a:bodyPr/>
            <a:lstStyle/>
            <a:p>
              <a:endParaRPr/>
            </a:p>
          </p:txBody>
        </p:sp>
        <p:sp>
          <p:nvSpPr>
            <p:cNvPr id="37" name="rc37"/>
            <p:cNvSpPr/>
            <p:nvPr/>
          </p:nvSpPr>
          <p:spPr>
            <a:xfrm>
              <a:off x="6420069" y="5061721"/>
              <a:ext cx="492360" cy="12925"/>
            </a:xfrm>
            <a:prstGeom prst="rect">
              <a:avLst/>
            </a:prstGeom>
            <a:solidFill>
              <a:srgbClr val="1CABE2">
                <a:alpha val="100000"/>
              </a:srgbClr>
            </a:solidFill>
          </p:spPr>
          <p:txBody>
            <a:bodyPr/>
            <a:lstStyle/>
            <a:p>
              <a:endParaRPr/>
            </a:p>
          </p:txBody>
        </p:sp>
        <p:sp>
          <p:nvSpPr>
            <p:cNvPr id="38" name="rc38"/>
            <p:cNvSpPr/>
            <p:nvPr/>
          </p:nvSpPr>
          <p:spPr>
            <a:xfrm>
              <a:off x="6967136" y="4136797"/>
              <a:ext cx="492360" cy="937849"/>
            </a:xfrm>
            <a:prstGeom prst="rect">
              <a:avLst/>
            </a:prstGeom>
            <a:solidFill>
              <a:srgbClr val="1CABE2">
                <a:alpha val="100000"/>
              </a:srgbClr>
            </a:solidFill>
          </p:spPr>
          <p:txBody>
            <a:bodyPr/>
            <a:lstStyle/>
            <a:p>
              <a:endParaRPr/>
            </a:p>
          </p:txBody>
        </p:sp>
        <p:sp>
          <p:nvSpPr>
            <p:cNvPr id="39" name="rc39"/>
            <p:cNvSpPr/>
            <p:nvPr/>
          </p:nvSpPr>
          <p:spPr>
            <a:xfrm>
              <a:off x="7514204" y="3126573"/>
              <a:ext cx="492360" cy="1948073"/>
            </a:xfrm>
            <a:prstGeom prst="rect">
              <a:avLst/>
            </a:prstGeom>
            <a:solidFill>
              <a:srgbClr val="1CABE2">
                <a:alpha val="100000"/>
              </a:srgbClr>
            </a:solidFill>
          </p:spPr>
          <p:txBody>
            <a:bodyPr/>
            <a:lstStyle/>
            <a:p>
              <a:endParaRPr/>
            </a:p>
          </p:txBody>
        </p:sp>
        <p:sp>
          <p:nvSpPr>
            <p:cNvPr id="40" name="rc40"/>
            <p:cNvSpPr/>
            <p:nvPr/>
          </p:nvSpPr>
          <p:spPr>
            <a:xfrm>
              <a:off x="8061271" y="4565850"/>
              <a:ext cx="492360" cy="508796"/>
            </a:xfrm>
            <a:prstGeom prst="rect">
              <a:avLst/>
            </a:prstGeom>
            <a:solidFill>
              <a:srgbClr val="1CABE2">
                <a:alpha val="100000"/>
              </a:srgbClr>
            </a:solidFill>
          </p:spPr>
          <p:txBody>
            <a:bodyPr/>
            <a:lstStyle/>
            <a:p>
              <a:endParaRPr/>
            </a:p>
          </p:txBody>
        </p:sp>
        <p:sp>
          <p:nvSpPr>
            <p:cNvPr id="41" name="pl41"/>
            <p:cNvSpPr/>
            <p:nvPr/>
          </p:nvSpPr>
          <p:spPr>
            <a:xfrm>
              <a:off x="1195576" y="1412268"/>
              <a:ext cx="7111875" cy="233768"/>
            </a:xfrm>
            <a:custGeom>
              <a:avLst/>
              <a:gdLst/>
              <a:ahLst/>
              <a:cxnLst/>
              <a:rect l="0" t="0" r="0" b="0"/>
              <a:pathLst>
                <a:path w="7111875" h="233768">
                  <a:moveTo>
                    <a:pt x="0" y="0"/>
                  </a:moveTo>
                  <a:lnTo>
                    <a:pt x="547067" y="0"/>
                  </a:lnTo>
                  <a:lnTo>
                    <a:pt x="1094134" y="116884"/>
                  </a:lnTo>
                  <a:lnTo>
                    <a:pt x="1641202" y="116884"/>
                  </a:lnTo>
                  <a:lnTo>
                    <a:pt x="2188269" y="194807"/>
                  </a:lnTo>
                  <a:lnTo>
                    <a:pt x="2735336" y="38961"/>
                  </a:lnTo>
                  <a:lnTo>
                    <a:pt x="3282404" y="77922"/>
                  </a:lnTo>
                  <a:lnTo>
                    <a:pt x="3829471" y="38961"/>
                  </a:lnTo>
                  <a:lnTo>
                    <a:pt x="4376539" y="194807"/>
                  </a:lnTo>
                  <a:lnTo>
                    <a:pt x="4923606" y="155845"/>
                  </a:lnTo>
                  <a:lnTo>
                    <a:pt x="5470673" y="194807"/>
                  </a:lnTo>
                  <a:lnTo>
                    <a:pt x="6017741" y="155845"/>
                  </a:lnTo>
                  <a:lnTo>
                    <a:pt x="6564808" y="233768"/>
                  </a:lnTo>
                  <a:lnTo>
                    <a:pt x="7111875" y="233768"/>
                  </a:lnTo>
                </a:path>
              </a:pathLst>
            </a:custGeom>
            <a:ln w="27101" cap="flat">
              <a:solidFill>
                <a:srgbClr val="00833D">
                  <a:alpha val="100000"/>
                </a:srgbClr>
              </a:solidFill>
              <a:prstDash val="solid"/>
              <a:round/>
            </a:ln>
          </p:spPr>
          <p:txBody>
            <a:bodyPr/>
            <a:lstStyle/>
            <a:p>
              <a:endParaRPr/>
            </a:p>
          </p:txBody>
        </p:sp>
        <p:sp>
          <p:nvSpPr>
            <p:cNvPr id="42" name="pl42"/>
            <p:cNvSpPr/>
            <p:nvPr/>
          </p:nvSpPr>
          <p:spPr>
            <a:xfrm>
              <a:off x="1195576" y="1529153"/>
              <a:ext cx="7111875" cy="311691"/>
            </a:xfrm>
            <a:custGeom>
              <a:avLst/>
              <a:gdLst/>
              <a:ahLst/>
              <a:cxnLst/>
              <a:rect l="0" t="0" r="0" b="0"/>
              <a:pathLst>
                <a:path w="7111875" h="311691">
                  <a:moveTo>
                    <a:pt x="0" y="155845"/>
                  </a:moveTo>
                  <a:lnTo>
                    <a:pt x="547067" y="0"/>
                  </a:lnTo>
                  <a:lnTo>
                    <a:pt x="1094134" y="116884"/>
                  </a:lnTo>
                  <a:lnTo>
                    <a:pt x="1641202" y="194807"/>
                  </a:lnTo>
                  <a:lnTo>
                    <a:pt x="2188269" y="311691"/>
                  </a:lnTo>
                  <a:lnTo>
                    <a:pt x="2735336" y="77922"/>
                  </a:lnTo>
                  <a:lnTo>
                    <a:pt x="3282404" y="38961"/>
                  </a:lnTo>
                  <a:lnTo>
                    <a:pt x="3829471" y="38961"/>
                  </a:lnTo>
                  <a:lnTo>
                    <a:pt x="4376539" y="155845"/>
                  </a:lnTo>
                  <a:lnTo>
                    <a:pt x="4923606" y="116884"/>
                  </a:lnTo>
                  <a:lnTo>
                    <a:pt x="5470673" y="155845"/>
                  </a:lnTo>
                  <a:lnTo>
                    <a:pt x="6017741" y="116884"/>
                  </a:lnTo>
                  <a:lnTo>
                    <a:pt x="6564808" y="155845"/>
                  </a:lnTo>
                  <a:lnTo>
                    <a:pt x="7111875" y="116884"/>
                  </a:lnTo>
                </a:path>
              </a:pathLst>
            </a:custGeom>
            <a:ln w="27101" cap="flat">
              <a:solidFill>
                <a:srgbClr val="002759">
                  <a:alpha val="100000"/>
                </a:srgbClr>
              </a:solidFill>
              <a:prstDash val="solid"/>
              <a:round/>
            </a:ln>
          </p:spPr>
          <p:txBody>
            <a:bodyPr/>
            <a:lstStyle/>
            <a:p>
              <a:endParaRPr/>
            </a:p>
          </p:txBody>
        </p:sp>
        <p:sp>
          <p:nvSpPr>
            <p:cNvPr id="43" name="pt43"/>
            <p:cNvSpPr/>
            <p:nvPr/>
          </p:nvSpPr>
          <p:spPr>
            <a:xfrm>
              <a:off x="1163974"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1163974"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5" name="pt45"/>
            <p:cNvSpPr/>
            <p:nvPr/>
          </p:nvSpPr>
          <p:spPr>
            <a:xfrm>
              <a:off x="1711042"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1711042" y="1497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7" name="pt47"/>
            <p:cNvSpPr/>
            <p:nvPr/>
          </p:nvSpPr>
          <p:spPr>
            <a:xfrm>
              <a:off x="2258109" y="1497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2258109"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9" name="pt49"/>
            <p:cNvSpPr/>
            <p:nvPr/>
          </p:nvSpPr>
          <p:spPr>
            <a:xfrm>
              <a:off x="2805176" y="1497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2805176" y="16923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1" name="pt51"/>
            <p:cNvSpPr/>
            <p:nvPr/>
          </p:nvSpPr>
          <p:spPr>
            <a:xfrm>
              <a:off x="3352244"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3352244" y="18092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3899311" y="14196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3899311" y="15754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4446379" y="14585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6" name="pt56"/>
            <p:cNvSpPr/>
            <p:nvPr/>
          </p:nvSpPr>
          <p:spPr>
            <a:xfrm>
              <a:off x="4446379" y="15365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4993446" y="14196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8" name="pt58"/>
            <p:cNvSpPr/>
            <p:nvPr/>
          </p:nvSpPr>
          <p:spPr>
            <a:xfrm>
              <a:off x="4993446" y="15365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5540513"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0" name="pt60"/>
            <p:cNvSpPr/>
            <p:nvPr/>
          </p:nvSpPr>
          <p:spPr>
            <a:xfrm>
              <a:off x="5540513"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6087581" y="15365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2" name="pt62"/>
            <p:cNvSpPr/>
            <p:nvPr/>
          </p:nvSpPr>
          <p:spPr>
            <a:xfrm>
              <a:off x="6087581"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6634648"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4" name="pt64"/>
            <p:cNvSpPr/>
            <p:nvPr/>
          </p:nvSpPr>
          <p:spPr>
            <a:xfrm>
              <a:off x="6634648"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7181715" y="15365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6" name="pt66"/>
            <p:cNvSpPr/>
            <p:nvPr/>
          </p:nvSpPr>
          <p:spPr>
            <a:xfrm>
              <a:off x="7181715"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7728783"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8" name="pt68"/>
            <p:cNvSpPr/>
            <p:nvPr/>
          </p:nvSpPr>
          <p:spPr>
            <a:xfrm>
              <a:off x="7728783"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8275850"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0" name="pt70"/>
            <p:cNvSpPr/>
            <p:nvPr/>
          </p:nvSpPr>
          <p:spPr>
            <a:xfrm>
              <a:off x="8275850"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tx71"/>
            <p:cNvSpPr/>
            <p:nvPr/>
          </p:nvSpPr>
          <p:spPr>
            <a:xfrm>
              <a:off x="1129257" y="453873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72" name="tx72"/>
            <p:cNvSpPr/>
            <p:nvPr/>
          </p:nvSpPr>
          <p:spPr>
            <a:xfrm>
              <a:off x="1676324" y="454510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73" name="tx73"/>
            <p:cNvSpPr/>
            <p:nvPr/>
          </p:nvSpPr>
          <p:spPr>
            <a:xfrm>
              <a:off x="2256551" y="476064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a:t>
              </a:r>
            </a:p>
          </p:txBody>
        </p:sp>
        <p:sp>
          <p:nvSpPr>
            <p:cNvPr id="74" name="tx74"/>
            <p:cNvSpPr/>
            <p:nvPr/>
          </p:nvSpPr>
          <p:spPr>
            <a:xfrm>
              <a:off x="2770459" y="446990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75" name="tx75"/>
            <p:cNvSpPr/>
            <p:nvPr/>
          </p:nvSpPr>
          <p:spPr>
            <a:xfrm>
              <a:off x="3350686" y="4888941"/>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a:t>
              </a:r>
            </a:p>
          </p:txBody>
        </p:sp>
        <p:sp>
          <p:nvSpPr>
            <p:cNvPr id="76" name="tx76"/>
            <p:cNvSpPr/>
            <p:nvPr/>
          </p:nvSpPr>
          <p:spPr>
            <a:xfrm>
              <a:off x="3864594" y="461395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a:t>
              </a:r>
            </a:p>
          </p:txBody>
        </p:sp>
        <p:sp>
          <p:nvSpPr>
            <p:cNvPr id="77" name="tx77"/>
            <p:cNvSpPr/>
            <p:nvPr/>
          </p:nvSpPr>
          <p:spPr>
            <a:xfrm>
              <a:off x="4411661" y="3472240"/>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74</a:t>
              </a:r>
            </a:p>
          </p:txBody>
        </p:sp>
        <p:sp>
          <p:nvSpPr>
            <p:cNvPr id="78" name="tx78"/>
            <p:cNvSpPr/>
            <p:nvPr/>
          </p:nvSpPr>
          <p:spPr>
            <a:xfrm>
              <a:off x="4958729" y="317338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89</a:t>
              </a:r>
            </a:p>
          </p:txBody>
        </p:sp>
        <p:sp>
          <p:nvSpPr>
            <p:cNvPr id="79" name="tx79"/>
            <p:cNvSpPr/>
            <p:nvPr/>
          </p:nvSpPr>
          <p:spPr>
            <a:xfrm>
              <a:off x="5505796" y="474006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80" name="tx80"/>
            <p:cNvSpPr/>
            <p:nvPr/>
          </p:nvSpPr>
          <p:spPr>
            <a:xfrm>
              <a:off x="6001479" y="4942932"/>
              <a:ext cx="23540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&lt;0.5</a:t>
              </a:r>
            </a:p>
          </p:txBody>
        </p:sp>
        <p:sp>
          <p:nvSpPr>
            <p:cNvPr id="81" name="tx81"/>
            <p:cNvSpPr/>
            <p:nvPr/>
          </p:nvSpPr>
          <p:spPr>
            <a:xfrm>
              <a:off x="6598271" y="4933334"/>
              <a:ext cx="135956"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&lt;1</a:t>
              </a:r>
            </a:p>
          </p:txBody>
        </p:sp>
        <p:sp>
          <p:nvSpPr>
            <p:cNvPr id="82" name="tx82"/>
            <p:cNvSpPr/>
            <p:nvPr/>
          </p:nvSpPr>
          <p:spPr>
            <a:xfrm>
              <a:off x="7146998" y="4008760"/>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83" name="tx83"/>
            <p:cNvSpPr/>
            <p:nvPr/>
          </p:nvSpPr>
          <p:spPr>
            <a:xfrm>
              <a:off x="7694065" y="299673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98</a:t>
              </a:r>
            </a:p>
          </p:txBody>
        </p:sp>
        <p:sp>
          <p:nvSpPr>
            <p:cNvPr id="84" name="tx84"/>
            <p:cNvSpPr/>
            <p:nvPr/>
          </p:nvSpPr>
          <p:spPr>
            <a:xfrm>
              <a:off x="8241133" y="443600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26</a:t>
              </a:r>
            </a:p>
          </p:txBody>
        </p:sp>
        <p:sp>
          <p:nvSpPr>
            <p:cNvPr id="85" name="tx85"/>
            <p:cNvSpPr/>
            <p:nvPr/>
          </p:nvSpPr>
          <p:spPr>
            <a:xfrm>
              <a:off x="1129257"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86" name="tx86"/>
            <p:cNvSpPr/>
            <p:nvPr/>
          </p:nvSpPr>
          <p:spPr>
            <a:xfrm>
              <a:off x="1676324"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87" name="tx87"/>
            <p:cNvSpPr/>
            <p:nvPr/>
          </p:nvSpPr>
          <p:spPr>
            <a:xfrm>
              <a:off x="2223392" y="133955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91</a:t>
              </a:r>
            </a:p>
          </p:txBody>
        </p:sp>
        <p:sp>
          <p:nvSpPr>
            <p:cNvPr id="88" name="tx88"/>
            <p:cNvSpPr/>
            <p:nvPr/>
          </p:nvSpPr>
          <p:spPr>
            <a:xfrm>
              <a:off x="2770459" y="133955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91</a:t>
              </a:r>
            </a:p>
          </p:txBody>
        </p:sp>
        <p:sp>
          <p:nvSpPr>
            <p:cNvPr id="89" name="tx89"/>
            <p:cNvSpPr/>
            <p:nvPr/>
          </p:nvSpPr>
          <p:spPr>
            <a:xfrm>
              <a:off x="3317526"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90" name="tx90"/>
            <p:cNvSpPr/>
            <p:nvPr/>
          </p:nvSpPr>
          <p:spPr>
            <a:xfrm>
              <a:off x="3864594" y="1261578"/>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93</a:t>
              </a:r>
            </a:p>
          </p:txBody>
        </p:sp>
        <p:sp>
          <p:nvSpPr>
            <p:cNvPr id="91" name="tx91"/>
            <p:cNvSpPr/>
            <p:nvPr/>
          </p:nvSpPr>
          <p:spPr>
            <a:xfrm>
              <a:off x="4411661" y="130059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92</a:t>
              </a:r>
            </a:p>
          </p:txBody>
        </p:sp>
        <p:sp>
          <p:nvSpPr>
            <p:cNvPr id="92" name="tx92"/>
            <p:cNvSpPr/>
            <p:nvPr/>
          </p:nvSpPr>
          <p:spPr>
            <a:xfrm>
              <a:off x="4958729" y="1261578"/>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93</a:t>
              </a:r>
            </a:p>
          </p:txBody>
        </p:sp>
        <p:sp>
          <p:nvSpPr>
            <p:cNvPr id="93" name="tx93"/>
            <p:cNvSpPr/>
            <p:nvPr/>
          </p:nvSpPr>
          <p:spPr>
            <a:xfrm>
              <a:off x="5505796"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94" name="tx94"/>
            <p:cNvSpPr/>
            <p:nvPr/>
          </p:nvSpPr>
          <p:spPr>
            <a:xfrm>
              <a:off x="6052863" y="13785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90</a:t>
              </a:r>
            </a:p>
          </p:txBody>
        </p:sp>
        <p:sp>
          <p:nvSpPr>
            <p:cNvPr id="95" name="tx95"/>
            <p:cNvSpPr/>
            <p:nvPr/>
          </p:nvSpPr>
          <p:spPr>
            <a:xfrm>
              <a:off x="6599931"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96" name="tx96"/>
            <p:cNvSpPr/>
            <p:nvPr/>
          </p:nvSpPr>
          <p:spPr>
            <a:xfrm>
              <a:off x="7146998" y="13785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90</a:t>
              </a:r>
            </a:p>
          </p:txBody>
        </p:sp>
        <p:sp>
          <p:nvSpPr>
            <p:cNvPr id="97" name="tx97"/>
            <p:cNvSpPr/>
            <p:nvPr/>
          </p:nvSpPr>
          <p:spPr>
            <a:xfrm>
              <a:off x="7694065"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98" name="tx98"/>
            <p:cNvSpPr/>
            <p:nvPr/>
          </p:nvSpPr>
          <p:spPr>
            <a:xfrm>
              <a:off x="8241133"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99" name="tx99"/>
            <p:cNvSpPr/>
            <p:nvPr/>
          </p:nvSpPr>
          <p:spPr>
            <a:xfrm>
              <a:off x="1129257"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0" name="tx100"/>
            <p:cNvSpPr/>
            <p:nvPr/>
          </p:nvSpPr>
          <p:spPr>
            <a:xfrm>
              <a:off x="1676324" y="16212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91</a:t>
              </a:r>
            </a:p>
          </p:txBody>
        </p:sp>
        <p:sp>
          <p:nvSpPr>
            <p:cNvPr id="101" name="tx101"/>
            <p:cNvSpPr/>
            <p:nvPr/>
          </p:nvSpPr>
          <p:spPr>
            <a:xfrm>
              <a:off x="2223392"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02" name="tx102"/>
            <p:cNvSpPr/>
            <p:nvPr/>
          </p:nvSpPr>
          <p:spPr>
            <a:xfrm>
              <a:off x="2770459" y="181604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86</a:t>
              </a:r>
            </a:p>
          </p:txBody>
        </p:sp>
        <p:sp>
          <p:nvSpPr>
            <p:cNvPr id="103" name="tx103"/>
            <p:cNvSpPr/>
            <p:nvPr/>
          </p:nvSpPr>
          <p:spPr>
            <a:xfrm>
              <a:off x="3317526" y="193287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83</a:t>
              </a:r>
            </a:p>
          </p:txBody>
        </p:sp>
        <p:sp>
          <p:nvSpPr>
            <p:cNvPr id="104" name="tx104"/>
            <p:cNvSpPr/>
            <p:nvPr/>
          </p:nvSpPr>
          <p:spPr>
            <a:xfrm>
              <a:off x="3864594" y="16991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89</a:t>
              </a:r>
            </a:p>
          </p:txBody>
        </p:sp>
        <p:sp>
          <p:nvSpPr>
            <p:cNvPr id="105" name="tx105"/>
            <p:cNvSpPr/>
            <p:nvPr/>
          </p:nvSpPr>
          <p:spPr>
            <a:xfrm>
              <a:off x="4411661" y="16602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90</a:t>
              </a:r>
            </a:p>
          </p:txBody>
        </p:sp>
        <p:sp>
          <p:nvSpPr>
            <p:cNvPr id="106" name="tx106"/>
            <p:cNvSpPr/>
            <p:nvPr/>
          </p:nvSpPr>
          <p:spPr>
            <a:xfrm>
              <a:off x="4958729" y="16602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90</a:t>
              </a:r>
            </a:p>
          </p:txBody>
        </p:sp>
        <p:sp>
          <p:nvSpPr>
            <p:cNvPr id="107" name="tx107"/>
            <p:cNvSpPr/>
            <p:nvPr/>
          </p:nvSpPr>
          <p:spPr>
            <a:xfrm>
              <a:off x="5505796"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8" name="tx108"/>
            <p:cNvSpPr/>
            <p:nvPr/>
          </p:nvSpPr>
          <p:spPr>
            <a:xfrm>
              <a:off x="6052863"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09" name="tx109"/>
            <p:cNvSpPr/>
            <p:nvPr/>
          </p:nvSpPr>
          <p:spPr>
            <a:xfrm>
              <a:off x="6599931"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10" name="tx110"/>
            <p:cNvSpPr/>
            <p:nvPr/>
          </p:nvSpPr>
          <p:spPr>
            <a:xfrm>
              <a:off x="7146998"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11" name="tx111"/>
            <p:cNvSpPr/>
            <p:nvPr/>
          </p:nvSpPr>
          <p:spPr>
            <a:xfrm>
              <a:off x="7694065"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12" name="tx112"/>
            <p:cNvSpPr/>
            <p:nvPr/>
          </p:nvSpPr>
          <p:spPr>
            <a:xfrm>
              <a:off x="8241133"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13" name="rc113"/>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4" name="tx114"/>
            <p:cNvSpPr/>
            <p:nvPr/>
          </p:nvSpPr>
          <p:spPr>
            <a:xfrm>
              <a:off x="4596261" y="71080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115" name="tx115"/>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6" name="tx116"/>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7" name="tx117"/>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8" name="tx118"/>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9" name="tx119"/>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20" name="tx120"/>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21" name="tx121"/>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22" name="tx122"/>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3" name="tx123"/>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4" name="tx124"/>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5" name="tx125"/>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6" name="tx126"/>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7" name="tx127"/>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8" name="tx128"/>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9" name="tx129"/>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30" name="tx130"/>
            <p:cNvSpPr/>
            <p:nvPr/>
          </p:nvSpPr>
          <p:spPr>
            <a:xfrm>
              <a:off x="578734" y="4031464"/>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31" name="tx131"/>
            <p:cNvSpPr/>
            <p:nvPr/>
          </p:nvSpPr>
          <p:spPr>
            <a:xfrm>
              <a:off x="508103" y="3035659"/>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32" name="tx132"/>
            <p:cNvSpPr/>
            <p:nvPr/>
          </p:nvSpPr>
          <p:spPr>
            <a:xfrm>
              <a:off x="508103" y="2039854"/>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150K</a:t>
              </a:r>
            </a:p>
          </p:txBody>
        </p:sp>
        <p:sp>
          <p:nvSpPr>
            <p:cNvPr id="133" name="tx133"/>
            <p:cNvSpPr/>
            <p:nvPr/>
          </p:nvSpPr>
          <p:spPr>
            <a:xfrm>
              <a:off x="508103" y="1044049"/>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200K</a:t>
              </a:r>
            </a:p>
          </p:txBody>
        </p:sp>
        <p:sp>
          <p:nvSpPr>
            <p:cNvPr id="134" name="tx134"/>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5" name="tx135"/>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6" name="tx136"/>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7" name="tx137"/>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8" name="tx138"/>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9" name="tx139"/>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40" name="tx140"/>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41" name="tx141"/>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42" name="pl142"/>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43" name="pt143"/>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4" name="pl144"/>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5" name="pt145"/>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6" name="tx146"/>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7" name="tx147"/>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8" name="rc148"/>
            <p:cNvSpPr/>
            <p:nvPr/>
          </p:nvSpPr>
          <p:spPr>
            <a:xfrm>
              <a:off x="5005168" y="6002415"/>
              <a:ext cx="201456" cy="201456"/>
            </a:xfrm>
            <a:prstGeom prst="rect">
              <a:avLst/>
            </a:prstGeom>
            <a:solidFill>
              <a:srgbClr val="1CABE2">
                <a:alpha val="100000"/>
              </a:srgbClr>
            </a:solidFill>
          </p:spPr>
          <p:txBody>
            <a:bodyPr/>
            <a:lstStyle/>
            <a:p>
              <a:endParaRPr/>
            </a:p>
          </p:txBody>
        </p:sp>
        <p:sp>
          <p:nvSpPr>
            <p:cNvPr id="149" name="tx149"/>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50" name="tx150"/>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51" name="tx151"/>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53" name="tx153"/>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(ECAR).
In 2025, there were 25,547 confirmed measles cases - a decrease from 97,814 in 2024.
Measles cases were reported in 19 countries (Albania, Armenia, Azerbaijan, Belarus, Bosnia and Herzegovina, Bulgaria, Croatia, Georgia, Greece, Kazakhstan, Kyrgyzstan, Montenegro, Republic of Moldova, Romania, Serbia, Tajikistan, Turkiye, Ukraine, and Uzbekistan). Kyrgyzstan reported the highest number of cases (n=8,517), accounting for 33%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ECAR, 5 out of 21 (24%) countries had MCV1 coverage below 70% in 2025. These are Bosnia and Herzegovina, Kazakhstan, Montenegro, North Macedonia, and Romania.
These countries account for approximately 618,000 (16%) of the total annual cohort of surviving infants in the region.
There were 8 (38%) countries that achieved MCV1 of 90% or higher, accounting for 2.6 million (68%)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8 countries achieved at least 90% MCV1 coverage, while 5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MCV1 coverage in 2025, Belarus and Turkmenistan had the highest coverage (98%), while Montenegro had the lowest coverage (13%).
MCV1 coverage increased in 3 out of these 20 countries between 2024 and 2025. The largest increase was 5 percentage points in Ukraine from 91% to 96%.
11 countries saw a decrease in coverage (Bosnia and Herzegovina, Bulgaria, Croatia, Georgia, Greece, Moldova, Montenegro, North Macedonia, Serbia, Turkiye, and Turkmenistan). The largest decline was 23% points in Bosnia and Herzegovina from 69% to 46%. Coverage remained constant between 2024 and 2025 in the remaining 6 countries.
In 2025, 7 out of these 20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2 of these 20 countries (Armenia and Uzbekistan). The largest increase in coverage was 1% points in Armenia from 95% in 2019 to 96% in 2025 and Uzbekistan from 98% in 2019 to 99% in 2025. Coverage was lower than in 2019 in 17 of these 20 countries (Albania, Azerbaijan, Bosnia and Herzegovina, Bulgaria, Croatia, Georgia, Greece, Kazakhstan, Kyrgyzstan, Moldova, Montenegro, North Macedonia, Romania, Serbia, Tajikistan, Turkiye, and Turkmenistan). The largest decline in coverage was 33% points in Bosnia and Herzegovina from 79% in 2019 to 46% in 2025. Coverage was unchanged in 1 of these 20 countries (Belarus).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remained constant at 90% between 2024 and 2025.
• DTP3 coverage increased 1 percentage point from 86% in 2024 to 87% in 2025.
• In ECAR, there were 40,000 fewer zero-dose children compared to in 2024. This leaves 368,000 children without vaccination, vulnerable to vaccine-preventable diseases and a further 135,000 with only partial protection.
• In ECAR, 2 countries* accounted for over half (53.2%) of all zero-dose children.
• There were 11 (52%) countries that achieved DTP3 coverage of at least 90% (IA2030 target).
• MCV1 coverage remained constant at 88% between 2024 and 2025. There were 477,000 children who missed out on the first measles vaccination.
• MCV2 coverage increased 1 percentage point from 87% in 2024 to 88% in 2025.
• Last dose coverage of HPV vaccination (HPVc) among girls increased from 25% to 33%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*Kazakhstan (36.2%) and Turkiye (17%)</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073776"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475022"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87626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7751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092904" y="568506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092904" y="544113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092904" y="519721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092904" y="495328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092904" y="470936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92904" y="446543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92904" y="422151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92904" y="3977589"/>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92904" y="373366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92904" y="348974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092904" y="324581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092904" y="300189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092904" y="2757967"/>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92904" y="2514043"/>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092904" y="2270118"/>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092904" y="2026194"/>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92904" y="1782270"/>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092904" y="1538345"/>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092904" y="1294421"/>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092904" y="1050496"/>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092904" y="806572"/>
              <a:ext cx="6165483" cy="0"/>
            </a:xfrm>
            <a:custGeom>
              <a:avLst/>
              <a:gdLst/>
              <a:ahLst/>
              <a:cxnLst/>
              <a:rect l="0" t="0" r="0" b="0"/>
              <a:pathLst>
                <a:path w="6165483">
                  <a:moveTo>
                    <a:pt x="0" y="0"/>
                  </a:moveTo>
                  <a:lnTo>
                    <a:pt x="6165483" y="0"/>
                  </a:lnTo>
                  <a:lnTo>
                    <a:pt x="616548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2373153"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3774399"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17564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7689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7813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866038" y="806572"/>
              <a:ext cx="56049" cy="0"/>
            </a:xfrm>
            <a:custGeom>
              <a:avLst/>
              <a:gdLst/>
              <a:ahLst/>
              <a:cxnLst/>
              <a:rect l="0" t="0" r="0" b="0"/>
              <a:pathLst>
                <a:path w="56049">
                  <a:moveTo>
                    <a:pt x="0" y="0"/>
                  </a:moveTo>
                  <a:lnTo>
                    <a:pt x="56049" y="0"/>
                  </a:lnTo>
                  <a:lnTo>
                    <a:pt x="56049" y="0"/>
                  </a:ln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5" name="pl35"/>
            <p:cNvSpPr/>
            <p:nvPr/>
          </p:nvSpPr>
          <p:spPr>
            <a:xfrm>
              <a:off x="7809988" y="1050496"/>
              <a:ext cx="56049" cy="0"/>
            </a:xfrm>
            <a:custGeom>
              <a:avLst/>
              <a:gdLst/>
              <a:ahLst/>
              <a:cxnLst/>
              <a:rect l="0" t="0" r="0" b="0"/>
              <a:pathLst>
                <a:path w="56049">
                  <a:moveTo>
                    <a:pt x="0" y="0"/>
                  </a:moveTo>
                  <a:lnTo>
                    <a:pt x="0" y="0"/>
                  </a:lnTo>
                  <a:lnTo>
                    <a:pt x="56049" y="0"/>
                  </a:ln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a:endParaRPr/>
            </a:p>
          </p:txBody>
        </p:sp>
        <p:sp>
          <p:nvSpPr>
            <p:cNvPr id="36" name="pl36"/>
            <p:cNvSpPr/>
            <p:nvPr/>
          </p:nvSpPr>
          <p:spPr>
            <a:xfrm>
              <a:off x="7809988" y="1294421"/>
              <a:ext cx="112099" cy="0"/>
            </a:xfrm>
            <a:custGeom>
              <a:avLst/>
              <a:gdLst/>
              <a:ahLst/>
              <a:cxnLst/>
              <a:rect l="0" t="0" r="0" b="0"/>
              <a:pathLst>
                <a:path w="112099">
                  <a:moveTo>
                    <a:pt x="0" y="0"/>
                  </a:moveTo>
                  <a:lnTo>
                    <a:pt x="56049" y="0"/>
                  </a:lnTo>
                  <a:lnTo>
                    <a:pt x="56049" y="0"/>
                  </a:lnTo>
                  <a:lnTo>
                    <a:pt x="56049" y="0"/>
                  </a:lnTo>
                  <a:lnTo>
                    <a:pt x="112099" y="0"/>
                  </a:lnTo>
                  <a:lnTo>
                    <a:pt x="112099" y="0"/>
                  </a:lnTo>
                  <a:lnTo>
                    <a:pt x="112099" y="0"/>
                  </a:lnTo>
                </a:path>
              </a:pathLst>
            </a:custGeom>
            <a:ln w="108405" cap="flat">
              <a:solidFill>
                <a:srgbClr val="E8E8E8">
                  <a:alpha val="100000"/>
                </a:srgbClr>
              </a:solidFill>
              <a:prstDash val="solid"/>
              <a:round/>
            </a:ln>
          </p:spPr>
          <p:txBody>
            <a:bodyPr/>
            <a:lstStyle/>
            <a:p>
              <a:endParaRPr/>
            </a:p>
          </p:txBody>
        </p:sp>
        <p:sp>
          <p:nvSpPr>
            <p:cNvPr id="37" name="pl37"/>
            <p:cNvSpPr/>
            <p:nvPr/>
          </p:nvSpPr>
          <p:spPr>
            <a:xfrm>
              <a:off x="7641839" y="1538345"/>
              <a:ext cx="112099" cy="0"/>
            </a:xfrm>
            <a:custGeom>
              <a:avLst/>
              <a:gdLst/>
              <a:ahLst/>
              <a:cxnLst/>
              <a:rect l="0" t="0" r="0" b="0"/>
              <a:pathLst>
                <a:path w="112099">
                  <a:moveTo>
                    <a:pt x="0" y="0"/>
                  </a:moveTo>
                  <a:lnTo>
                    <a:pt x="0" y="0"/>
                  </a:lnTo>
                  <a:lnTo>
                    <a:pt x="56049" y="0"/>
                  </a:lnTo>
                  <a:lnTo>
                    <a:pt x="56049" y="0"/>
                  </a:lnTo>
                  <a:lnTo>
                    <a:pt x="112099" y="0"/>
                  </a:lnTo>
                  <a:lnTo>
                    <a:pt x="112099" y="0"/>
                  </a:lnTo>
                  <a:lnTo>
                    <a:pt x="112099" y="0"/>
                  </a:lnTo>
                </a:path>
              </a:pathLst>
            </a:custGeom>
            <a:ln w="108405" cap="flat">
              <a:solidFill>
                <a:srgbClr val="E8E8E8">
                  <a:alpha val="100000"/>
                </a:srgbClr>
              </a:solidFill>
              <a:prstDash val="solid"/>
              <a:round/>
            </a:ln>
          </p:spPr>
          <p:txBody>
            <a:bodyPr/>
            <a:lstStyle/>
            <a:p>
              <a:endParaRPr/>
            </a:p>
          </p:txBody>
        </p:sp>
        <p:sp>
          <p:nvSpPr>
            <p:cNvPr id="38" name="pl38"/>
            <p:cNvSpPr/>
            <p:nvPr/>
          </p:nvSpPr>
          <p:spPr>
            <a:xfrm>
              <a:off x="6520842" y="1782270"/>
              <a:ext cx="1233096" cy="0"/>
            </a:xfrm>
            <a:custGeom>
              <a:avLst/>
              <a:gdLst/>
              <a:ahLst/>
              <a:cxnLst/>
              <a:rect l="0" t="0" r="0" b="0"/>
              <a:pathLst>
                <a:path w="1233096">
                  <a:moveTo>
                    <a:pt x="0" y="0"/>
                  </a:moveTo>
                  <a:lnTo>
                    <a:pt x="616548" y="0"/>
                  </a:lnTo>
                  <a:lnTo>
                    <a:pt x="840747" y="0"/>
                  </a:lnTo>
                  <a:lnTo>
                    <a:pt x="952847" y="0"/>
                  </a:lnTo>
                  <a:lnTo>
                    <a:pt x="1008897" y="0"/>
                  </a:lnTo>
                  <a:lnTo>
                    <a:pt x="1064947" y="0"/>
                  </a:lnTo>
                  <a:lnTo>
                    <a:pt x="1233096" y="0"/>
                  </a:lnTo>
                </a:path>
              </a:pathLst>
            </a:custGeom>
            <a:ln w="108405" cap="flat">
              <a:solidFill>
                <a:srgbClr val="E8E8E8">
                  <a:alpha val="100000"/>
                </a:srgbClr>
              </a:solidFill>
              <a:prstDash val="solid"/>
              <a:round/>
            </a:ln>
          </p:spPr>
          <p:txBody>
            <a:bodyPr/>
            <a:lstStyle/>
            <a:p>
              <a:endParaRPr/>
            </a:p>
          </p:txBody>
        </p:sp>
        <p:sp>
          <p:nvSpPr>
            <p:cNvPr id="39" name="pl39"/>
            <p:cNvSpPr/>
            <p:nvPr/>
          </p:nvSpPr>
          <p:spPr>
            <a:xfrm>
              <a:off x="7473689" y="2026194"/>
              <a:ext cx="336299" cy="0"/>
            </a:xfrm>
            <a:custGeom>
              <a:avLst/>
              <a:gdLst/>
              <a:ahLst/>
              <a:cxnLst/>
              <a:rect l="0" t="0" r="0" b="0"/>
              <a:pathLst>
                <a:path w="336299">
                  <a:moveTo>
                    <a:pt x="0" y="0"/>
                  </a:moveTo>
                  <a:lnTo>
                    <a:pt x="168149" y="0"/>
                  </a:lnTo>
                  <a:lnTo>
                    <a:pt x="168149" y="0"/>
                  </a:lnTo>
                  <a:lnTo>
                    <a:pt x="280249" y="0"/>
                  </a:lnTo>
                  <a:lnTo>
                    <a:pt x="336299" y="0"/>
                  </a:lnTo>
                  <a:lnTo>
                    <a:pt x="336299" y="0"/>
                  </a:lnTo>
                  <a:lnTo>
                    <a:pt x="336299" y="0"/>
                  </a:lnTo>
                </a:path>
              </a:pathLst>
            </a:custGeom>
            <a:ln w="108405" cap="flat">
              <a:solidFill>
                <a:srgbClr val="E8E8E8">
                  <a:alpha val="100000"/>
                </a:srgbClr>
              </a:solidFill>
              <a:prstDash val="solid"/>
              <a:round/>
            </a:ln>
          </p:spPr>
          <p:txBody>
            <a:bodyPr/>
            <a:lstStyle/>
            <a:p>
              <a:endParaRPr/>
            </a:p>
          </p:txBody>
        </p:sp>
        <p:sp>
          <p:nvSpPr>
            <p:cNvPr id="40" name="pl40"/>
            <p:cNvSpPr/>
            <p:nvPr/>
          </p:nvSpPr>
          <p:spPr>
            <a:xfrm>
              <a:off x="7473689" y="2270118"/>
              <a:ext cx="280249" cy="0"/>
            </a:xfrm>
            <a:custGeom>
              <a:avLst/>
              <a:gdLst/>
              <a:ahLst/>
              <a:cxnLst/>
              <a:rect l="0" t="0" r="0" b="0"/>
              <a:pathLst>
                <a:path w="280249">
                  <a:moveTo>
                    <a:pt x="0" y="0"/>
                  </a:moveTo>
                  <a:lnTo>
                    <a:pt x="56049" y="0"/>
                  </a:lnTo>
                  <a:lnTo>
                    <a:pt x="56049" y="0"/>
                  </a:lnTo>
                  <a:lnTo>
                    <a:pt x="112099" y="0"/>
                  </a:lnTo>
                  <a:lnTo>
                    <a:pt x="168149" y="0"/>
                  </a:lnTo>
                  <a:lnTo>
                    <a:pt x="280249" y="0"/>
                  </a:lnTo>
                  <a:lnTo>
                    <a:pt x="280249"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529739" y="2514043"/>
              <a:ext cx="280249" cy="0"/>
            </a:xfrm>
            <a:custGeom>
              <a:avLst/>
              <a:gdLst/>
              <a:ahLst/>
              <a:cxnLst/>
              <a:rect l="0" t="0" r="0" b="0"/>
              <a:pathLst>
                <a:path w="280249">
                  <a:moveTo>
                    <a:pt x="0" y="0"/>
                  </a:moveTo>
                  <a:lnTo>
                    <a:pt x="112099" y="0"/>
                  </a:lnTo>
                  <a:lnTo>
                    <a:pt x="168149" y="0"/>
                  </a:lnTo>
                  <a:lnTo>
                    <a:pt x="168149" y="0"/>
                  </a:lnTo>
                  <a:lnTo>
                    <a:pt x="168149" y="0"/>
                  </a:lnTo>
                  <a:lnTo>
                    <a:pt x="224199" y="0"/>
                  </a:lnTo>
                  <a:lnTo>
                    <a:pt x="280249"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305540" y="2757967"/>
              <a:ext cx="392348" cy="0"/>
            </a:xfrm>
            <a:custGeom>
              <a:avLst/>
              <a:gdLst/>
              <a:ahLst/>
              <a:cxnLst/>
              <a:rect l="0" t="0" r="0" b="0"/>
              <a:pathLst>
                <a:path w="392348">
                  <a:moveTo>
                    <a:pt x="0" y="0"/>
                  </a:moveTo>
                  <a:lnTo>
                    <a:pt x="0" y="0"/>
                  </a:lnTo>
                  <a:lnTo>
                    <a:pt x="56049" y="0"/>
                  </a:lnTo>
                  <a:lnTo>
                    <a:pt x="168149" y="0"/>
                  </a:lnTo>
                  <a:lnTo>
                    <a:pt x="224199" y="0"/>
                  </a:lnTo>
                  <a:lnTo>
                    <a:pt x="336299" y="0"/>
                  </a:lnTo>
                  <a:lnTo>
                    <a:pt x="392348"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249490" y="3001892"/>
              <a:ext cx="336299" cy="0"/>
            </a:xfrm>
            <a:custGeom>
              <a:avLst/>
              <a:gdLst/>
              <a:ahLst/>
              <a:cxnLst/>
              <a:rect l="0" t="0" r="0" b="0"/>
              <a:pathLst>
                <a:path w="336299">
                  <a:moveTo>
                    <a:pt x="0" y="0"/>
                  </a:moveTo>
                  <a:lnTo>
                    <a:pt x="112099" y="0"/>
                  </a:lnTo>
                  <a:lnTo>
                    <a:pt x="168149" y="0"/>
                  </a:lnTo>
                  <a:lnTo>
                    <a:pt x="168149" y="0"/>
                  </a:lnTo>
                  <a:lnTo>
                    <a:pt x="168149" y="0"/>
                  </a:lnTo>
                  <a:lnTo>
                    <a:pt x="224199" y="0"/>
                  </a:lnTo>
                  <a:lnTo>
                    <a:pt x="336299"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193440" y="3245816"/>
              <a:ext cx="728648" cy="0"/>
            </a:xfrm>
            <a:custGeom>
              <a:avLst/>
              <a:gdLst/>
              <a:ahLst/>
              <a:cxnLst/>
              <a:rect l="0" t="0" r="0" b="0"/>
              <a:pathLst>
                <a:path w="728648">
                  <a:moveTo>
                    <a:pt x="0" y="0"/>
                  </a:moveTo>
                  <a:lnTo>
                    <a:pt x="224199" y="0"/>
                  </a:lnTo>
                  <a:lnTo>
                    <a:pt x="224199" y="0"/>
                  </a:lnTo>
                  <a:lnTo>
                    <a:pt x="224199" y="0"/>
                  </a:lnTo>
                  <a:lnTo>
                    <a:pt x="280249" y="0"/>
                  </a:lnTo>
                  <a:lnTo>
                    <a:pt x="504448" y="0"/>
                  </a:lnTo>
                  <a:lnTo>
                    <a:pt x="728648"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6913191" y="3489740"/>
              <a:ext cx="784697" cy="0"/>
            </a:xfrm>
            <a:custGeom>
              <a:avLst/>
              <a:gdLst/>
              <a:ahLst/>
              <a:cxnLst/>
              <a:rect l="0" t="0" r="0" b="0"/>
              <a:pathLst>
                <a:path w="784697">
                  <a:moveTo>
                    <a:pt x="0" y="0"/>
                  </a:moveTo>
                  <a:lnTo>
                    <a:pt x="0" y="0"/>
                  </a:lnTo>
                  <a:lnTo>
                    <a:pt x="112099" y="0"/>
                  </a:lnTo>
                  <a:lnTo>
                    <a:pt x="280249" y="0"/>
                  </a:lnTo>
                  <a:lnTo>
                    <a:pt x="336299" y="0"/>
                  </a:lnTo>
                  <a:lnTo>
                    <a:pt x="560498" y="0"/>
                  </a:lnTo>
                  <a:lnTo>
                    <a:pt x="784697"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857141" y="3733665"/>
              <a:ext cx="168149" cy="0"/>
            </a:xfrm>
            <a:custGeom>
              <a:avLst/>
              <a:gdLst/>
              <a:ahLst/>
              <a:cxnLst/>
              <a:rect l="0" t="0" r="0" b="0"/>
              <a:pathLst>
                <a:path w="168149">
                  <a:moveTo>
                    <a:pt x="0" y="0"/>
                  </a:moveTo>
                  <a:lnTo>
                    <a:pt x="0" y="0"/>
                  </a:lnTo>
                  <a:lnTo>
                    <a:pt x="0" y="0"/>
                  </a:lnTo>
                  <a:lnTo>
                    <a:pt x="0" y="0"/>
                  </a:lnTo>
                  <a:lnTo>
                    <a:pt x="0" y="0"/>
                  </a:lnTo>
                  <a:lnTo>
                    <a:pt x="112099" y="0"/>
                  </a:lnTo>
                  <a:lnTo>
                    <a:pt x="168149"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801091" y="3977589"/>
              <a:ext cx="1008897" cy="0"/>
            </a:xfrm>
            <a:custGeom>
              <a:avLst/>
              <a:gdLst/>
              <a:ahLst/>
              <a:cxnLst/>
              <a:rect l="0" t="0" r="0" b="0"/>
              <a:pathLst>
                <a:path w="1008897">
                  <a:moveTo>
                    <a:pt x="0" y="0"/>
                  </a:moveTo>
                  <a:lnTo>
                    <a:pt x="224199" y="0"/>
                  </a:lnTo>
                  <a:lnTo>
                    <a:pt x="280249" y="0"/>
                  </a:lnTo>
                  <a:lnTo>
                    <a:pt x="280249" y="0"/>
                  </a:lnTo>
                  <a:lnTo>
                    <a:pt x="280249" y="0"/>
                  </a:lnTo>
                  <a:lnTo>
                    <a:pt x="336299" y="0"/>
                  </a:lnTo>
                  <a:lnTo>
                    <a:pt x="100889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6464792" y="4221514"/>
              <a:ext cx="784697" cy="0"/>
            </a:xfrm>
            <a:custGeom>
              <a:avLst/>
              <a:gdLst/>
              <a:ahLst/>
              <a:cxnLst/>
              <a:rect l="0" t="0" r="0" b="0"/>
              <a:pathLst>
                <a:path w="784697">
                  <a:moveTo>
                    <a:pt x="0" y="0"/>
                  </a:moveTo>
                  <a:lnTo>
                    <a:pt x="112099" y="0"/>
                  </a:lnTo>
                  <a:lnTo>
                    <a:pt x="280249" y="0"/>
                  </a:lnTo>
                  <a:lnTo>
                    <a:pt x="448398" y="0"/>
                  </a:lnTo>
                  <a:lnTo>
                    <a:pt x="616548" y="0"/>
                  </a:lnTo>
                  <a:lnTo>
                    <a:pt x="616548" y="0"/>
                  </a:lnTo>
                  <a:lnTo>
                    <a:pt x="784697"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5792194" y="4465438"/>
              <a:ext cx="952847" cy="0"/>
            </a:xfrm>
            <a:custGeom>
              <a:avLst/>
              <a:gdLst/>
              <a:ahLst/>
              <a:cxnLst/>
              <a:rect l="0" t="0" r="0" b="0"/>
              <a:pathLst>
                <a:path w="952847">
                  <a:moveTo>
                    <a:pt x="0" y="0"/>
                  </a:moveTo>
                  <a:lnTo>
                    <a:pt x="280249" y="0"/>
                  </a:lnTo>
                  <a:lnTo>
                    <a:pt x="560498" y="0"/>
                  </a:lnTo>
                  <a:lnTo>
                    <a:pt x="560498" y="0"/>
                  </a:lnTo>
                  <a:lnTo>
                    <a:pt x="560498" y="0"/>
                  </a:lnTo>
                  <a:lnTo>
                    <a:pt x="560498" y="0"/>
                  </a:lnTo>
                  <a:lnTo>
                    <a:pt x="952847"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6072443" y="4709362"/>
              <a:ext cx="1345196" cy="0"/>
            </a:xfrm>
            <a:custGeom>
              <a:avLst/>
              <a:gdLst/>
              <a:ahLst/>
              <a:cxnLst/>
              <a:rect l="0" t="0" r="0" b="0"/>
              <a:pathLst>
                <a:path w="1345196">
                  <a:moveTo>
                    <a:pt x="0" y="0"/>
                  </a:moveTo>
                  <a:lnTo>
                    <a:pt x="0" y="0"/>
                  </a:lnTo>
                  <a:lnTo>
                    <a:pt x="672598" y="0"/>
                  </a:lnTo>
                  <a:lnTo>
                    <a:pt x="952847" y="0"/>
                  </a:lnTo>
                  <a:lnTo>
                    <a:pt x="1120996" y="0"/>
                  </a:lnTo>
                  <a:lnTo>
                    <a:pt x="1177046" y="0"/>
                  </a:lnTo>
                  <a:lnTo>
                    <a:pt x="1345196"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5848243" y="4953287"/>
              <a:ext cx="952847" cy="0"/>
            </a:xfrm>
            <a:custGeom>
              <a:avLst/>
              <a:gdLst/>
              <a:ahLst/>
              <a:cxnLst/>
              <a:rect l="0" t="0" r="0" b="0"/>
              <a:pathLst>
                <a:path w="952847">
                  <a:moveTo>
                    <a:pt x="0" y="0"/>
                  </a:moveTo>
                  <a:lnTo>
                    <a:pt x="168149" y="0"/>
                  </a:lnTo>
                  <a:lnTo>
                    <a:pt x="392348" y="0"/>
                  </a:lnTo>
                  <a:lnTo>
                    <a:pt x="392348" y="0"/>
                  </a:lnTo>
                  <a:lnTo>
                    <a:pt x="448398" y="0"/>
                  </a:lnTo>
                  <a:lnTo>
                    <a:pt x="448398" y="0"/>
                  </a:lnTo>
                  <a:lnTo>
                    <a:pt x="952847"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5904293" y="5197211"/>
              <a:ext cx="672598" cy="0"/>
            </a:xfrm>
            <a:custGeom>
              <a:avLst/>
              <a:gdLst/>
              <a:ahLst/>
              <a:cxnLst/>
              <a:rect l="0" t="0" r="0" b="0"/>
              <a:pathLst>
                <a:path w="672598">
                  <a:moveTo>
                    <a:pt x="0" y="0"/>
                  </a:moveTo>
                  <a:lnTo>
                    <a:pt x="0" y="0"/>
                  </a:lnTo>
                  <a:lnTo>
                    <a:pt x="392348" y="0"/>
                  </a:lnTo>
                  <a:lnTo>
                    <a:pt x="448398" y="0"/>
                  </a:lnTo>
                  <a:lnTo>
                    <a:pt x="560498" y="0"/>
                  </a:lnTo>
                  <a:lnTo>
                    <a:pt x="560498" y="0"/>
                  </a:lnTo>
                  <a:lnTo>
                    <a:pt x="672598"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4951446" y="5441136"/>
              <a:ext cx="1849644" cy="0"/>
            </a:xfrm>
            <a:custGeom>
              <a:avLst/>
              <a:gdLst/>
              <a:ahLst/>
              <a:cxnLst/>
              <a:rect l="0" t="0" r="0" b="0"/>
              <a:pathLst>
                <a:path w="1849644">
                  <a:moveTo>
                    <a:pt x="0" y="0"/>
                  </a:moveTo>
                  <a:lnTo>
                    <a:pt x="504448" y="0"/>
                  </a:lnTo>
                  <a:lnTo>
                    <a:pt x="672598" y="0"/>
                  </a:lnTo>
                  <a:lnTo>
                    <a:pt x="840747" y="0"/>
                  </a:lnTo>
                  <a:lnTo>
                    <a:pt x="1289146" y="0"/>
                  </a:lnTo>
                  <a:lnTo>
                    <a:pt x="1345196" y="0"/>
                  </a:lnTo>
                  <a:lnTo>
                    <a:pt x="1849644"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3101801" y="5685060"/>
              <a:ext cx="1345196" cy="0"/>
            </a:xfrm>
            <a:custGeom>
              <a:avLst/>
              <a:gdLst/>
              <a:ahLst/>
              <a:cxnLst/>
              <a:rect l="0" t="0" r="0" b="0"/>
              <a:pathLst>
                <a:path w="1345196">
                  <a:moveTo>
                    <a:pt x="0" y="0"/>
                  </a:moveTo>
                  <a:lnTo>
                    <a:pt x="280249" y="0"/>
                  </a:lnTo>
                  <a:lnTo>
                    <a:pt x="560498" y="0"/>
                  </a:lnTo>
                  <a:lnTo>
                    <a:pt x="616548" y="0"/>
                  </a:lnTo>
                  <a:lnTo>
                    <a:pt x="616548" y="0"/>
                  </a:lnTo>
                  <a:lnTo>
                    <a:pt x="1120996" y="0"/>
                  </a:lnTo>
                  <a:lnTo>
                    <a:pt x="1345196" y="0"/>
                  </a:lnTo>
                </a:path>
              </a:pathLst>
            </a:custGeom>
            <a:ln w="108405" cap="flat">
              <a:solidFill>
                <a:srgbClr val="E8E8E8">
                  <a:alpha val="100000"/>
                </a:srgbClr>
              </a:solidFill>
              <a:prstDash val="solid"/>
              <a:round/>
            </a:ln>
          </p:spPr>
          <p:txBody>
            <a:bodyPr/>
            <a:lstStyle/>
            <a:p>
              <a:endParaRPr/>
            </a:p>
          </p:txBody>
        </p:sp>
        <p:sp>
          <p:nvSpPr>
            <p:cNvPr id="55" name="pt55"/>
            <p:cNvSpPr/>
            <p:nvPr/>
          </p:nvSpPr>
          <p:spPr>
            <a:xfrm>
              <a:off x="76933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4691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24499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1889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02079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908691"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08691"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6933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6373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637339"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6933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7494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7494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7494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74054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78769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067943"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34819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34819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34819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34819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8054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8054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796591"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29214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78769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61954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45139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23609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4946946"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69338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301040"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3570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4691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5252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6373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301040"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5812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4691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3570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4131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4131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4131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244990"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9175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4691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4131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4131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6933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4131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18894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63733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46918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494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63733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79659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29214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29214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23609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623609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843743"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011893"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75252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758128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6373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46918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52523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4442497"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371384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337755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421829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371384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365779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309730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657239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589979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629214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634819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646029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46029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589979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80548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0768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0207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0768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1328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0768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6796591"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41313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2449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18894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0207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674054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6067943"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6067943"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72449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74054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657239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690869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70768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0768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646029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0207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69647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68526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8526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8526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68526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68526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8054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494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763733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752523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7581289"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713289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7357089"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6516342"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7525239"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469189"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7494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786153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639186"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6854488"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4" name="pt204"/>
            <p:cNvSpPr/>
            <p:nvPr/>
          </p:nvSpPr>
          <p:spPr>
            <a:xfrm>
              <a:off x="6854488"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5" name="pt205"/>
            <p:cNvSpPr/>
            <p:nvPr/>
          </p:nvSpPr>
          <p:spPr>
            <a:xfrm>
              <a:off x="7639186"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6" name="pt206"/>
            <p:cNvSpPr/>
            <p:nvPr/>
          </p:nvSpPr>
          <p:spPr>
            <a:xfrm>
              <a:off x="7695236"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7" name="pt207"/>
            <p:cNvSpPr/>
            <p:nvPr/>
          </p:nvSpPr>
          <p:spPr>
            <a:xfrm>
              <a:off x="7695236"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pt208"/>
            <p:cNvSpPr/>
            <p:nvPr/>
          </p:nvSpPr>
          <p:spPr>
            <a:xfrm>
              <a:off x="6686339"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9" name="pt209"/>
            <p:cNvSpPr/>
            <p:nvPr/>
          </p:nvSpPr>
          <p:spPr>
            <a:xfrm>
              <a:off x="6293990"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0" name="pt210"/>
            <p:cNvSpPr/>
            <p:nvPr/>
          </p:nvSpPr>
          <p:spPr>
            <a:xfrm>
              <a:off x="6293990"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pt211"/>
            <p:cNvSpPr/>
            <p:nvPr/>
          </p:nvSpPr>
          <p:spPr>
            <a:xfrm>
              <a:off x="7807335"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2" name="pt212"/>
            <p:cNvSpPr/>
            <p:nvPr/>
          </p:nvSpPr>
          <p:spPr>
            <a:xfrm>
              <a:off x="780733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3" name="pt213"/>
            <p:cNvSpPr/>
            <p:nvPr/>
          </p:nvSpPr>
          <p:spPr>
            <a:xfrm>
              <a:off x="780733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4" name="pt214"/>
            <p:cNvSpPr/>
            <p:nvPr/>
          </p:nvSpPr>
          <p:spPr>
            <a:xfrm>
              <a:off x="6742388"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5" name="pt215"/>
            <p:cNvSpPr/>
            <p:nvPr/>
          </p:nvSpPr>
          <p:spPr>
            <a:xfrm>
              <a:off x="6181890"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6" name="pt216"/>
            <p:cNvSpPr/>
            <p:nvPr/>
          </p:nvSpPr>
          <p:spPr>
            <a:xfrm>
              <a:off x="4892743"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7" name="pt217"/>
            <p:cNvSpPr/>
            <p:nvPr/>
          </p:nvSpPr>
          <p:spPr>
            <a:xfrm>
              <a:off x="763918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8" name="pt218"/>
            <p:cNvSpPr/>
            <p:nvPr/>
          </p:nvSpPr>
          <p:spPr>
            <a:xfrm>
              <a:off x="7583136"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19" name="pt219"/>
            <p:cNvSpPr/>
            <p:nvPr/>
          </p:nvSpPr>
          <p:spPr>
            <a:xfrm>
              <a:off x="7246837"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0" name="pt220"/>
            <p:cNvSpPr/>
            <p:nvPr/>
          </p:nvSpPr>
          <p:spPr>
            <a:xfrm>
              <a:off x="7527086"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1" name="pt221"/>
            <p:cNvSpPr/>
            <p:nvPr/>
          </p:nvSpPr>
          <p:spPr>
            <a:xfrm>
              <a:off x="7358937"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2" name="pt222"/>
            <p:cNvSpPr/>
            <p:nvPr/>
          </p:nvSpPr>
          <p:spPr>
            <a:xfrm>
              <a:off x="7190787"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3" name="pt223"/>
            <p:cNvSpPr/>
            <p:nvPr/>
          </p:nvSpPr>
          <p:spPr>
            <a:xfrm>
              <a:off x="7863385"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4" name="pt224"/>
            <p:cNvSpPr/>
            <p:nvPr/>
          </p:nvSpPr>
          <p:spPr>
            <a:xfrm>
              <a:off x="7358937"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5" name="pt225"/>
            <p:cNvSpPr/>
            <p:nvPr/>
          </p:nvSpPr>
          <p:spPr>
            <a:xfrm>
              <a:off x="7134737"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6" name="pt226"/>
            <p:cNvSpPr/>
            <p:nvPr/>
          </p:nvSpPr>
          <p:spPr>
            <a:xfrm>
              <a:off x="7751286"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27" name="pt227"/>
            <p:cNvSpPr/>
            <p:nvPr/>
          </p:nvSpPr>
          <p:spPr>
            <a:xfrm>
              <a:off x="7695236"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28" name="pt228"/>
            <p:cNvSpPr/>
            <p:nvPr/>
          </p:nvSpPr>
          <p:spPr>
            <a:xfrm>
              <a:off x="7583136"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29" name="pt229"/>
            <p:cNvSpPr/>
            <p:nvPr/>
          </p:nvSpPr>
          <p:spPr>
            <a:xfrm>
              <a:off x="6742388"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0" name="pt230"/>
            <p:cNvSpPr/>
            <p:nvPr/>
          </p:nvSpPr>
          <p:spPr>
            <a:xfrm>
              <a:off x="5789541"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1" name="pt231"/>
            <p:cNvSpPr/>
            <p:nvPr/>
          </p:nvSpPr>
          <p:spPr>
            <a:xfrm>
              <a:off x="5957691"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2" name="pt232"/>
            <p:cNvSpPr/>
            <p:nvPr/>
          </p:nvSpPr>
          <p:spPr>
            <a:xfrm>
              <a:off x="7695236"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3" name="pt233"/>
            <p:cNvSpPr/>
            <p:nvPr/>
          </p:nvSpPr>
          <p:spPr>
            <a:xfrm>
              <a:off x="7414987"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4" name="pt234"/>
            <p:cNvSpPr/>
            <p:nvPr/>
          </p:nvSpPr>
          <p:spPr>
            <a:xfrm>
              <a:off x="7471036"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5" name="pt235"/>
            <p:cNvSpPr/>
            <p:nvPr/>
          </p:nvSpPr>
          <p:spPr>
            <a:xfrm>
              <a:off x="4388295"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6" name="pt236"/>
            <p:cNvSpPr/>
            <p:nvPr/>
          </p:nvSpPr>
          <p:spPr>
            <a:xfrm>
              <a:off x="3603597"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37" name="pt237"/>
            <p:cNvSpPr/>
            <p:nvPr/>
          </p:nvSpPr>
          <p:spPr>
            <a:xfrm>
              <a:off x="3043098"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38" name="pt238"/>
            <p:cNvSpPr/>
            <p:nvPr/>
          </p:nvSpPr>
          <p:spPr>
            <a:xfrm>
              <a:off x="6518189"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39" name="pt239"/>
            <p:cNvSpPr/>
            <p:nvPr/>
          </p:nvSpPr>
          <p:spPr>
            <a:xfrm>
              <a:off x="6406089"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0" name="pt240"/>
            <p:cNvSpPr/>
            <p:nvPr/>
          </p:nvSpPr>
          <p:spPr>
            <a:xfrm>
              <a:off x="5845591"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1" name="pt241"/>
            <p:cNvSpPr/>
            <p:nvPr/>
          </p:nvSpPr>
          <p:spPr>
            <a:xfrm>
              <a:off x="7751286"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2" name="pt242"/>
            <p:cNvSpPr/>
            <p:nvPr/>
          </p:nvSpPr>
          <p:spPr>
            <a:xfrm>
              <a:off x="7022638"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3" name="pt243"/>
            <p:cNvSpPr/>
            <p:nvPr/>
          </p:nvSpPr>
          <p:spPr>
            <a:xfrm>
              <a:off x="6742388"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4" name="pt244"/>
            <p:cNvSpPr/>
            <p:nvPr/>
          </p:nvSpPr>
          <p:spPr>
            <a:xfrm>
              <a:off x="7358937"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5" name="pt245"/>
            <p:cNvSpPr/>
            <p:nvPr/>
          </p:nvSpPr>
          <p:spPr>
            <a:xfrm>
              <a:off x="6013740"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6" name="pt246"/>
            <p:cNvSpPr/>
            <p:nvPr/>
          </p:nvSpPr>
          <p:spPr>
            <a:xfrm>
              <a:off x="6013740"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47" name="pt247"/>
            <p:cNvSpPr/>
            <p:nvPr/>
          </p:nvSpPr>
          <p:spPr>
            <a:xfrm>
              <a:off x="7190787"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48" name="pt248"/>
            <p:cNvSpPr/>
            <p:nvPr/>
          </p:nvSpPr>
          <p:spPr>
            <a:xfrm>
              <a:off x="7022638"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49" name="pt249"/>
            <p:cNvSpPr/>
            <p:nvPr/>
          </p:nvSpPr>
          <p:spPr>
            <a:xfrm>
              <a:off x="6406089"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0" name="pt250"/>
            <p:cNvSpPr/>
            <p:nvPr/>
          </p:nvSpPr>
          <p:spPr>
            <a:xfrm>
              <a:off x="6966588"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1" name="pt251"/>
            <p:cNvSpPr/>
            <p:nvPr/>
          </p:nvSpPr>
          <p:spPr>
            <a:xfrm>
              <a:off x="6798438"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2" name="pt252"/>
            <p:cNvSpPr/>
            <p:nvPr/>
          </p:nvSpPr>
          <p:spPr>
            <a:xfrm>
              <a:off x="6798438"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3" name="pt253"/>
            <p:cNvSpPr/>
            <p:nvPr/>
          </p:nvSpPr>
          <p:spPr>
            <a:xfrm>
              <a:off x="7863385"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4" name="pt254"/>
            <p:cNvSpPr/>
            <p:nvPr/>
          </p:nvSpPr>
          <p:spPr>
            <a:xfrm>
              <a:off x="7863385"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5" name="pt255"/>
            <p:cNvSpPr/>
            <p:nvPr/>
          </p:nvSpPr>
          <p:spPr>
            <a:xfrm>
              <a:off x="780733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6" name="pt256"/>
            <p:cNvSpPr/>
            <p:nvPr/>
          </p:nvSpPr>
          <p:spPr>
            <a:xfrm>
              <a:off x="7751286"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583136"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471036"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527086"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414987"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695236"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807335"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863385"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86338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tx265"/>
            <p:cNvSpPr/>
            <p:nvPr/>
          </p:nvSpPr>
          <p:spPr>
            <a:xfrm>
              <a:off x="1284707" y="5590960"/>
              <a:ext cx="74556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Montenegro</a:t>
              </a:r>
            </a:p>
          </p:txBody>
        </p:sp>
        <p:sp>
          <p:nvSpPr>
            <p:cNvPr id="266" name="tx266"/>
            <p:cNvSpPr/>
            <p:nvPr/>
          </p:nvSpPr>
          <p:spPr>
            <a:xfrm>
              <a:off x="508103" y="5374799"/>
              <a:ext cx="4271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Bosnia</a:t>
              </a:r>
            </a:p>
          </p:txBody>
        </p:sp>
        <p:sp>
          <p:nvSpPr>
            <p:cNvPr id="267" name="tx267"/>
            <p:cNvSpPr/>
            <p:nvPr/>
          </p:nvSpPr>
          <p:spPr>
            <a:xfrm>
              <a:off x="974065" y="5374799"/>
              <a:ext cx="2330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and</a:t>
              </a:r>
            </a:p>
          </p:txBody>
        </p:sp>
        <p:sp>
          <p:nvSpPr>
            <p:cNvPr id="268" name="tx268"/>
            <p:cNvSpPr/>
            <p:nvPr/>
          </p:nvSpPr>
          <p:spPr>
            <a:xfrm>
              <a:off x="1245962" y="5347036"/>
              <a:ext cx="78431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Herzegovina</a:t>
              </a:r>
            </a:p>
          </p:txBody>
        </p:sp>
        <p:sp>
          <p:nvSpPr>
            <p:cNvPr id="269" name="tx269"/>
            <p:cNvSpPr/>
            <p:nvPr/>
          </p:nvSpPr>
          <p:spPr>
            <a:xfrm>
              <a:off x="966425" y="5130874"/>
              <a:ext cx="34161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North</a:t>
              </a:r>
            </a:p>
          </p:txBody>
        </p:sp>
        <p:sp>
          <p:nvSpPr>
            <p:cNvPr id="270" name="tx270"/>
            <p:cNvSpPr/>
            <p:nvPr/>
          </p:nvSpPr>
          <p:spPr>
            <a:xfrm>
              <a:off x="1346849" y="5130874"/>
              <a:ext cx="68342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Macedonia</a:t>
              </a:r>
            </a:p>
          </p:txBody>
        </p:sp>
        <p:sp>
          <p:nvSpPr>
            <p:cNvPr id="271" name="tx271"/>
            <p:cNvSpPr/>
            <p:nvPr/>
          </p:nvSpPr>
          <p:spPr>
            <a:xfrm>
              <a:off x="1300259" y="4886950"/>
              <a:ext cx="7300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Kazakhstan</a:t>
              </a:r>
            </a:p>
          </p:txBody>
        </p:sp>
        <p:sp>
          <p:nvSpPr>
            <p:cNvPr id="272" name="tx272"/>
            <p:cNvSpPr/>
            <p:nvPr/>
          </p:nvSpPr>
          <p:spPr>
            <a:xfrm>
              <a:off x="1471201" y="4643025"/>
              <a:ext cx="55907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Romania</a:t>
              </a:r>
            </a:p>
          </p:txBody>
        </p:sp>
        <p:sp>
          <p:nvSpPr>
            <p:cNvPr id="273" name="tx273"/>
            <p:cNvSpPr/>
            <p:nvPr/>
          </p:nvSpPr>
          <p:spPr>
            <a:xfrm>
              <a:off x="1370177" y="4371338"/>
              <a:ext cx="660096"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Azerbaijan</a:t>
              </a:r>
            </a:p>
          </p:txBody>
        </p:sp>
        <p:sp>
          <p:nvSpPr>
            <p:cNvPr id="274" name="tx274"/>
            <p:cNvSpPr/>
            <p:nvPr/>
          </p:nvSpPr>
          <p:spPr>
            <a:xfrm>
              <a:off x="1626453" y="415340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Serbia</a:t>
              </a:r>
            </a:p>
          </p:txBody>
        </p:sp>
        <p:sp>
          <p:nvSpPr>
            <p:cNvPr id="275" name="tx275"/>
            <p:cNvSpPr/>
            <p:nvPr/>
          </p:nvSpPr>
          <p:spPr>
            <a:xfrm>
              <a:off x="1502238" y="3911252"/>
              <a:ext cx="5280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Moldova</a:t>
              </a:r>
            </a:p>
          </p:txBody>
        </p:sp>
        <p:sp>
          <p:nvSpPr>
            <p:cNvPr id="276" name="tx276"/>
            <p:cNvSpPr/>
            <p:nvPr/>
          </p:nvSpPr>
          <p:spPr>
            <a:xfrm>
              <a:off x="1385866" y="3637860"/>
              <a:ext cx="64440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Tajikistan*</a:t>
              </a:r>
            </a:p>
          </p:txBody>
        </p:sp>
        <p:sp>
          <p:nvSpPr>
            <p:cNvPr id="277" name="tx277"/>
            <p:cNvSpPr/>
            <p:nvPr/>
          </p:nvSpPr>
          <p:spPr>
            <a:xfrm>
              <a:off x="1564243" y="3423403"/>
              <a:ext cx="4660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Albania</a:t>
              </a:r>
            </a:p>
          </p:txBody>
        </p:sp>
        <p:sp>
          <p:nvSpPr>
            <p:cNvPr id="278" name="tx278"/>
            <p:cNvSpPr/>
            <p:nvPr/>
          </p:nvSpPr>
          <p:spPr>
            <a:xfrm>
              <a:off x="1533274" y="3150011"/>
              <a:ext cx="4969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Georgia</a:t>
              </a:r>
            </a:p>
          </p:txBody>
        </p:sp>
        <p:sp>
          <p:nvSpPr>
            <p:cNvPr id="279" name="tx279"/>
            <p:cNvSpPr/>
            <p:nvPr/>
          </p:nvSpPr>
          <p:spPr>
            <a:xfrm>
              <a:off x="1579932" y="2933781"/>
              <a:ext cx="4503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Croatia</a:t>
              </a:r>
            </a:p>
          </p:txBody>
        </p:sp>
        <p:sp>
          <p:nvSpPr>
            <p:cNvPr id="280" name="tx280"/>
            <p:cNvSpPr/>
            <p:nvPr/>
          </p:nvSpPr>
          <p:spPr>
            <a:xfrm>
              <a:off x="1517722" y="2663868"/>
              <a:ext cx="51255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Bulgaria</a:t>
              </a:r>
            </a:p>
          </p:txBody>
        </p:sp>
        <p:sp>
          <p:nvSpPr>
            <p:cNvPr id="281" name="tx281"/>
            <p:cNvSpPr/>
            <p:nvPr/>
          </p:nvSpPr>
          <p:spPr>
            <a:xfrm>
              <a:off x="1572292" y="2419943"/>
              <a:ext cx="457981"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Turkiye</a:t>
              </a:r>
            </a:p>
          </p:txBody>
        </p:sp>
        <p:sp>
          <p:nvSpPr>
            <p:cNvPr id="282" name="tx282"/>
            <p:cNvSpPr/>
            <p:nvPr/>
          </p:nvSpPr>
          <p:spPr>
            <a:xfrm>
              <a:off x="1284911" y="2174313"/>
              <a:ext cx="7453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Kyrgyzstan*</a:t>
              </a:r>
            </a:p>
          </p:txBody>
        </p:sp>
        <p:sp>
          <p:nvSpPr>
            <p:cNvPr id="283" name="tx283"/>
            <p:cNvSpPr/>
            <p:nvPr/>
          </p:nvSpPr>
          <p:spPr>
            <a:xfrm>
              <a:off x="1572156" y="1958083"/>
              <a:ext cx="4581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Greece</a:t>
              </a:r>
            </a:p>
          </p:txBody>
        </p:sp>
        <p:sp>
          <p:nvSpPr>
            <p:cNvPr id="284" name="tx284"/>
            <p:cNvSpPr/>
            <p:nvPr/>
          </p:nvSpPr>
          <p:spPr>
            <a:xfrm>
              <a:off x="1548895" y="1715864"/>
              <a:ext cx="481378"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Ukraine</a:t>
              </a:r>
            </a:p>
          </p:txBody>
        </p:sp>
        <p:sp>
          <p:nvSpPr>
            <p:cNvPr id="285" name="tx285"/>
            <p:cNvSpPr/>
            <p:nvPr/>
          </p:nvSpPr>
          <p:spPr>
            <a:xfrm>
              <a:off x="1510082" y="1472008"/>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Armenia</a:t>
              </a:r>
            </a:p>
          </p:txBody>
        </p:sp>
        <p:sp>
          <p:nvSpPr>
            <p:cNvPr id="286" name="tx286"/>
            <p:cNvSpPr/>
            <p:nvPr/>
          </p:nvSpPr>
          <p:spPr>
            <a:xfrm>
              <a:off x="1184024" y="1228084"/>
              <a:ext cx="84624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Turkmenistan</a:t>
              </a:r>
            </a:p>
          </p:txBody>
        </p:sp>
        <p:sp>
          <p:nvSpPr>
            <p:cNvPr id="287" name="tx287"/>
            <p:cNvSpPr/>
            <p:nvPr/>
          </p:nvSpPr>
          <p:spPr>
            <a:xfrm>
              <a:off x="1556603" y="984159"/>
              <a:ext cx="47367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Belarus</a:t>
              </a:r>
            </a:p>
          </p:txBody>
        </p:sp>
        <p:sp>
          <p:nvSpPr>
            <p:cNvPr id="288" name="tx288"/>
            <p:cNvSpPr/>
            <p:nvPr/>
          </p:nvSpPr>
          <p:spPr>
            <a:xfrm>
              <a:off x="1339209" y="740167"/>
              <a:ext cx="691064"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Uzbekistan</a:t>
              </a:r>
            </a:p>
          </p:txBody>
        </p:sp>
        <p:sp>
          <p:nvSpPr>
            <p:cNvPr id="289" name="tx289"/>
            <p:cNvSpPr/>
            <p:nvPr/>
          </p:nvSpPr>
          <p:spPr>
            <a:xfrm>
              <a:off x="2342075"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3712244"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91" name="tx291"/>
            <p:cNvSpPr/>
            <p:nvPr/>
          </p:nvSpPr>
          <p:spPr>
            <a:xfrm>
              <a:off x="5113490"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292" name="tx292"/>
            <p:cNvSpPr/>
            <p:nvPr/>
          </p:nvSpPr>
          <p:spPr>
            <a:xfrm>
              <a:off x="6514736"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293" name="tx293"/>
            <p:cNvSpPr/>
            <p:nvPr/>
          </p:nvSpPr>
          <p:spPr>
            <a:xfrm>
              <a:off x="788490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94" name="tx294"/>
            <p:cNvSpPr/>
            <p:nvPr/>
          </p:nvSpPr>
          <p:spPr>
            <a:xfrm>
              <a:off x="474474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95" name="pt29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96" name="pt29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97" name="pt29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98" name="tx298"/>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9" name="tx299"/>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00" name="tx300"/>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01" name="tx301"/>
            <p:cNvSpPr/>
            <p:nvPr/>
          </p:nvSpPr>
          <p:spPr>
            <a:xfrm>
              <a:off x="2092904" y="398022"/>
              <a:ext cx="35222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ECAR, 2019-2025</a:t>
              </a:r>
            </a:p>
          </p:txBody>
        </p:sp>
        <p:sp>
          <p:nvSpPr>
            <p:cNvPr id="302" name="tx302"/>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3" name="tx303"/>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04" name="tx304"/>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05" name="tx305"/>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17 (out of 21) countries had lower coverage than in 2019.
In 2025, 11 countries had lower MCV1 coverage than in 2024.
In 2025, 17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ECAR from lowest to highest coverage, and the rank of the top 10 countries with the most unvaccinated children, based on absolute numbers.
In 2025, MCV1 coverage ranged from 13% in Montenegro to 99% in Uzbekistan.
8 out of 21 (38%) countries had coverage of at least 90%.
Kazakhstan had MCV1 coverage of 65% and the highest absolute number of unvaccinated children in the region, followed by Turkiye.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Montenegro and Bosnia and Herzegovina had the lowest MCV1 coverage, while Kazakhstan and Turkiye had the highest number of unvaccinated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89291" y="2254850"/>
              <a:ext cx="1691973" cy="2096520"/>
            </a:xfrm>
            <a:custGeom>
              <a:avLst/>
              <a:gdLst/>
              <a:ahLst/>
              <a:cxnLst/>
              <a:rect l="0" t="0" r="0" b="0"/>
              <a:pathLst>
                <a:path w="1691973" h="2096520">
                  <a:moveTo>
                    <a:pt x="425937" y="1796858"/>
                  </a:moveTo>
                  <a:lnTo>
                    <a:pt x="483888" y="1811128"/>
                  </a:lnTo>
                  <a:lnTo>
                    <a:pt x="541839" y="1825397"/>
                  </a:lnTo>
                  <a:lnTo>
                    <a:pt x="599790" y="1839667"/>
                  </a:lnTo>
                  <a:lnTo>
                    <a:pt x="657740" y="1853936"/>
                  </a:lnTo>
                  <a:lnTo>
                    <a:pt x="715691" y="1868206"/>
                  </a:lnTo>
                  <a:lnTo>
                    <a:pt x="773642" y="1882476"/>
                  </a:lnTo>
                  <a:lnTo>
                    <a:pt x="831592" y="1896745"/>
                  </a:lnTo>
                  <a:lnTo>
                    <a:pt x="889543" y="1911015"/>
                  </a:lnTo>
                  <a:lnTo>
                    <a:pt x="947494" y="1925284"/>
                  </a:lnTo>
                  <a:lnTo>
                    <a:pt x="1005445" y="1939554"/>
                  </a:lnTo>
                  <a:lnTo>
                    <a:pt x="1063395" y="1953824"/>
                  </a:lnTo>
                  <a:lnTo>
                    <a:pt x="1121346" y="1968093"/>
                  </a:lnTo>
                  <a:lnTo>
                    <a:pt x="1179297" y="1982363"/>
                  </a:lnTo>
                  <a:lnTo>
                    <a:pt x="1237248" y="1996632"/>
                  </a:lnTo>
                  <a:lnTo>
                    <a:pt x="1295198" y="2010902"/>
                  </a:lnTo>
                  <a:lnTo>
                    <a:pt x="1353149" y="2025172"/>
                  </a:lnTo>
                  <a:lnTo>
                    <a:pt x="1411100" y="2039441"/>
                  </a:lnTo>
                  <a:lnTo>
                    <a:pt x="1469051" y="2053711"/>
                  </a:lnTo>
                  <a:lnTo>
                    <a:pt x="1527001" y="2067980"/>
                  </a:lnTo>
                  <a:lnTo>
                    <a:pt x="1584952" y="2082250"/>
                  </a:lnTo>
                  <a:lnTo>
                    <a:pt x="1642903" y="2096520"/>
                  </a:lnTo>
                  <a:lnTo>
                    <a:pt x="1655772" y="2040118"/>
                  </a:lnTo>
                  <a:lnTo>
                    <a:pt x="1666706" y="1983310"/>
                  </a:lnTo>
                  <a:lnTo>
                    <a:pt x="1675692" y="1926161"/>
                  </a:lnTo>
                  <a:lnTo>
                    <a:pt x="1682718" y="1868738"/>
                  </a:lnTo>
                  <a:lnTo>
                    <a:pt x="1687777" y="1811109"/>
                  </a:lnTo>
                  <a:lnTo>
                    <a:pt x="1690863" y="1753340"/>
                  </a:lnTo>
                  <a:lnTo>
                    <a:pt x="1691973" y="1695500"/>
                  </a:lnTo>
                  <a:lnTo>
                    <a:pt x="1691104" y="1637656"/>
                  </a:lnTo>
                  <a:lnTo>
                    <a:pt x="1688259" y="1579875"/>
                  </a:lnTo>
                  <a:lnTo>
                    <a:pt x="1683440" y="1522225"/>
                  </a:lnTo>
                  <a:lnTo>
                    <a:pt x="1676652" y="1464773"/>
                  </a:lnTo>
                  <a:lnTo>
                    <a:pt x="1667905" y="1407587"/>
                  </a:lnTo>
                  <a:lnTo>
                    <a:pt x="1657208" y="1350734"/>
                  </a:lnTo>
                  <a:lnTo>
                    <a:pt x="1644573" y="1294280"/>
                  </a:lnTo>
                  <a:lnTo>
                    <a:pt x="1630016" y="1238290"/>
                  </a:lnTo>
                  <a:lnTo>
                    <a:pt x="1613554" y="1182831"/>
                  </a:lnTo>
                  <a:lnTo>
                    <a:pt x="1595205" y="1127967"/>
                  </a:lnTo>
                  <a:lnTo>
                    <a:pt x="1574991" y="1073762"/>
                  </a:lnTo>
                  <a:lnTo>
                    <a:pt x="1552936" y="1020281"/>
                  </a:lnTo>
                  <a:lnTo>
                    <a:pt x="1529065" y="967584"/>
                  </a:lnTo>
                  <a:lnTo>
                    <a:pt x="1503407" y="915734"/>
                  </a:lnTo>
                  <a:lnTo>
                    <a:pt x="1475991" y="864792"/>
                  </a:lnTo>
                  <a:lnTo>
                    <a:pt x="1446850" y="814817"/>
                  </a:lnTo>
                  <a:lnTo>
                    <a:pt x="1416017" y="765867"/>
                  </a:lnTo>
                  <a:lnTo>
                    <a:pt x="1383529" y="718000"/>
                  </a:lnTo>
                  <a:lnTo>
                    <a:pt x="1349424" y="671271"/>
                  </a:lnTo>
                  <a:lnTo>
                    <a:pt x="1313741" y="625736"/>
                  </a:lnTo>
                  <a:lnTo>
                    <a:pt x="1276522" y="581447"/>
                  </a:lnTo>
                  <a:lnTo>
                    <a:pt x="1237811" y="538456"/>
                  </a:lnTo>
                  <a:lnTo>
                    <a:pt x="1197653" y="496814"/>
                  </a:lnTo>
                  <a:lnTo>
                    <a:pt x="1156095" y="456570"/>
                  </a:lnTo>
                  <a:lnTo>
                    <a:pt x="1113185" y="417769"/>
                  </a:lnTo>
                  <a:lnTo>
                    <a:pt x="1068974" y="380458"/>
                  </a:lnTo>
                  <a:lnTo>
                    <a:pt x="1023513" y="344680"/>
                  </a:lnTo>
                  <a:lnTo>
                    <a:pt x="976855" y="310478"/>
                  </a:lnTo>
                  <a:lnTo>
                    <a:pt x="929056" y="277890"/>
                  </a:lnTo>
                  <a:lnTo>
                    <a:pt x="880171" y="246956"/>
                  </a:lnTo>
                  <a:lnTo>
                    <a:pt x="830256" y="217710"/>
                  </a:lnTo>
                  <a:lnTo>
                    <a:pt x="779371" y="190189"/>
                  </a:lnTo>
                  <a:lnTo>
                    <a:pt x="727575" y="164423"/>
                  </a:lnTo>
                  <a:lnTo>
                    <a:pt x="674928" y="140443"/>
                  </a:lnTo>
                  <a:lnTo>
                    <a:pt x="621492" y="118276"/>
                  </a:lnTo>
                  <a:lnTo>
                    <a:pt x="567330" y="97949"/>
                  </a:lnTo>
                  <a:lnTo>
                    <a:pt x="512504" y="79486"/>
                  </a:lnTo>
                  <a:lnTo>
                    <a:pt x="457079" y="62908"/>
                  </a:lnTo>
                  <a:lnTo>
                    <a:pt x="401120" y="48234"/>
                  </a:lnTo>
                  <a:lnTo>
                    <a:pt x="344692" y="35482"/>
                  </a:lnTo>
                  <a:lnTo>
                    <a:pt x="287861" y="24667"/>
                  </a:lnTo>
                  <a:lnTo>
                    <a:pt x="230694" y="15800"/>
                  </a:lnTo>
                  <a:lnTo>
                    <a:pt x="173257" y="8894"/>
                  </a:lnTo>
                  <a:lnTo>
                    <a:pt x="115617" y="3954"/>
                  </a:lnTo>
                  <a:lnTo>
                    <a:pt x="57842" y="989"/>
                  </a:lnTo>
                  <a:lnTo>
                    <a:pt x="0" y="0"/>
                  </a:lnTo>
                  <a:lnTo>
                    <a:pt x="0" y="59681"/>
                  </a:lnTo>
                  <a:lnTo>
                    <a:pt x="0" y="119363"/>
                  </a:lnTo>
                  <a:lnTo>
                    <a:pt x="0" y="179045"/>
                  </a:lnTo>
                  <a:lnTo>
                    <a:pt x="0" y="238726"/>
                  </a:lnTo>
                  <a:lnTo>
                    <a:pt x="0" y="298408"/>
                  </a:lnTo>
                  <a:lnTo>
                    <a:pt x="0" y="358090"/>
                  </a:lnTo>
                  <a:lnTo>
                    <a:pt x="0" y="417772"/>
                  </a:lnTo>
                  <a:lnTo>
                    <a:pt x="0" y="477453"/>
                  </a:lnTo>
                  <a:lnTo>
                    <a:pt x="0" y="537135"/>
                  </a:lnTo>
                  <a:lnTo>
                    <a:pt x="0" y="596817"/>
                  </a:lnTo>
                  <a:lnTo>
                    <a:pt x="0" y="656499"/>
                  </a:lnTo>
                  <a:lnTo>
                    <a:pt x="0" y="716180"/>
                  </a:lnTo>
                  <a:lnTo>
                    <a:pt x="0" y="775862"/>
                  </a:lnTo>
                  <a:lnTo>
                    <a:pt x="0" y="835544"/>
                  </a:lnTo>
                  <a:lnTo>
                    <a:pt x="0" y="895225"/>
                  </a:lnTo>
                  <a:lnTo>
                    <a:pt x="0" y="954907"/>
                  </a:lnTo>
                  <a:lnTo>
                    <a:pt x="0" y="1014589"/>
                  </a:lnTo>
                  <a:lnTo>
                    <a:pt x="0" y="1074271"/>
                  </a:lnTo>
                  <a:lnTo>
                    <a:pt x="0" y="1133952"/>
                  </a:lnTo>
                  <a:lnTo>
                    <a:pt x="0" y="1193634"/>
                  </a:lnTo>
                  <a:lnTo>
                    <a:pt x="0" y="1253316"/>
                  </a:lnTo>
                  <a:lnTo>
                    <a:pt x="60952" y="1257571"/>
                  </a:lnTo>
                  <a:lnTo>
                    <a:pt x="120722" y="1270255"/>
                  </a:lnTo>
                  <a:lnTo>
                    <a:pt x="178149" y="1291120"/>
                  </a:lnTo>
                  <a:lnTo>
                    <a:pt x="232121" y="1319763"/>
                  </a:lnTo>
                  <a:lnTo>
                    <a:pt x="281589" y="1355627"/>
                  </a:lnTo>
                  <a:lnTo>
                    <a:pt x="325593" y="1398017"/>
                  </a:lnTo>
                  <a:lnTo>
                    <a:pt x="363281" y="1446111"/>
                  </a:lnTo>
                  <a:lnTo>
                    <a:pt x="393920" y="1498974"/>
                  </a:lnTo>
                  <a:lnTo>
                    <a:pt x="416916" y="1555582"/>
                  </a:lnTo>
                  <a:lnTo>
                    <a:pt x="431824" y="1614836"/>
                  </a:lnTo>
                  <a:lnTo>
                    <a:pt x="438354" y="1675587"/>
                  </a:lnTo>
                  <a:lnTo>
                    <a:pt x="436379" y="1736656"/>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488071" y="4051708"/>
              <a:ext cx="1544122" cy="1543637"/>
            </a:xfrm>
            <a:custGeom>
              <a:avLst/>
              <a:gdLst/>
              <a:ahLst/>
              <a:cxnLst/>
              <a:rect l="0" t="0" r="0" b="0"/>
              <a:pathLst>
                <a:path w="1544122" h="1543637">
                  <a:moveTo>
                    <a:pt x="0" y="322512"/>
                  </a:moveTo>
                  <a:lnTo>
                    <a:pt x="13439" y="380661"/>
                  </a:lnTo>
                  <a:lnTo>
                    <a:pt x="26879" y="438810"/>
                  </a:lnTo>
                  <a:lnTo>
                    <a:pt x="40318" y="496958"/>
                  </a:lnTo>
                  <a:lnTo>
                    <a:pt x="53758" y="555107"/>
                  </a:lnTo>
                  <a:lnTo>
                    <a:pt x="67197" y="613256"/>
                  </a:lnTo>
                  <a:lnTo>
                    <a:pt x="80637" y="671405"/>
                  </a:lnTo>
                  <a:lnTo>
                    <a:pt x="94076" y="729554"/>
                  </a:lnTo>
                  <a:lnTo>
                    <a:pt x="107516" y="787703"/>
                  </a:lnTo>
                  <a:lnTo>
                    <a:pt x="120956" y="845851"/>
                  </a:lnTo>
                  <a:lnTo>
                    <a:pt x="134395" y="904000"/>
                  </a:lnTo>
                  <a:lnTo>
                    <a:pt x="147835" y="962149"/>
                  </a:lnTo>
                  <a:lnTo>
                    <a:pt x="161274" y="1020298"/>
                  </a:lnTo>
                  <a:lnTo>
                    <a:pt x="174714" y="1078447"/>
                  </a:lnTo>
                  <a:lnTo>
                    <a:pt x="188153" y="1136596"/>
                  </a:lnTo>
                  <a:lnTo>
                    <a:pt x="201593" y="1194744"/>
                  </a:lnTo>
                  <a:lnTo>
                    <a:pt x="215032" y="1252893"/>
                  </a:lnTo>
                  <a:lnTo>
                    <a:pt x="228472" y="1311042"/>
                  </a:lnTo>
                  <a:lnTo>
                    <a:pt x="241912" y="1369191"/>
                  </a:lnTo>
                  <a:lnTo>
                    <a:pt x="255351" y="1427340"/>
                  </a:lnTo>
                  <a:lnTo>
                    <a:pt x="268791" y="1485489"/>
                  </a:lnTo>
                  <a:lnTo>
                    <a:pt x="282230" y="1543637"/>
                  </a:lnTo>
                  <a:lnTo>
                    <a:pt x="338776" y="1529538"/>
                  </a:lnTo>
                  <a:lnTo>
                    <a:pt x="394802" y="1513500"/>
                  </a:lnTo>
                  <a:lnTo>
                    <a:pt x="450243" y="1495543"/>
                  </a:lnTo>
                  <a:lnTo>
                    <a:pt x="505032" y="1475686"/>
                  </a:lnTo>
                  <a:lnTo>
                    <a:pt x="559105" y="1453955"/>
                  </a:lnTo>
                  <a:lnTo>
                    <a:pt x="612398" y="1430374"/>
                  </a:lnTo>
                  <a:lnTo>
                    <a:pt x="664847" y="1404972"/>
                  </a:lnTo>
                  <a:lnTo>
                    <a:pt x="716390" y="1377778"/>
                  </a:lnTo>
                  <a:lnTo>
                    <a:pt x="766966" y="1348826"/>
                  </a:lnTo>
                  <a:lnTo>
                    <a:pt x="816515" y="1318150"/>
                  </a:lnTo>
                  <a:lnTo>
                    <a:pt x="864978" y="1285785"/>
                  </a:lnTo>
                  <a:lnTo>
                    <a:pt x="912298" y="1251770"/>
                  </a:lnTo>
                  <a:lnTo>
                    <a:pt x="958418" y="1216146"/>
                  </a:lnTo>
                  <a:lnTo>
                    <a:pt x="1003285" y="1178955"/>
                  </a:lnTo>
                  <a:lnTo>
                    <a:pt x="1046843" y="1140241"/>
                  </a:lnTo>
                  <a:lnTo>
                    <a:pt x="1089043" y="1100049"/>
                  </a:lnTo>
                  <a:lnTo>
                    <a:pt x="1129834" y="1058428"/>
                  </a:lnTo>
                  <a:lnTo>
                    <a:pt x="1169167" y="1015428"/>
                  </a:lnTo>
                  <a:lnTo>
                    <a:pt x="1206996" y="971098"/>
                  </a:lnTo>
                  <a:lnTo>
                    <a:pt x="1243276" y="925491"/>
                  </a:lnTo>
                  <a:lnTo>
                    <a:pt x="1277963" y="878663"/>
                  </a:lnTo>
                  <a:lnTo>
                    <a:pt x="1311018" y="830667"/>
                  </a:lnTo>
                  <a:lnTo>
                    <a:pt x="1342400" y="781562"/>
                  </a:lnTo>
                  <a:lnTo>
                    <a:pt x="1372072" y="731405"/>
                  </a:lnTo>
                  <a:lnTo>
                    <a:pt x="1400000" y="680256"/>
                  </a:lnTo>
                  <a:lnTo>
                    <a:pt x="1426149" y="628176"/>
                  </a:lnTo>
                  <a:lnTo>
                    <a:pt x="1450490" y="575225"/>
                  </a:lnTo>
                  <a:lnTo>
                    <a:pt x="1472992" y="521469"/>
                  </a:lnTo>
                  <a:lnTo>
                    <a:pt x="1493630" y="466969"/>
                  </a:lnTo>
                  <a:lnTo>
                    <a:pt x="1512379" y="411790"/>
                  </a:lnTo>
                  <a:lnTo>
                    <a:pt x="1529216" y="355999"/>
                  </a:lnTo>
                  <a:lnTo>
                    <a:pt x="1544122" y="299661"/>
                  </a:lnTo>
                  <a:lnTo>
                    <a:pt x="1486171" y="285391"/>
                  </a:lnTo>
                  <a:lnTo>
                    <a:pt x="1428221" y="271122"/>
                  </a:lnTo>
                  <a:lnTo>
                    <a:pt x="1370270" y="256852"/>
                  </a:lnTo>
                  <a:lnTo>
                    <a:pt x="1312319" y="242583"/>
                  </a:lnTo>
                  <a:lnTo>
                    <a:pt x="1254368" y="228313"/>
                  </a:lnTo>
                  <a:lnTo>
                    <a:pt x="1196418" y="214043"/>
                  </a:lnTo>
                  <a:lnTo>
                    <a:pt x="1138467" y="199774"/>
                  </a:lnTo>
                  <a:lnTo>
                    <a:pt x="1080516" y="185504"/>
                  </a:lnTo>
                  <a:lnTo>
                    <a:pt x="1022565" y="171235"/>
                  </a:lnTo>
                  <a:lnTo>
                    <a:pt x="964615" y="156965"/>
                  </a:lnTo>
                  <a:lnTo>
                    <a:pt x="906664" y="142695"/>
                  </a:lnTo>
                  <a:lnTo>
                    <a:pt x="848713" y="128426"/>
                  </a:lnTo>
                  <a:lnTo>
                    <a:pt x="790762" y="114156"/>
                  </a:lnTo>
                  <a:lnTo>
                    <a:pt x="732812" y="99887"/>
                  </a:lnTo>
                  <a:lnTo>
                    <a:pt x="674861" y="85617"/>
                  </a:lnTo>
                  <a:lnTo>
                    <a:pt x="616910" y="71347"/>
                  </a:lnTo>
                  <a:lnTo>
                    <a:pt x="558960" y="57078"/>
                  </a:lnTo>
                  <a:lnTo>
                    <a:pt x="501009" y="42808"/>
                  </a:lnTo>
                  <a:lnTo>
                    <a:pt x="443058" y="28539"/>
                  </a:lnTo>
                  <a:lnTo>
                    <a:pt x="385107" y="14269"/>
                  </a:lnTo>
                  <a:lnTo>
                    <a:pt x="327157" y="0"/>
                  </a:lnTo>
                  <a:lnTo>
                    <a:pt x="308716" y="57505"/>
                  </a:lnTo>
                  <a:lnTo>
                    <a:pt x="282551" y="111933"/>
                  </a:lnTo>
                  <a:lnTo>
                    <a:pt x="249159" y="162252"/>
                  </a:lnTo>
                  <a:lnTo>
                    <a:pt x="209173" y="207508"/>
                  </a:lnTo>
                  <a:lnTo>
                    <a:pt x="163350" y="246843"/>
                  </a:lnTo>
                  <a:lnTo>
                    <a:pt x="112559" y="279511"/>
                  </a:lnTo>
                  <a:lnTo>
                    <a:pt x="57763" y="304895"/>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477228" y="4316299"/>
              <a:ext cx="1293074" cy="1322308"/>
            </a:xfrm>
            <a:custGeom>
              <a:avLst/>
              <a:gdLst/>
              <a:ahLst/>
              <a:cxnLst/>
              <a:rect l="0" t="0" r="0" b="0"/>
              <a:pathLst>
                <a:path w="1293074" h="1322308">
                  <a:moveTo>
                    <a:pt x="675602" y="0"/>
                  </a:moveTo>
                  <a:lnTo>
                    <a:pt x="643430" y="50268"/>
                  </a:lnTo>
                  <a:lnTo>
                    <a:pt x="611259" y="100536"/>
                  </a:lnTo>
                  <a:lnTo>
                    <a:pt x="579087" y="150804"/>
                  </a:lnTo>
                  <a:lnTo>
                    <a:pt x="546916" y="201073"/>
                  </a:lnTo>
                  <a:lnTo>
                    <a:pt x="514744" y="251341"/>
                  </a:lnTo>
                  <a:lnTo>
                    <a:pt x="482572" y="301609"/>
                  </a:lnTo>
                  <a:lnTo>
                    <a:pt x="450401" y="351878"/>
                  </a:lnTo>
                  <a:lnTo>
                    <a:pt x="418229" y="402146"/>
                  </a:lnTo>
                  <a:lnTo>
                    <a:pt x="386058" y="452414"/>
                  </a:lnTo>
                  <a:lnTo>
                    <a:pt x="353886" y="502682"/>
                  </a:lnTo>
                  <a:lnTo>
                    <a:pt x="321715" y="552951"/>
                  </a:lnTo>
                  <a:lnTo>
                    <a:pt x="289543" y="603219"/>
                  </a:lnTo>
                  <a:lnTo>
                    <a:pt x="257372" y="653487"/>
                  </a:lnTo>
                  <a:lnTo>
                    <a:pt x="225200" y="703756"/>
                  </a:lnTo>
                  <a:lnTo>
                    <a:pt x="193029" y="754024"/>
                  </a:lnTo>
                  <a:lnTo>
                    <a:pt x="160857" y="804292"/>
                  </a:lnTo>
                  <a:lnTo>
                    <a:pt x="128686" y="854560"/>
                  </a:lnTo>
                  <a:lnTo>
                    <a:pt x="96514" y="904829"/>
                  </a:lnTo>
                  <a:lnTo>
                    <a:pt x="64343" y="955097"/>
                  </a:lnTo>
                  <a:lnTo>
                    <a:pt x="32171" y="1005365"/>
                  </a:lnTo>
                  <a:lnTo>
                    <a:pt x="0" y="1055634"/>
                  </a:lnTo>
                  <a:lnTo>
                    <a:pt x="49885" y="1086356"/>
                  </a:lnTo>
                  <a:lnTo>
                    <a:pt x="100804" y="1115333"/>
                  </a:lnTo>
                  <a:lnTo>
                    <a:pt x="152696" y="1142529"/>
                  </a:lnTo>
                  <a:lnTo>
                    <a:pt x="205499" y="1167913"/>
                  </a:lnTo>
                  <a:lnTo>
                    <a:pt x="259149" y="1191453"/>
                  </a:lnTo>
                  <a:lnTo>
                    <a:pt x="313581" y="1213122"/>
                  </a:lnTo>
                  <a:lnTo>
                    <a:pt x="368731" y="1232894"/>
                  </a:lnTo>
                  <a:lnTo>
                    <a:pt x="424533" y="1250744"/>
                  </a:lnTo>
                  <a:lnTo>
                    <a:pt x="480919" y="1266651"/>
                  </a:lnTo>
                  <a:lnTo>
                    <a:pt x="537822" y="1280597"/>
                  </a:lnTo>
                  <a:lnTo>
                    <a:pt x="595173" y="1292565"/>
                  </a:lnTo>
                  <a:lnTo>
                    <a:pt x="652905" y="1302539"/>
                  </a:lnTo>
                  <a:lnTo>
                    <a:pt x="710947" y="1310509"/>
                  </a:lnTo>
                  <a:lnTo>
                    <a:pt x="769231" y="1316465"/>
                  </a:lnTo>
                  <a:lnTo>
                    <a:pt x="827685" y="1320399"/>
                  </a:lnTo>
                  <a:lnTo>
                    <a:pt x="886241" y="1322308"/>
                  </a:lnTo>
                  <a:lnTo>
                    <a:pt x="944828" y="1322187"/>
                  </a:lnTo>
                  <a:lnTo>
                    <a:pt x="1003376" y="1320039"/>
                  </a:lnTo>
                  <a:lnTo>
                    <a:pt x="1061814" y="1315865"/>
                  </a:lnTo>
                  <a:lnTo>
                    <a:pt x="1120072" y="1309670"/>
                  </a:lnTo>
                  <a:lnTo>
                    <a:pt x="1178082" y="1301461"/>
                  </a:lnTo>
                  <a:lnTo>
                    <a:pt x="1235772" y="1291250"/>
                  </a:lnTo>
                  <a:lnTo>
                    <a:pt x="1293074" y="1279047"/>
                  </a:lnTo>
                  <a:lnTo>
                    <a:pt x="1279634" y="1220898"/>
                  </a:lnTo>
                  <a:lnTo>
                    <a:pt x="1266195" y="1162749"/>
                  </a:lnTo>
                  <a:lnTo>
                    <a:pt x="1252755" y="1104601"/>
                  </a:lnTo>
                  <a:lnTo>
                    <a:pt x="1239316" y="1046452"/>
                  </a:lnTo>
                  <a:lnTo>
                    <a:pt x="1225876" y="988303"/>
                  </a:lnTo>
                  <a:lnTo>
                    <a:pt x="1212437" y="930154"/>
                  </a:lnTo>
                  <a:lnTo>
                    <a:pt x="1198997" y="872005"/>
                  </a:lnTo>
                  <a:lnTo>
                    <a:pt x="1185557" y="813856"/>
                  </a:lnTo>
                  <a:lnTo>
                    <a:pt x="1172118" y="755708"/>
                  </a:lnTo>
                  <a:lnTo>
                    <a:pt x="1158678" y="697559"/>
                  </a:lnTo>
                  <a:lnTo>
                    <a:pt x="1145239" y="639410"/>
                  </a:lnTo>
                  <a:lnTo>
                    <a:pt x="1131799" y="581261"/>
                  </a:lnTo>
                  <a:lnTo>
                    <a:pt x="1118360" y="523112"/>
                  </a:lnTo>
                  <a:lnTo>
                    <a:pt x="1104920" y="464963"/>
                  </a:lnTo>
                  <a:lnTo>
                    <a:pt x="1091481" y="406814"/>
                  </a:lnTo>
                  <a:lnTo>
                    <a:pt x="1078041" y="348666"/>
                  </a:lnTo>
                  <a:lnTo>
                    <a:pt x="1064601" y="290517"/>
                  </a:lnTo>
                  <a:lnTo>
                    <a:pt x="1051162" y="232368"/>
                  </a:lnTo>
                  <a:lnTo>
                    <a:pt x="1037722" y="174219"/>
                  </a:lnTo>
                  <a:lnTo>
                    <a:pt x="1024283" y="116070"/>
                  </a:lnTo>
                  <a:lnTo>
                    <a:pt x="1010843" y="57921"/>
                  </a:lnTo>
                  <a:lnTo>
                    <a:pt x="953408" y="67235"/>
                  </a:lnTo>
                  <a:lnTo>
                    <a:pt x="895245" y="68866"/>
                  </a:lnTo>
                  <a:lnTo>
                    <a:pt x="837379" y="62784"/>
                  </a:lnTo>
                  <a:lnTo>
                    <a:pt x="780826" y="49097"/>
                  </a:lnTo>
                  <a:lnTo>
                    <a:pt x="726582" y="28045"/>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81528" y="4083494"/>
              <a:ext cx="1371302" cy="1288438"/>
            </a:xfrm>
            <a:custGeom>
              <a:avLst/>
              <a:gdLst/>
              <a:ahLst/>
              <a:cxnLst/>
              <a:rect l="0" t="0" r="0" b="0"/>
              <a:pathLst>
                <a:path w="1371302" h="1288438">
                  <a:moveTo>
                    <a:pt x="1190935" y="0"/>
                  </a:moveTo>
                  <a:lnTo>
                    <a:pt x="1134224" y="18594"/>
                  </a:lnTo>
                  <a:lnTo>
                    <a:pt x="1077513" y="37188"/>
                  </a:lnTo>
                  <a:lnTo>
                    <a:pt x="1020801" y="55782"/>
                  </a:lnTo>
                  <a:lnTo>
                    <a:pt x="964090" y="74377"/>
                  </a:lnTo>
                  <a:lnTo>
                    <a:pt x="907379" y="92971"/>
                  </a:lnTo>
                  <a:lnTo>
                    <a:pt x="850668" y="111565"/>
                  </a:lnTo>
                  <a:lnTo>
                    <a:pt x="793957" y="130159"/>
                  </a:lnTo>
                  <a:lnTo>
                    <a:pt x="737245" y="148754"/>
                  </a:lnTo>
                  <a:lnTo>
                    <a:pt x="680534" y="167348"/>
                  </a:lnTo>
                  <a:lnTo>
                    <a:pt x="623823" y="185942"/>
                  </a:lnTo>
                  <a:lnTo>
                    <a:pt x="567112" y="204536"/>
                  </a:lnTo>
                  <a:lnTo>
                    <a:pt x="510400" y="223131"/>
                  </a:lnTo>
                  <a:lnTo>
                    <a:pt x="453689" y="241725"/>
                  </a:lnTo>
                  <a:lnTo>
                    <a:pt x="396978" y="260319"/>
                  </a:lnTo>
                  <a:lnTo>
                    <a:pt x="340267" y="278913"/>
                  </a:lnTo>
                  <a:lnTo>
                    <a:pt x="283556" y="297508"/>
                  </a:lnTo>
                  <a:lnTo>
                    <a:pt x="226844" y="316102"/>
                  </a:lnTo>
                  <a:lnTo>
                    <a:pt x="170133" y="334696"/>
                  </a:lnTo>
                  <a:lnTo>
                    <a:pt x="113422" y="353290"/>
                  </a:lnTo>
                  <a:lnTo>
                    <a:pt x="56711" y="371885"/>
                  </a:lnTo>
                  <a:lnTo>
                    <a:pt x="0" y="390479"/>
                  </a:lnTo>
                  <a:lnTo>
                    <a:pt x="18984" y="445197"/>
                  </a:lnTo>
                  <a:lnTo>
                    <a:pt x="39829" y="499234"/>
                  </a:lnTo>
                  <a:lnTo>
                    <a:pt x="62512" y="552526"/>
                  </a:lnTo>
                  <a:lnTo>
                    <a:pt x="87006" y="605010"/>
                  </a:lnTo>
                  <a:lnTo>
                    <a:pt x="113282" y="656625"/>
                  </a:lnTo>
                  <a:lnTo>
                    <a:pt x="141309" y="707310"/>
                  </a:lnTo>
                  <a:lnTo>
                    <a:pt x="171054" y="757006"/>
                  </a:lnTo>
                  <a:lnTo>
                    <a:pt x="202483" y="805656"/>
                  </a:lnTo>
                  <a:lnTo>
                    <a:pt x="235558" y="853201"/>
                  </a:lnTo>
                  <a:lnTo>
                    <a:pt x="270241" y="899586"/>
                  </a:lnTo>
                  <a:lnTo>
                    <a:pt x="306492" y="944757"/>
                  </a:lnTo>
                  <a:lnTo>
                    <a:pt x="344267" y="988661"/>
                  </a:lnTo>
                  <a:lnTo>
                    <a:pt x="383523" y="1031246"/>
                  </a:lnTo>
                  <a:lnTo>
                    <a:pt x="424213" y="1072462"/>
                  </a:lnTo>
                  <a:lnTo>
                    <a:pt x="466290" y="1112262"/>
                  </a:lnTo>
                  <a:lnTo>
                    <a:pt x="509705" y="1150599"/>
                  </a:lnTo>
                  <a:lnTo>
                    <a:pt x="554406" y="1187427"/>
                  </a:lnTo>
                  <a:lnTo>
                    <a:pt x="600342" y="1222703"/>
                  </a:lnTo>
                  <a:lnTo>
                    <a:pt x="647458" y="1256387"/>
                  </a:lnTo>
                  <a:lnTo>
                    <a:pt x="695700" y="1288438"/>
                  </a:lnTo>
                  <a:lnTo>
                    <a:pt x="727871" y="1238169"/>
                  </a:lnTo>
                  <a:lnTo>
                    <a:pt x="760043" y="1187901"/>
                  </a:lnTo>
                  <a:lnTo>
                    <a:pt x="792214" y="1137633"/>
                  </a:lnTo>
                  <a:lnTo>
                    <a:pt x="824386" y="1087365"/>
                  </a:lnTo>
                  <a:lnTo>
                    <a:pt x="856557" y="1037096"/>
                  </a:lnTo>
                  <a:lnTo>
                    <a:pt x="888729" y="986828"/>
                  </a:lnTo>
                  <a:lnTo>
                    <a:pt x="920900" y="936560"/>
                  </a:lnTo>
                  <a:lnTo>
                    <a:pt x="953072" y="886291"/>
                  </a:lnTo>
                  <a:lnTo>
                    <a:pt x="985243" y="836023"/>
                  </a:lnTo>
                  <a:lnTo>
                    <a:pt x="1017415" y="785755"/>
                  </a:lnTo>
                  <a:lnTo>
                    <a:pt x="1049586" y="735487"/>
                  </a:lnTo>
                  <a:lnTo>
                    <a:pt x="1081758" y="685218"/>
                  </a:lnTo>
                  <a:lnTo>
                    <a:pt x="1113929" y="634950"/>
                  </a:lnTo>
                  <a:lnTo>
                    <a:pt x="1146101" y="584682"/>
                  </a:lnTo>
                  <a:lnTo>
                    <a:pt x="1178273" y="534413"/>
                  </a:lnTo>
                  <a:lnTo>
                    <a:pt x="1210444" y="484145"/>
                  </a:lnTo>
                  <a:lnTo>
                    <a:pt x="1242616" y="433877"/>
                  </a:lnTo>
                  <a:lnTo>
                    <a:pt x="1274787" y="383609"/>
                  </a:lnTo>
                  <a:lnTo>
                    <a:pt x="1306959" y="333340"/>
                  </a:lnTo>
                  <a:lnTo>
                    <a:pt x="1339130" y="283072"/>
                  </a:lnTo>
                  <a:lnTo>
                    <a:pt x="1371302" y="232804"/>
                  </a:lnTo>
                  <a:lnTo>
                    <a:pt x="1323081" y="197068"/>
                  </a:lnTo>
                  <a:lnTo>
                    <a:pt x="1280190" y="155084"/>
                  </a:lnTo>
                  <a:lnTo>
                    <a:pt x="1243431" y="107638"/>
                  </a:lnTo>
                  <a:lnTo>
                    <a:pt x="1213492" y="55619"/>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697321" y="3716230"/>
              <a:ext cx="1275142" cy="757744"/>
            </a:xfrm>
            <a:custGeom>
              <a:avLst/>
              <a:gdLst/>
              <a:ahLst/>
              <a:cxnLst/>
              <a:rect l="0" t="0" r="0" b="0"/>
              <a:pathLst>
                <a:path w="1275142" h="757744">
                  <a:moveTo>
                    <a:pt x="1257402" y="170812"/>
                  </a:moveTo>
                  <a:lnTo>
                    <a:pt x="1198277" y="162678"/>
                  </a:lnTo>
                  <a:lnTo>
                    <a:pt x="1139152" y="154544"/>
                  </a:lnTo>
                  <a:lnTo>
                    <a:pt x="1080027" y="146410"/>
                  </a:lnTo>
                  <a:lnTo>
                    <a:pt x="1020903" y="138276"/>
                  </a:lnTo>
                  <a:lnTo>
                    <a:pt x="961778" y="130143"/>
                  </a:lnTo>
                  <a:lnTo>
                    <a:pt x="902653" y="122009"/>
                  </a:lnTo>
                  <a:lnTo>
                    <a:pt x="843528" y="113875"/>
                  </a:lnTo>
                  <a:lnTo>
                    <a:pt x="784403" y="105741"/>
                  </a:lnTo>
                  <a:lnTo>
                    <a:pt x="725278" y="97607"/>
                  </a:lnTo>
                  <a:lnTo>
                    <a:pt x="666154" y="89473"/>
                  </a:lnTo>
                  <a:lnTo>
                    <a:pt x="607029" y="81339"/>
                  </a:lnTo>
                  <a:lnTo>
                    <a:pt x="547904" y="73205"/>
                  </a:lnTo>
                  <a:lnTo>
                    <a:pt x="488779" y="65071"/>
                  </a:lnTo>
                  <a:lnTo>
                    <a:pt x="429654" y="56937"/>
                  </a:lnTo>
                  <a:lnTo>
                    <a:pt x="370529" y="48803"/>
                  </a:lnTo>
                  <a:lnTo>
                    <a:pt x="311404" y="40669"/>
                  </a:lnTo>
                  <a:lnTo>
                    <a:pt x="252280" y="32535"/>
                  </a:lnTo>
                  <a:lnTo>
                    <a:pt x="193155" y="24401"/>
                  </a:lnTo>
                  <a:lnTo>
                    <a:pt x="134030" y="16267"/>
                  </a:lnTo>
                  <a:lnTo>
                    <a:pt x="74905" y="8133"/>
                  </a:lnTo>
                  <a:lnTo>
                    <a:pt x="15780" y="0"/>
                  </a:lnTo>
                  <a:lnTo>
                    <a:pt x="8757" y="58607"/>
                  </a:lnTo>
                  <a:lnTo>
                    <a:pt x="3782" y="117424"/>
                  </a:lnTo>
                  <a:lnTo>
                    <a:pt x="862" y="176378"/>
                  </a:lnTo>
                  <a:lnTo>
                    <a:pt x="0" y="235399"/>
                  </a:lnTo>
                  <a:lnTo>
                    <a:pt x="1197" y="294414"/>
                  </a:lnTo>
                  <a:lnTo>
                    <a:pt x="4452" y="353351"/>
                  </a:lnTo>
                  <a:lnTo>
                    <a:pt x="9760" y="412138"/>
                  </a:lnTo>
                  <a:lnTo>
                    <a:pt x="17116" y="470705"/>
                  </a:lnTo>
                  <a:lnTo>
                    <a:pt x="26511" y="528980"/>
                  </a:lnTo>
                  <a:lnTo>
                    <a:pt x="37932" y="586891"/>
                  </a:lnTo>
                  <a:lnTo>
                    <a:pt x="51366" y="644369"/>
                  </a:lnTo>
                  <a:lnTo>
                    <a:pt x="66798" y="701343"/>
                  </a:lnTo>
                  <a:lnTo>
                    <a:pt x="84207" y="757744"/>
                  </a:lnTo>
                  <a:lnTo>
                    <a:pt x="140918" y="739150"/>
                  </a:lnTo>
                  <a:lnTo>
                    <a:pt x="197629" y="720555"/>
                  </a:lnTo>
                  <a:lnTo>
                    <a:pt x="254340" y="701961"/>
                  </a:lnTo>
                  <a:lnTo>
                    <a:pt x="311052" y="683367"/>
                  </a:lnTo>
                  <a:lnTo>
                    <a:pt x="367763" y="664773"/>
                  </a:lnTo>
                  <a:lnTo>
                    <a:pt x="424474" y="646178"/>
                  </a:lnTo>
                  <a:lnTo>
                    <a:pt x="481185" y="627584"/>
                  </a:lnTo>
                  <a:lnTo>
                    <a:pt x="537896" y="608990"/>
                  </a:lnTo>
                  <a:lnTo>
                    <a:pt x="594608" y="590396"/>
                  </a:lnTo>
                  <a:lnTo>
                    <a:pt x="651319" y="571801"/>
                  </a:lnTo>
                  <a:lnTo>
                    <a:pt x="708030" y="553207"/>
                  </a:lnTo>
                  <a:lnTo>
                    <a:pt x="764741" y="534613"/>
                  </a:lnTo>
                  <a:lnTo>
                    <a:pt x="821452" y="516019"/>
                  </a:lnTo>
                  <a:lnTo>
                    <a:pt x="878164" y="497424"/>
                  </a:lnTo>
                  <a:lnTo>
                    <a:pt x="934875" y="478830"/>
                  </a:lnTo>
                  <a:lnTo>
                    <a:pt x="991586" y="460236"/>
                  </a:lnTo>
                  <a:lnTo>
                    <a:pt x="1048297" y="441641"/>
                  </a:lnTo>
                  <a:lnTo>
                    <a:pt x="1105009" y="423047"/>
                  </a:lnTo>
                  <a:lnTo>
                    <a:pt x="1161720" y="404453"/>
                  </a:lnTo>
                  <a:lnTo>
                    <a:pt x="1218431" y="385859"/>
                  </a:lnTo>
                  <a:lnTo>
                    <a:pt x="1275142" y="367264"/>
                  </a:lnTo>
                  <a:lnTo>
                    <a:pt x="1259314" y="302929"/>
                  </a:lnTo>
                  <a:lnTo>
                    <a:pt x="1253355" y="236943"/>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713101" y="3377850"/>
              <a:ext cx="1263075" cy="509192"/>
            </a:xfrm>
            <a:custGeom>
              <a:avLst/>
              <a:gdLst/>
              <a:ahLst/>
              <a:cxnLst/>
              <a:rect l="0" t="0" r="0" b="0"/>
              <a:pathLst>
                <a:path w="1263075" h="509192">
                  <a:moveTo>
                    <a:pt x="1263075" y="421464"/>
                  </a:moveTo>
                  <a:lnTo>
                    <a:pt x="1206869" y="401394"/>
                  </a:lnTo>
                  <a:lnTo>
                    <a:pt x="1150663" y="381324"/>
                  </a:lnTo>
                  <a:lnTo>
                    <a:pt x="1094457" y="361255"/>
                  </a:lnTo>
                  <a:lnTo>
                    <a:pt x="1038251" y="341185"/>
                  </a:lnTo>
                  <a:lnTo>
                    <a:pt x="982045" y="321115"/>
                  </a:lnTo>
                  <a:lnTo>
                    <a:pt x="925839" y="301045"/>
                  </a:lnTo>
                  <a:lnTo>
                    <a:pt x="869633" y="280976"/>
                  </a:lnTo>
                  <a:lnTo>
                    <a:pt x="813427" y="260906"/>
                  </a:lnTo>
                  <a:lnTo>
                    <a:pt x="757221" y="240836"/>
                  </a:lnTo>
                  <a:lnTo>
                    <a:pt x="701015" y="220766"/>
                  </a:lnTo>
                  <a:lnTo>
                    <a:pt x="644809" y="200697"/>
                  </a:lnTo>
                  <a:lnTo>
                    <a:pt x="588603" y="180627"/>
                  </a:lnTo>
                  <a:lnTo>
                    <a:pt x="532397" y="160557"/>
                  </a:lnTo>
                  <a:lnTo>
                    <a:pt x="476191" y="140488"/>
                  </a:lnTo>
                  <a:lnTo>
                    <a:pt x="419985" y="120418"/>
                  </a:lnTo>
                  <a:lnTo>
                    <a:pt x="363779" y="100348"/>
                  </a:lnTo>
                  <a:lnTo>
                    <a:pt x="307573" y="80278"/>
                  </a:lnTo>
                  <a:lnTo>
                    <a:pt x="251367" y="60209"/>
                  </a:lnTo>
                  <a:lnTo>
                    <a:pt x="195161" y="40139"/>
                  </a:lnTo>
                  <a:lnTo>
                    <a:pt x="138955" y="20069"/>
                  </a:lnTo>
                  <a:lnTo>
                    <a:pt x="82749" y="0"/>
                  </a:lnTo>
                  <a:lnTo>
                    <a:pt x="64135" y="55099"/>
                  </a:lnTo>
                  <a:lnTo>
                    <a:pt x="47427" y="110806"/>
                  </a:lnTo>
                  <a:lnTo>
                    <a:pt x="32643" y="167054"/>
                  </a:lnTo>
                  <a:lnTo>
                    <a:pt x="19800" y="223777"/>
                  </a:lnTo>
                  <a:lnTo>
                    <a:pt x="8915" y="280908"/>
                  </a:lnTo>
                  <a:lnTo>
                    <a:pt x="0" y="338379"/>
                  </a:lnTo>
                  <a:lnTo>
                    <a:pt x="59124" y="346513"/>
                  </a:lnTo>
                  <a:lnTo>
                    <a:pt x="118249" y="354647"/>
                  </a:lnTo>
                  <a:lnTo>
                    <a:pt x="177374" y="362781"/>
                  </a:lnTo>
                  <a:lnTo>
                    <a:pt x="236499" y="370915"/>
                  </a:lnTo>
                  <a:lnTo>
                    <a:pt x="295624" y="379049"/>
                  </a:lnTo>
                  <a:lnTo>
                    <a:pt x="354749" y="387183"/>
                  </a:lnTo>
                  <a:lnTo>
                    <a:pt x="413873" y="395317"/>
                  </a:lnTo>
                  <a:lnTo>
                    <a:pt x="472998" y="403451"/>
                  </a:lnTo>
                  <a:lnTo>
                    <a:pt x="532123" y="411585"/>
                  </a:lnTo>
                  <a:lnTo>
                    <a:pt x="591248" y="419718"/>
                  </a:lnTo>
                  <a:lnTo>
                    <a:pt x="650373" y="427852"/>
                  </a:lnTo>
                  <a:lnTo>
                    <a:pt x="709498" y="435986"/>
                  </a:lnTo>
                  <a:lnTo>
                    <a:pt x="768623" y="444120"/>
                  </a:lnTo>
                  <a:lnTo>
                    <a:pt x="827747" y="452254"/>
                  </a:lnTo>
                  <a:lnTo>
                    <a:pt x="886872" y="460388"/>
                  </a:lnTo>
                  <a:lnTo>
                    <a:pt x="945997" y="468522"/>
                  </a:lnTo>
                  <a:lnTo>
                    <a:pt x="1005122" y="476656"/>
                  </a:lnTo>
                  <a:lnTo>
                    <a:pt x="1064247" y="484790"/>
                  </a:lnTo>
                  <a:lnTo>
                    <a:pt x="1123372" y="492924"/>
                  </a:lnTo>
                  <a:lnTo>
                    <a:pt x="1182496" y="501058"/>
                  </a:lnTo>
                  <a:lnTo>
                    <a:pt x="1241621" y="509192"/>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795851" y="3113556"/>
              <a:ext cx="1211664" cy="685757"/>
            </a:xfrm>
            <a:custGeom>
              <a:avLst/>
              <a:gdLst/>
              <a:ahLst/>
              <a:cxnLst/>
              <a:rect l="0" t="0" r="0" b="0"/>
              <a:pathLst>
                <a:path w="1211664" h="685757">
                  <a:moveTo>
                    <a:pt x="1211664" y="617237"/>
                  </a:moveTo>
                  <a:lnTo>
                    <a:pt x="1159721" y="587845"/>
                  </a:lnTo>
                  <a:lnTo>
                    <a:pt x="1107779" y="558452"/>
                  </a:lnTo>
                  <a:lnTo>
                    <a:pt x="1055837" y="529060"/>
                  </a:lnTo>
                  <a:lnTo>
                    <a:pt x="1003894" y="499668"/>
                  </a:lnTo>
                  <a:lnTo>
                    <a:pt x="951952" y="470276"/>
                  </a:lnTo>
                  <a:lnTo>
                    <a:pt x="900010" y="440883"/>
                  </a:lnTo>
                  <a:lnTo>
                    <a:pt x="848067" y="411491"/>
                  </a:lnTo>
                  <a:lnTo>
                    <a:pt x="796125" y="382099"/>
                  </a:lnTo>
                  <a:lnTo>
                    <a:pt x="744183" y="352707"/>
                  </a:lnTo>
                  <a:lnTo>
                    <a:pt x="692241" y="323314"/>
                  </a:lnTo>
                  <a:lnTo>
                    <a:pt x="640298" y="293922"/>
                  </a:lnTo>
                  <a:lnTo>
                    <a:pt x="588356" y="264530"/>
                  </a:lnTo>
                  <a:lnTo>
                    <a:pt x="536414" y="235138"/>
                  </a:lnTo>
                  <a:lnTo>
                    <a:pt x="484471" y="205745"/>
                  </a:lnTo>
                  <a:lnTo>
                    <a:pt x="432529" y="176353"/>
                  </a:lnTo>
                  <a:lnTo>
                    <a:pt x="380587" y="146961"/>
                  </a:lnTo>
                  <a:lnTo>
                    <a:pt x="328644" y="117569"/>
                  </a:lnTo>
                  <a:lnTo>
                    <a:pt x="276702" y="88176"/>
                  </a:lnTo>
                  <a:lnTo>
                    <a:pt x="224760" y="58784"/>
                  </a:lnTo>
                  <a:lnTo>
                    <a:pt x="172817" y="29392"/>
                  </a:lnTo>
                  <a:lnTo>
                    <a:pt x="120875" y="0"/>
                  </a:lnTo>
                  <a:lnTo>
                    <a:pt x="93091" y="51132"/>
                  </a:lnTo>
                  <a:lnTo>
                    <a:pt x="67082" y="103190"/>
                  </a:lnTo>
                  <a:lnTo>
                    <a:pt x="42878" y="156111"/>
                  </a:lnTo>
                  <a:lnTo>
                    <a:pt x="20508" y="209833"/>
                  </a:lnTo>
                  <a:lnTo>
                    <a:pt x="0" y="264293"/>
                  </a:lnTo>
                  <a:lnTo>
                    <a:pt x="56206" y="284363"/>
                  </a:lnTo>
                  <a:lnTo>
                    <a:pt x="112412" y="304433"/>
                  </a:lnTo>
                  <a:lnTo>
                    <a:pt x="168618" y="324502"/>
                  </a:lnTo>
                  <a:lnTo>
                    <a:pt x="224824" y="344572"/>
                  </a:lnTo>
                  <a:lnTo>
                    <a:pt x="281030" y="364642"/>
                  </a:lnTo>
                  <a:lnTo>
                    <a:pt x="337236" y="384712"/>
                  </a:lnTo>
                  <a:lnTo>
                    <a:pt x="393442" y="404781"/>
                  </a:lnTo>
                  <a:lnTo>
                    <a:pt x="449648" y="424851"/>
                  </a:lnTo>
                  <a:lnTo>
                    <a:pt x="505854" y="444921"/>
                  </a:lnTo>
                  <a:lnTo>
                    <a:pt x="562060" y="464990"/>
                  </a:lnTo>
                  <a:lnTo>
                    <a:pt x="618266" y="485060"/>
                  </a:lnTo>
                  <a:lnTo>
                    <a:pt x="674472" y="505130"/>
                  </a:lnTo>
                  <a:lnTo>
                    <a:pt x="730678" y="525200"/>
                  </a:lnTo>
                  <a:lnTo>
                    <a:pt x="786884" y="545269"/>
                  </a:lnTo>
                  <a:lnTo>
                    <a:pt x="843090" y="565339"/>
                  </a:lnTo>
                  <a:lnTo>
                    <a:pt x="899296" y="585409"/>
                  </a:lnTo>
                  <a:lnTo>
                    <a:pt x="955502" y="605479"/>
                  </a:lnTo>
                  <a:lnTo>
                    <a:pt x="1011708" y="625548"/>
                  </a:lnTo>
                  <a:lnTo>
                    <a:pt x="1067914" y="645618"/>
                  </a:lnTo>
                  <a:lnTo>
                    <a:pt x="1124120" y="665688"/>
                  </a:lnTo>
                  <a:lnTo>
                    <a:pt x="1180326" y="68575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916726" y="2894866"/>
              <a:ext cx="1128993" cy="835927"/>
            </a:xfrm>
            <a:custGeom>
              <a:avLst/>
              <a:gdLst/>
              <a:ahLst/>
              <a:cxnLst/>
              <a:rect l="0" t="0" r="0" b="0"/>
              <a:pathLst>
                <a:path w="1128993" h="835927">
                  <a:moveTo>
                    <a:pt x="1128993" y="779230"/>
                  </a:moveTo>
                  <a:lnTo>
                    <a:pt x="1082248" y="742124"/>
                  </a:lnTo>
                  <a:lnTo>
                    <a:pt x="1035504" y="705017"/>
                  </a:lnTo>
                  <a:lnTo>
                    <a:pt x="988760" y="667911"/>
                  </a:lnTo>
                  <a:lnTo>
                    <a:pt x="942015" y="630805"/>
                  </a:lnTo>
                  <a:lnTo>
                    <a:pt x="895271" y="593699"/>
                  </a:lnTo>
                  <a:lnTo>
                    <a:pt x="848526" y="556593"/>
                  </a:lnTo>
                  <a:lnTo>
                    <a:pt x="801782" y="519486"/>
                  </a:lnTo>
                  <a:lnTo>
                    <a:pt x="755038" y="482380"/>
                  </a:lnTo>
                  <a:lnTo>
                    <a:pt x="708293" y="445274"/>
                  </a:lnTo>
                  <a:lnTo>
                    <a:pt x="661549" y="408168"/>
                  </a:lnTo>
                  <a:lnTo>
                    <a:pt x="614805" y="371062"/>
                  </a:lnTo>
                  <a:lnTo>
                    <a:pt x="568060" y="333955"/>
                  </a:lnTo>
                  <a:lnTo>
                    <a:pt x="521316" y="296849"/>
                  </a:lnTo>
                  <a:lnTo>
                    <a:pt x="474571" y="259743"/>
                  </a:lnTo>
                  <a:lnTo>
                    <a:pt x="427827" y="222637"/>
                  </a:lnTo>
                  <a:lnTo>
                    <a:pt x="381083" y="185531"/>
                  </a:lnTo>
                  <a:lnTo>
                    <a:pt x="334338" y="148424"/>
                  </a:lnTo>
                  <a:lnTo>
                    <a:pt x="287594" y="111318"/>
                  </a:lnTo>
                  <a:lnTo>
                    <a:pt x="240849" y="74212"/>
                  </a:lnTo>
                  <a:lnTo>
                    <a:pt x="194105" y="37106"/>
                  </a:lnTo>
                  <a:lnTo>
                    <a:pt x="147361" y="0"/>
                  </a:lnTo>
                  <a:lnTo>
                    <a:pt x="107349" y="52474"/>
                  </a:lnTo>
                  <a:lnTo>
                    <a:pt x="69413" y="106469"/>
                  </a:lnTo>
                  <a:lnTo>
                    <a:pt x="33612" y="161903"/>
                  </a:lnTo>
                  <a:lnTo>
                    <a:pt x="0" y="218690"/>
                  </a:lnTo>
                  <a:lnTo>
                    <a:pt x="51942" y="248082"/>
                  </a:lnTo>
                  <a:lnTo>
                    <a:pt x="103884" y="277475"/>
                  </a:lnTo>
                  <a:lnTo>
                    <a:pt x="155826" y="306867"/>
                  </a:lnTo>
                  <a:lnTo>
                    <a:pt x="207769" y="336259"/>
                  </a:lnTo>
                  <a:lnTo>
                    <a:pt x="259711" y="365651"/>
                  </a:lnTo>
                  <a:lnTo>
                    <a:pt x="311653" y="395044"/>
                  </a:lnTo>
                  <a:lnTo>
                    <a:pt x="363596" y="424436"/>
                  </a:lnTo>
                  <a:lnTo>
                    <a:pt x="415538" y="453828"/>
                  </a:lnTo>
                  <a:lnTo>
                    <a:pt x="467480" y="483220"/>
                  </a:lnTo>
                  <a:lnTo>
                    <a:pt x="519423" y="512613"/>
                  </a:lnTo>
                  <a:lnTo>
                    <a:pt x="571365" y="542005"/>
                  </a:lnTo>
                  <a:lnTo>
                    <a:pt x="623307" y="571397"/>
                  </a:lnTo>
                  <a:lnTo>
                    <a:pt x="675250" y="600789"/>
                  </a:lnTo>
                  <a:lnTo>
                    <a:pt x="727192" y="630182"/>
                  </a:lnTo>
                  <a:lnTo>
                    <a:pt x="779134" y="659574"/>
                  </a:lnTo>
                  <a:lnTo>
                    <a:pt x="831077" y="688966"/>
                  </a:lnTo>
                  <a:lnTo>
                    <a:pt x="883019" y="718358"/>
                  </a:lnTo>
                  <a:lnTo>
                    <a:pt x="934961" y="747751"/>
                  </a:lnTo>
                  <a:lnTo>
                    <a:pt x="986903" y="777143"/>
                  </a:lnTo>
                  <a:lnTo>
                    <a:pt x="1038846" y="806535"/>
                  </a:lnTo>
                  <a:lnTo>
                    <a:pt x="1090788" y="835927"/>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064087" y="2745149"/>
              <a:ext cx="1016395" cy="928947"/>
            </a:xfrm>
            <a:custGeom>
              <a:avLst/>
              <a:gdLst/>
              <a:ahLst/>
              <a:cxnLst/>
              <a:rect l="0" t="0" r="0" b="0"/>
              <a:pathLst>
                <a:path w="1016395" h="928947">
                  <a:moveTo>
                    <a:pt x="1016395" y="890131"/>
                  </a:moveTo>
                  <a:lnTo>
                    <a:pt x="974381" y="847744"/>
                  </a:lnTo>
                  <a:lnTo>
                    <a:pt x="932366" y="805357"/>
                  </a:lnTo>
                  <a:lnTo>
                    <a:pt x="890351" y="762970"/>
                  </a:lnTo>
                  <a:lnTo>
                    <a:pt x="848337" y="720582"/>
                  </a:lnTo>
                  <a:lnTo>
                    <a:pt x="806322" y="678195"/>
                  </a:lnTo>
                  <a:lnTo>
                    <a:pt x="764307" y="635808"/>
                  </a:lnTo>
                  <a:lnTo>
                    <a:pt x="722293" y="593421"/>
                  </a:lnTo>
                  <a:lnTo>
                    <a:pt x="680278" y="551033"/>
                  </a:lnTo>
                  <a:lnTo>
                    <a:pt x="638263" y="508646"/>
                  </a:lnTo>
                  <a:lnTo>
                    <a:pt x="596249" y="466259"/>
                  </a:lnTo>
                  <a:lnTo>
                    <a:pt x="554234" y="423872"/>
                  </a:lnTo>
                  <a:lnTo>
                    <a:pt x="512219" y="381485"/>
                  </a:lnTo>
                  <a:lnTo>
                    <a:pt x="470205" y="339097"/>
                  </a:lnTo>
                  <a:lnTo>
                    <a:pt x="428190" y="296710"/>
                  </a:lnTo>
                  <a:lnTo>
                    <a:pt x="386175" y="254323"/>
                  </a:lnTo>
                  <a:lnTo>
                    <a:pt x="344161" y="211936"/>
                  </a:lnTo>
                  <a:lnTo>
                    <a:pt x="302146" y="169548"/>
                  </a:lnTo>
                  <a:lnTo>
                    <a:pt x="260131" y="127161"/>
                  </a:lnTo>
                  <a:lnTo>
                    <a:pt x="218117" y="84774"/>
                  </a:lnTo>
                  <a:lnTo>
                    <a:pt x="176102" y="42387"/>
                  </a:lnTo>
                  <a:lnTo>
                    <a:pt x="134087" y="0"/>
                  </a:lnTo>
                  <a:lnTo>
                    <a:pt x="87425" y="48121"/>
                  </a:lnTo>
                  <a:lnTo>
                    <a:pt x="42706" y="98053"/>
                  </a:lnTo>
                  <a:lnTo>
                    <a:pt x="0" y="149716"/>
                  </a:lnTo>
                  <a:lnTo>
                    <a:pt x="46744" y="186823"/>
                  </a:lnTo>
                  <a:lnTo>
                    <a:pt x="93488" y="223929"/>
                  </a:lnTo>
                  <a:lnTo>
                    <a:pt x="140233" y="261035"/>
                  </a:lnTo>
                  <a:lnTo>
                    <a:pt x="186977" y="298141"/>
                  </a:lnTo>
                  <a:lnTo>
                    <a:pt x="233721" y="335247"/>
                  </a:lnTo>
                  <a:lnTo>
                    <a:pt x="280466" y="372354"/>
                  </a:lnTo>
                  <a:lnTo>
                    <a:pt x="327210" y="409460"/>
                  </a:lnTo>
                  <a:lnTo>
                    <a:pt x="373955" y="446566"/>
                  </a:lnTo>
                  <a:lnTo>
                    <a:pt x="420699" y="483672"/>
                  </a:lnTo>
                  <a:lnTo>
                    <a:pt x="467443" y="520778"/>
                  </a:lnTo>
                  <a:lnTo>
                    <a:pt x="514188" y="557885"/>
                  </a:lnTo>
                  <a:lnTo>
                    <a:pt x="560932" y="594991"/>
                  </a:lnTo>
                  <a:lnTo>
                    <a:pt x="607677" y="632097"/>
                  </a:lnTo>
                  <a:lnTo>
                    <a:pt x="654421" y="669203"/>
                  </a:lnTo>
                  <a:lnTo>
                    <a:pt x="701165" y="706309"/>
                  </a:lnTo>
                  <a:lnTo>
                    <a:pt x="747910" y="743416"/>
                  </a:lnTo>
                  <a:lnTo>
                    <a:pt x="794654" y="780522"/>
                  </a:lnTo>
                  <a:lnTo>
                    <a:pt x="841399" y="817628"/>
                  </a:lnTo>
                  <a:lnTo>
                    <a:pt x="888143" y="854734"/>
                  </a:lnTo>
                  <a:lnTo>
                    <a:pt x="934887" y="891840"/>
                  </a:lnTo>
                  <a:lnTo>
                    <a:pt x="981632" y="928947"/>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198175" y="2615768"/>
              <a:ext cx="920308" cy="1019512"/>
            </a:xfrm>
            <a:custGeom>
              <a:avLst/>
              <a:gdLst/>
              <a:ahLst/>
              <a:cxnLst/>
              <a:rect l="0" t="0" r="0" b="0"/>
              <a:pathLst>
                <a:path w="920308" h="1019512">
                  <a:moveTo>
                    <a:pt x="920308" y="985969"/>
                  </a:moveTo>
                  <a:lnTo>
                    <a:pt x="883463" y="939018"/>
                  </a:lnTo>
                  <a:lnTo>
                    <a:pt x="846619" y="892067"/>
                  </a:lnTo>
                  <a:lnTo>
                    <a:pt x="809774" y="845116"/>
                  </a:lnTo>
                  <a:lnTo>
                    <a:pt x="772930" y="798165"/>
                  </a:lnTo>
                  <a:lnTo>
                    <a:pt x="736085" y="751214"/>
                  </a:lnTo>
                  <a:lnTo>
                    <a:pt x="699241" y="704263"/>
                  </a:lnTo>
                  <a:lnTo>
                    <a:pt x="662396" y="657312"/>
                  </a:lnTo>
                  <a:lnTo>
                    <a:pt x="625552" y="610361"/>
                  </a:lnTo>
                  <a:lnTo>
                    <a:pt x="588707" y="563411"/>
                  </a:lnTo>
                  <a:lnTo>
                    <a:pt x="551863" y="516460"/>
                  </a:lnTo>
                  <a:lnTo>
                    <a:pt x="515018" y="469509"/>
                  </a:lnTo>
                  <a:lnTo>
                    <a:pt x="478173" y="422558"/>
                  </a:lnTo>
                  <a:lnTo>
                    <a:pt x="441329" y="375607"/>
                  </a:lnTo>
                  <a:lnTo>
                    <a:pt x="404484" y="328656"/>
                  </a:lnTo>
                  <a:lnTo>
                    <a:pt x="367640" y="281705"/>
                  </a:lnTo>
                  <a:lnTo>
                    <a:pt x="330795" y="234754"/>
                  </a:lnTo>
                  <a:lnTo>
                    <a:pt x="293951" y="187803"/>
                  </a:lnTo>
                  <a:lnTo>
                    <a:pt x="257106" y="140852"/>
                  </a:lnTo>
                  <a:lnTo>
                    <a:pt x="220262" y="93901"/>
                  </a:lnTo>
                  <a:lnTo>
                    <a:pt x="183417" y="46950"/>
                  </a:lnTo>
                  <a:lnTo>
                    <a:pt x="146573" y="0"/>
                  </a:lnTo>
                  <a:lnTo>
                    <a:pt x="96065" y="41232"/>
                  </a:lnTo>
                  <a:lnTo>
                    <a:pt x="47183" y="84381"/>
                  </a:lnTo>
                  <a:lnTo>
                    <a:pt x="0" y="129380"/>
                  </a:lnTo>
                  <a:lnTo>
                    <a:pt x="42014" y="171768"/>
                  </a:lnTo>
                  <a:lnTo>
                    <a:pt x="84029" y="214155"/>
                  </a:lnTo>
                  <a:lnTo>
                    <a:pt x="126043" y="256542"/>
                  </a:lnTo>
                  <a:lnTo>
                    <a:pt x="168058" y="298929"/>
                  </a:lnTo>
                  <a:lnTo>
                    <a:pt x="210073" y="341316"/>
                  </a:lnTo>
                  <a:lnTo>
                    <a:pt x="252087" y="383704"/>
                  </a:lnTo>
                  <a:lnTo>
                    <a:pt x="294102" y="426091"/>
                  </a:lnTo>
                  <a:lnTo>
                    <a:pt x="336117" y="468478"/>
                  </a:lnTo>
                  <a:lnTo>
                    <a:pt x="378131" y="510865"/>
                  </a:lnTo>
                  <a:lnTo>
                    <a:pt x="420146" y="553253"/>
                  </a:lnTo>
                  <a:lnTo>
                    <a:pt x="462161" y="595640"/>
                  </a:lnTo>
                  <a:lnTo>
                    <a:pt x="504175" y="638027"/>
                  </a:lnTo>
                  <a:lnTo>
                    <a:pt x="546190" y="680414"/>
                  </a:lnTo>
                  <a:lnTo>
                    <a:pt x="588205" y="722801"/>
                  </a:lnTo>
                  <a:lnTo>
                    <a:pt x="630219" y="765189"/>
                  </a:lnTo>
                  <a:lnTo>
                    <a:pt x="672234" y="807576"/>
                  </a:lnTo>
                  <a:lnTo>
                    <a:pt x="714249" y="849963"/>
                  </a:lnTo>
                  <a:lnTo>
                    <a:pt x="756263" y="892350"/>
                  </a:lnTo>
                  <a:lnTo>
                    <a:pt x="798278" y="934738"/>
                  </a:lnTo>
                  <a:lnTo>
                    <a:pt x="840293" y="977125"/>
                  </a:lnTo>
                  <a:lnTo>
                    <a:pt x="882307" y="101951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344748" y="2522581"/>
              <a:ext cx="807733" cy="1079156"/>
            </a:xfrm>
            <a:custGeom>
              <a:avLst/>
              <a:gdLst/>
              <a:ahLst/>
              <a:cxnLst/>
              <a:rect l="0" t="0" r="0" b="0"/>
              <a:pathLst>
                <a:path w="807733" h="1079156">
                  <a:moveTo>
                    <a:pt x="807733" y="1054996"/>
                  </a:moveTo>
                  <a:lnTo>
                    <a:pt x="775514" y="1004758"/>
                  </a:lnTo>
                  <a:lnTo>
                    <a:pt x="743295" y="954521"/>
                  </a:lnTo>
                  <a:lnTo>
                    <a:pt x="711076" y="904283"/>
                  </a:lnTo>
                  <a:lnTo>
                    <a:pt x="678858" y="854045"/>
                  </a:lnTo>
                  <a:lnTo>
                    <a:pt x="646639" y="803807"/>
                  </a:lnTo>
                  <a:lnTo>
                    <a:pt x="614420" y="753569"/>
                  </a:lnTo>
                  <a:lnTo>
                    <a:pt x="582201" y="703331"/>
                  </a:lnTo>
                  <a:lnTo>
                    <a:pt x="549982" y="653093"/>
                  </a:lnTo>
                  <a:lnTo>
                    <a:pt x="517763" y="602855"/>
                  </a:lnTo>
                  <a:lnTo>
                    <a:pt x="485544" y="552617"/>
                  </a:lnTo>
                  <a:lnTo>
                    <a:pt x="453325" y="502379"/>
                  </a:lnTo>
                  <a:lnTo>
                    <a:pt x="421106" y="452141"/>
                  </a:lnTo>
                  <a:lnTo>
                    <a:pt x="388888" y="401903"/>
                  </a:lnTo>
                  <a:lnTo>
                    <a:pt x="356669" y="351665"/>
                  </a:lnTo>
                  <a:lnTo>
                    <a:pt x="324450" y="301427"/>
                  </a:lnTo>
                  <a:lnTo>
                    <a:pt x="292231" y="251189"/>
                  </a:lnTo>
                  <a:lnTo>
                    <a:pt x="260012" y="200951"/>
                  </a:lnTo>
                  <a:lnTo>
                    <a:pt x="227793" y="150713"/>
                  </a:lnTo>
                  <a:lnTo>
                    <a:pt x="195574" y="100475"/>
                  </a:lnTo>
                  <a:lnTo>
                    <a:pt x="163355" y="50237"/>
                  </a:lnTo>
                  <a:lnTo>
                    <a:pt x="131136" y="0"/>
                  </a:lnTo>
                  <a:lnTo>
                    <a:pt x="64460" y="45034"/>
                  </a:lnTo>
                  <a:lnTo>
                    <a:pt x="0" y="93187"/>
                  </a:lnTo>
                  <a:lnTo>
                    <a:pt x="36844" y="140138"/>
                  </a:lnTo>
                  <a:lnTo>
                    <a:pt x="73689" y="187089"/>
                  </a:lnTo>
                  <a:lnTo>
                    <a:pt x="110533" y="234040"/>
                  </a:lnTo>
                  <a:lnTo>
                    <a:pt x="147378" y="280990"/>
                  </a:lnTo>
                  <a:lnTo>
                    <a:pt x="184222" y="327941"/>
                  </a:lnTo>
                  <a:lnTo>
                    <a:pt x="221067" y="374892"/>
                  </a:lnTo>
                  <a:lnTo>
                    <a:pt x="257911" y="421843"/>
                  </a:lnTo>
                  <a:lnTo>
                    <a:pt x="294756" y="468794"/>
                  </a:lnTo>
                  <a:lnTo>
                    <a:pt x="331600" y="515745"/>
                  </a:lnTo>
                  <a:lnTo>
                    <a:pt x="368445" y="562696"/>
                  </a:lnTo>
                  <a:lnTo>
                    <a:pt x="405289" y="609647"/>
                  </a:lnTo>
                  <a:lnTo>
                    <a:pt x="442134" y="656598"/>
                  </a:lnTo>
                  <a:lnTo>
                    <a:pt x="478978" y="703549"/>
                  </a:lnTo>
                  <a:lnTo>
                    <a:pt x="515823" y="750500"/>
                  </a:lnTo>
                  <a:lnTo>
                    <a:pt x="552668" y="797451"/>
                  </a:lnTo>
                  <a:lnTo>
                    <a:pt x="589512" y="844401"/>
                  </a:lnTo>
                  <a:lnTo>
                    <a:pt x="626357" y="891352"/>
                  </a:lnTo>
                  <a:lnTo>
                    <a:pt x="663201" y="938303"/>
                  </a:lnTo>
                  <a:lnTo>
                    <a:pt x="700046" y="985254"/>
                  </a:lnTo>
                  <a:lnTo>
                    <a:pt x="736890" y="1032205"/>
                  </a:lnTo>
                  <a:lnTo>
                    <a:pt x="773735" y="1079156"/>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475885" y="2450088"/>
              <a:ext cx="708843" cy="1127489"/>
            </a:xfrm>
            <a:custGeom>
              <a:avLst/>
              <a:gdLst/>
              <a:ahLst/>
              <a:cxnLst/>
              <a:rect l="0" t="0" r="0" b="0"/>
              <a:pathLst>
                <a:path w="708843" h="1127489">
                  <a:moveTo>
                    <a:pt x="708843" y="1108695"/>
                  </a:moveTo>
                  <a:lnTo>
                    <a:pt x="681012" y="1055900"/>
                  </a:lnTo>
                  <a:lnTo>
                    <a:pt x="653180" y="1003105"/>
                  </a:lnTo>
                  <a:lnTo>
                    <a:pt x="625348" y="950310"/>
                  </a:lnTo>
                  <a:lnTo>
                    <a:pt x="597517" y="897515"/>
                  </a:lnTo>
                  <a:lnTo>
                    <a:pt x="569685" y="844720"/>
                  </a:lnTo>
                  <a:lnTo>
                    <a:pt x="541854" y="791925"/>
                  </a:lnTo>
                  <a:lnTo>
                    <a:pt x="514022" y="739130"/>
                  </a:lnTo>
                  <a:lnTo>
                    <a:pt x="486191" y="686335"/>
                  </a:lnTo>
                  <a:lnTo>
                    <a:pt x="458359" y="633540"/>
                  </a:lnTo>
                  <a:lnTo>
                    <a:pt x="430528" y="580745"/>
                  </a:lnTo>
                  <a:lnTo>
                    <a:pt x="402696" y="527950"/>
                  </a:lnTo>
                  <a:lnTo>
                    <a:pt x="374864" y="475155"/>
                  </a:lnTo>
                  <a:lnTo>
                    <a:pt x="347033" y="422360"/>
                  </a:lnTo>
                  <a:lnTo>
                    <a:pt x="319201" y="369565"/>
                  </a:lnTo>
                  <a:lnTo>
                    <a:pt x="291370" y="316770"/>
                  </a:lnTo>
                  <a:lnTo>
                    <a:pt x="263538" y="263975"/>
                  </a:lnTo>
                  <a:lnTo>
                    <a:pt x="235707" y="211180"/>
                  </a:lnTo>
                  <a:lnTo>
                    <a:pt x="207875" y="158385"/>
                  </a:lnTo>
                  <a:lnTo>
                    <a:pt x="180043" y="105590"/>
                  </a:lnTo>
                  <a:lnTo>
                    <a:pt x="152212" y="52795"/>
                  </a:lnTo>
                  <a:lnTo>
                    <a:pt x="124380" y="0"/>
                  </a:lnTo>
                  <a:lnTo>
                    <a:pt x="61419" y="34922"/>
                  </a:lnTo>
                  <a:lnTo>
                    <a:pt x="0" y="72492"/>
                  </a:lnTo>
                  <a:lnTo>
                    <a:pt x="32218" y="122730"/>
                  </a:lnTo>
                  <a:lnTo>
                    <a:pt x="64437" y="172968"/>
                  </a:lnTo>
                  <a:lnTo>
                    <a:pt x="96656" y="223206"/>
                  </a:lnTo>
                  <a:lnTo>
                    <a:pt x="128875" y="273444"/>
                  </a:lnTo>
                  <a:lnTo>
                    <a:pt x="161094" y="323682"/>
                  </a:lnTo>
                  <a:lnTo>
                    <a:pt x="193313" y="373920"/>
                  </a:lnTo>
                  <a:lnTo>
                    <a:pt x="225532" y="424158"/>
                  </a:lnTo>
                  <a:lnTo>
                    <a:pt x="257751" y="474396"/>
                  </a:lnTo>
                  <a:lnTo>
                    <a:pt x="289970" y="524634"/>
                  </a:lnTo>
                  <a:lnTo>
                    <a:pt x="322188" y="574872"/>
                  </a:lnTo>
                  <a:lnTo>
                    <a:pt x="354407" y="625110"/>
                  </a:lnTo>
                  <a:lnTo>
                    <a:pt x="386626" y="675347"/>
                  </a:lnTo>
                  <a:lnTo>
                    <a:pt x="418845" y="725585"/>
                  </a:lnTo>
                  <a:lnTo>
                    <a:pt x="451064" y="775823"/>
                  </a:lnTo>
                  <a:lnTo>
                    <a:pt x="483283" y="826061"/>
                  </a:lnTo>
                  <a:lnTo>
                    <a:pt x="515502" y="876299"/>
                  </a:lnTo>
                  <a:lnTo>
                    <a:pt x="547721" y="926537"/>
                  </a:lnTo>
                  <a:lnTo>
                    <a:pt x="579940" y="976775"/>
                  </a:lnTo>
                  <a:lnTo>
                    <a:pt x="612158" y="1027013"/>
                  </a:lnTo>
                  <a:lnTo>
                    <a:pt x="644377" y="1077251"/>
                  </a:lnTo>
                  <a:lnTo>
                    <a:pt x="676596" y="1127489"/>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600266" y="2391963"/>
              <a:ext cx="616041" cy="1166820"/>
            </a:xfrm>
            <a:custGeom>
              <a:avLst/>
              <a:gdLst/>
              <a:ahLst/>
              <a:cxnLst/>
              <a:rect l="0" t="0" r="0" b="0"/>
              <a:pathLst>
                <a:path w="616041" h="1166820">
                  <a:moveTo>
                    <a:pt x="616041" y="1151751"/>
                  </a:moveTo>
                  <a:lnTo>
                    <a:pt x="592506" y="1096905"/>
                  </a:lnTo>
                  <a:lnTo>
                    <a:pt x="568971" y="1042060"/>
                  </a:lnTo>
                  <a:lnTo>
                    <a:pt x="545436" y="987215"/>
                  </a:lnTo>
                  <a:lnTo>
                    <a:pt x="521901" y="932369"/>
                  </a:lnTo>
                  <a:lnTo>
                    <a:pt x="498365" y="877524"/>
                  </a:lnTo>
                  <a:lnTo>
                    <a:pt x="474830" y="822679"/>
                  </a:lnTo>
                  <a:lnTo>
                    <a:pt x="451295" y="767834"/>
                  </a:lnTo>
                  <a:lnTo>
                    <a:pt x="427760" y="712988"/>
                  </a:lnTo>
                  <a:lnTo>
                    <a:pt x="404225" y="658143"/>
                  </a:lnTo>
                  <a:lnTo>
                    <a:pt x="380690" y="603298"/>
                  </a:lnTo>
                  <a:lnTo>
                    <a:pt x="357155" y="548452"/>
                  </a:lnTo>
                  <a:lnTo>
                    <a:pt x="333619" y="493607"/>
                  </a:lnTo>
                  <a:lnTo>
                    <a:pt x="310084" y="438762"/>
                  </a:lnTo>
                  <a:lnTo>
                    <a:pt x="286549" y="383917"/>
                  </a:lnTo>
                  <a:lnTo>
                    <a:pt x="263014" y="329071"/>
                  </a:lnTo>
                  <a:lnTo>
                    <a:pt x="239479" y="274226"/>
                  </a:lnTo>
                  <a:lnTo>
                    <a:pt x="215944" y="219381"/>
                  </a:lnTo>
                  <a:lnTo>
                    <a:pt x="192409" y="164535"/>
                  </a:lnTo>
                  <a:lnTo>
                    <a:pt x="168873" y="109690"/>
                  </a:lnTo>
                  <a:lnTo>
                    <a:pt x="145338" y="54845"/>
                  </a:lnTo>
                  <a:lnTo>
                    <a:pt x="121803" y="0"/>
                  </a:lnTo>
                  <a:lnTo>
                    <a:pt x="60322" y="27847"/>
                  </a:lnTo>
                  <a:lnTo>
                    <a:pt x="0" y="58125"/>
                  </a:lnTo>
                  <a:lnTo>
                    <a:pt x="27831" y="110920"/>
                  </a:lnTo>
                  <a:lnTo>
                    <a:pt x="55663" y="163715"/>
                  </a:lnTo>
                  <a:lnTo>
                    <a:pt x="83494" y="216510"/>
                  </a:lnTo>
                  <a:lnTo>
                    <a:pt x="111326" y="269305"/>
                  </a:lnTo>
                  <a:lnTo>
                    <a:pt x="139157" y="322100"/>
                  </a:lnTo>
                  <a:lnTo>
                    <a:pt x="166989" y="374895"/>
                  </a:lnTo>
                  <a:lnTo>
                    <a:pt x="194820" y="427690"/>
                  </a:lnTo>
                  <a:lnTo>
                    <a:pt x="222652" y="480485"/>
                  </a:lnTo>
                  <a:lnTo>
                    <a:pt x="250484" y="533280"/>
                  </a:lnTo>
                  <a:lnTo>
                    <a:pt x="278315" y="586075"/>
                  </a:lnTo>
                  <a:lnTo>
                    <a:pt x="306147" y="638870"/>
                  </a:lnTo>
                  <a:lnTo>
                    <a:pt x="333978" y="691665"/>
                  </a:lnTo>
                  <a:lnTo>
                    <a:pt x="361810" y="744460"/>
                  </a:lnTo>
                  <a:lnTo>
                    <a:pt x="389641" y="797255"/>
                  </a:lnTo>
                  <a:lnTo>
                    <a:pt x="417473" y="850050"/>
                  </a:lnTo>
                  <a:lnTo>
                    <a:pt x="445305" y="902845"/>
                  </a:lnTo>
                  <a:lnTo>
                    <a:pt x="473136" y="955640"/>
                  </a:lnTo>
                  <a:lnTo>
                    <a:pt x="500968" y="1008435"/>
                  </a:lnTo>
                  <a:lnTo>
                    <a:pt x="528799" y="1061230"/>
                  </a:lnTo>
                  <a:lnTo>
                    <a:pt x="556631" y="1114025"/>
                  </a:lnTo>
                  <a:lnTo>
                    <a:pt x="584462" y="1166820"/>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722070" y="2344073"/>
              <a:ext cx="526654" cy="1199640"/>
            </a:xfrm>
            <a:custGeom>
              <a:avLst/>
              <a:gdLst/>
              <a:ahLst/>
              <a:cxnLst/>
              <a:rect l="0" t="0" r="0" b="0"/>
              <a:pathLst>
                <a:path w="526654" h="1199640">
                  <a:moveTo>
                    <a:pt x="526654" y="1187225"/>
                  </a:moveTo>
                  <a:lnTo>
                    <a:pt x="507529" y="1130690"/>
                  </a:lnTo>
                  <a:lnTo>
                    <a:pt x="488404" y="1074156"/>
                  </a:lnTo>
                  <a:lnTo>
                    <a:pt x="469280" y="1017621"/>
                  </a:lnTo>
                  <a:lnTo>
                    <a:pt x="450155" y="961086"/>
                  </a:lnTo>
                  <a:lnTo>
                    <a:pt x="431030" y="904552"/>
                  </a:lnTo>
                  <a:lnTo>
                    <a:pt x="411905" y="848017"/>
                  </a:lnTo>
                  <a:lnTo>
                    <a:pt x="392781" y="791483"/>
                  </a:lnTo>
                  <a:lnTo>
                    <a:pt x="373656" y="734948"/>
                  </a:lnTo>
                  <a:lnTo>
                    <a:pt x="354531" y="678414"/>
                  </a:lnTo>
                  <a:lnTo>
                    <a:pt x="335406" y="621879"/>
                  </a:lnTo>
                  <a:lnTo>
                    <a:pt x="316282" y="565345"/>
                  </a:lnTo>
                  <a:lnTo>
                    <a:pt x="297157" y="508810"/>
                  </a:lnTo>
                  <a:lnTo>
                    <a:pt x="278032" y="452276"/>
                  </a:lnTo>
                  <a:lnTo>
                    <a:pt x="258907" y="395741"/>
                  </a:lnTo>
                  <a:lnTo>
                    <a:pt x="239783" y="339207"/>
                  </a:lnTo>
                  <a:lnTo>
                    <a:pt x="220658" y="282672"/>
                  </a:lnTo>
                  <a:lnTo>
                    <a:pt x="201533" y="226138"/>
                  </a:lnTo>
                  <a:lnTo>
                    <a:pt x="182408" y="169603"/>
                  </a:lnTo>
                  <a:lnTo>
                    <a:pt x="163284" y="113069"/>
                  </a:lnTo>
                  <a:lnTo>
                    <a:pt x="144159" y="56534"/>
                  </a:lnTo>
                  <a:lnTo>
                    <a:pt x="125034" y="0"/>
                  </a:lnTo>
                  <a:lnTo>
                    <a:pt x="62043" y="22707"/>
                  </a:lnTo>
                  <a:lnTo>
                    <a:pt x="0" y="47889"/>
                  </a:lnTo>
                  <a:lnTo>
                    <a:pt x="23535" y="102735"/>
                  </a:lnTo>
                  <a:lnTo>
                    <a:pt x="47070" y="157580"/>
                  </a:lnTo>
                  <a:lnTo>
                    <a:pt x="70605" y="212425"/>
                  </a:lnTo>
                  <a:lnTo>
                    <a:pt x="94140" y="267271"/>
                  </a:lnTo>
                  <a:lnTo>
                    <a:pt x="117675" y="322116"/>
                  </a:lnTo>
                  <a:lnTo>
                    <a:pt x="141210" y="376961"/>
                  </a:lnTo>
                  <a:lnTo>
                    <a:pt x="164745" y="431806"/>
                  </a:lnTo>
                  <a:lnTo>
                    <a:pt x="188281" y="486652"/>
                  </a:lnTo>
                  <a:lnTo>
                    <a:pt x="211816" y="541497"/>
                  </a:lnTo>
                  <a:lnTo>
                    <a:pt x="235351" y="596342"/>
                  </a:lnTo>
                  <a:lnTo>
                    <a:pt x="258886" y="651188"/>
                  </a:lnTo>
                  <a:lnTo>
                    <a:pt x="282421" y="706033"/>
                  </a:lnTo>
                  <a:lnTo>
                    <a:pt x="305956" y="760878"/>
                  </a:lnTo>
                  <a:lnTo>
                    <a:pt x="329491" y="815723"/>
                  </a:lnTo>
                  <a:lnTo>
                    <a:pt x="353027" y="870569"/>
                  </a:lnTo>
                  <a:lnTo>
                    <a:pt x="376562" y="925414"/>
                  </a:lnTo>
                  <a:lnTo>
                    <a:pt x="400097" y="980259"/>
                  </a:lnTo>
                  <a:lnTo>
                    <a:pt x="423632" y="1035105"/>
                  </a:lnTo>
                  <a:lnTo>
                    <a:pt x="447167" y="1089950"/>
                  </a:lnTo>
                  <a:lnTo>
                    <a:pt x="470702" y="1144795"/>
                  </a:lnTo>
                  <a:lnTo>
                    <a:pt x="494237" y="1199640"/>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1847104" y="2307013"/>
              <a:ext cx="434103" cy="1224284"/>
            </a:xfrm>
            <a:custGeom>
              <a:avLst/>
              <a:gdLst/>
              <a:ahLst/>
              <a:cxnLst/>
              <a:rect l="0" t="0" r="0" b="0"/>
              <a:pathLst>
                <a:path w="434103" h="1224284">
                  <a:moveTo>
                    <a:pt x="434103" y="1214676"/>
                  </a:moveTo>
                  <a:lnTo>
                    <a:pt x="419398" y="1156834"/>
                  </a:lnTo>
                  <a:lnTo>
                    <a:pt x="404693" y="1098993"/>
                  </a:lnTo>
                  <a:lnTo>
                    <a:pt x="389988" y="1041151"/>
                  </a:lnTo>
                  <a:lnTo>
                    <a:pt x="375282" y="983309"/>
                  </a:lnTo>
                  <a:lnTo>
                    <a:pt x="360577" y="925467"/>
                  </a:lnTo>
                  <a:lnTo>
                    <a:pt x="345872" y="867626"/>
                  </a:lnTo>
                  <a:lnTo>
                    <a:pt x="331167" y="809784"/>
                  </a:lnTo>
                  <a:lnTo>
                    <a:pt x="316462" y="751942"/>
                  </a:lnTo>
                  <a:lnTo>
                    <a:pt x="301757" y="694100"/>
                  </a:lnTo>
                  <a:lnTo>
                    <a:pt x="287051" y="636259"/>
                  </a:lnTo>
                  <a:lnTo>
                    <a:pt x="272346" y="578417"/>
                  </a:lnTo>
                  <a:lnTo>
                    <a:pt x="257641" y="520575"/>
                  </a:lnTo>
                  <a:lnTo>
                    <a:pt x="242936" y="462733"/>
                  </a:lnTo>
                  <a:lnTo>
                    <a:pt x="228231" y="404892"/>
                  </a:lnTo>
                  <a:lnTo>
                    <a:pt x="213526" y="347050"/>
                  </a:lnTo>
                  <a:lnTo>
                    <a:pt x="198820" y="289208"/>
                  </a:lnTo>
                  <a:lnTo>
                    <a:pt x="184115" y="231366"/>
                  </a:lnTo>
                  <a:lnTo>
                    <a:pt x="169410" y="173525"/>
                  </a:lnTo>
                  <a:lnTo>
                    <a:pt x="154705" y="115683"/>
                  </a:lnTo>
                  <a:lnTo>
                    <a:pt x="140000" y="57841"/>
                  </a:lnTo>
                  <a:lnTo>
                    <a:pt x="125295" y="0"/>
                  </a:lnTo>
                  <a:lnTo>
                    <a:pt x="62289" y="17319"/>
                  </a:lnTo>
                  <a:lnTo>
                    <a:pt x="0" y="37059"/>
                  </a:lnTo>
                  <a:lnTo>
                    <a:pt x="19124" y="93593"/>
                  </a:lnTo>
                  <a:lnTo>
                    <a:pt x="38249" y="150128"/>
                  </a:lnTo>
                  <a:lnTo>
                    <a:pt x="57374" y="206663"/>
                  </a:lnTo>
                  <a:lnTo>
                    <a:pt x="76498" y="263197"/>
                  </a:lnTo>
                  <a:lnTo>
                    <a:pt x="95623" y="319732"/>
                  </a:lnTo>
                  <a:lnTo>
                    <a:pt x="114748" y="376266"/>
                  </a:lnTo>
                  <a:lnTo>
                    <a:pt x="133873" y="432801"/>
                  </a:lnTo>
                  <a:lnTo>
                    <a:pt x="152997" y="489335"/>
                  </a:lnTo>
                  <a:lnTo>
                    <a:pt x="172122" y="545870"/>
                  </a:lnTo>
                  <a:lnTo>
                    <a:pt x="191247" y="602404"/>
                  </a:lnTo>
                  <a:lnTo>
                    <a:pt x="210372" y="658939"/>
                  </a:lnTo>
                  <a:lnTo>
                    <a:pt x="229496" y="715473"/>
                  </a:lnTo>
                  <a:lnTo>
                    <a:pt x="248621" y="772008"/>
                  </a:lnTo>
                  <a:lnTo>
                    <a:pt x="267746" y="828542"/>
                  </a:lnTo>
                  <a:lnTo>
                    <a:pt x="286871" y="885077"/>
                  </a:lnTo>
                  <a:lnTo>
                    <a:pt x="305995" y="941611"/>
                  </a:lnTo>
                  <a:lnTo>
                    <a:pt x="325120" y="998146"/>
                  </a:lnTo>
                  <a:lnTo>
                    <a:pt x="344245" y="1054680"/>
                  </a:lnTo>
                  <a:lnTo>
                    <a:pt x="363370" y="1111215"/>
                  </a:lnTo>
                  <a:lnTo>
                    <a:pt x="382494" y="1167749"/>
                  </a:lnTo>
                  <a:lnTo>
                    <a:pt x="401619" y="1224284"/>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1972399" y="2282387"/>
              <a:ext cx="338071" cy="1239302"/>
            </a:xfrm>
            <a:custGeom>
              <a:avLst/>
              <a:gdLst/>
              <a:ahLst/>
              <a:cxnLst/>
              <a:rect l="0" t="0" r="0" b="0"/>
              <a:pathLst>
                <a:path w="338071" h="1239302">
                  <a:moveTo>
                    <a:pt x="338071" y="1232918"/>
                  </a:moveTo>
                  <a:lnTo>
                    <a:pt x="327347" y="1174207"/>
                  </a:lnTo>
                  <a:lnTo>
                    <a:pt x="316624" y="1115497"/>
                  </a:lnTo>
                  <a:lnTo>
                    <a:pt x="305900" y="1056786"/>
                  </a:lnTo>
                  <a:lnTo>
                    <a:pt x="295176" y="998076"/>
                  </a:lnTo>
                  <a:lnTo>
                    <a:pt x="284452" y="939366"/>
                  </a:lnTo>
                  <a:lnTo>
                    <a:pt x="273728" y="880655"/>
                  </a:lnTo>
                  <a:lnTo>
                    <a:pt x="263005" y="821945"/>
                  </a:lnTo>
                  <a:lnTo>
                    <a:pt x="252281" y="763234"/>
                  </a:lnTo>
                  <a:lnTo>
                    <a:pt x="241557" y="704524"/>
                  </a:lnTo>
                  <a:lnTo>
                    <a:pt x="230833" y="645814"/>
                  </a:lnTo>
                  <a:lnTo>
                    <a:pt x="220110" y="587103"/>
                  </a:lnTo>
                  <a:lnTo>
                    <a:pt x="209386" y="528393"/>
                  </a:lnTo>
                  <a:lnTo>
                    <a:pt x="198662" y="469683"/>
                  </a:lnTo>
                  <a:lnTo>
                    <a:pt x="187938" y="410972"/>
                  </a:lnTo>
                  <a:lnTo>
                    <a:pt x="177214" y="352262"/>
                  </a:lnTo>
                  <a:lnTo>
                    <a:pt x="166491" y="293551"/>
                  </a:lnTo>
                  <a:lnTo>
                    <a:pt x="155767" y="234841"/>
                  </a:lnTo>
                  <a:lnTo>
                    <a:pt x="145043" y="176131"/>
                  </a:lnTo>
                  <a:lnTo>
                    <a:pt x="134319" y="117420"/>
                  </a:lnTo>
                  <a:lnTo>
                    <a:pt x="123595" y="58710"/>
                  </a:lnTo>
                  <a:lnTo>
                    <a:pt x="112872" y="0"/>
                  </a:lnTo>
                  <a:lnTo>
                    <a:pt x="56225" y="11349"/>
                  </a:lnTo>
                  <a:lnTo>
                    <a:pt x="0" y="24626"/>
                  </a:lnTo>
                  <a:lnTo>
                    <a:pt x="14705" y="82467"/>
                  </a:lnTo>
                  <a:lnTo>
                    <a:pt x="29410" y="140309"/>
                  </a:lnTo>
                  <a:lnTo>
                    <a:pt x="44115" y="198151"/>
                  </a:lnTo>
                  <a:lnTo>
                    <a:pt x="58820" y="255993"/>
                  </a:lnTo>
                  <a:lnTo>
                    <a:pt x="73525" y="313834"/>
                  </a:lnTo>
                  <a:lnTo>
                    <a:pt x="88231" y="371676"/>
                  </a:lnTo>
                  <a:lnTo>
                    <a:pt x="102936" y="429518"/>
                  </a:lnTo>
                  <a:lnTo>
                    <a:pt x="117641" y="487359"/>
                  </a:lnTo>
                  <a:lnTo>
                    <a:pt x="132346" y="545201"/>
                  </a:lnTo>
                  <a:lnTo>
                    <a:pt x="147051" y="603043"/>
                  </a:lnTo>
                  <a:lnTo>
                    <a:pt x="161756" y="660885"/>
                  </a:lnTo>
                  <a:lnTo>
                    <a:pt x="176462" y="718726"/>
                  </a:lnTo>
                  <a:lnTo>
                    <a:pt x="191167" y="776568"/>
                  </a:lnTo>
                  <a:lnTo>
                    <a:pt x="205872" y="834410"/>
                  </a:lnTo>
                  <a:lnTo>
                    <a:pt x="220577" y="892252"/>
                  </a:lnTo>
                  <a:lnTo>
                    <a:pt x="235282" y="950093"/>
                  </a:lnTo>
                  <a:lnTo>
                    <a:pt x="249987" y="1007935"/>
                  </a:lnTo>
                  <a:lnTo>
                    <a:pt x="264693" y="1065777"/>
                  </a:lnTo>
                  <a:lnTo>
                    <a:pt x="279398" y="1123619"/>
                  </a:lnTo>
                  <a:lnTo>
                    <a:pt x="294103" y="1181460"/>
                  </a:lnTo>
                  <a:lnTo>
                    <a:pt x="308808" y="123930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085271" y="2268454"/>
              <a:ext cx="248503" cy="1246851"/>
            </a:xfrm>
            <a:custGeom>
              <a:avLst/>
              <a:gdLst/>
              <a:ahLst/>
              <a:cxnLst/>
              <a:rect l="0" t="0" r="0" b="0"/>
              <a:pathLst>
                <a:path w="248503" h="1246851">
                  <a:moveTo>
                    <a:pt x="248503" y="1243238"/>
                  </a:moveTo>
                  <a:lnTo>
                    <a:pt x="240950" y="1184036"/>
                  </a:lnTo>
                  <a:lnTo>
                    <a:pt x="233397" y="1124835"/>
                  </a:lnTo>
                  <a:lnTo>
                    <a:pt x="225844" y="1065633"/>
                  </a:lnTo>
                  <a:lnTo>
                    <a:pt x="218291" y="1006431"/>
                  </a:lnTo>
                  <a:lnTo>
                    <a:pt x="210738" y="947229"/>
                  </a:lnTo>
                  <a:lnTo>
                    <a:pt x="203184" y="888027"/>
                  </a:lnTo>
                  <a:lnTo>
                    <a:pt x="195631" y="828825"/>
                  </a:lnTo>
                  <a:lnTo>
                    <a:pt x="188078" y="769624"/>
                  </a:lnTo>
                  <a:lnTo>
                    <a:pt x="180525" y="710422"/>
                  </a:lnTo>
                  <a:lnTo>
                    <a:pt x="172972" y="651220"/>
                  </a:lnTo>
                  <a:lnTo>
                    <a:pt x="165419" y="592018"/>
                  </a:lnTo>
                  <a:lnTo>
                    <a:pt x="157866" y="532816"/>
                  </a:lnTo>
                  <a:lnTo>
                    <a:pt x="150313" y="473614"/>
                  </a:lnTo>
                  <a:lnTo>
                    <a:pt x="142759" y="414412"/>
                  </a:lnTo>
                  <a:lnTo>
                    <a:pt x="135206" y="355211"/>
                  </a:lnTo>
                  <a:lnTo>
                    <a:pt x="127653" y="296009"/>
                  </a:lnTo>
                  <a:lnTo>
                    <a:pt x="120100" y="236807"/>
                  </a:lnTo>
                  <a:lnTo>
                    <a:pt x="112547" y="177605"/>
                  </a:lnTo>
                  <a:lnTo>
                    <a:pt x="104994" y="118403"/>
                  </a:lnTo>
                  <a:lnTo>
                    <a:pt x="97441" y="59201"/>
                  </a:lnTo>
                  <a:lnTo>
                    <a:pt x="89887" y="0"/>
                  </a:lnTo>
                  <a:lnTo>
                    <a:pt x="0" y="13933"/>
                  </a:lnTo>
                  <a:lnTo>
                    <a:pt x="10723" y="72643"/>
                  </a:lnTo>
                  <a:lnTo>
                    <a:pt x="21447" y="131353"/>
                  </a:lnTo>
                  <a:lnTo>
                    <a:pt x="32171" y="190064"/>
                  </a:lnTo>
                  <a:lnTo>
                    <a:pt x="42895" y="248774"/>
                  </a:lnTo>
                  <a:lnTo>
                    <a:pt x="53618" y="307484"/>
                  </a:lnTo>
                  <a:lnTo>
                    <a:pt x="64342" y="366195"/>
                  </a:lnTo>
                  <a:lnTo>
                    <a:pt x="75066" y="424905"/>
                  </a:lnTo>
                  <a:lnTo>
                    <a:pt x="85790" y="483616"/>
                  </a:lnTo>
                  <a:lnTo>
                    <a:pt x="96514" y="542326"/>
                  </a:lnTo>
                  <a:lnTo>
                    <a:pt x="107237" y="601036"/>
                  </a:lnTo>
                  <a:lnTo>
                    <a:pt x="117961" y="659747"/>
                  </a:lnTo>
                  <a:lnTo>
                    <a:pt x="128685" y="718457"/>
                  </a:lnTo>
                  <a:lnTo>
                    <a:pt x="139409" y="777168"/>
                  </a:lnTo>
                  <a:lnTo>
                    <a:pt x="150133" y="835878"/>
                  </a:lnTo>
                  <a:lnTo>
                    <a:pt x="160856" y="894588"/>
                  </a:lnTo>
                  <a:lnTo>
                    <a:pt x="171580" y="953299"/>
                  </a:lnTo>
                  <a:lnTo>
                    <a:pt x="182304" y="1012009"/>
                  </a:lnTo>
                  <a:lnTo>
                    <a:pt x="193028" y="1070719"/>
                  </a:lnTo>
                  <a:lnTo>
                    <a:pt x="203751" y="1129430"/>
                  </a:lnTo>
                  <a:lnTo>
                    <a:pt x="214475" y="1188140"/>
                  </a:lnTo>
                  <a:lnTo>
                    <a:pt x="225199" y="1246851"/>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175159" y="2259472"/>
              <a:ext cx="181728" cy="1252221"/>
            </a:xfrm>
            <a:custGeom>
              <a:avLst/>
              <a:gdLst/>
              <a:ahLst/>
              <a:cxnLst/>
              <a:rect l="0" t="0" r="0" b="0"/>
              <a:pathLst>
                <a:path w="181728" h="1252221">
                  <a:moveTo>
                    <a:pt x="181728" y="1249892"/>
                  </a:moveTo>
                  <a:lnTo>
                    <a:pt x="177320" y="1190373"/>
                  </a:lnTo>
                  <a:lnTo>
                    <a:pt x="172911" y="1130854"/>
                  </a:lnTo>
                  <a:lnTo>
                    <a:pt x="168503" y="1071336"/>
                  </a:lnTo>
                  <a:lnTo>
                    <a:pt x="164094" y="1011817"/>
                  </a:lnTo>
                  <a:lnTo>
                    <a:pt x="159686" y="952298"/>
                  </a:lnTo>
                  <a:lnTo>
                    <a:pt x="155277" y="892780"/>
                  </a:lnTo>
                  <a:lnTo>
                    <a:pt x="150869" y="833261"/>
                  </a:lnTo>
                  <a:lnTo>
                    <a:pt x="146460" y="773742"/>
                  </a:lnTo>
                  <a:lnTo>
                    <a:pt x="142052" y="714224"/>
                  </a:lnTo>
                  <a:lnTo>
                    <a:pt x="137643" y="654705"/>
                  </a:lnTo>
                  <a:lnTo>
                    <a:pt x="133235" y="595186"/>
                  </a:lnTo>
                  <a:lnTo>
                    <a:pt x="128826" y="535668"/>
                  </a:lnTo>
                  <a:lnTo>
                    <a:pt x="124418" y="476149"/>
                  </a:lnTo>
                  <a:lnTo>
                    <a:pt x="120009" y="416630"/>
                  </a:lnTo>
                  <a:lnTo>
                    <a:pt x="115601" y="357112"/>
                  </a:lnTo>
                  <a:lnTo>
                    <a:pt x="111192" y="297593"/>
                  </a:lnTo>
                  <a:lnTo>
                    <a:pt x="106784" y="238074"/>
                  </a:lnTo>
                  <a:lnTo>
                    <a:pt x="102375" y="178556"/>
                  </a:lnTo>
                  <a:lnTo>
                    <a:pt x="97967" y="119037"/>
                  </a:lnTo>
                  <a:lnTo>
                    <a:pt x="93558" y="59518"/>
                  </a:lnTo>
                  <a:lnTo>
                    <a:pt x="89150" y="0"/>
                  </a:lnTo>
                  <a:lnTo>
                    <a:pt x="0" y="8982"/>
                  </a:lnTo>
                  <a:lnTo>
                    <a:pt x="7553" y="68184"/>
                  </a:lnTo>
                  <a:lnTo>
                    <a:pt x="15106" y="127385"/>
                  </a:lnTo>
                  <a:lnTo>
                    <a:pt x="22659" y="186587"/>
                  </a:lnTo>
                  <a:lnTo>
                    <a:pt x="30212" y="245789"/>
                  </a:lnTo>
                  <a:lnTo>
                    <a:pt x="37765" y="304991"/>
                  </a:lnTo>
                  <a:lnTo>
                    <a:pt x="45318" y="364193"/>
                  </a:lnTo>
                  <a:lnTo>
                    <a:pt x="52871" y="423395"/>
                  </a:lnTo>
                  <a:lnTo>
                    <a:pt x="60425" y="482597"/>
                  </a:lnTo>
                  <a:lnTo>
                    <a:pt x="67978" y="541798"/>
                  </a:lnTo>
                  <a:lnTo>
                    <a:pt x="75531" y="601000"/>
                  </a:lnTo>
                  <a:lnTo>
                    <a:pt x="83084" y="660202"/>
                  </a:lnTo>
                  <a:lnTo>
                    <a:pt x="90637" y="719404"/>
                  </a:lnTo>
                  <a:lnTo>
                    <a:pt x="98190" y="778606"/>
                  </a:lnTo>
                  <a:lnTo>
                    <a:pt x="105743" y="837808"/>
                  </a:lnTo>
                  <a:lnTo>
                    <a:pt x="113297" y="897010"/>
                  </a:lnTo>
                  <a:lnTo>
                    <a:pt x="120850" y="956211"/>
                  </a:lnTo>
                  <a:lnTo>
                    <a:pt x="128403" y="1015413"/>
                  </a:lnTo>
                  <a:lnTo>
                    <a:pt x="135956" y="1074615"/>
                  </a:lnTo>
                  <a:lnTo>
                    <a:pt x="143509" y="1133817"/>
                  </a:lnTo>
                  <a:lnTo>
                    <a:pt x="151062" y="1193019"/>
                  </a:lnTo>
                  <a:lnTo>
                    <a:pt x="158615" y="1252221"/>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264309" y="2255867"/>
              <a:ext cx="109771" cy="1253497"/>
            </a:xfrm>
            <a:custGeom>
              <a:avLst/>
              <a:gdLst/>
              <a:ahLst/>
              <a:cxnLst/>
              <a:rect l="0" t="0" r="0" b="0"/>
              <a:pathLst>
                <a:path w="109771" h="1253497">
                  <a:moveTo>
                    <a:pt x="109771" y="1252562"/>
                  </a:moveTo>
                  <a:lnTo>
                    <a:pt x="107702" y="1192916"/>
                  </a:lnTo>
                  <a:lnTo>
                    <a:pt x="105632" y="1133270"/>
                  </a:lnTo>
                  <a:lnTo>
                    <a:pt x="103563" y="1073625"/>
                  </a:lnTo>
                  <a:lnTo>
                    <a:pt x="101494" y="1013979"/>
                  </a:lnTo>
                  <a:lnTo>
                    <a:pt x="99424" y="954333"/>
                  </a:lnTo>
                  <a:lnTo>
                    <a:pt x="97355" y="894687"/>
                  </a:lnTo>
                  <a:lnTo>
                    <a:pt x="95286" y="835041"/>
                  </a:lnTo>
                  <a:lnTo>
                    <a:pt x="93216" y="775395"/>
                  </a:lnTo>
                  <a:lnTo>
                    <a:pt x="91147" y="715750"/>
                  </a:lnTo>
                  <a:lnTo>
                    <a:pt x="89077" y="656104"/>
                  </a:lnTo>
                  <a:lnTo>
                    <a:pt x="87008" y="596458"/>
                  </a:lnTo>
                  <a:lnTo>
                    <a:pt x="84939" y="536812"/>
                  </a:lnTo>
                  <a:lnTo>
                    <a:pt x="82869" y="477166"/>
                  </a:lnTo>
                  <a:lnTo>
                    <a:pt x="80800" y="417520"/>
                  </a:lnTo>
                  <a:lnTo>
                    <a:pt x="78731" y="357875"/>
                  </a:lnTo>
                  <a:lnTo>
                    <a:pt x="76661" y="298229"/>
                  </a:lnTo>
                  <a:lnTo>
                    <a:pt x="74592" y="238583"/>
                  </a:lnTo>
                  <a:lnTo>
                    <a:pt x="72523" y="178937"/>
                  </a:lnTo>
                  <a:lnTo>
                    <a:pt x="70453" y="119291"/>
                  </a:lnTo>
                  <a:lnTo>
                    <a:pt x="68384" y="59645"/>
                  </a:lnTo>
                  <a:lnTo>
                    <a:pt x="66314" y="0"/>
                  </a:lnTo>
                  <a:lnTo>
                    <a:pt x="0" y="3604"/>
                  </a:lnTo>
                  <a:lnTo>
                    <a:pt x="4408" y="63123"/>
                  </a:lnTo>
                  <a:lnTo>
                    <a:pt x="8817" y="122642"/>
                  </a:lnTo>
                  <a:lnTo>
                    <a:pt x="13225" y="182160"/>
                  </a:lnTo>
                  <a:lnTo>
                    <a:pt x="17634" y="241679"/>
                  </a:lnTo>
                  <a:lnTo>
                    <a:pt x="22042" y="301198"/>
                  </a:lnTo>
                  <a:lnTo>
                    <a:pt x="26451" y="360717"/>
                  </a:lnTo>
                  <a:lnTo>
                    <a:pt x="30859" y="420235"/>
                  </a:lnTo>
                  <a:lnTo>
                    <a:pt x="35268" y="479754"/>
                  </a:lnTo>
                  <a:lnTo>
                    <a:pt x="39676" y="539273"/>
                  </a:lnTo>
                  <a:lnTo>
                    <a:pt x="44085" y="598791"/>
                  </a:lnTo>
                  <a:lnTo>
                    <a:pt x="48493" y="658310"/>
                  </a:lnTo>
                  <a:lnTo>
                    <a:pt x="52902" y="717829"/>
                  </a:lnTo>
                  <a:lnTo>
                    <a:pt x="57310" y="777347"/>
                  </a:lnTo>
                  <a:lnTo>
                    <a:pt x="61719" y="836866"/>
                  </a:lnTo>
                  <a:lnTo>
                    <a:pt x="66127" y="896385"/>
                  </a:lnTo>
                  <a:lnTo>
                    <a:pt x="70536" y="955903"/>
                  </a:lnTo>
                  <a:lnTo>
                    <a:pt x="74944" y="1015422"/>
                  </a:lnTo>
                  <a:lnTo>
                    <a:pt x="79353" y="1074941"/>
                  </a:lnTo>
                  <a:lnTo>
                    <a:pt x="83761" y="1134459"/>
                  </a:lnTo>
                  <a:lnTo>
                    <a:pt x="88170" y="1193978"/>
                  </a:lnTo>
                  <a:lnTo>
                    <a:pt x="92578" y="1253497"/>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330624" y="2255077"/>
              <a:ext cx="51473" cy="1253352"/>
            </a:xfrm>
            <a:custGeom>
              <a:avLst/>
              <a:gdLst/>
              <a:ahLst/>
              <a:cxnLst/>
              <a:rect l="0" t="0" r="0" b="0"/>
              <a:pathLst>
                <a:path w="51473" h="1253352">
                  <a:moveTo>
                    <a:pt x="51473" y="1253147"/>
                  </a:moveTo>
                  <a:lnTo>
                    <a:pt x="50495" y="1193474"/>
                  </a:lnTo>
                  <a:lnTo>
                    <a:pt x="49516" y="1133800"/>
                  </a:lnTo>
                  <a:lnTo>
                    <a:pt x="48537" y="1074126"/>
                  </a:lnTo>
                  <a:lnTo>
                    <a:pt x="47559" y="1014452"/>
                  </a:lnTo>
                  <a:lnTo>
                    <a:pt x="46580" y="954779"/>
                  </a:lnTo>
                  <a:lnTo>
                    <a:pt x="45602" y="895105"/>
                  </a:lnTo>
                  <a:lnTo>
                    <a:pt x="44623" y="835431"/>
                  </a:lnTo>
                  <a:lnTo>
                    <a:pt x="43644" y="775758"/>
                  </a:lnTo>
                  <a:lnTo>
                    <a:pt x="42666" y="716084"/>
                  </a:lnTo>
                  <a:lnTo>
                    <a:pt x="41687" y="656410"/>
                  </a:lnTo>
                  <a:lnTo>
                    <a:pt x="40709" y="596737"/>
                  </a:lnTo>
                  <a:lnTo>
                    <a:pt x="39730" y="537063"/>
                  </a:lnTo>
                  <a:lnTo>
                    <a:pt x="38751" y="477389"/>
                  </a:lnTo>
                  <a:lnTo>
                    <a:pt x="37773" y="417715"/>
                  </a:lnTo>
                  <a:lnTo>
                    <a:pt x="36794" y="358042"/>
                  </a:lnTo>
                  <a:lnTo>
                    <a:pt x="35816" y="298368"/>
                  </a:lnTo>
                  <a:lnTo>
                    <a:pt x="34837" y="238694"/>
                  </a:lnTo>
                  <a:lnTo>
                    <a:pt x="33858" y="179021"/>
                  </a:lnTo>
                  <a:lnTo>
                    <a:pt x="32880" y="119347"/>
                  </a:lnTo>
                  <a:lnTo>
                    <a:pt x="31901" y="59673"/>
                  </a:lnTo>
                  <a:lnTo>
                    <a:pt x="30923" y="0"/>
                  </a:lnTo>
                  <a:lnTo>
                    <a:pt x="0" y="789"/>
                  </a:lnTo>
                  <a:lnTo>
                    <a:pt x="2069" y="60435"/>
                  </a:lnTo>
                  <a:lnTo>
                    <a:pt x="4138" y="120081"/>
                  </a:lnTo>
                  <a:lnTo>
                    <a:pt x="6208" y="179727"/>
                  </a:lnTo>
                  <a:lnTo>
                    <a:pt x="8277" y="239373"/>
                  </a:lnTo>
                  <a:lnTo>
                    <a:pt x="10346" y="299019"/>
                  </a:lnTo>
                  <a:lnTo>
                    <a:pt x="12416" y="358664"/>
                  </a:lnTo>
                  <a:lnTo>
                    <a:pt x="14485" y="418310"/>
                  </a:lnTo>
                  <a:lnTo>
                    <a:pt x="16554" y="477956"/>
                  </a:lnTo>
                  <a:lnTo>
                    <a:pt x="18624" y="537602"/>
                  </a:lnTo>
                  <a:lnTo>
                    <a:pt x="20693" y="597248"/>
                  </a:lnTo>
                  <a:lnTo>
                    <a:pt x="22762" y="656894"/>
                  </a:lnTo>
                  <a:lnTo>
                    <a:pt x="24832" y="716540"/>
                  </a:lnTo>
                  <a:lnTo>
                    <a:pt x="26901" y="776185"/>
                  </a:lnTo>
                  <a:lnTo>
                    <a:pt x="28971" y="835831"/>
                  </a:lnTo>
                  <a:lnTo>
                    <a:pt x="31040" y="895477"/>
                  </a:lnTo>
                  <a:lnTo>
                    <a:pt x="33109" y="955123"/>
                  </a:lnTo>
                  <a:lnTo>
                    <a:pt x="35179" y="1014769"/>
                  </a:lnTo>
                  <a:lnTo>
                    <a:pt x="37248" y="1074415"/>
                  </a:lnTo>
                  <a:lnTo>
                    <a:pt x="39317" y="1134060"/>
                  </a:lnTo>
                  <a:lnTo>
                    <a:pt x="41387" y="1193706"/>
                  </a:lnTo>
                  <a:lnTo>
                    <a:pt x="43456" y="1253352"/>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361548" y="2254850"/>
              <a:ext cx="27743" cy="1253375"/>
            </a:xfrm>
            <a:custGeom>
              <a:avLst/>
              <a:gdLst/>
              <a:ahLst/>
              <a:cxnLst/>
              <a:rect l="0" t="0" r="0" b="0"/>
              <a:pathLst>
                <a:path w="27743" h="1253375">
                  <a:moveTo>
                    <a:pt x="27743" y="1253316"/>
                  </a:moveTo>
                  <a:lnTo>
                    <a:pt x="27743" y="1193634"/>
                  </a:lnTo>
                  <a:lnTo>
                    <a:pt x="27743" y="1133952"/>
                  </a:lnTo>
                  <a:lnTo>
                    <a:pt x="27743" y="1074271"/>
                  </a:lnTo>
                  <a:lnTo>
                    <a:pt x="27743" y="1014589"/>
                  </a:lnTo>
                  <a:lnTo>
                    <a:pt x="27743" y="954907"/>
                  </a:lnTo>
                  <a:lnTo>
                    <a:pt x="27743" y="895225"/>
                  </a:lnTo>
                  <a:lnTo>
                    <a:pt x="27743" y="835544"/>
                  </a:lnTo>
                  <a:lnTo>
                    <a:pt x="27743" y="775862"/>
                  </a:lnTo>
                  <a:lnTo>
                    <a:pt x="27743" y="716180"/>
                  </a:lnTo>
                  <a:lnTo>
                    <a:pt x="27743" y="656499"/>
                  </a:lnTo>
                  <a:lnTo>
                    <a:pt x="27743" y="596817"/>
                  </a:lnTo>
                  <a:lnTo>
                    <a:pt x="27743" y="537135"/>
                  </a:lnTo>
                  <a:lnTo>
                    <a:pt x="27743" y="477453"/>
                  </a:lnTo>
                  <a:lnTo>
                    <a:pt x="27743" y="417772"/>
                  </a:lnTo>
                  <a:lnTo>
                    <a:pt x="27743" y="358090"/>
                  </a:lnTo>
                  <a:lnTo>
                    <a:pt x="27743" y="298408"/>
                  </a:lnTo>
                  <a:lnTo>
                    <a:pt x="27743" y="238726"/>
                  </a:lnTo>
                  <a:lnTo>
                    <a:pt x="27743" y="179045"/>
                  </a:lnTo>
                  <a:lnTo>
                    <a:pt x="27743" y="119363"/>
                  </a:lnTo>
                  <a:lnTo>
                    <a:pt x="27743" y="59681"/>
                  </a:lnTo>
                  <a:lnTo>
                    <a:pt x="27743" y="0"/>
                  </a:lnTo>
                  <a:lnTo>
                    <a:pt x="0" y="227"/>
                  </a:lnTo>
                  <a:lnTo>
                    <a:pt x="978" y="59901"/>
                  </a:lnTo>
                  <a:lnTo>
                    <a:pt x="1957" y="119574"/>
                  </a:lnTo>
                  <a:lnTo>
                    <a:pt x="2935" y="179248"/>
                  </a:lnTo>
                  <a:lnTo>
                    <a:pt x="3914" y="238922"/>
                  </a:lnTo>
                  <a:lnTo>
                    <a:pt x="4892" y="298595"/>
                  </a:lnTo>
                  <a:lnTo>
                    <a:pt x="5871" y="358269"/>
                  </a:lnTo>
                  <a:lnTo>
                    <a:pt x="6850" y="417943"/>
                  </a:lnTo>
                  <a:lnTo>
                    <a:pt x="7828" y="477617"/>
                  </a:lnTo>
                  <a:lnTo>
                    <a:pt x="8807" y="537290"/>
                  </a:lnTo>
                  <a:lnTo>
                    <a:pt x="9785" y="596964"/>
                  </a:lnTo>
                  <a:lnTo>
                    <a:pt x="10764" y="656638"/>
                  </a:lnTo>
                  <a:lnTo>
                    <a:pt x="11743" y="716311"/>
                  </a:lnTo>
                  <a:lnTo>
                    <a:pt x="12721" y="775985"/>
                  </a:lnTo>
                  <a:lnTo>
                    <a:pt x="13700" y="835659"/>
                  </a:lnTo>
                  <a:lnTo>
                    <a:pt x="14678" y="895333"/>
                  </a:lnTo>
                  <a:lnTo>
                    <a:pt x="15657" y="955006"/>
                  </a:lnTo>
                  <a:lnTo>
                    <a:pt x="16636" y="1014680"/>
                  </a:lnTo>
                  <a:lnTo>
                    <a:pt x="17614" y="1074354"/>
                  </a:lnTo>
                  <a:lnTo>
                    <a:pt x="18593" y="1134027"/>
                  </a:lnTo>
                  <a:lnTo>
                    <a:pt x="19571" y="1193701"/>
                  </a:lnTo>
                  <a:lnTo>
                    <a:pt x="20550" y="125337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25" name="tx25"/>
            <p:cNvSpPr/>
            <p:nvPr/>
          </p:nvSpPr>
          <p:spPr>
            <a:xfrm>
              <a:off x="2142204" y="3865946"/>
              <a:ext cx="494174" cy="158478"/>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0.5m</a:t>
              </a:r>
            </a:p>
          </p:txBody>
        </p:sp>
        <p:sp>
          <p:nvSpPr>
            <p:cNvPr id="26" name="tx26"/>
            <p:cNvSpPr/>
            <p:nvPr/>
          </p:nvSpPr>
          <p:spPr>
            <a:xfrm>
              <a:off x="4576262" y="2623919"/>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7" name="rc27"/>
            <p:cNvSpPr/>
            <p:nvPr/>
          </p:nvSpPr>
          <p:spPr>
            <a:xfrm>
              <a:off x="4585262" y="284831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585262" y="306776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585262" y="328722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4585262" y="350668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4585262" y="37261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4585262" y="39455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4585262" y="41650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585262" y="43845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585262" y="46039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585262" y="48234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85262" y="50428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087254" y="2848313"/>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087254" y="3067769"/>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087254" y="3287225"/>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087254" y="3506681"/>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7087254" y="3726137"/>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7087254" y="3945593"/>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087254" y="4165049"/>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7087254" y="4384505"/>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7087254" y="4603961"/>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87254" y="4823417"/>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48" name="tx48"/>
            <p:cNvSpPr/>
            <p:nvPr/>
          </p:nvSpPr>
          <p:spPr>
            <a:xfrm>
              <a:off x="4865307" y="2884157"/>
              <a:ext cx="16339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Kazakhstan: 137,000 (28.8%) </a:t>
              </a:r>
            </a:p>
          </p:txBody>
        </p:sp>
        <p:sp>
          <p:nvSpPr>
            <p:cNvPr id="49" name="tx49"/>
            <p:cNvSpPr/>
            <p:nvPr/>
          </p:nvSpPr>
          <p:spPr>
            <a:xfrm>
              <a:off x="4865307" y="3103613"/>
              <a:ext cx="13541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Turkiye: 84,000 (17.5%) </a:t>
              </a:r>
            </a:p>
          </p:txBody>
        </p:sp>
        <p:sp>
          <p:nvSpPr>
            <p:cNvPr id="50" name="tx50"/>
            <p:cNvSpPr/>
            <p:nvPr/>
          </p:nvSpPr>
          <p:spPr>
            <a:xfrm>
              <a:off x="4865307" y="3323069"/>
              <a:ext cx="14350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Romania: 60,000 (12.7%) </a:t>
              </a:r>
            </a:p>
          </p:txBody>
        </p:sp>
        <p:sp>
          <p:nvSpPr>
            <p:cNvPr id="51" name="tx51"/>
            <p:cNvSpPr/>
            <p:nvPr/>
          </p:nvSpPr>
          <p:spPr>
            <a:xfrm>
              <a:off x="4865307" y="3542525"/>
              <a:ext cx="14598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Tajikistan: 52,000 (10.9%) </a:t>
              </a:r>
            </a:p>
          </p:txBody>
        </p:sp>
        <p:sp>
          <p:nvSpPr>
            <p:cNvPr id="52" name="tx52"/>
            <p:cNvSpPr/>
            <p:nvPr/>
          </p:nvSpPr>
          <p:spPr>
            <a:xfrm>
              <a:off x="4865307" y="3761981"/>
              <a:ext cx="14536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Azerbaijan: 34,000 (7.2%) </a:t>
              </a:r>
            </a:p>
          </p:txBody>
        </p:sp>
        <p:sp>
          <p:nvSpPr>
            <p:cNvPr id="53" name="tx53"/>
            <p:cNvSpPr/>
            <p:nvPr/>
          </p:nvSpPr>
          <p:spPr>
            <a:xfrm>
              <a:off x="4865307" y="3981437"/>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Serbia: 16,000 (3.3%) </a:t>
              </a:r>
            </a:p>
          </p:txBody>
        </p:sp>
        <p:sp>
          <p:nvSpPr>
            <p:cNvPr id="54" name="tx54"/>
            <p:cNvSpPr/>
            <p:nvPr/>
          </p:nvSpPr>
          <p:spPr>
            <a:xfrm>
              <a:off x="4865307" y="4200893"/>
              <a:ext cx="21433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Bosnia and Herzegovina: 13,000 (2.7%) </a:t>
              </a:r>
            </a:p>
          </p:txBody>
        </p:sp>
        <p:sp>
          <p:nvSpPr>
            <p:cNvPr id="55" name="tx55"/>
            <p:cNvSpPr/>
            <p:nvPr/>
          </p:nvSpPr>
          <p:spPr>
            <a:xfrm>
              <a:off x="4865307" y="4420349"/>
              <a:ext cx="14784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Kyrgyzstan: 12,000 (2.5%) </a:t>
              </a:r>
            </a:p>
          </p:txBody>
        </p:sp>
        <p:sp>
          <p:nvSpPr>
            <p:cNvPr id="56" name="tx56"/>
            <p:cNvSpPr/>
            <p:nvPr/>
          </p:nvSpPr>
          <p:spPr>
            <a:xfrm>
              <a:off x="4865307" y="4639805"/>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Uzbekistan: 9,000 (1.9%) </a:t>
              </a:r>
            </a:p>
          </p:txBody>
        </p:sp>
        <p:sp>
          <p:nvSpPr>
            <p:cNvPr id="57" name="tx57"/>
            <p:cNvSpPr/>
            <p:nvPr/>
          </p:nvSpPr>
          <p:spPr>
            <a:xfrm>
              <a:off x="4865307" y="4859261"/>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Ukraine: 9,000 (1.8%) </a:t>
              </a:r>
            </a:p>
          </p:txBody>
        </p:sp>
        <p:sp>
          <p:nvSpPr>
            <p:cNvPr id="58" name="tx58"/>
            <p:cNvSpPr/>
            <p:nvPr/>
          </p:nvSpPr>
          <p:spPr>
            <a:xfrm>
              <a:off x="4865307" y="5078717"/>
              <a:ext cx="13356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Bulgaria: 7,000 (1.5%) </a:t>
              </a:r>
            </a:p>
          </p:txBody>
        </p:sp>
        <p:sp>
          <p:nvSpPr>
            <p:cNvPr id="59" name="tx59"/>
            <p:cNvSpPr/>
            <p:nvPr/>
          </p:nvSpPr>
          <p:spPr>
            <a:xfrm>
              <a:off x="7367299" y="2884157"/>
              <a:ext cx="13480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Moldova: 6,000 (1.4%) </a:t>
              </a:r>
            </a:p>
          </p:txBody>
        </p:sp>
        <p:sp>
          <p:nvSpPr>
            <p:cNvPr id="60" name="tx60"/>
            <p:cNvSpPr/>
            <p:nvPr/>
          </p:nvSpPr>
          <p:spPr>
            <a:xfrm>
              <a:off x="7367299" y="3103613"/>
              <a:ext cx="15220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Montenegro: 6,000 (1.3%) </a:t>
              </a:r>
            </a:p>
          </p:txBody>
        </p:sp>
        <p:sp>
          <p:nvSpPr>
            <p:cNvPr id="61" name="tx61"/>
            <p:cNvSpPr/>
            <p:nvPr/>
          </p:nvSpPr>
          <p:spPr>
            <a:xfrm>
              <a:off x="7367299" y="3323069"/>
              <a:ext cx="17767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North Macedonia: 6,000 (1.3%) </a:t>
              </a:r>
            </a:p>
          </p:txBody>
        </p:sp>
        <p:sp>
          <p:nvSpPr>
            <p:cNvPr id="62" name="tx62"/>
            <p:cNvSpPr/>
            <p:nvPr/>
          </p:nvSpPr>
          <p:spPr>
            <a:xfrm>
              <a:off x="7367299" y="3542525"/>
              <a:ext cx="13232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Georgia: 6,000 (1.2%) </a:t>
              </a:r>
            </a:p>
          </p:txBody>
        </p:sp>
        <p:sp>
          <p:nvSpPr>
            <p:cNvPr id="63" name="tx63"/>
            <p:cNvSpPr/>
            <p:nvPr/>
          </p:nvSpPr>
          <p:spPr>
            <a:xfrm>
              <a:off x="7367299" y="3761981"/>
              <a:ext cx="129844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Albania: 5,000 (1.1%) </a:t>
              </a:r>
            </a:p>
          </p:txBody>
        </p:sp>
        <p:sp>
          <p:nvSpPr>
            <p:cNvPr id="64" name="tx64"/>
            <p:cNvSpPr/>
            <p:nvPr/>
          </p:nvSpPr>
          <p:spPr>
            <a:xfrm>
              <a:off x="7367299" y="3981437"/>
              <a:ext cx="126417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Greece: 4,000 (&lt;1%) </a:t>
              </a:r>
            </a:p>
          </p:txBody>
        </p:sp>
        <p:sp>
          <p:nvSpPr>
            <p:cNvPr id="65" name="tx65"/>
            <p:cNvSpPr/>
            <p:nvPr/>
          </p:nvSpPr>
          <p:spPr>
            <a:xfrm>
              <a:off x="7367299" y="4200893"/>
              <a:ext cx="1257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Croatia: 4,000 (&lt;1%) </a:t>
              </a:r>
            </a:p>
          </p:txBody>
        </p:sp>
        <p:sp>
          <p:nvSpPr>
            <p:cNvPr id="66" name="tx66"/>
            <p:cNvSpPr/>
            <p:nvPr/>
          </p:nvSpPr>
          <p:spPr>
            <a:xfrm>
              <a:off x="7367299" y="4420349"/>
              <a:ext cx="15746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Turkmenistan: 3,000 (&lt;1%) </a:t>
              </a:r>
            </a:p>
          </p:txBody>
        </p:sp>
        <p:sp>
          <p:nvSpPr>
            <p:cNvPr id="67" name="tx67"/>
            <p:cNvSpPr/>
            <p:nvPr/>
          </p:nvSpPr>
          <p:spPr>
            <a:xfrm>
              <a:off x="7367299" y="4639805"/>
              <a:ext cx="13138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Armenia: 1,000 (&lt;1%) </a:t>
              </a:r>
            </a:p>
          </p:txBody>
        </p:sp>
        <p:sp>
          <p:nvSpPr>
            <p:cNvPr id="68" name="tx68"/>
            <p:cNvSpPr/>
            <p:nvPr/>
          </p:nvSpPr>
          <p:spPr>
            <a:xfrm>
              <a:off x="7367299" y="4859261"/>
              <a:ext cx="12766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Belarus: 1,000 (&lt;1%) </a:t>
              </a:r>
            </a:p>
          </p:txBody>
        </p:sp>
        <p:sp>
          <p:nvSpPr>
            <p:cNvPr id="69" name="tx69"/>
            <p:cNvSpPr/>
            <p:nvPr/>
          </p:nvSpPr>
          <p:spPr>
            <a:xfrm>
              <a:off x="274320" y="1639250"/>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70" name="tx70"/>
            <p:cNvSpPr/>
            <p:nvPr/>
          </p:nvSpPr>
          <p:spPr>
            <a:xfrm>
              <a:off x="342675" y="610644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459838" y="622856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72" name="tx72"/>
            <p:cNvSpPr/>
            <p:nvPr/>
          </p:nvSpPr>
          <p:spPr>
            <a:xfrm>
              <a:off x="888651" y="634921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3 countries accounted for over half (59%) of all children unprotected against measles in ECAR.
Kazakhstan had the highest number of children who did not receive MCV1 (n=137,000), which is approximately 28.8% of all children unprotected against measles in ECAR (n=477,000).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3 countries accounted for over half of all children unprotected against measles in ECAR, with Kazakhstan contributing the highest share.</a:t>
            </a:r>
          </a:p>
        </p:txBody>
      </p:sp>
      <p:grpSp>
        <p:nvGrpSpPr>
          <p:cNvPr id="75" name="Group 74"/>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7"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53677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59732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5787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00649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067048"/>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2759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879158"/>
              <a:ext cx="3494417" cy="939448"/>
            </a:xfrm>
            <a:custGeom>
              <a:avLst/>
              <a:gdLst/>
              <a:ahLst/>
              <a:cxnLst/>
              <a:rect l="0" t="0" r="0" b="0"/>
              <a:pathLst>
                <a:path w="3494417" h="939448">
                  <a:moveTo>
                    <a:pt x="0" y="375779"/>
                  </a:moveTo>
                  <a:lnTo>
                    <a:pt x="139776" y="563669"/>
                  </a:lnTo>
                  <a:lnTo>
                    <a:pt x="279553" y="563669"/>
                  </a:lnTo>
                  <a:lnTo>
                    <a:pt x="419330" y="0"/>
                  </a:lnTo>
                  <a:lnTo>
                    <a:pt x="559106" y="751558"/>
                  </a:lnTo>
                  <a:lnTo>
                    <a:pt x="698883" y="751558"/>
                  </a:lnTo>
                  <a:lnTo>
                    <a:pt x="838660" y="751558"/>
                  </a:lnTo>
                  <a:lnTo>
                    <a:pt x="978436" y="751558"/>
                  </a:lnTo>
                  <a:lnTo>
                    <a:pt x="1118213" y="751558"/>
                  </a:lnTo>
                  <a:lnTo>
                    <a:pt x="1257990" y="751558"/>
                  </a:lnTo>
                  <a:lnTo>
                    <a:pt x="1397767" y="751558"/>
                  </a:lnTo>
                  <a:lnTo>
                    <a:pt x="1537543" y="751558"/>
                  </a:lnTo>
                  <a:lnTo>
                    <a:pt x="1677320" y="939448"/>
                  </a:lnTo>
                  <a:lnTo>
                    <a:pt x="1817097" y="751558"/>
                  </a:lnTo>
                  <a:lnTo>
                    <a:pt x="1956873" y="0"/>
                  </a:lnTo>
                  <a:lnTo>
                    <a:pt x="2096650" y="187889"/>
                  </a:lnTo>
                  <a:lnTo>
                    <a:pt x="2236427" y="187889"/>
                  </a:lnTo>
                  <a:lnTo>
                    <a:pt x="2376203" y="375779"/>
                  </a:lnTo>
                  <a:lnTo>
                    <a:pt x="2515980" y="375779"/>
                  </a:lnTo>
                  <a:lnTo>
                    <a:pt x="2655757" y="751558"/>
                  </a:lnTo>
                  <a:lnTo>
                    <a:pt x="2795534" y="375779"/>
                  </a:lnTo>
                  <a:lnTo>
                    <a:pt x="2935310" y="375779"/>
                  </a:lnTo>
                  <a:lnTo>
                    <a:pt x="3075087" y="563669"/>
                  </a:lnTo>
                  <a:lnTo>
                    <a:pt x="3214864" y="375779"/>
                  </a:lnTo>
                  <a:lnTo>
                    <a:pt x="3354640" y="375779"/>
                  </a:lnTo>
                  <a:lnTo>
                    <a:pt x="3494417" y="375779"/>
                  </a:lnTo>
                </a:path>
              </a:pathLst>
            </a:custGeom>
            <a:ln w="27101" cap="flat">
              <a:solidFill>
                <a:srgbClr val="1CABE2">
                  <a:alpha val="50196"/>
                </a:srgbClr>
              </a:solidFill>
              <a:prstDash val="solid"/>
              <a:round/>
            </a:ln>
          </p:spPr>
          <p:txBody>
            <a:bodyPr/>
            <a:lstStyle/>
            <a:p>
              <a:endParaRPr/>
            </a:p>
          </p:txBody>
        </p:sp>
        <p:sp>
          <p:nvSpPr>
            <p:cNvPr id="20" name="pl20"/>
            <p:cNvSpPr/>
            <p:nvPr/>
          </p:nvSpPr>
          <p:spPr>
            <a:xfrm>
              <a:off x="970432" y="2563930"/>
              <a:ext cx="3494417" cy="1691007"/>
            </a:xfrm>
            <a:custGeom>
              <a:avLst/>
              <a:gdLst/>
              <a:ahLst/>
              <a:cxnLst/>
              <a:rect l="0" t="0" r="0" b="0"/>
              <a:pathLst>
                <a:path w="3494417" h="1691007">
                  <a:moveTo>
                    <a:pt x="0" y="0"/>
                  </a:moveTo>
                  <a:lnTo>
                    <a:pt x="139776" y="187889"/>
                  </a:lnTo>
                  <a:lnTo>
                    <a:pt x="279553" y="0"/>
                  </a:lnTo>
                  <a:lnTo>
                    <a:pt x="419330" y="375779"/>
                  </a:lnTo>
                  <a:lnTo>
                    <a:pt x="559106" y="563669"/>
                  </a:lnTo>
                  <a:lnTo>
                    <a:pt x="698883" y="375779"/>
                  </a:lnTo>
                  <a:lnTo>
                    <a:pt x="838660" y="563669"/>
                  </a:lnTo>
                  <a:lnTo>
                    <a:pt x="978436" y="563669"/>
                  </a:lnTo>
                  <a:lnTo>
                    <a:pt x="1118213" y="939448"/>
                  </a:lnTo>
                  <a:lnTo>
                    <a:pt x="1257990" y="1127338"/>
                  </a:lnTo>
                  <a:lnTo>
                    <a:pt x="1397767" y="1315227"/>
                  </a:lnTo>
                  <a:lnTo>
                    <a:pt x="1537543" y="1315227"/>
                  </a:lnTo>
                  <a:lnTo>
                    <a:pt x="1677320" y="1315227"/>
                  </a:lnTo>
                  <a:lnTo>
                    <a:pt x="1817097" y="1315227"/>
                  </a:lnTo>
                  <a:lnTo>
                    <a:pt x="1956873" y="1503117"/>
                  </a:lnTo>
                  <a:lnTo>
                    <a:pt x="2096650" y="1503117"/>
                  </a:lnTo>
                  <a:lnTo>
                    <a:pt x="2236427" y="1503117"/>
                  </a:lnTo>
                  <a:lnTo>
                    <a:pt x="2376203" y="1503117"/>
                  </a:lnTo>
                  <a:lnTo>
                    <a:pt x="2515980" y="1691007"/>
                  </a:lnTo>
                  <a:lnTo>
                    <a:pt x="2655757" y="1691007"/>
                  </a:lnTo>
                  <a:lnTo>
                    <a:pt x="2795534" y="1503117"/>
                  </a:lnTo>
                  <a:lnTo>
                    <a:pt x="2935310" y="1315227"/>
                  </a:lnTo>
                  <a:lnTo>
                    <a:pt x="3075087" y="1315227"/>
                  </a:lnTo>
                  <a:lnTo>
                    <a:pt x="3214864" y="1315227"/>
                  </a:lnTo>
                  <a:lnTo>
                    <a:pt x="3354640" y="1503117"/>
                  </a:lnTo>
                  <a:lnTo>
                    <a:pt x="3494417" y="1503117"/>
                  </a:lnTo>
                </a:path>
              </a:pathLst>
            </a:custGeom>
            <a:ln w="27101" cap="flat">
              <a:solidFill>
                <a:srgbClr val="00377D">
                  <a:alpha val="50196"/>
                </a:srgbClr>
              </a:solidFill>
              <a:prstDash val="solid"/>
              <a:round/>
            </a:ln>
          </p:spPr>
          <p:txBody>
            <a:bodyPr/>
            <a:lstStyle/>
            <a:p>
              <a:endParaRPr/>
            </a:p>
          </p:txBody>
        </p:sp>
        <p:sp>
          <p:nvSpPr>
            <p:cNvPr id="21" name="pl21"/>
            <p:cNvSpPr/>
            <p:nvPr/>
          </p:nvSpPr>
          <p:spPr>
            <a:xfrm>
              <a:off x="970432" y="3879158"/>
              <a:ext cx="3494417" cy="939448"/>
            </a:xfrm>
            <a:custGeom>
              <a:avLst/>
              <a:gdLst/>
              <a:ahLst/>
              <a:cxnLst/>
              <a:rect l="0" t="0" r="0" b="0"/>
              <a:pathLst>
                <a:path w="3494417" h="939448">
                  <a:moveTo>
                    <a:pt x="0" y="375779"/>
                  </a:moveTo>
                  <a:lnTo>
                    <a:pt x="139776" y="563669"/>
                  </a:lnTo>
                  <a:lnTo>
                    <a:pt x="279553" y="563669"/>
                  </a:lnTo>
                  <a:lnTo>
                    <a:pt x="419330" y="0"/>
                  </a:lnTo>
                  <a:lnTo>
                    <a:pt x="559106" y="751558"/>
                  </a:lnTo>
                  <a:lnTo>
                    <a:pt x="698883" y="751558"/>
                  </a:lnTo>
                  <a:lnTo>
                    <a:pt x="838660" y="751558"/>
                  </a:lnTo>
                  <a:lnTo>
                    <a:pt x="978436" y="751558"/>
                  </a:lnTo>
                  <a:lnTo>
                    <a:pt x="1118213" y="751558"/>
                  </a:lnTo>
                  <a:lnTo>
                    <a:pt x="1257990" y="751558"/>
                  </a:lnTo>
                  <a:lnTo>
                    <a:pt x="1397767" y="751558"/>
                  </a:lnTo>
                  <a:lnTo>
                    <a:pt x="1537543" y="751558"/>
                  </a:lnTo>
                  <a:lnTo>
                    <a:pt x="1677320" y="939448"/>
                  </a:lnTo>
                  <a:lnTo>
                    <a:pt x="1817097" y="751558"/>
                  </a:lnTo>
                  <a:lnTo>
                    <a:pt x="1956873" y="0"/>
                  </a:lnTo>
                  <a:lnTo>
                    <a:pt x="2096650" y="187889"/>
                  </a:lnTo>
                  <a:lnTo>
                    <a:pt x="2236427" y="187889"/>
                  </a:lnTo>
                  <a:lnTo>
                    <a:pt x="2376203" y="375779"/>
                  </a:lnTo>
                  <a:lnTo>
                    <a:pt x="2515980" y="375779"/>
                  </a:lnTo>
                  <a:lnTo>
                    <a:pt x="2655757" y="751558"/>
                  </a:lnTo>
                  <a:lnTo>
                    <a:pt x="2795534" y="375779"/>
                  </a:lnTo>
                  <a:lnTo>
                    <a:pt x="2935310" y="375779"/>
                  </a:lnTo>
                  <a:lnTo>
                    <a:pt x="3075087" y="563669"/>
                  </a:lnTo>
                  <a:lnTo>
                    <a:pt x="3214864" y="375779"/>
                  </a:lnTo>
                  <a:lnTo>
                    <a:pt x="3354640" y="375779"/>
                  </a:lnTo>
                  <a:lnTo>
                    <a:pt x="3494417" y="375779"/>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3879158"/>
              <a:ext cx="3494417" cy="939448"/>
            </a:xfrm>
            <a:custGeom>
              <a:avLst/>
              <a:gdLst/>
              <a:ahLst/>
              <a:cxnLst/>
              <a:rect l="0" t="0" r="0" b="0"/>
              <a:pathLst>
                <a:path w="3494417" h="939448">
                  <a:moveTo>
                    <a:pt x="0" y="375779"/>
                  </a:moveTo>
                  <a:lnTo>
                    <a:pt x="139776" y="563669"/>
                  </a:lnTo>
                  <a:lnTo>
                    <a:pt x="279553" y="563669"/>
                  </a:lnTo>
                  <a:lnTo>
                    <a:pt x="419330" y="0"/>
                  </a:lnTo>
                  <a:lnTo>
                    <a:pt x="559106" y="751558"/>
                  </a:lnTo>
                  <a:lnTo>
                    <a:pt x="698883" y="751558"/>
                  </a:lnTo>
                  <a:lnTo>
                    <a:pt x="838660" y="751558"/>
                  </a:lnTo>
                  <a:lnTo>
                    <a:pt x="978436" y="751558"/>
                  </a:lnTo>
                  <a:lnTo>
                    <a:pt x="1118213" y="751558"/>
                  </a:lnTo>
                  <a:lnTo>
                    <a:pt x="1257990" y="751558"/>
                  </a:lnTo>
                  <a:lnTo>
                    <a:pt x="1397767" y="751558"/>
                  </a:lnTo>
                  <a:lnTo>
                    <a:pt x="1537543" y="751558"/>
                  </a:lnTo>
                  <a:lnTo>
                    <a:pt x="1677320" y="939448"/>
                  </a:lnTo>
                  <a:lnTo>
                    <a:pt x="1817097" y="751558"/>
                  </a:lnTo>
                  <a:lnTo>
                    <a:pt x="1956873" y="0"/>
                  </a:lnTo>
                  <a:lnTo>
                    <a:pt x="2096650" y="187889"/>
                  </a:lnTo>
                  <a:lnTo>
                    <a:pt x="2236427" y="187889"/>
                  </a:lnTo>
                  <a:lnTo>
                    <a:pt x="2376203" y="375779"/>
                  </a:lnTo>
                  <a:lnTo>
                    <a:pt x="2515980" y="375779"/>
                  </a:lnTo>
                  <a:lnTo>
                    <a:pt x="2655757" y="751558"/>
                  </a:lnTo>
                  <a:lnTo>
                    <a:pt x="2795534" y="375779"/>
                  </a:lnTo>
                  <a:lnTo>
                    <a:pt x="2935310" y="375779"/>
                  </a:lnTo>
                  <a:lnTo>
                    <a:pt x="3075087" y="563669"/>
                  </a:lnTo>
                  <a:lnTo>
                    <a:pt x="3214864" y="375779"/>
                  </a:lnTo>
                  <a:lnTo>
                    <a:pt x="3354640" y="375779"/>
                  </a:lnTo>
                  <a:lnTo>
                    <a:pt x="3494417" y="375779"/>
                  </a:lnTo>
                </a:path>
              </a:pathLst>
            </a:custGeom>
            <a:ln w="40651" cap="flat">
              <a:solidFill>
                <a:srgbClr val="1CABE2">
                  <a:alpha val="100000"/>
                </a:srgbClr>
              </a:solidFill>
              <a:prstDash val="solid"/>
              <a:round/>
            </a:ln>
          </p:spPr>
          <p:txBody>
            <a:bodyPr/>
            <a:lstStyle/>
            <a:p>
              <a:endParaRPr/>
            </a:p>
          </p:txBody>
        </p:sp>
        <p:sp>
          <p:nvSpPr>
            <p:cNvPr id="23" name="pl23"/>
            <p:cNvSpPr/>
            <p:nvPr/>
          </p:nvSpPr>
          <p:spPr>
            <a:xfrm>
              <a:off x="795711" y="500649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970432" y="4104626"/>
              <a:ext cx="0" cy="150311"/>
            </a:xfrm>
            <a:custGeom>
              <a:avLst/>
              <a:gdLst/>
              <a:ahLst/>
              <a:cxnLst/>
              <a:rect l="0" t="0" r="0" b="0"/>
              <a:pathLst>
                <a:path h="150311">
                  <a:moveTo>
                    <a:pt x="0" y="0"/>
                  </a:moveTo>
                  <a:lnTo>
                    <a:pt x="0" y="150311"/>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1669315" y="4555561"/>
              <a:ext cx="0" cy="75155"/>
            </a:xfrm>
            <a:custGeom>
              <a:avLst/>
              <a:gdLst/>
              <a:ahLst/>
              <a:cxnLst/>
              <a:rect l="0" t="0" r="0" b="0"/>
              <a:pathLst>
                <a:path h="75155">
                  <a:moveTo>
                    <a:pt x="0" y="0"/>
                  </a:moveTo>
                  <a:lnTo>
                    <a:pt x="0" y="75155"/>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2368199" y="4555561"/>
              <a:ext cx="0" cy="75155"/>
            </a:xfrm>
            <a:custGeom>
              <a:avLst/>
              <a:gdLst/>
              <a:ahLst/>
              <a:cxnLst/>
              <a:rect l="0" t="0" r="0" b="0"/>
              <a:pathLst>
                <a:path h="75155">
                  <a:moveTo>
                    <a:pt x="0" y="0"/>
                  </a:moveTo>
                  <a:lnTo>
                    <a:pt x="0" y="75155"/>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067083" y="3879158"/>
              <a:ext cx="0" cy="187889"/>
            </a:xfrm>
            <a:custGeom>
              <a:avLst/>
              <a:gdLst/>
              <a:ahLst/>
              <a:cxnLst/>
              <a:rect l="0" t="0" r="0" b="0"/>
              <a:pathLst>
                <a:path h="187889">
                  <a:moveTo>
                    <a:pt x="0" y="0"/>
                  </a:moveTo>
                  <a:lnTo>
                    <a:pt x="0" y="187889"/>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3626189" y="4555561"/>
              <a:ext cx="0" cy="75155"/>
            </a:xfrm>
            <a:custGeom>
              <a:avLst/>
              <a:gdLst/>
              <a:ahLst/>
              <a:cxnLst/>
              <a:rect l="0" t="0" r="0" b="0"/>
              <a:pathLst>
                <a:path h="75155">
                  <a:moveTo>
                    <a:pt x="0" y="0"/>
                  </a:moveTo>
                  <a:lnTo>
                    <a:pt x="0" y="75155"/>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325073" y="4104626"/>
              <a:ext cx="0" cy="150311"/>
            </a:xfrm>
            <a:custGeom>
              <a:avLst/>
              <a:gdLst/>
              <a:ahLst/>
              <a:cxnLst/>
              <a:rect l="0" t="0" r="0" b="0"/>
              <a:pathLst>
                <a:path h="150311">
                  <a:moveTo>
                    <a:pt x="0" y="0"/>
                  </a:moveTo>
                  <a:lnTo>
                    <a:pt x="0" y="150311"/>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4464850" y="4104626"/>
              <a:ext cx="0" cy="150311"/>
            </a:xfrm>
            <a:custGeom>
              <a:avLst/>
              <a:gdLst/>
              <a:ahLst/>
              <a:cxnLst/>
              <a:rect l="0" t="0" r="0" b="0"/>
              <a:pathLst>
                <a:path h="150311">
                  <a:moveTo>
                    <a:pt x="0" y="0"/>
                  </a:moveTo>
                  <a:lnTo>
                    <a:pt x="0" y="150311"/>
                  </a:lnTo>
                </a:path>
              </a:pathLst>
            </a:custGeom>
            <a:ln w="13550" cap="flat">
              <a:solidFill>
                <a:srgbClr val="000000">
                  <a:alpha val="100000"/>
                </a:srgbClr>
              </a:solidFill>
              <a:prstDash val="dot"/>
              <a:round/>
            </a:ln>
          </p:spPr>
          <p:txBody>
            <a:bodyPr/>
            <a:lstStyle/>
            <a:p>
              <a:endParaRPr/>
            </a:p>
          </p:txBody>
        </p:sp>
        <p:sp>
          <p:nvSpPr>
            <p:cNvPr id="31" name="pg31"/>
            <p:cNvSpPr/>
            <p:nvPr/>
          </p:nvSpPr>
          <p:spPr>
            <a:xfrm>
              <a:off x="911943" y="39620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942297" y="3992400"/>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610827" y="43378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1641180" y="436788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5" name="pg35"/>
            <p:cNvSpPr/>
            <p:nvPr/>
          </p:nvSpPr>
          <p:spPr>
            <a:xfrm>
              <a:off x="2309710" y="43378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2340064" y="436788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08594" y="377415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038947" y="3804264"/>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3567701" y="43378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598054" y="436788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6584" y="39620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4296938" y="3992400"/>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6361" y="39620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436714" y="3992400"/>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84424" y="4021473"/>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6" name="tx46"/>
            <p:cNvSpPr/>
            <p:nvPr/>
          </p:nvSpPr>
          <p:spPr>
            <a:xfrm>
              <a:off x="655386" y="49543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655386" y="4016707"/>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48" name="tx48"/>
            <p:cNvSpPr/>
            <p:nvPr/>
          </p:nvSpPr>
          <p:spPr>
            <a:xfrm>
              <a:off x="577692" y="30754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9" name="tx49"/>
            <p:cNvSpPr/>
            <p:nvPr/>
          </p:nvSpPr>
          <p:spPr>
            <a:xfrm>
              <a:off x="577692"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50" name="tx50"/>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1" name="tx51"/>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2" name="tx52"/>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3" name="tx53"/>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4" name="tx54"/>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5" name="tx55"/>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6" name="tx56"/>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7" name="tx57"/>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2019771" y="6172543"/>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59" name="pl59"/>
            <p:cNvSpPr/>
            <p:nvPr/>
          </p:nvSpPr>
          <p:spPr>
            <a:xfrm>
              <a:off x="2019771" y="6172543"/>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60" name="pl60"/>
            <p:cNvSpPr/>
            <p:nvPr/>
          </p:nvSpPr>
          <p:spPr>
            <a:xfrm>
              <a:off x="2766536"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1" name="tx61"/>
            <p:cNvSpPr/>
            <p:nvPr/>
          </p:nvSpPr>
          <p:spPr>
            <a:xfrm>
              <a:off x="2286870" y="61191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3033636"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4" name="tx64"/>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5" name="pl65"/>
            <p:cNvSpPr/>
            <p:nvPr/>
          </p:nvSpPr>
          <p:spPr>
            <a:xfrm>
              <a:off x="5160962" y="453677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359732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265787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60962" y="500649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4067048"/>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312759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35683" y="4254937"/>
              <a:ext cx="3494417" cy="939448"/>
            </a:xfrm>
            <a:custGeom>
              <a:avLst/>
              <a:gdLst/>
              <a:ahLst/>
              <a:cxnLst/>
              <a:rect l="0" t="0" r="0" b="0"/>
              <a:pathLst>
                <a:path w="3494417" h="939448">
                  <a:moveTo>
                    <a:pt x="0" y="0"/>
                  </a:moveTo>
                  <a:lnTo>
                    <a:pt x="139776" y="187889"/>
                  </a:lnTo>
                  <a:lnTo>
                    <a:pt x="279553" y="375779"/>
                  </a:lnTo>
                  <a:lnTo>
                    <a:pt x="419330" y="563669"/>
                  </a:lnTo>
                  <a:lnTo>
                    <a:pt x="559106" y="375779"/>
                  </a:lnTo>
                  <a:lnTo>
                    <a:pt x="698883" y="375779"/>
                  </a:lnTo>
                  <a:lnTo>
                    <a:pt x="838660" y="751558"/>
                  </a:lnTo>
                  <a:lnTo>
                    <a:pt x="978436" y="563669"/>
                  </a:lnTo>
                  <a:lnTo>
                    <a:pt x="1118213" y="563669"/>
                  </a:lnTo>
                  <a:lnTo>
                    <a:pt x="1257990" y="563669"/>
                  </a:lnTo>
                  <a:lnTo>
                    <a:pt x="1397767" y="563669"/>
                  </a:lnTo>
                  <a:lnTo>
                    <a:pt x="1537543" y="939448"/>
                  </a:lnTo>
                  <a:lnTo>
                    <a:pt x="1677320" y="563669"/>
                  </a:lnTo>
                  <a:lnTo>
                    <a:pt x="1817097" y="563669"/>
                  </a:lnTo>
                  <a:lnTo>
                    <a:pt x="1956873" y="375779"/>
                  </a:lnTo>
                  <a:lnTo>
                    <a:pt x="2096650" y="375779"/>
                  </a:lnTo>
                  <a:lnTo>
                    <a:pt x="2236427" y="375779"/>
                  </a:lnTo>
                  <a:lnTo>
                    <a:pt x="2376203" y="751558"/>
                  </a:lnTo>
                  <a:lnTo>
                    <a:pt x="2515980" y="375779"/>
                  </a:lnTo>
                  <a:lnTo>
                    <a:pt x="2655757" y="563669"/>
                  </a:lnTo>
                  <a:lnTo>
                    <a:pt x="2795534" y="187889"/>
                  </a:lnTo>
                  <a:lnTo>
                    <a:pt x="2935310" y="375779"/>
                  </a:lnTo>
                  <a:lnTo>
                    <a:pt x="3075087" y="187889"/>
                  </a:lnTo>
                  <a:lnTo>
                    <a:pt x="3214864" y="187889"/>
                  </a:lnTo>
                  <a:lnTo>
                    <a:pt x="3354640" y="563669"/>
                  </a:lnTo>
                  <a:lnTo>
                    <a:pt x="3494417" y="187889"/>
                  </a:lnTo>
                </a:path>
              </a:pathLst>
            </a:custGeom>
            <a:ln w="27101" cap="flat">
              <a:solidFill>
                <a:srgbClr val="1CABE2">
                  <a:alpha val="50196"/>
                </a:srgbClr>
              </a:solidFill>
              <a:prstDash val="solid"/>
              <a:round/>
            </a:ln>
          </p:spPr>
          <p:txBody>
            <a:bodyPr/>
            <a:lstStyle/>
            <a:p>
              <a:endParaRPr/>
            </a:p>
          </p:txBody>
        </p:sp>
        <p:sp>
          <p:nvSpPr>
            <p:cNvPr id="80" name="pl80"/>
            <p:cNvSpPr/>
            <p:nvPr/>
          </p:nvSpPr>
          <p:spPr>
            <a:xfrm>
              <a:off x="5335683" y="2376040"/>
              <a:ext cx="3494417" cy="1691007"/>
            </a:xfrm>
            <a:custGeom>
              <a:avLst/>
              <a:gdLst/>
              <a:ahLst/>
              <a:cxnLst/>
              <a:rect l="0" t="0" r="0" b="0"/>
              <a:pathLst>
                <a:path w="3494417" h="1691007">
                  <a:moveTo>
                    <a:pt x="0" y="0"/>
                  </a:moveTo>
                  <a:lnTo>
                    <a:pt x="139776" y="187889"/>
                  </a:lnTo>
                  <a:lnTo>
                    <a:pt x="279553" y="187889"/>
                  </a:lnTo>
                  <a:lnTo>
                    <a:pt x="419330" y="375779"/>
                  </a:lnTo>
                  <a:lnTo>
                    <a:pt x="559106" y="563669"/>
                  </a:lnTo>
                  <a:lnTo>
                    <a:pt x="698883" y="563669"/>
                  </a:lnTo>
                  <a:lnTo>
                    <a:pt x="838660" y="751558"/>
                  </a:lnTo>
                  <a:lnTo>
                    <a:pt x="978436" y="939448"/>
                  </a:lnTo>
                  <a:lnTo>
                    <a:pt x="1118213" y="1127338"/>
                  </a:lnTo>
                  <a:lnTo>
                    <a:pt x="1257990" y="1315227"/>
                  </a:lnTo>
                  <a:lnTo>
                    <a:pt x="1397767" y="1503117"/>
                  </a:lnTo>
                  <a:lnTo>
                    <a:pt x="1537543" y="1503117"/>
                  </a:lnTo>
                  <a:lnTo>
                    <a:pt x="1677320" y="1503117"/>
                  </a:lnTo>
                  <a:lnTo>
                    <a:pt x="1817097" y="1503117"/>
                  </a:lnTo>
                  <a:lnTo>
                    <a:pt x="1956873" y="1503117"/>
                  </a:lnTo>
                  <a:lnTo>
                    <a:pt x="2096650" y="1691007"/>
                  </a:lnTo>
                  <a:lnTo>
                    <a:pt x="2236427" y="1503117"/>
                  </a:lnTo>
                  <a:lnTo>
                    <a:pt x="2376203" y="1503117"/>
                  </a:lnTo>
                  <a:lnTo>
                    <a:pt x="2515980" y="1691007"/>
                  </a:lnTo>
                  <a:lnTo>
                    <a:pt x="2655757" y="1691007"/>
                  </a:lnTo>
                  <a:lnTo>
                    <a:pt x="2795534" y="1691007"/>
                  </a:lnTo>
                  <a:lnTo>
                    <a:pt x="2935310" y="1503117"/>
                  </a:lnTo>
                  <a:lnTo>
                    <a:pt x="3075087" y="1315227"/>
                  </a:lnTo>
                  <a:lnTo>
                    <a:pt x="3214864" y="1315227"/>
                  </a:lnTo>
                  <a:lnTo>
                    <a:pt x="3354640" y="1503117"/>
                  </a:lnTo>
                  <a:lnTo>
                    <a:pt x="3494417" y="1503117"/>
                  </a:lnTo>
                </a:path>
              </a:pathLst>
            </a:custGeom>
            <a:ln w="27101" cap="flat">
              <a:solidFill>
                <a:srgbClr val="00377D">
                  <a:alpha val="50196"/>
                </a:srgbClr>
              </a:solidFill>
              <a:prstDash val="solid"/>
              <a:round/>
            </a:ln>
          </p:spPr>
          <p:txBody>
            <a:bodyPr/>
            <a:lstStyle/>
            <a:p>
              <a:endParaRPr/>
            </a:p>
          </p:txBody>
        </p:sp>
        <p:sp>
          <p:nvSpPr>
            <p:cNvPr id="81" name="pl81"/>
            <p:cNvSpPr/>
            <p:nvPr/>
          </p:nvSpPr>
          <p:spPr>
            <a:xfrm>
              <a:off x="5335683" y="4254937"/>
              <a:ext cx="3494417" cy="939448"/>
            </a:xfrm>
            <a:custGeom>
              <a:avLst/>
              <a:gdLst/>
              <a:ahLst/>
              <a:cxnLst/>
              <a:rect l="0" t="0" r="0" b="0"/>
              <a:pathLst>
                <a:path w="3494417" h="939448">
                  <a:moveTo>
                    <a:pt x="0" y="0"/>
                  </a:moveTo>
                  <a:lnTo>
                    <a:pt x="139776" y="187889"/>
                  </a:lnTo>
                  <a:lnTo>
                    <a:pt x="279553" y="375779"/>
                  </a:lnTo>
                  <a:lnTo>
                    <a:pt x="419330" y="563669"/>
                  </a:lnTo>
                  <a:lnTo>
                    <a:pt x="559106" y="375779"/>
                  </a:lnTo>
                  <a:lnTo>
                    <a:pt x="698883" y="375779"/>
                  </a:lnTo>
                  <a:lnTo>
                    <a:pt x="838660" y="751558"/>
                  </a:lnTo>
                  <a:lnTo>
                    <a:pt x="978436" y="563669"/>
                  </a:lnTo>
                  <a:lnTo>
                    <a:pt x="1118213" y="563669"/>
                  </a:lnTo>
                  <a:lnTo>
                    <a:pt x="1257990" y="563669"/>
                  </a:lnTo>
                  <a:lnTo>
                    <a:pt x="1397767" y="563669"/>
                  </a:lnTo>
                  <a:lnTo>
                    <a:pt x="1537543" y="939448"/>
                  </a:lnTo>
                  <a:lnTo>
                    <a:pt x="1677320" y="563669"/>
                  </a:lnTo>
                  <a:lnTo>
                    <a:pt x="1817097" y="563669"/>
                  </a:lnTo>
                  <a:lnTo>
                    <a:pt x="1956873" y="375779"/>
                  </a:lnTo>
                  <a:lnTo>
                    <a:pt x="2096650" y="375779"/>
                  </a:lnTo>
                  <a:lnTo>
                    <a:pt x="2236427" y="375779"/>
                  </a:lnTo>
                  <a:lnTo>
                    <a:pt x="2376203" y="751558"/>
                  </a:lnTo>
                  <a:lnTo>
                    <a:pt x="2515980" y="375779"/>
                  </a:lnTo>
                  <a:lnTo>
                    <a:pt x="2655757" y="563669"/>
                  </a:lnTo>
                  <a:lnTo>
                    <a:pt x="2795534" y="187889"/>
                  </a:lnTo>
                  <a:lnTo>
                    <a:pt x="2935310" y="375779"/>
                  </a:lnTo>
                  <a:lnTo>
                    <a:pt x="3075087" y="187889"/>
                  </a:lnTo>
                  <a:lnTo>
                    <a:pt x="3214864" y="187889"/>
                  </a:lnTo>
                  <a:lnTo>
                    <a:pt x="3354640" y="563669"/>
                  </a:lnTo>
                  <a:lnTo>
                    <a:pt x="3494417" y="187889"/>
                  </a:lnTo>
                </a:path>
              </a:pathLst>
            </a:custGeom>
            <a:ln w="65043" cap="flat">
              <a:solidFill>
                <a:srgbClr val="000000">
                  <a:alpha val="100000"/>
                </a:srgbClr>
              </a:solidFill>
              <a:prstDash val="solid"/>
              <a:round/>
            </a:ln>
          </p:spPr>
          <p:txBody>
            <a:bodyPr/>
            <a:lstStyle/>
            <a:p>
              <a:endParaRPr/>
            </a:p>
          </p:txBody>
        </p:sp>
        <p:sp>
          <p:nvSpPr>
            <p:cNvPr id="82" name="pl82"/>
            <p:cNvSpPr/>
            <p:nvPr/>
          </p:nvSpPr>
          <p:spPr>
            <a:xfrm>
              <a:off x="5335683" y="4254937"/>
              <a:ext cx="3494417" cy="939448"/>
            </a:xfrm>
            <a:custGeom>
              <a:avLst/>
              <a:gdLst/>
              <a:ahLst/>
              <a:cxnLst/>
              <a:rect l="0" t="0" r="0" b="0"/>
              <a:pathLst>
                <a:path w="3494417" h="939448">
                  <a:moveTo>
                    <a:pt x="0" y="0"/>
                  </a:moveTo>
                  <a:lnTo>
                    <a:pt x="139776" y="187889"/>
                  </a:lnTo>
                  <a:lnTo>
                    <a:pt x="279553" y="375779"/>
                  </a:lnTo>
                  <a:lnTo>
                    <a:pt x="419330" y="563669"/>
                  </a:lnTo>
                  <a:lnTo>
                    <a:pt x="559106" y="375779"/>
                  </a:lnTo>
                  <a:lnTo>
                    <a:pt x="698883" y="375779"/>
                  </a:lnTo>
                  <a:lnTo>
                    <a:pt x="838660" y="751558"/>
                  </a:lnTo>
                  <a:lnTo>
                    <a:pt x="978436" y="563669"/>
                  </a:lnTo>
                  <a:lnTo>
                    <a:pt x="1118213" y="563669"/>
                  </a:lnTo>
                  <a:lnTo>
                    <a:pt x="1257990" y="563669"/>
                  </a:lnTo>
                  <a:lnTo>
                    <a:pt x="1397767" y="563669"/>
                  </a:lnTo>
                  <a:lnTo>
                    <a:pt x="1537543" y="939448"/>
                  </a:lnTo>
                  <a:lnTo>
                    <a:pt x="1677320" y="563669"/>
                  </a:lnTo>
                  <a:lnTo>
                    <a:pt x="1817097" y="563669"/>
                  </a:lnTo>
                  <a:lnTo>
                    <a:pt x="1956873" y="375779"/>
                  </a:lnTo>
                  <a:lnTo>
                    <a:pt x="2096650" y="375779"/>
                  </a:lnTo>
                  <a:lnTo>
                    <a:pt x="2236427" y="375779"/>
                  </a:lnTo>
                  <a:lnTo>
                    <a:pt x="2376203" y="751558"/>
                  </a:lnTo>
                  <a:lnTo>
                    <a:pt x="2515980" y="375779"/>
                  </a:lnTo>
                  <a:lnTo>
                    <a:pt x="2655757" y="563669"/>
                  </a:lnTo>
                  <a:lnTo>
                    <a:pt x="2795534" y="187889"/>
                  </a:lnTo>
                  <a:lnTo>
                    <a:pt x="2935310" y="375779"/>
                  </a:lnTo>
                  <a:lnTo>
                    <a:pt x="3075087" y="187889"/>
                  </a:lnTo>
                  <a:lnTo>
                    <a:pt x="3214864" y="187889"/>
                  </a:lnTo>
                  <a:lnTo>
                    <a:pt x="3354640" y="563669"/>
                  </a:lnTo>
                  <a:lnTo>
                    <a:pt x="3494417" y="187889"/>
                  </a:lnTo>
                </a:path>
              </a:pathLst>
            </a:custGeom>
            <a:ln w="40651" cap="flat">
              <a:solidFill>
                <a:srgbClr val="1CABE2">
                  <a:alpha val="100000"/>
                </a:srgbClr>
              </a:solidFill>
              <a:prstDash val="solid"/>
              <a:round/>
            </a:ln>
          </p:spPr>
          <p:txBody>
            <a:bodyPr/>
            <a:lstStyle/>
            <a:p>
              <a:endParaRPr/>
            </a:p>
          </p:txBody>
        </p:sp>
        <p:sp>
          <p:nvSpPr>
            <p:cNvPr id="83" name="pl83"/>
            <p:cNvSpPr/>
            <p:nvPr/>
          </p:nvSpPr>
          <p:spPr>
            <a:xfrm>
              <a:off x="5160962" y="500649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4" name="pl84"/>
            <p:cNvSpPr/>
            <p:nvPr/>
          </p:nvSpPr>
          <p:spPr>
            <a:xfrm>
              <a:off x="5335683" y="4104626"/>
              <a:ext cx="0" cy="150311"/>
            </a:xfrm>
            <a:custGeom>
              <a:avLst/>
              <a:gdLst/>
              <a:ahLst/>
              <a:cxnLst/>
              <a:rect l="0" t="0" r="0" b="0"/>
              <a:pathLst>
                <a:path h="150311">
                  <a:moveTo>
                    <a:pt x="0" y="0"/>
                  </a:moveTo>
                  <a:lnTo>
                    <a:pt x="0" y="150311"/>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6034566" y="4555561"/>
              <a:ext cx="0" cy="75155"/>
            </a:xfrm>
            <a:custGeom>
              <a:avLst/>
              <a:gdLst/>
              <a:ahLst/>
              <a:cxnLst/>
              <a:rect l="0" t="0" r="0" b="0"/>
              <a:pathLst>
                <a:path h="75155">
                  <a:moveTo>
                    <a:pt x="0" y="0"/>
                  </a:moveTo>
                  <a:lnTo>
                    <a:pt x="0" y="75155"/>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6733450" y="4781029"/>
              <a:ext cx="0" cy="37577"/>
            </a:xfrm>
            <a:custGeom>
              <a:avLst/>
              <a:gdLst/>
              <a:ahLst/>
              <a:cxnLst/>
              <a:rect l="0" t="0" r="0" b="0"/>
              <a:pathLst>
                <a:path h="37577">
                  <a:moveTo>
                    <a:pt x="0" y="0"/>
                  </a:moveTo>
                  <a:lnTo>
                    <a:pt x="0" y="37577"/>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7432333" y="4555561"/>
              <a:ext cx="0" cy="75155"/>
            </a:xfrm>
            <a:custGeom>
              <a:avLst/>
              <a:gdLst/>
              <a:ahLst/>
              <a:cxnLst/>
              <a:rect l="0" t="0" r="0" b="0"/>
              <a:pathLst>
                <a:path h="75155">
                  <a:moveTo>
                    <a:pt x="0" y="0"/>
                  </a:moveTo>
                  <a:lnTo>
                    <a:pt x="0" y="75155"/>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7991440" y="4781029"/>
              <a:ext cx="0" cy="37577"/>
            </a:xfrm>
            <a:custGeom>
              <a:avLst/>
              <a:gdLst/>
              <a:ahLst/>
              <a:cxnLst/>
              <a:rect l="0" t="0" r="0" b="0"/>
              <a:pathLst>
                <a:path h="37577">
                  <a:moveTo>
                    <a:pt x="0" y="0"/>
                  </a:moveTo>
                  <a:lnTo>
                    <a:pt x="0" y="37577"/>
                  </a:lnTo>
                </a:path>
              </a:pathLst>
            </a:custGeom>
            <a:ln w="13550" cap="flat">
              <a:solidFill>
                <a:srgbClr val="000000">
                  <a:alpha val="100000"/>
                </a:srgbClr>
              </a:solidFill>
              <a:prstDash val="dot"/>
              <a:round/>
            </a:ln>
          </p:spPr>
          <p:txBody>
            <a:bodyPr/>
            <a:lstStyle/>
            <a:p>
              <a:endParaRPr/>
            </a:p>
          </p:txBody>
        </p:sp>
        <p:sp>
          <p:nvSpPr>
            <p:cNvPr id="89" name="pl89"/>
            <p:cNvSpPr/>
            <p:nvPr/>
          </p:nvSpPr>
          <p:spPr>
            <a:xfrm>
              <a:off x="8690324" y="4781029"/>
              <a:ext cx="0" cy="37577"/>
            </a:xfrm>
            <a:custGeom>
              <a:avLst/>
              <a:gdLst/>
              <a:ahLst/>
              <a:cxnLst/>
              <a:rect l="0" t="0" r="0" b="0"/>
              <a:pathLst>
                <a:path h="37577">
                  <a:moveTo>
                    <a:pt x="0" y="0"/>
                  </a:moveTo>
                  <a:lnTo>
                    <a:pt x="0" y="37577"/>
                  </a:lnTo>
                </a:path>
              </a:pathLst>
            </a:custGeom>
            <a:ln w="13550" cap="flat">
              <a:solidFill>
                <a:srgbClr val="000000">
                  <a:alpha val="100000"/>
                </a:srgbClr>
              </a:solidFill>
              <a:prstDash val="dot"/>
              <a:round/>
            </a:ln>
          </p:spPr>
          <p:txBody>
            <a:bodyPr/>
            <a:lstStyle/>
            <a:p>
              <a:endParaRPr/>
            </a:p>
          </p:txBody>
        </p:sp>
        <p:sp>
          <p:nvSpPr>
            <p:cNvPr id="90" name="pl90"/>
            <p:cNvSpPr/>
            <p:nvPr/>
          </p:nvSpPr>
          <p:spPr>
            <a:xfrm>
              <a:off x="8830101" y="4330093"/>
              <a:ext cx="0" cy="112733"/>
            </a:xfrm>
            <a:custGeom>
              <a:avLst/>
              <a:gdLst/>
              <a:ahLst/>
              <a:cxnLst/>
              <a:rect l="0" t="0" r="0" b="0"/>
              <a:pathLst>
                <a:path h="112733">
                  <a:moveTo>
                    <a:pt x="0" y="0"/>
                  </a:moveTo>
                  <a:lnTo>
                    <a:pt x="0" y="112733"/>
                  </a:lnTo>
                </a:path>
              </a:pathLst>
            </a:custGeom>
            <a:ln w="13550" cap="flat">
              <a:solidFill>
                <a:srgbClr val="000000">
                  <a:alpha val="100000"/>
                </a:srgbClr>
              </a:solidFill>
              <a:prstDash val="dot"/>
              <a:round/>
            </a:ln>
          </p:spPr>
          <p:txBody>
            <a:bodyPr/>
            <a:lstStyle/>
            <a:p>
              <a:endParaRPr/>
            </a:p>
          </p:txBody>
        </p:sp>
        <p:sp>
          <p:nvSpPr>
            <p:cNvPr id="91" name="pg91"/>
            <p:cNvSpPr/>
            <p:nvPr/>
          </p:nvSpPr>
          <p:spPr>
            <a:xfrm>
              <a:off x="5277194" y="396204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307548" y="3992400"/>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93" name="pg93"/>
            <p:cNvSpPr/>
            <p:nvPr/>
          </p:nvSpPr>
          <p:spPr>
            <a:xfrm>
              <a:off x="5976078" y="43378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006431" y="436788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95" name="pg95"/>
            <p:cNvSpPr/>
            <p:nvPr/>
          </p:nvSpPr>
          <p:spPr>
            <a:xfrm>
              <a:off x="6674961" y="452571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6705315" y="455577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97" name="pg97"/>
            <p:cNvSpPr/>
            <p:nvPr/>
          </p:nvSpPr>
          <p:spPr>
            <a:xfrm>
              <a:off x="7373845" y="433782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404198" y="436788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7932952" y="452571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7963305" y="455577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8631835" y="452571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662189" y="4555773"/>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771612" y="414993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8801965" y="4178709"/>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5" name="tx105"/>
            <p:cNvSpPr/>
            <p:nvPr/>
          </p:nvSpPr>
          <p:spPr>
            <a:xfrm>
              <a:off x="8949675" y="3831978"/>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6" name="tx106"/>
            <p:cNvSpPr/>
            <p:nvPr/>
          </p:nvSpPr>
          <p:spPr>
            <a:xfrm>
              <a:off x="5020637" y="49543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20637" y="4016707"/>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4942943" y="30754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4942943"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1" name="tx111"/>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2" name="tx112"/>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3" name="tx113"/>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4" name="tx114"/>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 name="pl118"/>
            <p:cNvSpPr/>
            <p:nvPr/>
          </p:nvSpPr>
          <p:spPr>
            <a:xfrm>
              <a:off x="6385022" y="6172543"/>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119" name="pl119"/>
            <p:cNvSpPr/>
            <p:nvPr/>
          </p:nvSpPr>
          <p:spPr>
            <a:xfrm>
              <a:off x="6385022" y="6172543"/>
              <a:ext cx="175564" cy="0"/>
            </a:xfrm>
            <a:custGeom>
              <a:avLst/>
              <a:gdLst/>
              <a:ahLst/>
              <a:cxnLst/>
              <a:rect l="0" t="0" r="0" b="0"/>
              <a:pathLst>
                <a:path w="175564">
                  <a:moveTo>
                    <a:pt x="0" y="0"/>
                  </a:moveTo>
                  <a:lnTo>
                    <a:pt x="175564" y="0"/>
                  </a:lnTo>
                </a:path>
              </a:pathLst>
            </a:custGeom>
            <a:ln w="40651" cap="flat">
              <a:solidFill>
                <a:srgbClr val="1CABE2">
                  <a:alpha val="100000"/>
                </a:srgbClr>
              </a:solidFill>
              <a:prstDash val="solid"/>
              <a:round/>
            </a:ln>
          </p:spPr>
          <p:txBody>
            <a:bodyPr/>
            <a:lstStyle/>
            <a:p>
              <a:endParaRPr/>
            </a:p>
          </p:txBody>
        </p:sp>
        <p:sp>
          <p:nvSpPr>
            <p:cNvPr id="120" name="pl120"/>
            <p:cNvSpPr/>
            <p:nvPr/>
          </p:nvSpPr>
          <p:spPr>
            <a:xfrm>
              <a:off x="7131787"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21" name="tx121"/>
            <p:cNvSpPr/>
            <p:nvPr/>
          </p:nvSpPr>
          <p:spPr>
            <a:xfrm>
              <a:off x="6652121" y="61191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7398887"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24" name="tx124"/>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25" name="tx125"/>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3348599" y="1332675"/>
              <a:ext cx="2721121"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ECAR,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ECAR DTP drop-out was lower and DTP-MCV drop-out was lower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low in ECAR</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620202" cy="758825"/>
            </a:xfrm>
            <a:prstGeom prst="rect">
              <a:avLst/>
            </a:prstGeom>
            <a:solidFill>
              <a:srgbClr val="EBEBEB">
                <a:alpha val="100000"/>
              </a:srgbClr>
            </a:solidFill>
          </p:spPr>
          <p:txBody>
            <a:bodyPr/>
            <a:lstStyle/>
            <a:p>
              <a:endParaRPr/>
            </a:p>
          </p:txBody>
        </p:sp>
        <p:sp>
          <p:nvSpPr>
            <p:cNvPr id="6" name="pl6"/>
            <p:cNvSpPr/>
            <p:nvPr/>
          </p:nvSpPr>
          <p:spPr>
            <a:xfrm>
              <a:off x="695044" y="141594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049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2324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686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9791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89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39993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6103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207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0311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416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768690"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9" name="pl19"/>
            <p:cNvSpPr/>
            <p:nvPr/>
          </p:nvSpPr>
          <p:spPr>
            <a:xfrm>
              <a:off x="768690" y="1570058"/>
              <a:ext cx="1472910" cy="29354"/>
            </a:xfrm>
            <a:custGeom>
              <a:avLst/>
              <a:gdLst/>
              <a:ahLst/>
              <a:cxnLst/>
              <a:rect l="0" t="0" r="0" b="0"/>
              <a:pathLst>
                <a:path w="1472910" h="29354">
                  <a:moveTo>
                    <a:pt x="0" y="29354"/>
                  </a:moveTo>
                  <a:lnTo>
                    <a:pt x="210415" y="29354"/>
                  </a:lnTo>
                  <a:lnTo>
                    <a:pt x="420831" y="14677"/>
                  </a:lnTo>
                  <a:lnTo>
                    <a:pt x="631247" y="29354"/>
                  </a:lnTo>
                  <a:lnTo>
                    <a:pt x="841663" y="14677"/>
                  </a:lnTo>
                  <a:lnTo>
                    <a:pt x="1052079" y="14677"/>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20" name="pl20"/>
            <p:cNvSpPr/>
            <p:nvPr/>
          </p:nvSpPr>
          <p:spPr>
            <a:xfrm>
              <a:off x="768690" y="1570058"/>
              <a:ext cx="1472910" cy="29354"/>
            </a:xfrm>
            <a:custGeom>
              <a:avLst/>
              <a:gdLst/>
              <a:ahLst/>
              <a:cxnLst/>
              <a:rect l="0" t="0" r="0" b="0"/>
              <a:pathLst>
                <a:path w="1472910" h="29354">
                  <a:moveTo>
                    <a:pt x="0" y="29354"/>
                  </a:moveTo>
                  <a:lnTo>
                    <a:pt x="210415" y="29354"/>
                  </a:lnTo>
                  <a:lnTo>
                    <a:pt x="420831" y="14677"/>
                  </a:lnTo>
                  <a:lnTo>
                    <a:pt x="631247" y="29354"/>
                  </a:lnTo>
                  <a:lnTo>
                    <a:pt x="841663" y="14677"/>
                  </a:lnTo>
                  <a:lnTo>
                    <a:pt x="1052079" y="14677"/>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21" name="pl21"/>
            <p:cNvSpPr/>
            <p:nvPr/>
          </p:nvSpPr>
          <p:spPr>
            <a:xfrm>
              <a:off x="768690"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2" name="pl22"/>
            <p:cNvSpPr/>
            <p:nvPr/>
          </p:nvSpPr>
          <p:spPr>
            <a:xfrm>
              <a:off x="768690" y="1570058"/>
              <a:ext cx="1472910" cy="29354"/>
            </a:xfrm>
            <a:custGeom>
              <a:avLst/>
              <a:gdLst/>
              <a:ahLst/>
              <a:cxnLst/>
              <a:rect l="0" t="0" r="0" b="0"/>
              <a:pathLst>
                <a:path w="1472910" h="29354">
                  <a:moveTo>
                    <a:pt x="0" y="29354"/>
                  </a:moveTo>
                  <a:lnTo>
                    <a:pt x="210415" y="29354"/>
                  </a:lnTo>
                  <a:lnTo>
                    <a:pt x="420831" y="14677"/>
                  </a:lnTo>
                  <a:lnTo>
                    <a:pt x="631247" y="29354"/>
                  </a:lnTo>
                  <a:lnTo>
                    <a:pt x="841663" y="14677"/>
                  </a:lnTo>
                  <a:lnTo>
                    <a:pt x="1052079" y="14677"/>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23" name="pl23"/>
            <p:cNvSpPr/>
            <p:nvPr/>
          </p:nvSpPr>
          <p:spPr>
            <a:xfrm>
              <a:off x="768690" y="1570058"/>
              <a:ext cx="1472910" cy="29354"/>
            </a:xfrm>
            <a:custGeom>
              <a:avLst/>
              <a:gdLst/>
              <a:ahLst/>
              <a:cxnLst/>
              <a:rect l="0" t="0" r="0" b="0"/>
              <a:pathLst>
                <a:path w="1472910" h="29354">
                  <a:moveTo>
                    <a:pt x="0" y="29354"/>
                  </a:moveTo>
                  <a:lnTo>
                    <a:pt x="210415" y="29354"/>
                  </a:lnTo>
                  <a:lnTo>
                    <a:pt x="420831" y="14677"/>
                  </a:lnTo>
                  <a:lnTo>
                    <a:pt x="631247" y="29354"/>
                  </a:lnTo>
                  <a:lnTo>
                    <a:pt x="841663" y="14677"/>
                  </a:lnTo>
                  <a:lnTo>
                    <a:pt x="1052079" y="14677"/>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24" name="pl24"/>
            <p:cNvSpPr/>
            <p:nvPr/>
          </p:nvSpPr>
          <p:spPr>
            <a:xfrm>
              <a:off x="695044"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5" name="tx25"/>
            <p:cNvSpPr/>
            <p:nvPr/>
          </p:nvSpPr>
          <p:spPr>
            <a:xfrm>
              <a:off x="73854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 name="tx26"/>
            <p:cNvSpPr/>
            <p:nvPr/>
          </p:nvSpPr>
          <p:spPr>
            <a:xfrm>
              <a:off x="948961"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 name="tx27"/>
            <p:cNvSpPr/>
            <p:nvPr/>
          </p:nvSpPr>
          <p:spPr>
            <a:xfrm>
              <a:off x="1159377" y="1421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 name="tx28"/>
            <p:cNvSpPr/>
            <p:nvPr/>
          </p:nvSpPr>
          <p:spPr>
            <a:xfrm>
              <a:off x="136979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 name="tx29"/>
            <p:cNvSpPr/>
            <p:nvPr/>
          </p:nvSpPr>
          <p:spPr>
            <a:xfrm>
              <a:off x="1580208" y="1421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1790624" y="1421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 name="tx31"/>
            <p:cNvSpPr/>
            <p:nvPr/>
          </p:nvSpPr>
          <p:spPr>
            <a:xfrm>
              <a:off x="2001040" y="1406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2" name="tx32"/>
            <p:cNvSpPr/>
            <p:nvPr/>
          </p:nvSpPr>
          <p:spPr>
            <a:xfrm>
              <a:off x="2211456" y="1406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 name="rc33"/>
            <p:cNvSpPr/>
            <p:nvPr/>
          </p:nvSpPr>
          <p:spPr>
            <a:xfrm>
              <a:off x="695044" y="1918357"/>
              <a:ext cx="1620202" cy="758825"/>
            </a:xfrm>
            <a:prstGeom prst="rect">
              <a:avLst/>
            </a:prstGeom>
            <a:solidFill>
              <a:srgbClr val="EBEBEB">
                <a:alpha val="100000"/>
              </a:srgbClr>
            </a:solidFill>
          </p:spPr>
          <p:txBody>
            <a:bodyPr/>
            <a:lstStyle/>
            <a:p>
              <a:endParaRPr/>
            </a:p>
          </p:txBody>
        </p:sp>
        <p:sp>
          <p:nvSpPr>
            <p:cNvPr id="34" name="pl34"/>
            <p:cNvSpPr/>
            <p:nvPr/>
          </p:nvSpPr>
          <p:spPr>
            <a:xfrm>
              <a:off x="695044" y="24592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5" name="pl35"/>
            <p:cNvSpPr/>
            <p:nvPr/>
          </p:nvSpPr>
          <p:spPr>
            <a:xfrm>
              <a:off x="695044" y="2092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 name="pl37"/>
            <p:cNvSpPr/>
            <p:nvPr/>
          </p:nvSpPr>
          <p:spPr>
            <a:xfrm>
              <a:off x="695044" y="227575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7686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9791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1189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39993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6103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207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0311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2416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68690"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7" name="pl47"/>
            <p:cNvSpPr/>
            <p:nvPr/>
          </p:nvSpPr>
          <p:spPr>
            <a:xfrm>
              <a:off x="768690" y="2569303"/>
              <a:ext cx="1472910" cy="44032"/>
            </a:xfrm>
            <a:custGeom>
              <a:avLst/>
              <a:gdLst/>
              <a:ahLst/>
              <a:cxnLst/>
              <a:rect l="0" t="0" r="0" b="0"/>
              <a:pathLst>
                <a:path w="1472910" h="44032">
                  <a:moveTo>
                    <a:pt x="0" y="29354"/>
                  </a:moveTo>
                  <a:lnTo>
                    <a:pt x="210415" y="29354"/>
                  </a:lnTo>
                  <a:lnTo>
                    <a:pt x="420831" y="29354"/>
                  </a:lnTo>
                  <a:lnTo>
                    <a:pt x="631247" y="29354"/>
                  </a:lnTo>
                  <a:lnTo>
                    <a:pt x="841663" y="29354"/>
                  </a:lnTo>
                  <a:lnTo>
                    <a:pt x="1052079" y="29354"/>
                  </a:lnTo>
                  <a:lnTo>
                    <a:pt x="1262495" y="44032"/>
                  </a:lnTo>
                  <a:lnTo>
                    <a:pt x="1472910" y="0"/>
                  </a:lnTo>
                </a:path>
              </a:pathLst>
            </a:custGeom>
            <a:ln w="40651" cap="flat">
              <a:solidFill>
                <a:srgbClr val="BEBEBE">
                  <a:alpha val="69803"/>
                </a:srgbClr>
              </a:solidFill>
              <a:prstDash val="solid"/>
              <a:round/>
            </a:ln>
          </p:spPr>
          <p:txBody>
            <a:bodyPr/>
            <a:lstStyle/>
            <a:p>
              <a:endParaRPr/>
            </a:p>
          </p:txBody>
        </p:sp>
        <p:sp>
          <p:nvSpPr>
            <p:cNvPr id="48" name="pl48"/>
            <p:cNvSpPr/>
            <p:nvPr/>
          </p:nvSpPr>
          <p:spPr>
            <a:xfrm>
              <a:off x="768690" y="2569303"/>
              <a:ext cx="1472910" cy="44032"/>
            </a:xfrm>
            <a:custGeom>
              <a:avLst/>
              <a:gdLst/>
              <a:ahLst/>
              <a:cxnLst/>
              <a:rect l="0" t="0" r="0" b="0"/>
              <a:pathLst>
                <a:path w="1472910" h="44032">
                  <a:moveTo>
                    <a:pt x="0" y="29354"/>
                  </a:moveTo>
                  <a:lnTo>
                    <a:pt x="210415" y="29354"/>
                  </a:lnTo>
                  <a:lnTo>
                    <a:pt x="420831" y="29354"/>
                  </a:lnTo>
                  <a:lnTo>
                    <a:pt x="631247" y="29354"/>
                  </a:lnTo>
                  <a:lnTo>
                    <a:pt x="841663" y="29354"/>
                  </a:lnTo>
                  <a:lnTo>
                    <a:pt x="1052079" y="29354"/>
                  </a:lnTo>
                  <a:lnTo>
                    <a:pt x="1262495" y="44032"/>
                  </a:lnTo>
                  <a:lnTo>
                    <a:pt x="1472910" y="0"/>
                  </a:lnTo>
                </a:path>
              </a:pathLst>
            </a:custGeom>
            <a:ln w="35231" cap="flat">
              <a:solidFill>
                <a:srgbClr val="BEBEBE">
                  <a:alpha val="69803"/>
                </a:srgbClr>
              </a:solidFill>
              <a:prstDash val="solid"/>
              <a:round/>
            </a:ln>
          </p:spPr>
          <p:txBody>
            <a:bodyPr/>
            <a:lstStyle/>
            <a:p>
              <a:endParaRPr/>
            </a:p>
          </p:txBody>
        </p:sp>
        <p:sp>
          <p:nvSpPr>
            <p:cNvPr id="49" name="pl49"/>
            <p:cNvSpPr/>
            <p:nvPr/>
          </p:nvSpPr>
          <p:spPr>
            <a:xfrm>
              <a:off x="768690"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0" name="pl50"/>
            <p:cNvSpPr/>
            <p:nvPr/>
          </p:nvSpPr>
          <p:spPr>
            <a:xfrm>
              <a:off x="768690" y="2569303"/>
              <a:ext cx="1472910" cy="44032"/>
            </a:xfrm>
            <a:custGeom>
              <a:avLst/>
              <a:gdLst/>
              <a:ahLst/>
              <a:cxnLst/>
              <a:rect l="0" t="0" r="0" b="0"/>
              <a:pathLst>
                <a:path w="1472910" h="44032">
                  <a:moveTo>
                    <a:pt x="0" y="29354"/>
                  </a:moveTo>
                  <a:lnTo>
                    <a:pt x="210415" y="29354"/>
                  </a:lnTo>
                  <a:lnTo>
                    <a:pt x="420831" y="29354"/>
                  </a:lnTo>
                  <a:lnTo>
                    <a:pt x="631247" y="29354"/>
                  </a:lnTo>
                  <a:lnTo>
                    <a:pt x="841663" y="29354"/>
                  </a:lnTo>
                  <a:lnTo>
                    <a:pt x="1052079" y="29354"/>
                  </a:lnTo>
                  <a:lnTo>
                    <a:pt x="1262495" y="44032"/>
                  </a:lnTo>
                  <a:lnTo>
                    <a:pt x="1472910" y="0"/>
                  </a:lnTo>
                </a:path>
              </a:pathLst>
            </a:custGeom>
            <a:ln w="40651" cap="flat">
              <a:solidFill>
                <a:srgbClr val="000000">
                  <a:alpha val="100000"/>
                </a:srgbClr>
              </a:solidFill>
              <a:prstDash val="solid"/>
              <a:round/>
            </a:ln>
          </p:spPr>
          <p:txBody>
            <a:bodyPr/>
            <a:lstStyle/>
            <a:p>
              <a:endParaRPr/>
            </a:p>
          </p:txBody>
        </p:sp>
        <p:sp>
          <p:nvSpPr>
            <p:cNvPr id="51" name="pl51"/>
            <p:cNvSpPr/>
            <p:nvPr/>
          </p:nvSpPr>
          <p:spPr>
            <a:xfrm>
              <a:off x="768690" y="2569303"/>
              <a:ext cx="1472910" cy="44032"/>
            </a:xfrm>
            <a:custGeom>
              <a:avLst/>
              <a:gdLst/>
              <a:ahLst/>
              <a:cxnLst/>
              <a:rect l="0" t="0" r="0" b="0"/>
              <a:pathLst>
                <a:path w="1472910" h="44032">
                  <a:moveTo>
                    <a:pt x="0" y="29354"/>
                  </a:moveTo>
                  <a:lnTo>
                    <a:pt x="210415" y="29354"/>
                  </a:lnTo>
                  <a:lnTo>
                    <a:pt x="420831" y="29354"/>
                  </a:lnTo>
                  <a:lnTo>
                    <a:pt x="631247" y="29354"/>
                  </a:lnTo>
                  <a:lnTo>
                    <a:pt x="841663" y="29354"/>
                  </a:lnTo>
                  <a:lnTo>
                    <a:pt x="1052079" y="29354"/>
                  </a:lnTo>
                  <a:lnTo>
                    <a:pt x="1262495" y="44032"/>
                  </a:lnTo>
                  <a:lnTo>
                    <a:pt x="1472910" y="0"/>
                  </a:lnTo>
                </a:path>
              </a:pathLst>
            </a:custGeom>
            <a:ln w="35231" cap="flat">
              <a:solidFill>
                <a:srgbClr val="F26A21">
                  <a:alpha val="100000"/>
                </a:srgbClr>
              </a:solidFill>
              <a:prstDash val="solid"/>
              <a:round/>
            </a:ln>
          </p:spPr>
          <p:txBody>
            <a:bodyPr/>
            <a:lstStyle/>
            <a:p>
              <a:endParaRPr/>
            </a:p>
          </p:txBody>
        </p:sp>
        <p:sp>
          <p:nvSpPr>
            <p:cNvPr id="52" name="pl52"/>
            <p:cNvSpPr/>
            <p:nvPr/>
          </p:nvSpPr>
          <p:spPr>
            <a:xfrm>
              <a:off x="695044"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3" name="tx53"/>
            <p:cNvSpPr/>
            <p:nvPr/>
          </p:nvSpPr>
          <p:spPr>
            <a:xfrm>
              <a:off x="738545"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4" name="tx54"/>
            <p:cNvSpPr/>
            <p:nvPr/>
          </p:nvSpPr>
          <p:spPr>
            <a:xfrm>
              <a:off x="948961"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 name="tx55"/>
            <p:cNvSpPr/>
            <p:nvPr/>
          </p:nvSpPr>
          <p:spPr>
            <a:xfrm>
              <a:off x="1159377"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 name="tx56"/>
            <p:cNvSpPr/>
            <p:nvPr/>
          </p:nvSpPr>
          <p:spPr>
            <a:xfrm>
              <a:off x="1369792"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7" name="tx57"/>
            <p:cNvSpPr/>
            <p:nvPr/>
          </p:nvSpPr>
          <p:spPr>
            <a:xfrm>
              <a:off x="1580208"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1790624"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9" name="tx59"/>
            <p:cNvSpPr/>
            <p:nvPr/>
          </p:nvSpPr>
          <p:spPr>
            <a:xfrm>
              <a:off x="2001040"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 name="tx60"/>
            <p:cNvSpPr/>
            <p:nvPr/>
          </p:nvSpPr>
          <p:spPr>
            <a:xfrm>
              <a:off x="2211456" y="24060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 name="rc61"/>
            <p:cNvSpPr/>
            <p:nvPr/>
          </p:nvSpPr>
          <p:spPr>
            <a:xfrm>
              <a:off x="695044" y="2961634"/>
              <a:ext cx="1620202" cy="758825"/>
            </a:xfrm>
            <a:prstGeom prst="rect">
              <a:avLst/>
            </a:prstGeom>
            <a:solidFill>
              <a:srgbClr val="EBEBEB">
                <a:alpha val="100000"/>
              </a:srgbClr>
            </a:solidFill>
          </p:spPr>
          <p:txBody>
            <a:bodyPr/>
            <a:lstStyle/>
            <a:p>
              <a:endParaRPr/>
            </a:p>
          </p:txBody>
        </p:sp>
        <p:sp>
          <p:nvSpPr>
            <p:cNvPr id="62" name="pl62"/>
            <p:cNvSpPr/>
            <p:nvPr/>
          </p:nvSpPr>
          <p:spPr>
            <a:xfrm>
              <a:off x="695044" y="35024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3" name="pl63"/>
            <p:cNvSpPr/>
            <p:nvPr/>
          </p:nvSpPr>
          <p:spPr>
            <a:xfrm>
              <a:off x="695044" y="313556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64" name="pl64"/>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5" name="pl65"/>
            <p:cNvSpPr/>
            <p:nvPr/>
          </p:nvSpPr>
          <p:spPr>
            <a:xfrm>
              <a:off x="695044" y="3319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66" name="pl66"/>
            <p:cNvSpPr/>
            <p:nvPr/>
          </p:nvSpPr>
          <p:spPr>
            <a:xfrm>
              <a:off x="7686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9791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1189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139993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6103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8207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20311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16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68690"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75" name="pl75"/>
            <p:cNvSpPr/>
            <p:nvPr/>
          </p:nvSpPr>
          <p:spPr>
            <a:xfrm>
              <a:off x="768690" y="3597902"/>
              <a:ext cx="1472910" cy="88064"/>
            </a:xfrm>
            <a:custGeom>
              <a:avLst/>
              <a:gdLst/>
              <a:ahLst/>
              <a:cxnLst/>
              <a:rect l="0" t="0" r="0" b="0"/>
              <a:pathLst>
                <a:path w="1472910" h="88064">
                  <a:moveTo>
                    <a:pt x="0" y="29354"/>
                  </a:moveTo>
                  <a:lnTo>
                    <a:pt x="210415" y="29354"/>
                  </a:lnTo>
                  <a:lnTo>
                    <a:pt x="420831" y="44032"/>
                  </a:lnTo>
                  <a:lnTo>
                    <a:pt x="631247" y="88064"/>
                  </a:lnTo>
                  <a:lnTo>
                    <a:pt x="841663" y="88064"/>
                  </a:lnTo>
                  <a:lnTo>
                    <a:pt x="1052079" y="14677"/>
                  </a:lnTo>
                  <a:lnTo>
                    <a:pt x="1262495" y="0"/>
                  </a:lnTo>
                  <a:lnTo>
                    <a:pt x="1472910" y="29354"/>
                  </a:lnTo>
                </a:path>
              </a:pathLst>
            </a:custGeom>
            <a:ln w="40651" cap="flat">
              <a:solidFill>
                <a:srgbClr val="BEBEBE">
                  <a:alpha val="69803"/>
                </a:srgbClr>
              </a:solidFill>
              <a:prstDash val="solid"/>
              <a:round/>
            </a:ln>
          </p:spPr>
          <p:txBody>
            <a:bodyPr/>
            <a:lstStyle/>
            <a:p>
              <a:endParaRPr/>
            </a:p>
          </p:txBody>
        </p:sp>
        <p:sp>
          <p:nvSpPr>
            <p:cNvPr id="76" name="pl76"/>
            <p:cNvSpPr/>
            <p:nvPr/>
          </p:nvSpPr>
          <p:spPr>
            <a:xfrm>
              <a:off x="768690" y="3597902"/>
              <a:ext cx="1472910" cy="88064"/>
            </a:xfrm>
            <a:custGeom>
              <a:avLst/>
              <a:gdLst/>
              <a:ahLst/>
              <a:cxnLst/>
              <a:rect l="0" t="0" r="0" b="0"/>
              <a:pathLst>
                <a:path w="1472910" h="88064">
                  <a:moveTo>
                    <a:pt x="0" y="29354"/>
                  </a:moveTo>
                  <a:lnTo>
                    <a:pt x="210415" y="29354"/>
                  </a:lnTo>
                  <a:lnTo>
                    <a:pt x="420831" y="44032"/>
                  </a:lnTo>
                  <a:lnTo>
                    <a:pt x="631247" y="88064"/>
                  </a:lnTo>
                  <a:lnTo>
                    <a:pt x="841663" y="88064"/>
                  </a:lnTo>
                  <a:lnTo>
                    <a:pt x="1052079" y="14677"/>
                  </a:lnTo>
                  <a:lnTo>
                    <a:pt x="1262495" y="0"/>
                  </a:lnTo>
                  <a:lnTo>
                    <a:pt x="1472910" y="29354"/>
                  </a:lnTo>
                </a:path>
              </a:pathLst>
            </a:custGeom>
            <a:ln w="35231" cap="flat">
              <a:solidFill>
                <a:srgbClr val="BEBEBE">
                  <a:alpha val="69803"/>
                </a:srgbClr>
              </a:solidFill>
              <a:prstDash val="solid"/>
              <a:round/>
            </a:ln>
          </p:spPr>
          <p:txBody>
            <a:bodyPr/>
            <a:lstStyle/>
            <a:p>
              <a:endParaRPr/>
            </a:p>
          </p:txBody>
        </p:sp>
        <p:sp>
          <p:nvSpPr>
            <p:cNvPr id="77" name="pl77"/>
            <p:cNvSpPr/>
            <p:nvPr/>
          </p:nvSpPr>
          <p:spPr>
            <a:xfrm>
              <a:off x="768690"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78" name="pl78"/>
            <p:cNvSpPr/>
            <p:nvPr/>
          </p:nvSpPr>
          <p:spPr>
            <a:xfrm>
              <a:off x="768690" y="3597902"/>
              <a:ext cx="1472910" cy="88064"/>
            </a:xfrm>
            <a:custGeom>
              <a:avLst/>
              <a:gdLst/>
              <a:ahLst/>
              <a:cxnLst/>
              <a:rect l="0" t="0" r="0" b="0"/>
              <a:pathLst>
                <a:path w="1472910" h="88064">
                  <a:moveTo>
                    <a:pt x="0" y="29354"/>
                  </a:moveTo>
                  <a:lnTo>
                    <a:pt x="210415" y="29354"/>
                  </a:lnTo>
                  <a:lnTo>
                    <a:pt x="420831" y="44032"/>
                  </a:lnTo>
                  <a:lnTo>
                    <a:pt x="631247" y="88064"/>
                  </a:lnTo>
                  <a:lnTo>
                    <a:pt x="841663" y="88064"/>
                  </a:lnTo>
                  <a:lnTo>
                    <a:pt x="1052079" y="14677"/>
                  </a:lnTo>
                  <a:lnTo>
                    <a:pt x="1262495" y="0"/>
                  </a:lnTo>
                  <a:lnTo>
                    <a:pt x="1472910" y="29354"/>
                  </a:lnTo>
                </a:path>
              </a:pathLst>
            </a:custGeom>
            <a:ln w="40651" cap="flat">
              <a:solidFill>
                <a:srgbClr val="000000">
                  <a:alpha val="100000"/>
                </a:srgbClr>
              </a:solidFill>
              <a:prstDash val="solid"/>
              <a:round/>
            </a:ln>
          </p:spPr>
          <p:txBody>
            <a:bodyPr/>
            <a:lstStyle/>
            <a:p>
              <a:endParaRPr/>
            </a:p>
          </p:txBody>
        </p:sp>
        <p:sp>
          <p:nvSpPr>
            <p:cNvPr id="79" name="pl79"/>
            <p:cNvSpPr/>
            <p:nvPr/>
          </p:nvSpPr>
          <p:spPr>
            <a:xfrm>
              <a:off x="768690" y="3597902"/>
              <a:ext cx="1472910" cy="88064"/>
            </a:xfrm>
            <a:custGeom>
              <a:avLst/>
              <a:gdLst/>
              <a:ahLst/>
              <a:cxnLst/>
              <a:rect l="0" t="0" r="0" b="0"/>
              <a:pathLst>
                <a:path w="1472910" h="88064">
                  <a:moveTo>
                    <a:pt x="0" y="29354"/>
                  </a:moveTo>
                  <a:lnTo>
                    <a:pt x="210415" y="29354"/>
                  </a:lnTo>
                  <a:lnTo>
                    <a:pt x="420831" y="44032"/>
                  </a:lnTo>
                  <a:lnTo>
                    <a:pt x="631247" y="88064"/>
                  </a:lnTo>
                  <a:lnTo>
                    <a:pt x="841663" y="88064"/>
                  </a:lnTo>
                  <a:lnTo>
                    <a:pt x="1052079" y="14677"/>
                  </a:lnTo>
                  <a:lnTo>
                    <a:pt x="1262495" y="0"/>
                  </a:lnTo>
                  <a:lnTo>
                    <a:pt x="1472910" y="29354"/>
                  </a:lnTo>
                </a:path>
              </a:pathLst>
            </a:custGeom>
            <a:ln w="35231" cap="flat">
              <a:solidFill>
                <a:srgbClr val="F26A21">
                  <a:alpha val="100000"/>
                </a:srgbClr>
              </a:solidFill>
              <a:prstDash val="solid"/>
              <a:round/>
            </a:ln>
          </p:spPr>
          <p:txBody>
            <a:bodyPr/>
            <a:lstStyle/>
            <a:p>
              <a:endParaRPr/>
            </a:p>
          </p:txBody>
        </p:sp>
        <p:sp>
          <p:nvSpPr>
            <p:cNvPr id="80" name="pl80"/>
            <p:cNvSpPr/>
            <p:nvPr/>
          </p:nvSpPr>
          <p:spPr>
            <a:xfrm>
              <a:off x="695044"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81" name="tx81"/>
            <p:cNvSpPr/>
            <p:nvPr/>
          </p:nvSpPr>
          <p:spPr>
            <a:xfrm>
              <a:off x="738545" y="34643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2" name="tx82"/>
            <p:cNvSpPr/>
            <p:nvPr/>
          </p:nvSpPr>
          <p:spPr>
            <a:xfrm>
              <a:off x="948961" y="34643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3" name="tx83"/>
            <p:cNvSpPr/>
            <p:nvPr/>
          </p:nvSpPr>
          <p:spPr>
            <a:xfrm>
              <a:off x="1159377" y="34772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1369792"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1580208"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790624" y="344935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7" name="tx87"/>
            <p:cNvSpPr/>
            <p:nvPr/>
          </p:nvSpPr>
          <p:spPr>
            <a:xfrm>
              <a:off x="2001040" y="34333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8" name="tx88"/>
            <p:cNvSpPr/>
            <p:nvPr/>
          </p:nvSpPr>
          <p:spPr>
            <a:xfrm>
              <a:off x="2211456" y="34643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9" name="rc89"/>
            <p:cNvSpPr/>
            <p:nvPr/>
          </p:nvSpPr>
          <p:spPr>
            <a:xfrm>
              <a:off x="695044" y="4004911"/>
              <a:ext cx="1620202" cy="758825"/>
            </a:xfrm>
            <a:prstGeom prst="rect">
              <a:avLst/>
            </a:prstGeom>
            <a:solidFill>
              <a:srgbClr val="EBEBEB">
                <a:alpha val="100000"/>
              </a:srgbClr>
            </a:solidFill>
          </p:spPr>
          <p:txBody>
            <a:bodyPr/>
            <a:lstStyle/>
            <a:p>
              <a:endParaRPr/>
            </a:p>
          </p:txBody>
        </p:sp>
        <p:sp>
          <p:nvSpPr>
            <p:cNvPr id="90" name="pl90"/>
            <p:cNvSpPr/>
            <p:nvPr/>
          </p:nvSpPr>
          <p:spPr>
            <a:xfrm>
              <a:off x="695044" y="454577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1" name="pl91"/>
            <p:cNvSpPr/>
            <p:nvPr/>
          </p:nvSpPr>
          <p:spPr>
            <a:xfrm>
              <a:off x="695044" y="417883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92" name="pl92"/>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695044" y="43623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7686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9791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1189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139993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16103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18207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20311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22416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68690"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03" name="pl103"/>
            <p:cNvSpPr/>
            <p:nvPr/>
          </p:nvSpPr>
          <p:spPr>
            <a:xfrm>
              <a:off x="768690"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BEBEBE">
                  <a:alpha val="69803"/>
                </a:srgbClr>
              </a:solidFill>
              <a:prstDash val="solid"/>
              <a:round/>
            </a:ln>
          </p:spPr>
          <p:txBody>
            <a:bodyPr/>
            <a:lstStyle/>
            <a:p>
              <a:endParaRPr/>
            </a:p>
          </p:txBody>
        </p:sp>
        <p:sp>
          <p:nvSpPr>
            <p:cNvPr id="104" name="pl104"/>
            <p:cNvSpPr/>
            <p:nvPr/>
          </p:nvSpPr>
          <p:spPr>
            <a:xfrm>
              <a:off x="768690"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BEBEBE">
                  <a:alpha val="69803"/>
                </a:srgbClr>
              </a:solidFill>
              <a:prstDash val="solid"/>
              <a:round/>
            </a:ln>
          </p:spPr>
          <p:txBody>
            <a:bodyPr/>
            <a:lstStyle/>
            <a:p>
              <a:endParaRPr/>
            </a:p>
          </p:txBody>
        </p:sp>
        <p:sp>
          <p:nvSpPr>
            <p:cNvPr id="105" name="pl105"/>
            <p:cNvSpPr/>
            <p:nvPr/>
          </p:nvSpPr>
          <p:spPr>
            <a:xfrm>
              <a:off x="768690"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06" name="pl106"/>
            <p:cNvSpPr/>
            <p:nvPr/>
          </p:nvSpPr>
          <p:spPr>
            <a:xfrm>
              <a:off x="768690"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000000">
                  <a:alpha val="100000"/>
                </a:srgbClr>
              </a:solidFill>
              <a:prstDash val="solid"/>
              <a:round/>
            </a:ln>
          </p:spPr>
          <p:txBody>
            <a:bodyPr/>
            <a:lstStyle/>
            <a:p>
              <a:endParaRPr/>
            </a:p>
          </p:txBody>
        </p:sp>
        <p:sp>
          <p:nvSpPr>
            <p:cNvPr id="107" name="pl107"/>
            <p:cNvSpPr/>
            <p:nvPr/>
          </p:nvSpPr>
          <p:spPr>
            <a:xfrm>
              <a:off x="768690"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F26A21">
                  <a:alpha val="100000"/>
                </a:srgbClr>
              </a:solidFill>
              <a:prstDash val="solid"/>
              <a:round/>
            </a:ln>
          </p:spPr>
          <p:txBody>
            <a:bodyPr/>
            <a:lstStyle/>
            <a:p>
              <a:endParaRPr/>
            </a:p>
          </p:txBody>
        </p:sp>
        <p:sp>
          <p:nvSpPr>
            <p:cNvPr id="108" name="pl108"/>
            <p:cNvSpPr/>
            <p:nvPr/>
          </p:nvSpPr>
          <p:spPr>
            <a:xfrm>
              <a:off x="695044"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09" name="tx109"/>
            <p:cNvSpPr/>
            <p:nvPr/>
          </p:nvSpPr>
          <p:spPr>
            <a:xfrm>
              <a:off x="738545"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948961"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1" name="tx111"/>
            <p:cNvSpPr/>
            <p:nvPr/>
          </p:nvSpPr>
          <p:spPr>
            <a:xfrm>
              <a:off x="1159377"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2" name="tx112"/>
            <p:cNvSpPr/>
            <p:nvPr/>
          </p:nvSpPr>
          <p:spPr>
            <a:xfrm>
              <a:off x="1369792"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3" name="tx113"/>
            <p:cNvSpPr/>
            <p:nvPr/>
          </p:nvSpPr>
          <p:spPr>
            <a:xfrm>
              <a:off x="1580208"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4" name="tx114"/>
            <p:cNvSpPr/>
            <p:nvPr/>
          </p:nvSpPr>
          <p:spPr>
            <a:xfrm>
              <a:off x="1790624"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200104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6" name="tx116"/>
            <p:cNvSpPr/>
            <p:nvPr/>
          </p:nvSpPr>
          <p:spPr>
            <a:xfrm>
              <a:off x="2211456"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7" name="rc117"/>
            <p:cNvSpPr/>
            <p:nvPr/>
          </p:nvSpPr>
          <p:spPr>
            <a:xfrm>
              <a:off x="695044" y="5048188"/>
              <a:ext cx="1620202" cy="758825"/>
            </a:xfrm>
            <a:prstGeom prst="rect">
              <a:avLst/>
            </a:prstGeom>
            <a:solidFill>
              <a:srgbClr val="EBEBEB">
                <a:alpha val="100000"/>
              </a:srgbClr>
            </a:solidFill>
          </p:spPr>
          <p:txBody>
            <a:bodyPr/>
            <a:lstStyle/>
            <a:p>
              <a:endParaRPr/>
            </a:p>
          </p:txBody>
        </p:sp>
        <p:sp>
          <p:nvSpPr>
            <p:cNvPr id="118" name="pl118"/>
            <p:cNvSpPr/>
            <p:nvPr/>
          </p:nvSpPr>
          <p:spPr>
            <a:xfrm>
              <a:off x="695044" y="5589053"/>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19" name="pl119"/>
            <p:cNvSpPr/>
            <p:nvPr/>
          </p:nvSpPr>
          <p:spPr>
            <a:xfrm>
              <a:off x="695044" y="522211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20" name="pl120"/>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695044" y="540558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7686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9791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118952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139993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16103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18207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0311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24160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768690" y="5713811"/>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768690" y="5757844"/>
              <a:ext cx="1472910" cy="14677"/>
            </a:xfrm>
            <a:custGeom>
              <a:avLst/>
              <a:gdLst/>
              <a:ahLst/>
              <a:cxnLst/>
              <a:rect l="0" t="0" r="0" b="0"/>
              <a:pathLst>
                <a:path w="1472910" h="14677">
                  <a:moveTo>
                    <a:pt x="0" y="0"/>
                  </a:moveTo>
                  <a:lnTo>
                    <a:pt x="210415" y="14677"/>
                  </a:lnTo>
                  <a:lnTo>
                    <a:pt x="420831" y="0"/>
                  </a:lnTo>
                  <a:lnTo>
                    <a:pt x="631247" y="14677"/>
                  </a:lnTo>
                  <a:lnTo>
                    <a:pt x="841663" y="14677"/>
                  </a:lnTo>
                  <a:lnTo>
                    <a:pt x="1052079" y="14677"/>
                  </a:lnTo>
                  <a:lnTo>
                    <a:pt x="1262495" y="14677"/>
                  </a:lnTo>
                  <a:lnTo>
                    <a:pt x="1472910" y="14677"/>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768690" y="5757844"/>
              <a:ext cx="1472910" cy="14677"/>
            </a:xfrm>
            <a:custGeom>
              <a:avLst/>
              <a:gdLst/>
              <a:ahLst/>
              <a:cxnLst/>
              <a:rect l="0" t="0" r="0" b="0"/>
              <a:pathLst>
                <a:path w="1472910" h="14677">
                  <a:moveTo>
                    <a:pt x="0" y="0"/>
                  </a:moveTo>
                  <a:lnTo>
                    <a:pt x="210415" y="14677"/>
                  </a:lnTo>
                  <a:lnTo>
                    <a:pt x="420831" y="0"/>
                  </a:lnTo>
                  <a:lnTo>
                    <a:pt x="631247" y="14677"/>
                  </a:lnTo>
                  <a:lnTo>
                    <a:pt x="841663" y="14677"/>
                  </a:lnTo>
                  <a:lnTo>
                    <a:pt x="1052079" y="14677"/>
                  </a:lnTo>
                  <a:lnTo>
                    <a:pt x="1262495" y="14677"/>
                  </a:lnTo>
                  <a:lnTo>
                    <a:pt x="1472910" y="14677"/>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768690" y="5713811"/>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768690" y="5757844"/>
              <a:ext cx="1472910" cy="14677"/>
            </a:xfrm>
            <a:custGeom>
              <a:avLst/>
              <a:gdLst/>
              <a:ahLst/>
              <a:cxnLst/>
              <a:rect l="0" t="0" r="0" b="0"/>
              <a:pathLst>
                <a:path w="1472910" h="14677">
                  <a:moveTo>
                    <a:pt x="0" y="0"/>
                  </a:moveTo>
                  <a:lnTo>
                    <a:pt x="210415" y="14677"/>
                  </a:lnTo>
                  <a:lnTo>
                    <a:pt x="420831" y="0"/>
                  </a:lnTo>
                  <a:lnTo>
                    <a:pt x="631247" y="14677"/>
                  </a:lnTo>
                  <a:lnTo>
                    <a:pt x="841663" y="14677"/>
                  </a:lnTo>
                  <a:lnTo>
                    <a:pt x="1052079" y="14677"/>
                  </a:lnTo>
                  <a:lnTo>
                    <a:pt x="1262495" y="14677"/>
                  </a:lnTo>
                  <a:lnTo>
                    <a:pt x="1472910" y="14677"/>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768690" y="5757844"/>
              <a:ext cx="1472910" cy="14677"/>
            </a:xfrm>
            <a:custGeom>
              <a:avLst/>
              <a:gdLst/>
              <a:ahLst/>
              <a:cxnLst/>
              <a:rect l="0" t="0" r="0" b="0"/>
              <a:pathLst>
                <a:path w="1472910" h="14677">
                  <a:moveTo>
                    <a:pt x="0" y="0"/>
                  </a:moveTo>
                  <a:lnTo>
                    <a:pt x="210415" y="14677"/>
                  </a:lnTo>
                  <a:lnTo>
                    <a:pt x="420831" y="0"/>
                  </a:lnTo>
                  <a:lnTo>
                    <a:pt x="631247" y="14677"/>
                  </a:lnTo>
                  <a:lnTo>
                    <a:pt x="841663" y="14677"/>
                  </a:lnTo>
                  <a:lnTo>
                    <a:pt x="1052079" y="14677"/>
                  </a:lnTo>
                  <a:lnTo>
                    <a:pt x="1262495" y="14677"/>
                  </a:lnTo>
                  <a:lnTo>
                    <a:pt x="1472910" y="14677"/>
                  </a:lnTo>
                </a:path>
              </a:pathLst>
            </a:custGeom>
            <a:ln w="35231" cap="flat">
              <a:solidFill>
                <a:srgbClr val="F26A21">
                  <a:alpha val="100000"/>
                </a:srgbClr>
              </a:solidFill>
              <a:prstDash val="solid"/>
              <a:round/>
            </a:ln>
          </p:spPr>
          <p:txBody>
            <a:bodyPr/>
            <a:lstStyle/>
            <a:p>
              <a:endParaRPr/>
            </a:p>
          </p:txBody>
        </p:sp>
        <p:sp>
          <p:nvSpPr>
            <p:cNvPr id="136" name="pl136"/>
            <p:cNvSpPr/>
            <p:nvPr/>
          </p:nvSpPr>
          <p:spPr>
            <a:xfrm>
              <a:off x="695044" y="5772521"/>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738545" y="5594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38" name="tx138"/>
            <p:cNvSpPr/>
            <p:nvPr/>
          </p:nvSpPr>
          <p:spPr>
            <a:xfrm>
              <a:off x="948961"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1159377" y="55945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0" name="tx140"/>
            <p:cNvSpPr/>
            <p:nvPr/>
          </p:nvSpPr>
          <p:spPr>
            <a:xfrm>
              <a:off x="1369792"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1580208"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1790624"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2001040"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2211456"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5" name="rc145"/>
            <p:cNvSpPr/>
            <p:nvPr/>
          </p:nvSpPr>
          <p:spPr>
            <a:xfrm>
              <a:off x="2384835" y="875080"/>
              <a:ext cx="1620202" cy="758825"/>
            </a:xfrm>
            <a:prstGeom prst="rect">
              <a:avLst/>
            </a:prstGeom>
            <a:solidFill>
              <a:srgbClr val="EBEBEB">
                <a:alpha val="100000"/>
              </a:srgbClr>
            </a:solidFill>
          </p:spPr>
          <p:txBody>
            <a:bodyPr/>
            <a:lstStyle/>
            <a:p>
              <a:endParaRPr/>
            </a:p>
          </p:txBody>
        </p:sp>
        <p:sp>
          <p:nvSpPr>
            <p:cNvPr id="146" name="pl146"/>
            <p:cNvSpPr/>
            <p:nvPr/>
          </p:nvSpPr>
          <p:spPr>
            <a:xfrm>
              <a:off x="2384835" y="141594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2384835" y="1049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384835" y="12324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245848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1" name="pl151"/>
            <p:cNvSpPr/>
            <p:nvPr/>
          </p:nvSpPr>
          <p:spPr>
            <a:xfrm>
              <a:off x="26688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2" name="pl152"/>
            <p:cNvSpPr/>
            <p:nvPr/>
          </p:nvSpPr>
          <p:spPr>
            <a:xfrm>
              <a:off x="287931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3089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3001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05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72097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313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2458481"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59" name="pl159"/>
            <p:cNvSpPr/>
            <p:nvPr/>
          </p:nvSpPr>
          <p:spPr>
            <a:xfrm>
              <a:off x="2458481" y="1540703"/>
              <a:ext cx="1472910" cy="29354"/>
            </a:xfrm>
            <a:custGeom>
              <a:avLst/>
              <a:gdLst/>
              <a:ahLst/>
              <a:cxnLst/>
              <a:rect l="0" t="0" r="0" b="0"/>
              <a:pathLst>
                <a:path w="1472910" h="29354">
                  <a:moveTo>
                    <a:pt x="0" y="0"/>
                  </a:moveTo>
                  <a:lnTo>
                    <a:pt x="210415" y="0"/>
                  </a:lnTo>
                  <a:lnTo>
                    <a:pt x="420831" y="0"/>
                  </a:lnTo>
                  <a:lnTo>
                    <a:pt x="631247" y="14677"/>
                  </a:lnTo>
                  <a:lnTo>
                    <a:pt x="841663" y="14677"/>
                  </a:lnTo>
                  <a:lnTo>
                    <a:pt x="1052079" y="29354"/>
                  </a:lnTo>
                  <a:lnTo>
                    <a:pt x="1262495" y="14677"/>
                  </a:lnTo>
                  <a:lnTo>
                    <a:pt x="1472910" y="29354"/>
                  </a:lnTo>
                </a:path>
              </a:pathLst>
            </a:custGeom>
            <a:ln w="40651" cap="flat">
              <a:solidFill>
                <a:srgbClr val="BEBEBE">
                  <a:alpha val="69803"/>
                </a:srgbClr>
              </a:solidFill>
              <a:prstDash val="solid"/>
              <a:round/>
            </a:ln>
          </p:spPr>
          <p:txBody>
            <a:bodyPr/>
            <a:lstStyle/>
            <a:p>
              <a:endParaRPr/>
            </a:p>
          </p:txBody>
        </p:sp>
        <p:sp>
          <p:nvSpPr>
            <p:cNvPr id="160" name="pl160"/>
            <p:cNvSpPr/>
            <p:nvPr/>
          </p:nvSpPr>
          <p:spPr>
            <a:xfrm>
              <a:off x="2458481" y="1540703"/>
              <a:ext cx="1472910" cy="29354"/>
            </a:xfrm>
            <a:custGeom>
              <a:avLst/>
              <a:gdLst/>
              <a:ahLst/>
              <a:cxnLst/>
              <a:rect l="0" t="0" r="0" b="0"/>
              <a:pathLst>
                <a:path w="1472910" h="29354">
                  <a:moveTo>
                    <a:pt x="0" y="0"/>
                  </a:moveTo>
                  <a:lnTo>
                    <a:pt x="210415" y="0"/>
                  </a:lnTo>
                  <a:lnTo>
                    <a:pt x="420831" y="0"/>
                  </a:lnTo>
                  <a:lnTo>
                    <a:pt x="631247" y="14677"/>
                  </a:lnTo>
                  <a:lnTo>
                    <a:pt x="841663" y="14677"/>
                  </a:lnTo>
                  <a:lnTo>
                    <a:pt x="1052079" y="29354"/>
                  </a:lnTo>
                  <a:lnTo>
                    <a:pt x="1262495" y="14677"/>
                  </a:lnTo>
                  <a:lnTo>
                    <a:pt x="1472910" y="29354"/>
                  </a:lnTo>
                </a:path>
              </a:pathLst>
            </a:custGeom>
            <a:ln w="35231" cap="flat">
              <a:solidFill>
                <a:srgbClr val="BEBEBE">
                  <a:alpha val="69803"/>
                </a:srgbClr>
              </a:solidFill>
              <a:prstDash val="solid"/>
              <a:round/>
            </a:ln>
          </p:spPr>
          <p:txBody>
            <a:bodyPr/>
            <a:lstStyle/>
            <a:p>
              <a:endParaRPr/>
            </a:p>
          </p:txBody>
        </p:sp>
        <p:sp>
          <p:nvSpPr>
            <p:cNvPr id="161" name="pl161"/>
            <p:cNvSpPr/>
            <p:nvPr/>
          </p:nvSpPr>
          <p:spPr>
            <a:xfrm>
              <a:off x="2458481"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62" name="pl162"/>
            <p:cNvSpPr/>
            <p:nvPr/>
          </p:nvSpPr>
          <p:spPr>
            <a:xfrm>
              <a:off x="2458481" y="1540703"/>
              <a:ext cx="1472910" cy="29354"/>
            </a:xfrm>
            <a:custGeom>
              <a:avLst/>
              <a:gdLst/>
              <a:ahLst/>
              <a:cxnLst/>
              <a:rect l="0" t="0" r="0" b="0"/>
              <a:pathLst>
                <a:path w="1472910" h="29354">
                  <a:moveTo>
                    <a:pt x="0" y="0"/>
                  </a:moveTo>
                  <a:lnTo>
                    <a:pt x="210415" y="0"/>
                  </a:lnTo>
                  <a:lnTo>
                    <a:pt x="420831" y="0"/>
                  </a:lnTo>
                  <a:lnTo>
                    <a:pt x="631247" y="14677"/>
                  </a:lnTo>
                  <a:lnTo>
                    <a:pt x="841663" y="14677"/>
                  </a:lnTo>
                  <a:lnTo>
                    <a:pt x="1052079" y="29354"/>
                  </a:lnTo>
                  <a:lnTo>
                    <a:pt x="1262495" y="14677"/>
                  </a:lnTo>
                  <a:lnTo>
                    <a:pt x="1472910" y="29354"/>
                  </a:lnTo>
                </a:path>
              </a:pathLst>
            </a:custGeom>
            <a:ln w="40651" cap="flat">
              <a:solidFill>
                <a:srgbClr val="000000">
                  <a:alpha val="100000"/>
                </a:srgbClr>
              </a:solidFill>
              <a:prstDash val="solid"/>
              <a:round/>
            </a:ln>
          </p:spPr>
          <p:txBody>
            <a:bodyPr/>
            <a:lstStyle/>
            <a:p>
              <a:endParaRPr/>
            </a:p>
          </p:txBody>
        </p:sp>
        <p:sp>
          <p:nvSpPr>
            <p:cNvPr id="163" name="pl163"/>
            <p:cNvSpPr/>
            <p:nvPr/>
          </p:nvSpPr>
          <p:spPr>
            <a:xfrm>
              <a:off x="2458481" y="1540703"/>
              <a:ext cx="1472910" cy="29354"/>
            </a:xfrm>
            <a:custGeom>
              <a:avLst/>
              <a:gdLst/>
              <a:ahLst/>
              <a:cxnLst/>
              <a:rect l="0" t="0" r="0" b="0"/>
              <a:pathLst>
                <a:path w="1472910" h="29354">
                  <a:moveTo>
                    <a:pt x="0" y="0"/>
                  </a:moveTo>
                  <a:lnTo>
                    <a:pt x="210415" y="0"/>
                  </a:lnTo>
                  <a:lnTo>
                    <a:pt x="420831" y="0"/>
                  </a:lnTo>
                  <a:lnTo>
                    <a:pt x="631247" y="14677"/>
                  </a:lnTo>
                  <a:lnTo>
                    <a:pt x="841663" y="14677"/>
                  </a:lnTo>
                  <a:lnTo>
                    <a:pt x="1052079" y="29354"/>
                  </a:lnTo>
                  <a:lnTo>
                    <a:pt x="1262495" y="14677"/>
                  </a:lnTo>
                  <a:lnTo>
                    <a:pt x="1472910" y="29354"/>
                  </a:lnTo>
                </a:path>
              </a:pathLst>
            </a:custGeom>
            <a:ln w="35231" cap="flat">
              <a:solidFill>
                <a:srgbClr val="F26A21">
                  <a:alpha val="100000"/>
                </a:srgbClr>
              </a:solidFill>
              <a:prstDash val="solid"/>
              <a:round/>
            </a:ln>
          </p:spPr>
          <p:txBody>
            <a:bodyPr/>
            <a:lstStyle/>
            <a:p>
              <a:endParaRPr/>
            </a:p>
          </p:txBody>
        </p:sp>
        <p:sp>
          <p:nvSpPr>
            <p:cNvPr id="164" name="pl164"/>
            <p:cNvSpPr/>
            <p:nvPr/>
          </p:nvSpPr>
          <p:spPr>
            <a:xfrm>
              <a:off x="2384835"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65" name="tx165"/>
            <p:cNvSpPr/>
            <p:nvPr/>
          </p:nvSpPr>
          <p:spPr>
            <a:xfrm>
              <a:off x="2428336" y="1377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66" name="tx166"/>
            <p:cNvSpPr/>
            <p:nvPr/>
          </p:nvSpPr>
          <p:spPr>
            <a:xfrm>
              <a:off x="2638752" y="1377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67" name="tx167"/>
            <p:cNvSpPr/>
            <p:nvPr/>
          </p:nvSpPr>
          <p:spPr>
            <a:xfrm>
              <a:off x="2849168" y="137774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68" name="tx168"/>
            <p:cNvSpPr/>
            <p:nvPr/>
          </p:nvSpPr>
          <p:spPr>
            <a:xfrm>
              <a:off x="3059584" y="139073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69" name="tx169"/>
            <p:cNvSpPr/>
            <p:nvPr/>
          </p:nvSpPr>
          <p:spPr>
            <a:xfrm>
              <a:off x="3269999" y="139073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0" name="tx170"/>
            <p:cNvSpPr/>
            <p:nvPr/>
          </p:nvSpPr>
          <p:spPr>
            <a:xfrm>
              <a:off x="3480415" y="1406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3690831" y="139073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2" name="tx172"/>
            <p:cNvSpPr/>
            <p:nvPr/>
          </p:nvSpPr>
          <p:spPr>
            <a:xfrm>
              <a:off x="3901247" y="1406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2384835" y="1918357"/>
              <a:ext cx="1620202" cy="758825"/>
            </a:xfrm>
            <a:prstGeom prst="rect">
              <a:avLst/>
            </a:prstGeom>
            <a:solidFill>
              <a:srgbClr val="EBEBEB">
                <a:alpha val="100000"/>
              </a:srgbClr>
            </a:solidFill>
          </p:spPr>
          <p:txBody>
            <a:bodyPr/>
            <a:lstStyle/>
            <a:p>
              <a:endParaRPr/>
            </a:p>
          </p:txBody>
        </p:sp>
        <p:sp>
          <p:nvSpPr>
            <p:cNvPr id="174" name="pl174"/>
            <p:cNvSpPr/>
            <p:nvPr/>
          </p:nvSpPr>
          <p:spPr>
            <a:xfrm>
              <a:off x="2384835" y="24592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5" name="pl175"/>
            <p:cNvSpPr/>
            <p:nvPr/>
          </p:nvSpPr>
          <p:spPr>
            <a:xfrm>
              <a:off x="2384835" y="2092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176" name="pl176"/>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384835" y="227575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45848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26688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287931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089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33001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35105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372097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39313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2458481"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187" name="pl187"/>
            <p:cNvSpPr/>
            <p:nvPr/>
          </p:nvSpPr>
          <p:spPr>
            <a:xfrm>
              <a:off x="2458481" y="2613335"/>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188" name="pl188"/>
            <p:cNvSpPr/>
            <p:nvPr/>
          </p:nvSpPr>
          <p:spPr>
            <a:xfrm>
              <a:off x="2458481" y="2613335"/>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189" name="pl189"/>
            <p:cNvSpPr/>
            <p:nvPr/>
          </p:nvSpPr>
          <p:spPr>
            <a:xfrm>
              <a:off x="2458481"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190" name="pl190"/>
            <p:cNvSpPr/>
            <p:nvPr/>
          </p:nvSpPr>
          <p:spPr>
            <a:xfrm>
              <a:off x="2458481" y="2613335"/>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191" name="pl191"/>
            <p:cNvSpPr/>
            <p:nvPr/>
          </p:nvSpPr>
          <p:spPr>
            <a:xfrm>
              <a:off x="2458481" y="2613335"/>
              <a:ext cx="1472910" cy="0"/>
            </a:xfrm>
            <a:custGeom>
              <a:avLst/>
              <a:gdLst/>
              <a:ahLst/>
              <a:cxnLst/>
              <a:rect l="0" t="0" r="0" b="0"/>
              <a:pathLst>
                <a:path w="1472910">
                  <a:moveTo>
                    <a:pt x="0" y="0"/>
                  </a:moveTo>
                  <a:lnTo>
                    <a:pt x="210415" y="0"/>
                  </a:lnTo>
                  <a:lnTo>
                    <a:pt x="420831" y="0"/>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192" name="pl192"/>
            <p:cNvSpPr/>
            <p:nvPr/>
          </p:nvSpPr>
          <p:spPr>
            <a:xfrm>
              <a:off x="2384835"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193" name="tx193"/>
            <p:cNvSpPr/>
            <p:nvPr/>
          </p:nvSpPr>
          <p:spPr>
            <a:xfrm>
              <a:off x="2428336"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4" name="tx194"/>
            <p:cNvSpPr/>
            <p:nvPr/>
          </p:nvSpPr>
          <p:spPr>
            <a:xfrm>
              <a:off x="2638752"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5" name="tx195"/>
            <p:cNvSpPr/>
            <p:nvPr/>
          </p:nvSpPr>
          <p:spPr>
            <a:xfrm>
              <a:off x="2849168"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6" name="tx196"/>
            <p:cNvSpPr/>
            <p:nvPr/>
          </p:nvSpPr>
          <p:spPr>
            <a:xfrm>
              <a:off x="3059584"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7" name="tx197"/>
            <p:cNvSpPr/>
            <p:nvPr/>
          </p:nvSpPr>
          <p:spPr>
            <a:xfrm>
              <a:off x="3269999"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8" name="tx198"/>
            <p:cNvSpPr/>
            <p:nvPr/>
          </p:nvSpPr>
          <p:spPr>
            <a:xfrm>
              <a:off x="3480415"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99" name="tx199"/>
            <p:cNvSpPr/>
            <p:nvPr/>
          </p:nvSpPr>
          <p:spPr>
            <a:xfrm>
              <a:off x="3690831"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0" name="tx200"/>
            <p:cNvSpPr/>
            <p:nvPr/>
          </p:nvSpPr>
          <p:spPr>
            <a:xfrm>
              <a:off x="3901247" y="24500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1" name="rc201"/>
            <p:cNvSpPr/>
            <p:nvPr/>
          </p:nvSpPr>
          <p:spPr>
            <a:xfrm>
              <a:off x="2384835" y="2961634"/>
              <a:ext cx="1620202" cy="758825"/>
            </a:xfrm>
            <a:prstGeom prst="rect">
              <a:avLst/>
            </a:prstGeom>
            <a:solidFill>
              <a:srgbClr val="EBEBEB">
                <a:alpha val="100000"/>
              </a:srgbClr>
            </a:solidFill>
          </p:spPr>
          <p:txBody>
            <a:bodyPr/>
            <a:lstStyle/>
            <a:p>
              <a:endParaRPr/>
            </a:p>
          </p:txBody>
        </p:sp>
        <p:sp>
          <p:nvSpPr>
            <p:cNvPr id="202" name="pl202"/>
            <p:cNvSpPr/>
            <p:nvPr/>
          </p:nvSpPr>
          <p:spPr>
            <a:xfrm>
              <a:off x="2384835" y="35024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3" name="pl203"/>
            <p:cNvSpPr/>
            <p:nvPr/>
          </p:nvSpPr>
          <p:spPr>
            <a:xfrm>
              <a:off x="2384835" y="313556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04" name="pl204"/>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384835" y="3319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45848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6688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87931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3089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33001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5105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72097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9313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458481"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458481" y="3641935"/>
              <a:ext cx="1472910" cy="44032"/>
            </a:xfrm>
            <a:custGeom>
              <a:avLst/>
              <a:gdLst/>
              <a:ahLst/>
              <a:cxnLst/>
              <a:rect l="0" t="0" r="0" b="0"/>
              <a:pathLst>
                <a:path w="1472910" h="44032">
                  <a:moveTo>
                    <a:pt x="0" y="0"/>
                  </a:moveTo>
                  <a:lnTo>
                    <a:pt x="210415" y="44032"/>
                  </a:lnTo>
                  <a:lnTo>
                    <a:pt x="420831" y="44032"/>
                  </a:lnTo>
                  <a:lnTo>
                    <a:pt x="631247" y="44032"/>
                  </a:lnTo>
                  <a:lnTo>
                    <a:pt x="841663" y="29354"/>
                  </a:lnTo>
                  <a:lnTo>
                    <a:pt x="1052079" y="44032"/>
                  </a:lnTo>
                  <a:lnTo>
                    <a:pt x="1262495" y="29354"/>
                  </a:lnTo>
                  <a:lnTo>
                    <a:pt x="1472910" y="44032"/>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458481" y="3641935"/>
              <a:ext cx="1472910" cy="44032"/>
            </a:xfrm>
            <a:custGeom>
              <a:avLst/>
              <a:gdLst/>
              <a:ahLst/>
              <a:cxnLst/>
              <a:rect l="0" t="0" r="0" b="0"/>
              <a:pathLst>
                <a:path w="1472910" h="44032">
                  <a:moveTo>
                    <a:pt x="0" y="0"/>
                  </a:moveTo>
                  <a:lnTo>
                    <a:pt x="210415" y="44032"/>
                  </a:lnTo>
                  <a:lnTo>
                    <a:pt x="420831" y="44032"/>
                  </a:lnTo>
                  <a:lnTo>
                    <a:pt x="631247" y="44032"/>
                  </a:lnTo>
                  <a:lnTo>
                    <a:pt x="841663" y="29354"/>
                  </a:lnTo>
                  <a:lnTo>
                    <a:pt x="1052079" y="44032"/>
                  </a:lnTo>
                  <a:lnTo>
                    <a:pt x="1262495" y="29354"/>
                  </a:lnTo>
                  <a:lnTo>
                    <a:pt x="1472910" y="44032"/>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458481"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458481" y="3641935"/>
              <a:ext cx="1472910" cy="44032"/>
            </a:xfrm>
            <a:custGeom>
              <a:avLst/>
              <a:gdLst/>
              <a:ahLst/>
              <a:cxnLst/>
              <a:rect l="0" t="0" r="0" b="0"/>
              <a:pathLst>
                <a:path w="1472910" h="44032">
                  <a:moveTo>
                    <a:pt x="0" y="0"/>
                  </a:moveTo>
                  <a:lnTo>
                    <a:pt x="210415" y="44032"/>
                  </a:lnTo>
                  <a:lnTo>
                    <a:pt x="420831" y="44032"/>
                  </a:lnTo>
                  <a:lnTo>
                    <a:pt x="631247" y="44032"/>
                  </a:lnTo>
                  <a:lnTo>
                    <a:pt x="841663" y="29354"/>
                  </a:lnTo>
                  <a:lnTo>
                    <a:pt x="1052079" y="44032"/>
                  </a:lnTo>
                  <a:lnTo>
                    <a:pt x="1262495" y="29354"/>
                  </a:lnTo>
                  <a:lnTo>
                    <a:pt x="1472910" y="44032"/>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458481" y="3641935"/>
              <a:ext cx="1472910" cy="44032"/>
            </a:xfrm>
            <a:custGeom>
              <a:avLst/>
              <a:gdLst/>
              <a:ahLst/>
              <a:cxnLst/>
              <a:rect l="0" t="0" r="0" b="0"/>
              <a:pathLst>
                <a:path w="1472910" h="44032">
                  <a:moveTo>
                    <a:pt x="0" y="0"/>
                  </a:moveTo>
                  <a:lnTo>
                    <a:pt x="210415" y="44032"/>
                  </a:lnTo>
                  <a:lnTo>
                    <a:pt x="420831" y="44032"/>
                  </a:lnTo>
                  <a:lnTo>
                    <a:pt x="631247" y="44032"/>
                  </a:lnTo>
                  <a:lnTo>
                    <a:pt x="841663" y="29354"/>
                  </a:lnTo>
                  <a:lnTo>
                    <a:pt x="1052079" y="44032"/>
                  </a:lnTo>
                  <a:lnTo>
                    <a:pt x="1262495" y="29354"/>
                  </a:lnTo>
                  <a:lnTo>
                    <a:pt x="1472910" y="44032"/>
                  </a:lnTo>
                </a:path>
              </a:pathLst>
            </a:custGeom>
            <a:ln w="35231" cap="flat">
              <a:solidFill>
                <a:srgbClr val="F26A21">
                  <a:alpha val="100000"/>
                </a:srgbClr>
              </a:solidFill>
              <a:prstDash val="solid"/>
              <a:round/>
            </a:ln>
          </p:spPr>
          <p:txBody>
            <a:bodyPr/>
            <a:lstStyle/>
            <a:p>
              <a:endParaRPr/>
            </a:p>
          </p:txBody>
        </p:sp>
        <p:sp>
          <p:nvSpPr>
            <p:cNvPr id="220" name="pl220"/>
            <p:cNvSpPr/>
            <p:nvPr/>
          </p:nvSpPr>
          <p:spPr>
            <a:xfrm>
              <a:off x="2384835"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428336" y="34772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2" name="tx222"/>
            <p:cNvSpPr/>
            <p:nvPr/>
          </p:nvSpPr>
          <p:spPr>
            <a:xfrm>
              <a:off x="2638752"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3" name="tx223"/>
            <p:cNvSpPr/>
            <p:nvPr/>
          </p:nvSpPr>
          <p:spPr>
            <a:xfrm>
              <a:off x="2849168"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4" name="tx224"/>
            <p:cNvSpPr/>
            <p:nvPr/>
          </p:nvSpPr>
          <p:spPr>
            <a:xfrm>
              <a:off x="3059584"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5" name="tx225"/>
            <p:cNvSpPr/>
            <p:nvPr/>
          </p:nvSpPr>
          <p:spPr>
            <a:xfrm>
              <a:off x="3269999" y="35080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6" name="tx226"/>
            <p:cNvSpPr/>
            <p:nvPr/>
          </p:nvSpPr>
          <p:spPr>
            <a:xfrm>
              <a:off x="3480415"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7" name="tx227"/>
            <p:cNvSpPr/>
            <p:nvPr/>
          </p:nvSpPr>
          <p:spPr>
            <a:xfrm>
              <a:off x="3690831" y="35080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8" name="tx228"/>
            <p:cNvSpPr/>
            <p:nvPr/>
          </p:nvSpPr>
          <p:spPr>
            <a:xfrm>
              <a:off x="3901247"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29" name="rc229"/>
            <p:cNvSpPr/>
            <p:nvPr/>
          </p:nvSpPr>
          <p:spPr>
            <a:xfrm>
              <a:off x="2384835" y="4004911"/>
              <a:ext cx="1620202" cy="758825"/>
            </a:xfrm>
            <a:prstGeom prst="rect">
              <a:avLst/>
            </a:prstGeom>
            <a:solidFill>
              <a:srgbClr val="EBEBEB">
                <a:alpha val="100000"/>
              </a:srgbClr>
            </a:solidFill>
          </p:spPr>
          <p:txBody>
            <a:bodyPr/>
            <a:lstStyle/>
            <a:p>
              <a:endParaRPr/>
            </a:p>
          </p:txBody>
        </p:sp>
        <p:sp>
          <p:nvSpPr>
            <p:cNvPr id="230" name="pl230"/>
            <p:cNvSpPr/>
            <p:nvPr/>
          </p:nvSpPr>
          <p:spPr>
            <a:xfrm>
              <a:off x="2384835" y="454577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2384835" y="417883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384835" y="43623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245848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26688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287931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089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3001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35105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372097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39313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458481"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43" name="pl243"/>
            <p:cNvSpPr/>
            <p:nvPr/>
          </p:nvSpPr>
          <p:spPr>
            <a:xfrm>
              <a:off x="2458481" y="4670534"/>
              <a:ext cx="1472910" cy="29354"/>
            </a:xfrm>
            <a:custGeom>
              <a:avLst/>
              <a:gdLst/>
              <a:ahLst/>
              <a:cxnLst/>
              <a:rect l="0" t="0" r="0" b="0"/>
              <a:pathLst>
                <a:path w="1472910" h="29354">
                  <a:moveTo>
                    <a:pt x="0" y="29354"/>
                  </a:moveTo>
                  <a:lnTo>
                    <a:pt x="210415" y="14677"/>
                  </a:lnTo>
                  <a:lnTo>
                    <a:pt x="420831" y="14677"/>
                  </a:lnTo>
                  <a:lnTo>
                    <a:pt x="631247" y="29354"/>
                  </a:lnTo>
                  <a:lnTo>
                    <a:pt x="841663" y="14677"/>
                  </a:lnTo>
                  <a:lnTo>
                    <a:pt x="1052079" y="0"/>
                  </a:lnTo>
                  <a:lnTo>
                    <a:pt x="1262495" y="14677"/>
                  </a:lnTo>
                  <a:lnTo>
                    <a:pt x="1472910" y="0"/>
                  </a:lnTo>
                </a:path>
              </a:pathLst>
            </a:custGeom>
            <a:ln w="40651" cap="flat">
              <a:solidFill>
                <a:srgbClr val="BEBEBE">
                  <a:alpha val="69803"/>
                </a:srgbClr>
              </a:solidFill>
              <a:prstDash val="solid"/>
              <a:round/>
            </a:ln>
          </p:spPr>
          <p:txBody>
            <a:bodyPr/>
            <a:lstStyle/>
            <a:p>
              <a:endParaRPr/>
            </a:p>
          </p:txBody>
        </p:sp>
        <p:sp>
          <p:nvSpPr>
            <p:cNvPr id="244" name="pl244"/>
            <p:cNvSpPr/>
            <p:nvPr/>
          </p:nvSpPr>
          <p:spPr>
            <a:xfrm>
              <a:off x="2458481" y="4670534"/>
              <a:ext cx="1472910" cy="29354"/>
            </a:xfrm>
            <a:custGeom>
              <a:avLst/>
              <a:gdLst/>
              <a:ahLst/>
              <a:cxnLst/>
              <a:rect l="0" t="0" r="0" b="0"/>
              <a:pathLst>
                <a:path w="1472910" h="29354">
                  <a:moveTo>
                    <a:pt x="0" y="29354"/>
                  </a:moveTo>
                  <a:lnTo>
                    <a:pt x="210415" y="14677"/>
                  </a:lnTo>
                  <a:lnTo>
                    <a:pt x="420831" y="14677"/>
                  </a:lnTo>
                  <a:lnTo>
                    <a:pt x="631247" y="29354"/>
                  </a:lnTo>
                  <a:lnTo>
                    <a:pt x="841663" y="14677"/>
                  </a:lnTo>
                  <a:lnTo>
                    <a:pt x="1052079" y="0"/>
                  </a:lnTo>
                  <a:lnTo>
                    <a:pt x="1262495" y="14677"/>
                  </a:lnTo>
                  <a:lnTo>
                    <a:pt x="1472910" y="0"/>
                  </a:lnTo>
                </a:path>
              </a:pathLst>
            </a:custGeom>
            <a:ln w="35231" cap="flat">
              <a:solidFill>
                <a:srgbClr val="BEBEBE">
                  <a:alpha val="69803"/>
                </a:srgbClr>
              </a:solidFill>
              <a:prstDash val="solid"/>
              <a:round/>
            </a:ln>
          </p:spPr>
          <p:txBody>
            <a:bodyPr/>
            <a:lstStyle/>
            <a:p>
              <a:endParaRPr/>
            </a:p>
          </p:txBody>
        </p:sp>
        <p:sp>
          <p:nvSpPr>
            <p:cNvPr id="245" name="pl245"/>
            <p:cNvSpPr/>
            <p:nvPr/>
          </p:nvSpPr>
          <p:spPr>
            <a:xfrm>
              <a:off x="2458481"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46" name="pl246"/>
            <p:cNvSpPr/>
            <p:nvPr/>
          </p:nvSpPr>
          <p:spPr>
            <a:xfrm>
              <a:off x="2458481" y="4670534"/>
              <a:ext cx="1472910" cy="29354"/>
            </a:xfrm>
            <a:custGeom>
              <a:avLst/>
              <a:gdLst/>
              <a:ahLst/>
              <a:cxnLst/>
              <a:rect l="0" t="0" r="0" b="0"/>
              <a:pathLst>
                <a:path w="1472910" h="29354">
                  <a:moveTo>
                    <a:pt x="0" y="29354"/>
                  </a:moveTo>
                  <a:lnTo>
                    <a:pt x="210415" y="14677"/>
                  </a:lnTo>
                  <a:lnTo>
                    <a:pt x="420831" y="14677"/>
                  </a:lnTo>
                  <a:lnTo>
                    <a:pt x="631247" y="29354"/>
                  </a:lnTo>
                  <a:lnTo>
                    <a:pt x="841663" y="14677"/>
                  </a:lnTo>
                  <a:lnTo>
                    <a:pt x="1052079" y="0"/>
                  </a:lnTo>
                  <a:lnTo>
                    <a:pt x="1262495" y="14677"/>
                  </a:lnTo>
                  <a:lnTo>
                    <a:pt x="1472910" y="0"/>
                  </a:lnTo>
                </a:path>
              </a:pathLst>
            </a:custGeom>
            <a:ln w="40651" cap="flat">
              <a:solidFill>
                <a:srgbClr val="000000">
                  <a:alpha val="100000"/>
                </a:srgbClr>
              </a:solidFill>
              <a:prstDash val="solid"/>
              <a:round/>
            </a:ln>
          </p:spPr>
          <p:txBody>
            <a:bodyPr/>
            <a:lstStyle/>
            <a:p>
              <a:endParaRPr/>
            </a:p>
          </p:txBody>
        </p:sp>
        <p:sp>
          <p:nvSpPr>
            <p:cNvPr id="247" name="pl247"/>
            <p:cNvSpPr/>
            <p:nvPr/>
          </p:nvSpPr>
          <p:spPr>
            <a:xfrm>
              <a:off x="2458481" y="4670534"/>
              <a:ext cx="1472910" cy="29354"/>
            </a:xfrm>
            <a:custGeom>
              <a:avLst/>
              <a:gdLst/>
              <a:ahLst/>
              <a:cxnLst/>
              <a:rect l="0" t="0" r="0" b="0"/>
              <a:pathLst>
                <a:path w="1472910" h="29354">
                  <a:moveTo>
                    <a:pt x="0" y="29354"/>
                  </a:moveTo>
                  <a:lnTo>
                    <a:pt x="210415" y="14677"/>
                  </a:lnTo>
                  <a:lnTo>
                    <a:pt x="420831" y="14677"/>
                  </a:lnTo>
                  <a:lnTo>
                    <a:pt x="631247" y="29354"/>
                  </a:lnTo>
                  <a:lnTo>
                    <a:pt x="841663" y="14677"/>
                  </a:lnTo>
                  <a:lnTo>
                    <a:pt x="1052079" y="0"/>
                  </a:lnTo>
                  <a:lnTo>
                    <a:pt x="1262495" y="14677"/>
                  </a:lnTo>
                  <a:lnTo>
                    <a:pt x="1472910" y="0"/>
                  </a:lnTo>
                </a:path>
              </a:pathLst>
            </a:custGeom>
            <a:ln w="35231" cap="flat">
              <a:solidFill>
                <a:srgbClr val="F26A21">
                  <a:alpha val="100000"/>
                </a:srgbClr>
              </a:solidFill>
              <a:prstDash val="solid"/>
              <a:round/>
            </a:ln>
          </p:spPr>
          <p:txBody>
            <a:bodyPr/>
            <a:lstStyle/>
            <a:p>
              <a:endParaRPr/>
            </a:p>
          </p:txBody>
        </p:sp>
        <p:sp>
          <p:nvSpPr>
            <p:cNvPr id="248" name="pl248"/>
            <p:cNvSpPr/>
            <p:nvPr/>
          </p:nvSpPr>
          <p:spPr>
            <a:xfrm>
              <a:off x="2384835"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49" name="tx249"/>
            <p:cNvSpPr/>
            <p:nvPr/>
          </p:nvSpPr>
          <p:spPr>
            <a:xfrm>
              <a:off x="2428336" y="45366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0" name="tx250"/>
            <p:cNvSpPr/>
            <p:nvPr/>
          </p:nvSpPr>
          <p:spPr>
            <a:xfrm>
              <a:off x="2638752" y="45205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1" name="tx251"/>
            <p:cNvSpPr/>
            <p:nvPr/>
          </p:nvSpPr>
          <p:spPr>
            <a:xfrm>
              <a:off x="2849168" y="45205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3059584" y="45366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3" name="tx253"/>
            <p:cNvSpPr/>
            <p:nvPr/>
          </p:nvSpPr>
          <p:spPr>
            <a:xfrm>
              <a:off x="3269999" y="45205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3480415" y="45075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55" name="tx255"/>
            <p:cNvSpPr/>
            <p:nvPr/>
          </p:nvSpPr>
          <p:spPr>
            <a:xfrm>
              <a:off x="3690831" y="452056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6" name="tx256"/>
            <p:cNvSpPr/>
            <p:nvPr/>
          </p:nvSpPr>
          <p:spPr>
            <a:xfrm>
              <a:off x="3901247" y="45075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57" name="rc257"/>
            <p:cNvSpPr/>
            <p:nvPr/>
          </p:nvSpPr>
          <p:spPr>
            <a:xfrm>
              <a:off x="4074626" y="875080"/>
              <a:ext cx="1620202" cy="758825"/>
            </a:xfrm>
            <a:prstGeom prst="rect">
              <a:avLst/>
            </a:prstGeom>
            <a:solidFill>
              <a:srgbClr val="EBEBEB">
                <a:alpha val="100000"/>
              </a:srgbClr>
            </a:solidFill>
          </p:spPr>
          <p:txBody>
            <a:bodyPr/>
            <a:lstStyle/>
            <a:p>
              <a:endParaRPr/>
            </a:p>
          </p:txBody>
        </p:sp>
        <p:sp>
          <p:nvSpPr>
            <p:cNvPr id="258" name="pl258"/>
            <p:cNvSpPr/>
            <p:nvPr/>
          </p:nvSpPr>
          <p:spPr>
            <a:xfrm>
              <a:off x="4074626" y="141594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074626" y="1049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60" name="pl260"/>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074626" y="12324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4827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586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5691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7795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498993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0035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107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211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48272"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48272" y="1276509"/>
              <a:ext cx="1472910" cy="249517"/>
            </a:xfrm>
            <a:custGeom>
              <a:avLst/>
              <a:gdLst/>
              <a:ahLst/>
              <a:cxnLst/>
              <a:rect l="0" t="0" r="0" b="0"/>
              <a:pathLst>
                <a:path w="1472910" h="249517">
                  <a:moveTo>
                    <a:pt x="0" y="234839"/>
                  </a:moveTo>
                  <a:lnTo>
                    <a:pt x="210415" y="249517"/>
                  </a:lnTo>
                  <a:lnTo>
                    <a:pt x="420831" y="132097"/>
                  </a:lnTo>
                  <a:lnTo>
                    <a:pt x="631247" y="0"/>
                  </a:lnTo>
                  <a:lnTo>
                    <a:pt x="841663" y="0"/>
                  </a:lnTo>
                  <a:lnTo>
                    <a:pt x="1052079" y="0"/>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48272" y="1276509"/>
              <a:ext cx="1472910" cy="249517"/>
            </a:xfrm>
            <a:custGeom>
              <a:avLst/>
              <a:gdLst/>
              <a:ahLst/>
              <a:cxnLst/>
              <a:rect l="0" t="0" r="0" b="0"/>
              <a:pathLst>
                <a:path w="1472910" h="249517">
                  <a:moveTo>
                    <a:pt x="0" y="234839"/>
                  </a:moveTo>
                  <a:lnTo>
                    <a:pt x="210415" y="249517"/>
                  </a:lnTo>
                  <a:lnTo>
                    <a:pt x="420831" y="132097"/>
                  </a:lnTo>
                  <a:lnTo>
                    <a:pt x="631247" y="0"/>
                  </a:lnTo>
                  <a:lnTo>
                    <a:pt x="841663" y="0"/>
                  </a:lnTo>
                  <a:lnTo>
                    <a:pt x="1052079" y="0"/>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48272"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48272" y="1276509"/>
              <a:ext cx="1472910" cy="249517"/>
            </a:xfrm>
            <a:custGeom>
              <a:avLst/>
              <a:gdLst/>
              <a:ahLst/>
              <a:cxnLst/>
              <a:rect l="0" t="0" r="0" b="0"/>
              <a:pathLst>
                <a:path w="1472910" h="249517">
                  <a:moveTo>
                    <a:pt x="0" y="234839"/>
                  </a:moveTo>
                  <a:lnTo>
                    <a:pt x="210415" y="249517"/>
                  </a:lnTo>
                  <a:lnTo>
                    <a:pt x="420831" y="132097"/>
                  </a:lnTo>
                  <a:lnTo>
                    <a:pt x="631247" y="0"/>
                  </a:lnTo>
                  <a:lnTo>
                    <a:pt x="841663" y="0"/>
                  </a:lnTo>
                  <a:lnTo>
                    <a:pt x="1052079" y="0"/>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48272" y="1276509"/>
              <a:ext cx="1472910" cy="249517"/>
            </a:xfrm>
            <a:custGeom>
              <a:avLst/>
              <a:gdLst/>
              <a:ahLst/>
              <a:cxnLst/>
              <a:rect l="0" t="0" r="0" b="0"/>
              <a:pathLst>
                <a:path w="1472910" h="249517">
                  <a:moveTo>
                    <a:pt x="0" y="234839"/>
                  </a:moveTo>
                  <a:lnTo>
                    <a:pt x="210415" y="249517"/>
                  </a:lnTo>
                  <a:lnTo>
                    <a:pt x="420831" y="132097"/>
                  </a:lnTo>
                  <a:lnTo>
                    <a:pt x="631247" y="0"/>
                  </a:lnTo>
                  <a:lnTo>
                    <a:pt x="841663" y="0"/>
                  </a:lnTo>
                  <a:lnTo>
                    <a:pt x="1052079" y="0"/>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276" name="pl276"/>
            <p:cNvSpPr/>
            <p:nvPr/>
          </p:nvSpPr>
          <p:spPr>
            <a:xfrm>
              <a:off x="4074626"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4118127" y="13467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78" name="tx278"/>
            <p:cNvSpPr/>
            <p:nvPr/>
          </p:nvSpPr>
          <p:spPr>
            <a:xfrm>
              <a:off x="4328543" y="136280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79" name="tx279"/>
            <p:cNvSpPr/>
            <p:nvPr/>
          </p:nvSpPr>
          <p:spPr>
            <a:xfrm>
              <a:off x="4508814" y="12439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80" name="tx280"/>
            <p:cNvSpPr/>
            <p:nvPr/>
          </p:nvSpPr>
          <p:spPr>
            <a:xfrm>
              <a:off x="4719230" y="11132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81" name="tx281"/>
            <p:cNvSpPr/>
            <p:nvPr/>
          </p:nvSpPr>
          <p:spPr>
            <a:xfrm>
              <a:off x="4929646" y="11132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82" name="tx282"/>
            <p:cNvSpPr/>
            <p:nvPr/>
          </p:nvSpPr>
          <p:spPr>
            <a:xfrm>
              <a:off x="5140061" y="11132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83" name="tx283"/>
            <p:cNvSpPr/>
            <p:nvPr/>
          </p:nvSpPr>
          <p:spPr>
            <a:xfrm>
              <a:off x="5350477" y="11132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84" name="tx284"/>
            <p:cNvSpPr/>
            <p:nvPr/>
          </p:nvSpPr>
          <p:spPr>
            <a:xfrm>
              <a:off x="5560893" y="11132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85" name="rc285"/>
            <p:cNvSpPr/>
            <p:nvPr/>
          </p:nvSpPr>
          <p:spPr>
            <a:xfrm>
              <a:off x="4074626" y="1918357"/>
              <a:ext cx="1620202" cy="758825"/>
            </a:xfrm>
            <a:prstGeom prst="rect">
              <a:avLst/>
            </a:prstGeom>
            <a:solidFill>
              <a:srgbClr val="EBEBEB">
                <a:alpha val="100000"/>
              </a:srgbClr>
            </a:solidFill>
          </p:spPr>
          <p:txBody>
            <a:bodyPr/>
            <a:lstStyle/>
            <a:p>
              <a:endParaRPr/>
            </a:p>
          </p:txBody>
        </p:sp>
        <p:sp>
          <p:nvSpPr>
            <p:cNvPr id="286" name="pl286"/>
            <p:cNvSpPr/>
            <p:nvPr/>
          </p:nvSpPr>
          <p:spPr>
            <a:xfrm>
              <a:off x="4074626" y="24592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74626" y="2092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74626" y="227575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14827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3586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5691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7795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98993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520035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4107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6211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4148272"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299" name="pl299"/>
            <p:cNvSpPr/>
            <p:nvPr/>
          </p:nvSpPr>
          <p:spPr>
            <a:xfrm>
              <a:off x="4148272" y="2466560"/>
              <a:ext cx="1472910" cy="102742"/>
            </a:xfrm>
            <a:custGeom>
              <a:avLst/>
              <a:gdLst/>
              <a:ahLst/>
              <a:cxnLst/>
              <a:rect l="0" t="0" r="0" b="0"/>
              <a:pathLst>
                <a:path w="1472910" h="102742">
                  <a:moveTo>
                    <a:pt x="0" y="88064"/>
                  </a:moveTo>
                  <a:lnTo>
                    <a:pt x="210415" y="102742"/>
                  </a:lnTo>
                  <a:lnTo>
                    <a:pt x="420831" y="73387"/>
                  </a:lnTo>
                  <a:lnTo>
                    <a:pt x="631247" y="0"/>
                  </a:lnTo>
                  <a:lnTo>
                    <a:pt x="841663" y="14677"/>
                  </a:lnTo>
                  <a:lnTo>
                    <a:pt x="1052079" y="58709"/>
                  </a:lnTo>
                  <a:lnTo>
                    <a:pt x="1262495" y="44032"/>
                  </a:lnTo>
                  <a:lnTo>
                    <a:pt x="1472910" y="0"/>
                  </a:lnTo>
                </a:path>
              </a:pathLst>
            </a:custGeom>
            <a:ln w="40651" cap="flat">
              <a:solidFill>
                <a:srgbClr val="BEBEBE">
                  <a:alpha val="69803"/>
                </a:srgbClr>
              </a:solidFill>
              <a:prstDash val="solid"/>
              <a:round/>
            </a:ln>
          </p:spPr>
          <p:txBody>
            <a:bodyPr/>
            <a:lstStyle/>
            <a:p>
              <a:endParaRPr/>
            </a:p>
          </p:txBody>
        </p:sp>
        <p:sp>
          <p:nvSpPr>
            <p:cNvPr id="300" name="pl300"/>
            <p:cNvSpPr/>
            <p:nvPr/>
          </p:nvSpPr>
          <p:spPr>
            <a:xfrm>
              <a:off x="4148272" y="2466560"/>
              <a:ext cx="1472910" cy="102742"/>
            </a:xfrm>
            <a:custGeom>
              <a:avLst/>
              <a:gdLst/>
              <a:ahLst/>
              <a:cxnLst/>
              <a:rect l="0" t="0" r="0" b="0"/>
              <a:pathLst>
                <a:path w="1472910" h="102742">
                  <a:moveTo>
                    <a:pt x="0" y="88064"/>
                  </a:moveTo>
                  <a:lnTo>
                    <a:pt x="210415" y="102742"/>
                  </a:lnTo>
                  <a:lnTo>
                    <a:pt x="420831" y="73387"/>
                  </a:lnTo>
                  <a:lnTo>
                    <a:pt x="631247" y="0"/>
                  </a:lnTo>
                  <a:lnTo>
                    <a:pt x="841663" y="14677"/>
                  </a:lnTo>
                  <a:lnTo>
                    <a:pt x="1052079" y="58709"/>
                  </a:lnTo>
                  <a:lnTo>
                    <a:pt x="1262495" y="44032"/>
                  </a:lnTo>
                  <a:lnTo>
                    <a:pt x="1472910" y="0"/>
                  </a:lnTo>
                </a:path>
              </a:pathLst>
            </a:custGeom>
            <a:ln w="35231" cap="flat">
              <a:solidFill>
                <a:srgbClr val="BEBEBE">
                  <a:alpha val="69803"/>
                </a:srgbClr>
              </a:solidFill>
              <a:prstDash val="solid"/>
              <a:round/>
            </a:ln>
          </p:spPr>
          <p:txBody>
            <a:bodyPr/>
            <a:lstStyle/>
            <a:p>
              <a:endParaRPr/>
            </a:p>
          </p:txBody>
        </p:sp>
        <p:sp>
          <p:nvSpPr>
            <p:cNvPr id="301" name="pl301"/>
            <p:cNvSpPr/>
            <p:nvPr/>
          </p:nvSpPr>
          <p:spPr>
            <a:xfrm>
              <a:off x="4148272"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02" name="pl302"/>
            <p:cNvSpPr/>
            <p:nvPr/>
          </p:nvSpPr>
          <p:spPr>
            <a:xfrm>
              <a:off x="4148272" y="2466560"/>
              <a:ext cx="1472910" cy="102742"/>
            </a:xfrm>
            <a:custGeom>
              <a:avLst/>
              <a:gdLst/>
              <a:ahLst/>
              <a:cxnLst/>
              <a:rect l="0" t="0" r="0" b="0"/>
              <a:pathLst>
                <a:path w="1472910" h="102742">
                  <a:moveTo>
                    <a:pt x="0" y="88064"/>
                  </a:moveTo>
                  <a:lnTo>
                    <a:pt x="210415" y="102742"/>
                  </a:lnTo>
                  <a:lnTo>
                    <a:pt x="420831" y="73387"/>
                  </a:lnTo>
                  <a:lnTo>
                    <a:pt x="631247" y="0"/>
                  </a:lnTo>
                  <a:lnTo>
                    <a:pt x="841663" y="14677"/>
                  </a:lnTo>
                  <a:lnTo>
                    <a:pt x="1052079" y="58709"/>
                  </a:lnTo>
                  <a:lnTo>
                    <a:pt x="1262495" y="44032"/>
                  </a:lnTo>
                  <a:lnTo>
                    <a:pt x="1472910" y="0"/>
                  </a:lnTo>
                </a:path>
              </a:pathLst>
            </a:custGeom>
            <a:ln w="40651" cap="flat">
              <a:solidFill>
                <a:srgbClr val="000000">
                  <a:alpha val="100000"/>
                </a:srgbClr>
              </a:solidFill>
              <a:prstDash val="solid"/>
              <a:round/>
            </a:ln>
          </p:spPr>
          <p:txBody>
            <a:bodyPr/>
            <a:lstStyle/>
            <a:p>
              <a:endParaRPr/>
            </a:p>
          </p:txBody>
        </p:sp>
        <p:sp>
          <p:nvSpPr>
            <p:cNvPr id="303" name="pl303"/>
            <p:cNvSpPr/>
            <p:nvPr/>
          </p:nvSpPr>
          <p:spPr>
            <a:xfrm>
              <a:off x="4148272" y="2466560"/>
              <a:ext cx="1472910" cy="102742"/>
            </a:xfrm>
            <a:custGeom>
              <a:avLst/>
              <a:gdLst/>
              <a:ahLst/>
              <a:cxnLst/>
              <a:rect l="0" t="0" r="0" b="0"/>
              <a:pathLst>
                <a:path w="1472910" h="102742">
                  <a:moveTo>
                    <a:pt x="0" y="88064"/>
                  </a:moveTo>
                  <a:lnTo>
                    <a:pt x="210415" y="102742"/>
                  </a:lnTo>
                  <a:lnTo>
                    <a:pt x="420831" y="73387"/>
                  </a:lnTo>
                  <a:lnTo>
                    <a:pt x="631247" y="0"/>
                  </a:lnTo>
                  <a:lnTo>
                    <a:pt x="841663" y="14677"/>
                  </a:lnTo>
                  <a:lnTo>
                    <a:pt x="1052079" y="58709"/>
                  </a:lnTo>
                  <a:lnTo>
                    <a:pt x="1262495" y="44032"/>
                  </a:lnTo>
                  <a:lnTo>
                    <a:pt x="1472910" y="0"/>
                  </a:lnTo>
                </a:path>
              </a:pathLst>
            </a:custGeom>
            <a:ln w="35231" cap="flat">
              <a:solidFill>
                <a:srgbClr val="F26A21">
                  <a:alpha val="100000"/>
                </a:srgbClr>
              </a:solidFill>
              <a:prstDash val="solid"/>
              <a:round/>
            </a:ln>
          </p:spPr>
          <p:txBody>
            <a:bodyPr/>
            <a:lstStyle/>
            <a:p>
              <a:endParaRPr/>
            </a:p>
          </p:txBody>
        </p:sp>
        <p:sp>
          <p:nvSpPr>
            <p:cNvPr id="304" name="pl304"/>
            <p:cNvSpPr/>
            <p:nvPr/>
          </p:nvSpPr>
          <p:spPr>
            <a:xfrm>
              <a:off x="4074626"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05" name="tx305"/>
            <p:cNvSpPr/>
            <p:nvPr/>
          </p:nvSpPr>
          <p:spPr>
            <a:xfrm>
              <a:off x="4118127" y="23900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06" name="tx306"/>
            <p:cNvSpPr/>
            <p:nvPr/>
          </p:nvSpPr>
          <p:spPr>
            <a:xfrm>
              <a:off x="4328543" y="240608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07" name="tx307"/>
            <p:cNvSpPr/>
            <p:nvPr/>
          </p:nvSpPr>
          <p:spPr>
            <a:xfrm>
              <a:off x="4538959" y="23779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8" name="tx308"/>
            <p:cNvSpPr/>
            <p:nvPr/>
          </p:nvSpPr>
          <p:spPr>
            <a:xfrm>
              <a:off x="4719230" y="23032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09" name="tx309"/>
            <p:cNvSpPr/>
            <p:nvPr/>
          </p:nvSpPr>
          <p:spPr>
            <a:xfrm>
              <a:off x="4929646" y="23179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10" name="tx310"/>
            <p:cNvSpPr/>
            <p:nvPr/>
          </p:nvSpPr>
          <p:spPr>
            <a:xfrm>
              <a:off x="5170206" y="236067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11" name="tx311"/>
            <p:cNvSpPr/>
            <p:nvPr/>
          </p:nvSpPr>
          <p:spPr>
            <a:xfrm>
              <a:off x="5380622" y="23459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2" name="tx312"/>
            <p:cNvSpPr/>
            <p:nvPr/>
          </p:nvSpPr>
          <p:spPr>
            <a:xfrm>
              <a:off x="5560893" y="23032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13" name="rc313"/>
            <p:cNvSpPr/>
            <p:nvPr/>
          </p:nvSpPr>
          <p:spPr>
            <a:xfrm>
              <a:off x="4074626" y="2961634"/>
              <a:ext cx="1620202" cy="758825"/>
            </a:xfrm>
            <a:prstGeom prst="rect">
              <a:avLst/>
            </a:prstGeom>
            <a:solidFill>
              <a:srgbClr val="EBEBEB">
                <a:alpha val="100000"/>
              </a:srgbClr>
            </a:solidFill>
          </p:spPr>
          <p:txBody>
            <a:bodyPr/>
            <a:lstStyle/>
            <a:p>
              <a:endParaRPr/>
            </a:p>
          </p:txBody>
        </p:sp>
        <p:sp>
          <p:nvSpPr>
            <p:cNvPr id="314" name="pl314"/>
            <p:cNvSpPr/>
            <p:nvPr/>
          </p:nvSpPr>
          <p:spPr>
            <a:xfrm>
              <a:off x="4074626" y="35024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5" name="pl315"/>
            <p:cNvSpPr/>
            <p:nvPr/>
          </p:nvSpPr>
          <p:spPr>
            <a:xfrm>
              <a:off x="4074626" y="313556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16" name="pl316"/>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074626" y="3319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14827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3586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5691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7795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98993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520035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54107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56211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148272"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27" name="pl327"/>
            <p:cNvSpPr/>
            <p:nvPr/>
          </p:nvSpPr>
          <p:spPr>
            <a:xfrm>
              <a:off x="4148272" y="3421773"/>
              <a:ext cx="1472910" cy="161452"/>
            </a:xfrm>
            <a:custGeom>
              <a:avLst/>
              <a:gdLst/>
              <a:ahLst/>
              <a:cxnLst/>
              <a:rect l="0" t="0" r="0" b="0"/>
              <a:pathLst>
                <a:path w="1472910" h="161452">
                  <a:moveTo>
                    <a:pt x="0" y="132097"/>
                  </a:moveTo>
                  <a:lnTo>
                    <a:pt x="210415" y="161452"/>
                  </a:lnTo>
                  <a:lnTo>
                    <a:pt x="420831" y="102742"/>
                  </a:lnTo>
                  <a:lnTo>
                    <a:pt x="631247" y="88064"/>
                  </a:lnTo>
                  <a:lnTo>
                    <a:pt x="841663" y="58709"/>
                  </a:lnTo>
                  <a:lnTo>
                    <a:pt x="1052079" y="73387"/>
                  </a:lnTo>
                  <a:lnTo>
                    <a:pt x="1262495" y="88064"/>
                  </a:lnTo>
                  <a:lnTo>
                    <a:pt x="1472910" y="0"/>
                  </a:lnTo>
                </a:path>
              </a:pathLst>
            </a:custGeom>
            <a:ln w="40651" cap="flat">
              <a:solidFill>
                <a:srgbClr val="BEBEBE">
                  <a:alpha val="69803"/>
                </a:srgbClr>
              </a:solidFill>
              <a:prstDash val="solid"/>
              <a:round/>
            </a:ln>
          </p:spPr>
          <p:txBody>
            <a:bodyPr/>
            <a:lstStyle/>
            <a:p>
              <a:endParaRPr/>
            </a:p>
          </p:txBody>
        </p:sp>
        <p:sp>
          <p:nvSpPr>
            <p:cNvPr id="328" name="pl328"/>
            <p:cNvSpPr/>
            <p:nvPr/>
          </p:nvSpPr>
          <p:spPr>
            <a:xfrm>
              <a:off x="4148272" y="3421773"/>
              <a:ext cx="1472910" cy="161452"/>
            </a:xfrm>
            <a:custGeom>
              <a:avLst/>
              <a:gdLst/>
              <a:ahLst/>
              <a:cxnLst/>
              <a:rect l="0" t="0" r="0" b="0"/>
              <a:pathLst>
                <a:path w="1472910" h="161452">
                  <a:moveTo>
                    <a:pt x="0" y="132097"/>
                  </a:moveTo>
                  <a:lnTo>
                    <a:pt x="210415" y="161452"/>
                  </a:lnTo>
                  <a:lnTo>
                    <a:pt x="420831" y="102742"/>
                  </a:lnTo>
                  <a:lnTo>
                    <a:pt x="631247" y="88064"/>
                  </a:lnTo>
                  <a:lnTo>
                    <a:pt x="841663" y="58709"/>
                  </a:lnTo>
                  <a:lnTo>
                    <a:pt x="1052079" y="73387"/>
                  </a:lnTo>
                  <a:lnTo>
                    <a:pt x="1262495" y="88064"/>
                  </a:lnTo>
                  <a:lnTo>
                    <a:pt x="1472910" y="0"/>
                  </a:lnTo>
                </a:path>
              </a:pathLst>
            </a:custGeom>
            <a:ln w="35231" cap="flat">
              <a:solidFill>
                <a:srgbClr val="BEBEBE">
                  <a:alpha val="69803"/>
                </a:srgbClr>
              </a:solidFill>
              <a:prstDash val="solid"/>
              <a:round/>
            </a:ln>
          </p:spPr>
          <p:txBody>
            <a:bodyPr/>
            <a:lstStyle/>
            <a:p>
              <a:endParaRPr/>
            </a:p>
          </p:txBody>
        </p:sp>
        <p:sp>
          <p:nvSpPr>
            <p:cNvPr id="329" name="pl329"/>
            <p:cNvSpPr/>
            <p:nvPr/>
          </p:nvSpPr>
          <p:spPr>
            <a:xfrm>
              <a:off x="4148272"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30" name="pl330"/>
            <p:cNvSpPr/>
            <p:nvPr/>
          </p:nvSpPr>
          <p:spPr>
            <a:xfrm>
              <a:off x="4148272" y="3421773"/>
              <a:ext cx="1472910" cy="161452"/>
            </a:xfrm>
            <a:custGeom>
              <a:avLst/>
              <a:gdLst/>
              <a:ahLst/>
              <a:cxnLst/>
              <a:rect l="0" t="0" r="0" b="0"/>
              <a:pathLst>
                <a:path w="1472910" h="161452">
                  <a:moveTo>
                    <a:pt x="0" y="132097"/>
                  </a:moveTo>
                  <a:lnTo>
                    <a:pt x="210415" y="161452"/>
                  </a:lnTo>
                  <a:lnTo>
                    <a:pt x="420831" y="102742"/>
                  </a:lnTo>
                  <a:lnTo>
                    <a:pt x="631247" y="88064"/>
                  </a:lnTo>
                  <a:lnTo>
                    <a:pt x="841663" y="58709"/>
                  </a:lnTo>
                  <a:lnTo>
                    <a:pt x="1052079" y="73387"/>
                  </a:lnTo>
                  <a:lnTo>
                    <a:pt x="1262495" y="88064"/>
                  </a:lnTo>
                  <a:lnTo>
                    <a:pt x="1472910" y="0"/>
                  </a:lnTo>
                </a:path>
              </a:pathLst>
            </a:custGeom>
            <a:ln w="40651" cap="flat">
              <a:solidFill>
                <a:srgbClr val="000000">
                  <a:alpha val="100000"/>
                </a:srgbClr>
              </a:solidFill>
              <a:prstDash val="solid"/>
              <a:round/>
            </a:ln>
          </p:spPr>
          <p:txBody>
            <a:bodyPr/>
            <a:lstStyle/>
            <a:p>
              <a:endParaRPr/>
            </a:p>
          </p:txBody>
        </p:sp>
        <p:sp>
          <p:nvSpPr>
            <p:cNvPr id="331" name="pl331"/>
            <p:cNvSpPr/>
            <p:nvPr/>
          </p:nvSpPr>
          <p:spPr>
            <a:xfrm>
              <a:off x="4148272" y="3421773"/>
              <a:ext cx="1472910" cy="161452"/>
            </a:xfrm>
            <a:custGeom>
              <a:avLst/>
              <a:gdLst/>
              <a:ahLst/>
              <a:cxnLst/>
              <a:rect l="0" t="0" r="0" b="0"/>
              <a:pathLst>
                <a:path w="1472910" h="161452">
                  <a:moveTo>
                    <a:pt x="0" y="132097"/>
                  </a:moveTo>
                  <a:lnTo>
                    <a:pt x="210415" y="161452"/>
                  </a:lnTo>
                  <a:lnTo>
                    <a:pt x="420831" y="102742"/>
                  </a:lnTo>
                  <a:lnTo>
                    <a:pt x="631247" y="88064"/>
                  </a:lnTo>
                  <a:lnTo>
                    <a:pt x="841663" y="58709"/>
                  </a:lnTo>
                  <a:lnTo>
                    <a:pt x="1052079" y="73387"/>
                  </a:lnTo>
                  <a:lnTo>
                    <a:pt x="1262495" y="88064"/>
                  </a:lnTo>
                  <a:lnTo>
                    <a:pt x="1472910" y="0"/>
                  </a:lnTo>
                </a:path>
              </a:pathLst>
            </a:custGeom>
            <a:ln w="35231" cap="flat">
              <a:solidFill>
                <a:srgbClr val="F26A21">
                  <a:alpha val="100000"/>
                </a:srgbClr>
              </a:solidFill>
              <a:prstDash val="solid"/>
              <a:round/>
            </a:ln>
          </p:spPr>
          <p:txBody>
            <a:bodyPr/>
            <a:lstStyle/>
            <a:p>
              <a:endParaRPr/>
            </a:p>
          </p:txBody>
        </p:sp>
        <p:sp>
          <p:nvSpPr>
            <p:cNvPr id="332" name="pl332"/>
            <p:cNvSpPr/>
            <p:nvPr/>
          </p:nvSpPr>
          <p:spPr>
            <a:xfrm>
              <a:off x="4074626"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33" name="tx333"/>
            <p:cNvSpPr/>
            <p:nvPr/>
          </p:nvSpPr>
          <p:spPr>
            <a:xfrm>
              <a:off x="4118127" y="33892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34" name="tx334"/>
            <p:cNvSpPr/>
            <p:nvPr/>
          </p:nvSpPr>
          <p:spPr>
            <a:xfrm>
              <a:off x="4328543" y="342127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5" name="tx335"/>
            <p:cNvSpPr/>
            <p:nvPr/>
          </p:nvSpPr>
          <p:spPr>
            <a:xfrm>
              <a:off x="4508814" y="33612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36" name="tx336"/>
            <p:cNvSpPr/>
            <p:nvPr/>
          </p:nvSpPr>
          <p:spPr>
            <a:xfrm>
              <a:off x="4719230" y="3346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37" name="tx337"/>
            <p:cNvSpPr/>
            <p:nvPr/>
          </p:nvSpPr>
          <p:spPr>
            <a:xfrm>
              <a:off x="4929646" y="33172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338" name="tx338"/>
            <p:cNvSpPr/>
            <p:nvPr/>
          </p:nvSpPr>
          <p:spPr>
            <a:xfrm>
              <a:off x="5140061" y="33305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39" name="tx339"/>
            <p:cNvSpPr/>
            <p:nvPr/>
          </p:nvSpPr>
          <p:spPr>
            <a:xfrm>
              <a:off x="5350477" y="3346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40" name="tx340"/>
            <p:cNvSpPr/>
            <p:nvPr/>
          </p:nvSpPr>
          <p:spPr>
            <a:xfrm>
              <a:off x="5560893" y="32571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341" name="rc341"/>
            <p:cNvSpPr/>
            <p:nvPr/>
          </p:nvSpPr>
          <p:spPr>
            <a:xfrm>
              <a:off x="4074626" y="4004911"/>
              <a:ext cx="1620202" cy="758825"/>
            </a:xfrm>
            <a:prstGeom prst="rect">
              <a:avLst/>
            </a:prstGeom>
            <a:solidFill>
              <a:srgbClr val="EBEBEB">
                <a:alpha val="100000"/>
              </a:srgbClr>
            </a:solidFill>
          </p:spPr>
          <p:txBody>
            <a:bodyPr/>
            <a:lstStyle/>
            <a:p>
              <a:endParaRPr/>
            </a:p>
          </p:txBody>
        </p:sp>
        <p:sp>
          <p:nvSpPr>
            <p:cNvPr id="342" name="pl342"/>
            <p:cNvSpPr/>
            <p:nvPr/>
          </p:nvSpPr>
          <p:spPr>
            <a:xfrm>
              <a:off x="4074626" y="454577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3" name="pl343"/>
            <p:cNvSpPr/>
            <p:nvPr/>
          </p:nvSpPr>
          <p:spPr>
            <a:xfrm>
              <a:off x="4074626" y="417883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44" name="pl344"/>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074626" y="43623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14827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43586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45691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47795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498993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520035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54107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56211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48272"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55" name="pl355"/>
            <p:cNvSpPr/>
            <p:nvPr/>
          </p:nvSpPr>
          <p:spPr>
            <a:xfrm>
              <a:off x="4148272"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BEBEBE">
                  <a:alpha val="69803"/>
                </a:srgbClr>
              </a:solidFill>
              <a:prstDash val="solid"/>
              <a:round/>
            </a:ln>
          </p:spPr>
          <p:txBody>
            <a:bodyPr/>
            <a:lstStyle/>
            <a:p>
              <a:endParaRPr/>
            </a:p>
          </p:txBody>
        </p:sp>
        <p:sp>
          <p:nvSpPr>
            <p:cNvPr id="356" name="pl356"/>
            <p:cNvSpPr/>
            <p:nvPr/>
          </p:nvSpPr>
          <p:spPr>
            <a:xfrm>
              <a:off x="4148272"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BEBEBE">
                  <a:alpha val="69803"/>
                </a:srgbClr>
              </a:solidFill>
              <a:prstDash val="solid"/>
              <a:round/>
            </a:ln>
          </p:spPr>
          <p:txBody>
            <a:bodyPr/>
            <a:lstStyle/>
            <a:p>
              <a:endParaRPr/>
            </a:p>
          </p:txBody>
        </p:sp>
        <p:sp>
          <p:nvSpPr>
            <p:cNvPr id="357" name="pl357"/>
            <p:cNvSpPr/>
            <p:nvPr/>
          </p:nvSpPr>
          <p:spPr>
            <a:xfrm>
              <a:off x="4148272"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58" name="pl358"/>
            <p:cNvSpPr/>
            <p:nvPr/>
          </p:nvSpPr>
          <p:spPr>
            <a:xfrm>
              <a:off x="4148272"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000000">
                  <a:alpha val="100000"/>
                </a:srgbClr>
              </a:solidFill>
              <a:prstDash val="solid"/>
              <a:round/>
            </a:ln>
          </p:spPr>
          <p:txBody>
            <a:bodyPr/>
            <a:lstStyle/>
            <a:p>
              <a:endParaRPr/>
            </a:p>
          </p:txBody>
        </p:sp>
        <p:sp>
          <p:nvSpPr>
            <p:cNvPr id="359" name="pl359"/>
            <p:cNvSpPr/>
            <p:nvPr/>
          </p:nvSpPr>
          <p:spPr>
            <a:xfrm>
              <a:off x="4148272" y="4714567"/>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F26A21">
                  <a:alpha val="100000"/>
                </a:srgbClr>
              </a:solidFill>
              <a:prstDash val="solid"/>
              <a:round/>
            </a:ln>
          </p:spPr>
          <p:txBody>
            <a:bodyPr/>
            <a:lstStyle/>
            <a:p>
              <a:endParaRPr/>
            </a:p>
          </p:txBody>
        </p:sp>
        <p:sp>
          <p:nvSpPr>
            <p:cNvPr id="360" name="pl360"/>
            <p:cNvSpPr/>
            <p:nvPr/>
          </p:nvSpPr>
          <p:spPr>
            <a:xfrm>
              <a:off x="4074626"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61" name="tx361"/>
            <p:cNvSpPr/>
            <p:nvPr/>
          </p:nvSpPr>
          <p:spPr>
            <a:xfrm>
              <a:off x="4118127"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2" name="tx362"/>
            <p:cNvSpPr/>
            <p:nvPr/>
          </p:nvSpPr>
          <p:spPr>
            <a:xfrm>
              <a:off x="4328543"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3" name="tx363"/>
            <p:cNvSpPr/>
            <p:nvPr/>
          </p:nvSpPr>
          <p:spPr>
            <a:xfrm>
              <a:off x="4538959"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4" name="tx364"/>
            <p:cNvSpPr/>
            <p:nvPr/>
          </p:nvSpPr>
          <p:spPr>
            <a:xfrm>
              <a:off x="4749375"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5" name="tx365"/>
            <p:cNvSpPr/>
            <p:nvPr/>
          </p:nvSpPr>
          <p:spPr>
            <a:xfrm>
              <a:off x="495979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6" name="tx366"/>
            <p:cNvSpPr/>
            <p:nvPr/>
          </p:nvSpPr>
          <p:spPr>
            <a:xfrm>
              <a:off x="5170206"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7" name="tx367"/>
            <p:cNvSpPr/>
            <p:nvPr/>
          </p:nvSpPr>
          <p:spPr>
            <a:xfrm>
              <a:off x="5380622"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8" name="tx368"/>
            <p:cNvSpPr/>
            <p:nvPr/>
          </p:nvSpPr>
          <p:spPr>
            <a:xfrm>
              <a:off x="5591038"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9" name="rc369"/>
            <p:cNvSpPr/>
            <p:nvPr/>
          </p:nvSpPr>
          <p:spPr>
            <a:xfrm>
              <a:off x="5764417" y="875080"/>
              <a:ext cx="1620202" cy="758825"/>
            </a:xfrm>
            <a:prstGeom prst="rect">
              <a:avLst/>
            </a:prstGeom>
            <a:solidFill>
              <a:srgbClr val="EBEBEB">
                <a:alpha val="100000"/>
              </a:srgbClr>
            </a:solidFill>
          </p:spPr>
          <p:txBody>
            <a:bodyPr/>
            <a:lstStyle/>
            <a:p>
              <a:endParaRPr/>
            </a:p>
          </p:txBody>
        </p:sp>
        <p:sp>
          <p:nvSpPr>
            <p:cNvPr id="370" name="pl370"/>
            <p:cNvSpPr/>
            <p:nvPr/>
          </p:nvSpPr>
          <p:spPr>
            <a:xfrm>
              <a:off x="5764417" y="141594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1" name="pl371"/>
            <p:cNvSpPr/>
            <p:nvPr/>
          </p:nvSpPr>
          <p:spPr>
            <a:xfrm>
              <a:off x="5764417" y="1049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72" name="pl372"/>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764417" y="12324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8380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60484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625889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64693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667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68901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71005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1" name="pl381"/>
            <p:cNvSpPr/>
            <p:nvPr/>
          </p:nvSpPr>
          <p:spPr>
            <a:xfrm>
              <a:off x="731097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838063"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383" name="pl383"/>
            <p:cNvSpPr/>
            <p:nvPr/>
          </p:nvSpPr>
          <p:spPr>
            <a:xfrm>
              <a:off x="5838063" y="1584736"/>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BEBEBE">
                  <a:alpha val="69803"/>
                </a:srgbClr>
              </a:solidFill>
              <a:prstDash val="solid"/>
              <a:round/>
            </a:ln>
          </p:spPr>
          <p:txBody>
            <a:bodyPr/>
            <a:lstStyle/>
            <a:p>
              <a:endParaRPr/>
            </a:p>
          </p:txBody>
        </p:sp>
        <p:sp>
          <p:nvSpPr>
            <p:cNvPr id="384" name="pl384"/>
            <p:cNvSpPr/>
            <p:nvPr/>
          </p:nvSpPr>
          <p:spPr>
            <a:xfrm>
              <a:off x="5838063" y="1584736"/>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BEBEBE">
                  <a:alpha val="69803"/>
                </a:srgbClr>
              </a:solidFill>
              <a:prstDash val="solid"/>
              <a:round/>
            </a:ln>
          </p:spPr>
          <p:txBody>
            <a:bodyPr/>
            <a:lstStyle/>
            <a:p>
              <a:endParaRPr/>
            </a:p>
          </p:txBody>
        </p:sp>
        <p:sp>
          <p:nvSpPr>
            <p:cNvPr id="385" name="pl385"/>
            <p:cNvSpPr/>
            <p:nvPr/>
          </p:nvSpPr>
          <p:spPr>
            <a:xfrm>
              <a:off x="5838063"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386" name="pl386"/>
            <p:cNvSpPr/>
            <p:nvPr/>
          </p:nvSpPr>
          <p:spPr>
            <a:xfrm>
              <a:off x="5838063" y="1584736"/>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40651" cap="flat">
              <a:solidFill>
                <a:srgbClr val="000000">
                  <a:alpha val="100000"/>
                </a:srgbClr>
              </a:solidFill>
              <a:prstDash val="solid"/>
              <a:round/>
            </a:ln>
          </p:spPr>
          <p:txBody>
            <a:bodyPr/>
            <a:lstStyle/>
            <a:p>
              <a:endParaRPr/>
            </a:p>
          </p:txBody>
        </p:sp>
        <p:sp>
          <p:nvSpPr>
            <p:cNvPr id="387" name="pl387"/>
            <p:cNvSpPr/>
            <p:nvPr/>
          </p:nvSpPr>
          <p:spPr>
            <a:xfrm>
              <a:off x="5838063" y="1584736"/>
              <a:ext cx="1472910" cy="14677"/>
            </a:xfrm>
            <a:custGeom>
              <a:avLst/>
              <a:gdLst/>
              <a:ahLst/>
              <a:cxnLst/>
              <a:rect l="0" t="0" r="0" b="0"/>
              <a:pathLst>
                <a:path w="1472910" h="14677">
                  <a:moveTo>
                    <a:pt x="0" y="0"/>
                  </a:moveTo>
                  <a:lnTo>
                    <a:pt x="210415" y="14677"/>
                  </a:lnTo>
                  <a:lnTo>
                    <a:pt x="420831" y="14677"/>
                  </a:lnTo>
                  <a:lnTo>
                    <a:pt x="631247" y="14677"/>
                  </a:lnTo>
                  <a:lnTo>
                    <a:pt x="841663" y="14677"/>
                  </a:lnTo>
                  <a:lnTo>
                    <a:pt x="1052079" y="14677"/>
                  </a:lnTo>
                  <a:lnTo>
                    <a:pt x="1262495" y="14677"/>
                  </a:lnTo>
                  <a:lnTo>
                    <a:pt x="1472910" y="14677"/>
                  </a:lnTo>
                </a:path>
              </a:pathLst>
            </a:custGeom>
            <a:ln w="35231" cap="flat">
              <a:solidFill>
                <a:srgbClr val="F26A21">
                  <a:alpha val="100000"/>
                </a:srgbClr>
              </a:solidFill>
              <a:prstDash val="solid"/>
              <a:round/>
            </a:ln>
          </p:spPr>
          <p:txBody>
            <a:bodyPr/>
            <a:lstStyle/>
            <a:p>
              <a:endParaRPr/>
            </a:p>
          </p:txBody>
        </p:sp>
        <p:sp>
          <p:nvSpPr>
            <p:cNvPr id="388" name="pl388"/>
            <p:cNvSpPr/>
            <p:nvPr/>
          </p:nvSpPr>
          <p:spPr>
            <a:xfrm>
              <a:off x="5764417"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389" name="tx389"/>
            <p:cNvSpPr/>
            <p:nvPr/>
          </p:nvSpPr>
          <p:spPr>
            <a:xfrm>
              <a:off x="5807918" y="1421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0" name="tx390"/>
            <p:cNvSpPr/>
            <p:nvPr/>
          </p:nvSpPr>
          <p:spPr>
            <a:xfrm>
              <a:off x="601833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1" name="tx391"/>
            <p:cNvSpPr/>
            <p:nvPr/>
          </p:nvSpPr>
          <p:spPr>
            <a:xfrm>
              <a:off x="6228750"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2" name="tx392"/>
            <p:cNvSpPr/>
            <p:nvPr/>
          </p:nvSpPr>
          <p:spPr>
            <a:xfrm>
              <a:off x="6439166"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3" name="tx393"/>
            <p:cNvSpPr/>
            <p:nvPr/>
          </p:nvSpPr>
          <p:spPr>
            <a:xfrm>
              <a:off x="6649581"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4" name="tx394"/>
            <p:cNvSpPr/>
            <p:nvPr/>
          </p:nvSpPr>
          <p:spPr>
            <a:xfrm>
              <a:off x="6859997"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5" name="tx395"/>
            <p:cNvSpPr/>
            <p:nvPr/>
          </p:nvSpPr>
          <p:spPr>
            <a:xfrm>
              <a:off x="707041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6" name="tx396"/>
            <p:cNvSpPr/>
            <p:nvPr/>
          </p:nvSpPr>
          <p:spPr>
            <a:xfrm>
              <a:off x="7280829"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7" name="rc397"/>
            <p:cNvSpPr/>
            <p:nvPr/>
          </p:nvSpPr>
          <p:spPr>
            <a:xfrm>
              <a:off x="5764417" y="1918357"/>
              <a:ext cx="1620202" cy="758825"/>
            </a:xfrm>
            <a:prstGeom prst="rect">
              <a:avLst/>
            </a:prstGeom>
            <a:solidFill>
              <a:srgbClr val="EBEBEB">
                <a:alpha val="100000"/>
              </a:srgbClr>
            </a:solidFill>
          </p:spPr>
          <p:txBody>
            <a:bodyPr/>
            <a:lstStyle/>
            <a:p>
              <a:endParaRPr/>
            </a:p>
          </p:txBody>
        </p:sp>
        <p:sp>
          <p:nvSpPr>
            <p:cNvPr id="398" name="pl398"/>
            <p:cNvSpPr/>
            <p:nvPr/>
          </p:nvSpPr>
          <p:spPr>
            <a:xfrm>
              <a:off x="5764417" y="24592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5764417" y="2092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00" name="pl400"/>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5764417" y="227575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58380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60484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625889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64693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667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68901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71005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731097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5838063"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5838063" y="2583980"/>
              <a:ext cx="1472910" cy="58709"/>
            </a:xfrm>
            <a:custGeom>
              <a:avLst/>
              <a:gdLst/>
              <a:ahLst/>
              <a:cxnLst/>
              <a:rect l="0" t="0" r="0" b="0"/>
              <a:pathLst>
                <a:path w="1472910" h="58709">
                  <a:moveTo>
                    <a:pt x="0" y="58709"/>
                  </a:moveTo>
                  <a:lnTo>
                    <a:pt x="210415" y="58709"/>
                  </a:lnTo>
                  <a:lnTo>
                    <a:pt x="420831" y="58709"/>
                  </a:lnTo>
                  <a:lnTo>
                    <a:pt x="631247" y="58709"/>
                  </a:lnTo>
                  <a:lnTo>
                    <a:pt x="841663" y="44032"/>
                  </a:lnTo>
                  <a:lnTo>
                    <a:pt x="1052079" y="0"/>
                  </a:lnTo>
                  <a:lnTo>
                    <a:pt x="1262495" y="14677"/>
                  </a:lnTo>
                  <a:lnTo>
                    <a:pt x="1472910" y="0"/>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5838063" y="2583980"/>
              <a:ext cx="1472910" cy="58709"/>
            </a:xfrm>
            <a:custGeom>
              <a:avLst/>
              <a:gdLst/>
              <a:ahLst/>
              <a:cxnLst/>
              <a:rect l="0" t="0" r="0" b="0"/>
              <a:pathLst>
                <a:path w="1472910" h="58709">
                  <a:moveTo>
                    <a:pt x="0" y="58709"/>
                  </a:moveTo>
                  <a:lnTo>
                    <a:pt x="210415" y="58709"/>
                  </a:lnTo>
                  <a:lnTo>
                    <a:pt x="420831" y="58709"/>
                  </a:lnTo>
                  <a:lnTo>
                    <a:pt x="631247" y="58709"/>
                  </a:lnTo>
                  <a:lnTo>
                    <a:pt x="841663" y="44032"/>
                  </a:lnTo>
                  <a:lnTo>
                    <a:pt x="1052079" y="0"/>
                  </a:lnTo>
                  <a:lnTo>
                    <a:pt x="1262495" y="14677"/>
                  </a:lnTo>
                  <a:lnTo>
                    <a:pt x="1472910" y="0"/>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5838063"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5838063" y="2583980"/>
              <a:ext cx="1472910" cy="58709"/>
            </a:xfrm>
            <a:custGeom>
              <a:avLst/>
              <a:gdLst/>
              <a:ahLst/>
              <a:cxnLst/>
              <a:rect l="0" t="0" r="0" b="0"/>
              <a:pathLst>
                <a:path w="1472910" h="58709">
                  <a:moveTo>
                    <a:pt x="0" y="58709"/>
                  </a:moveTo>
                  <a:lnTo>
                    <a:pt x="210415" y="58709"/>
                  </a:lnTo>
                  <a:lnTo>
                    <a:pt x="420831" y="58709"/>
                  </a:lnTo>
                  <a:lnTo>
                    <a:pt x="631247" y="58709"/>
                  </a:lnTo>
                  <a:lnTo>
                    <a:pt x="841663" y="44032"/>
                  </a:lnTo>
                  <a:lnTo>
                    <a:pt x="1052079" y="0"/>
                  </a:lnTo>
                  <a:lnTo>
                    <a:pt x="1262495" y="14677"/>
                  </a:lnTo>
                  <a:lnTo>
                    <a:pt x="1472910" y="0"/>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5838063" y="2583980"/>
              <a:ext cx="1472910" cy="58709"/>
            </a:xfrm>
            <a:custGeom>
              <a:avLst/>
              <a:gdLst/>
              <a:ahLst/>
              <a:cxnLst/>
              <a:rect l="0" t="0" r="0" b="0"/>
              <a:pathLst>
                <a:path w="1472910" h="58709">
                  <a:moveTo>
                    <a:pt x="0" y="58709"/>
                  </a:moveTo>
                  <a:lnTo>
                    <a:pt x="210415" y="58709"/>
                  </a:lnTo>
                  <a:lnTo>
                    <a:pt x="420831" y="58709"/>
                  </a:lnTo>
                  <a:lnTo>
                    <a:pt x="631247" y="58709"/>
                  </a:lnTo>
                  <a:lnTo>
                    <a:pt x="841663" y="44032"/>
                  </a:lnTo>
                  <a:lnTo>
                    <a:pt x="1052079" y="0"/>
                  </a:lnTo>
                  <a:lnTo>
                    <a:pt x="1262495" y="14677"/>
                  </a:lnTo>
                  <a:lnTo>
                    <a:pt x="1472910" y="0"/>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5764417"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5807918"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8" name="tx418"/>
            <p:cNvSpPr/>
            <p:nvPr/>
          </p:nvSpPr>
          <p:spPr>
            <a:xfrm>
              <a:off x="6018334"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9" name="tx419"/>
            <p:cNvSpPr/>
            <p:nvPr/>
          </p:nvSpPr>
          <p:spPr>
            <a:xfrm>
              <a:off x="6228750"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20" name="tx420"/>
            <p:cNvSpPr/>
            <p:nvPr/>
          </p:nvSpPr>
          <p:spPr>
            <a:xfrm>
              <a:off x="6439166"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21" name="tx421"/>
            <p:cNvSpPr/>
            <p:nvPr/>
          </p:nvSpPr>
          <p:spPr>
            <a:xfrm>
              <a:off x="6649581" y="24647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22" name="tx422"/>
            <p:cNvSpPr/>
            <p:nvPr/>
          </p:nvSpPr>
          <p:spPr>
            <a:xfrm>
              <a:off x="6859997" y="24210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3" name="tx423"/>
            <p:cNvSpPr/>
            <p:nvPr/>
          </p:nvSpPr>
          <p:spPr>
            <a:xfrm>
              <a:off x="7070413" y="24340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24" name="tx424"/>
            <p:cNvSpPr/>
            <p:nvPr/>
          </p:nvSpPr>
          <p:spPr>
            <a:xfrm>
              <a:off x="7280829" y="242102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5" name="rc425"/>
            <p:cNvSpPr/>
            <p:nvPr/>
          </p:nvSpPr>
          <p:spPr>
            <a:xfrm>
              <a:off x="5764417" y="2961634"/>
              <a:ext cx="1620202" cy="758825"/>
            </a:xfrm>
            <a:prstGeom prst="rect">
              <a:avLst/>
            </a:prstGeom>
            <a:solidFill>
              <a:srgbClr val="EBEBEB">
                <a:alpha val="100000"/>
              </a:srgbClr>
            </a:solidFill>
          </p:spPr>
          <p:txBody>
            <a:bodyPr/>
            <a:lstStyle/>
            <a:p>
              <a:endParaRPr/>
            </a:p>
          </p:txBody>
        </p:sp>
        <p:sp>
          <p:nvSpPr>
            <p:cNvPr id="426" name="pl426"/>
            <p:cNvSpPr/>
            <p:nvPr/>
          </p:nvSpPr>
          <p:spPr>
            <a:xfrm>
              <a:off x="5764417" y="35024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5764417" y="313556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5764417" y="3319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58380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60484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625889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64693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667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68901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71005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731097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5838063"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5838063" y="3524515"/>
              <a:ext cx="1472910" cy="102742"/>
            </a:xfrm>
            <a:custGeom>
              <a:avLst/>
              <a:gdLst/>
              <a:ahLst/>
              <a:cxnLst/>
              <a:rect l="0" t="0" r="0" b="0"/>
              <a:pathLst>
                <a:path w="1472910" h="102742">
                  <a:moveTo>
                    <a:pt x="0" y="88064"/>
                  </a:moveTo>
                  <a:lnTo>
                    <a:pt x="210415" y="88064"/>
                  </a:lnTo>
                  <a:lnTo>
                    <a:pt x="420831" y="14677"/>
                  </a:lnTo>
                  <a:lnTo>
                    <a:pt x="631247" y="29354"/>
                  </a:lnTo>
                  <a:lnTo>
                    <a:pt x="841663" y="29354"/>
                  </a:lnTo>
                  <a:lnTo>
                    <a:pt x="1052079" y="58709"/>
                  </a:lnTo>
                  <a:lnTo>
                    <a:pt x="1262495" y="102742"/>
                  </a:lnTo>
                  <a:lnTo>
                    <a:pt x="1472910" y="0"/>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5838063" y="3524515"/>
              <a:ext cx="1472910" cy="102742"/>
            </a:xfrm>
            <a:custGeom>
              <a:avLst/>
              <a:gdLst/>
              <a:ahLst/>
              <a:cxnLst/>
              <a:rect l="0" t="0" r="0" b="0"/>
              <a:pathLst>
                <a:path w="1472910" h="102742">
                  <a:moveTo>
                    <a:pt x="0" y="88064"/>
                  </a:moveTo>
                  <a:lnTo>
                    <a:pt x="210415" y="88064"/>
                  </a:lnTo>
                  <a:lnTo>
                    <a:pt x="420831" y="14677"/>
                  </a:lnTo>
                  <a:lnTo>
                    <a:pt x="631247" y="29354"/>
                  </a:lnTo>
                  <a:lnTo>
                    <a:pt x="841663" y="29354"/>
                  </a:lnTo>
                  <a:lnTo>
                    <a:pt x="1052079" y="58709"/>
                  </a:lnTo>
                  <a:lnTo>
                    <a:pt x="1262495" y="102742"/>
                  </a:lnTo>
                  <a:lnTo>
                    <a:pt x="1472910" y="0"/>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5838063"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5838063" y="3524515"/>
              <a:ext cx="1472910" cy="102742"/>
            </a:xfrm>
            <a:custGeom>
              <a:avLst/>
              <a:gdLst/>
              <a:ahLst/>
              <a:cxnLst/>
              <a:rect l="0" t="0" r="0" b="0"/>
              <a:pathLst>
                <a:path w="1472910" h="102742">
                  <a:moveTo>
                    <a:pt x="0" y="88064"/>
                  </a:moveTo>
                  <a:lnTo>
                    <a:pt x="210415" y="88064"/>
                  </a:lnTo>
                  <a:lnTo>
                    <a:pt x="420831" y="14677"/>
                  </a:lnTo>
                  <a:lnTo>
                    <a:pt x="631247" y="29354"/>
                  </a:lnTo>
                  <a:lnTo>
                    <a:pt x="841663" y="29354"/>
                  </a:lnTo>
                  <a:lnTo>
                    <a:pt x="1052079" y="58709"/>
                  </a:lnTo>
                  <a:lnTo>
                    <a:pt x="1262495" y="102742"/>
                  </a:lnTo>
                  <a:lnTo>
                    <a:pt x="1472910" y="0"/>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5838063" y="3524515"/>
              <a:ext cx="1472910" cy="102742"/>
            </a:xfrm>
            <a:custGeom>
              <a:avLst/>
              <a:gdLst/>
              <a:ahLst/>
              <a:cxnLst/>
              <a:rect l="0" t="0" r="0" b="0"/>
              <a:pathLst>
                <a:path w="1472910" h="102742">
                  <a:moveTo>
                    <a:pt x="0" y="88064"/>
                  </a:moveTo>
                  <a:lnTo>
                    <a:pt x="210415" y="88064"/>
                  </a:lnTo>
                  <a:lnTo>
                    <a:pt x="420831" y="14677"/>
                  </a:lnTo>
                  <a:lnTo>
                    <a:pt x="631247" y="29354"/>
                  </a:lnTo>
                  <a:lnTo>
                    <a:pt x="841663" y="29354"/>
                  </a:lnTo>
                  <a:lnTo>
                    <a:pt x="1052079" y="58709"/>
                  </a:lnTo>
                  <a:lnTo>
                    <a:pt x="1262495" y="102742"/>
                  </a:lnTo>
                  <a:lnTo>
                    <a:pt x="1472910" y="0"/>
                  </a:lnTo>
                </a:path>
              </a:pathLst>
            </a:custGeom>
            <a:ln w="35231" cap="flat">
              <a:solidFill>
                <a:srgbClr val="F26A21">
                  <a:alpha val="100000"/>
                </a:srgbClr>
              </a:solidFill>
              <a:prstDash val="solid"/>
              <a:round/>
            </a:ln>
          </p:spPr>
          <p:txBody>
            <a:bodyPr/>
            <a:lstStyle/>
            <a:p>
              <a:endParaRPr/>
            </a:p>
          </p:txBody>
        </p:sp>
        <p:sp>
          <p:nvSpPr>
            <p:cNvPr id="444" name="pl444"/>
            <p:cNvSpPr/>
            <p:nvPr/>
          </p:nvSpPr>
          <p:spPr>
            <a:xfrm>
              <a:off x="5764417"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5807918" y="344935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46" name="tx446"/>
            <p:cNvSpPr/>
            <p:nvPr/>
          </p:nvSpPr>
          <p:spPr>
            <a:xfrm>
              <a:off x="6018334" y="344935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47" name="tx447"/>
            <p:cNvSpPr/>
            <p:nvPr/>
          </p:nvSpPr>
          <p:spPr>
            <a:xfrm>
              <a:off x="6198605" y="33745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48" name="tx448"/>
            <p:cNvSpPr/>
            <p:nvPr/>
          </p:nvSpPr>
          <p:spPr>
            <a:xfrm>
              <a:off x="6439166" y="33892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49581" y="33892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50" name="tx450"/>
            <p:cNvSpPr/>
            <p:nvPr/>
          </p:nvSpPr>
          <p:spPr>
            <a:xfrm>
              <a:off x="6859997" y="342127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51" name="tx451"/>
            <p:cNvSpPr/>
            <p:nvPr/>
          </p:nvSpPr>
          <p:spPr>
            <a:xfrm>
              <a:off x="7070413" y="34643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2" name="tx452"/>
            <p:cNvSpPr/>
            <p:nvPr/>
          </p:nvSpPr>
          <p:spPr>
            <a:xfrm>
              <a:off x="7250684" y="33612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453" name="rc453"/>
            <p:cNvSpPr/>
            <p:nvPr/>
          </p:nvSpPr>
          <p:spPr>
            <a:xfrm>
              <a:off x="5764417" y="4004911"/>
              <a:ext cx="1620202" cy="758825"/>
            </a:xfrm>
            <a:prstGeom prst="rect">
              <a:avLst/>
            </a:prstGeom>
            <a:solidFill>
              <a:srgbClr val="EBEBEB">
                <a:alpha val="100000"/>
              </a:srgbClr>
            </a:solidFill>
          </p:spPr>
          <p:txBody>
            <a:bodyPr/>
            <a:lstStyle/>
            <a:p>
              <a:endParaRPr/>
            </a:p>
          </p:txBody>
        </p:sp>
        <p:sp>
          <p:nvSpPr>
            <p:cNvPr id="454" name="pl454"/>
            <p:cNvSpPr/>
            <p:nvPr/>
          </p:nvSpPr>
          <p:spPr>
            <a:xfrm>
              <a:off x="5764417" y="454577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5764417" y="417883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7" name="pl457"/>
            <p:cNvSpPr/>
            <p:nvPr/>
          </p:nvSpPr>
          <p:spPr>
            <a:xfrm>
              <a:off x="5764417" y="43623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58" name="pl458"/>
            <p:cNvSpPr/>
            <p:nvPr/>
          </p:nvSpPr>
          <p:spPr>
            <a:xfrm>
              <a:off x="58380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60484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625889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64693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667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68901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71005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731097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5838063"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67" name="pl467"/>
            <p:cNvSpPr/>
            <p:nvPr/>
          </p:nvSpPr>
          <p:spPr>
            <a:xfrm>
              <a:off x="5838063" y="4699889"/>
              <a:ext cx="1472910" cy="29354"/>
            </a:xfrm>
            <a:custGeom>
              <a:avLst/>
              <a:gdLst/>
              <a:ahLst/>
              <a:cxnLst/>
              <a:rect l="0" t="0" r="0" b="0"/>
              <a:pathLst>
                <a:path w="1472910" h="29354">
                  <a:moveTo>
                    <a:pt x="0" y="29354"/>
                  </a:moveTo>
                  <a:lnTo>
                    <a:pt x="210415" y="29354"/>
                  </a:lnTo>
                  <a:lnTo>
                    <a:pt x="420831" y="14677"/>
                  </a:lnTo>
                  <a:lnTo>
                    <a:pt x="631247" y="0"/>
                  </a:lnTo>
                  <a:lnTo>
                    <a:pt x="841663" y="14677"/>
                  </a:lnTo>
                  <a:lnTo>
                    <a:pt x="1052079" y="14677"/>
                  </a:lnTo>
                  <a:lnTo>
                    <a:pt x="1262495" y="14677"/>
                  </a:lnTo>
                  <a:lnTo>
                    <a:pt x="1472910" y="14677"/>
                  </a:lnTo>
                </a:path>
              </a:pathLst>
            </a:custGeom>
            <a:ln w="40651" cap="flat">
              <a:solidFill>
                <a:srgbClr val="BEBEBE">
                  <a:alpha val="69803"/>
                </a:srgbClr>
              </a:solidFill>
              <a:prstDash val="solid"/>
              <a:round/>
            </a:ln>
          </p:spPr>
          <p:txBody>
            <a:bodyPr/>
            <a:lstStyle/>
            <a:p>
              <a:endParaRPr/>
            </a:p>
          </p:txBody>
        </p:sp>
        <p:sp>
          <p:nvSpPr>
            <p:cNvPr id="468" name="pl468"/>
            <p:cNvSpPr/>
            <p:nvPr/>
          </p:nvSpPr>
          <p:spPr>
            <a:xfrm>
              <a:off x="5838063" y="4699889"/>
              <a:ext cx="1472910" cy="29354"/>
            </a:xfrm>
            <a:custGeom>
              <a:avLst/>
              <a:gdLst/>
              <a:ahLst/>
              <a:cxnLst/>
              <a:rect l="0" t="0" r="0" b="0"/>
              <a:pathLst>
                <a:path w="1472910" h="29354">
                  <a:moveTo>
                    <a:pt x="0" y="29354"/>
                  </a:moveTo>
                  <a:lnTo>
                    <a:pt x="210415" y="29354"/>
                  </a:lnTo>
                  <a:lnTo>
                    <a:pt x="420831" y="14677"/>
                  </a:lnTo>
                  <a:lnTo>
                    <a:pt x="631247" y="0"/>
                  </a:lnTo>
                  <a:lnTo>
                    <a:pt x="841663" y="14677"/>
                  </a:lnTo>
                  <a:lnTo>
                    <a:pt x="1052079" y="14677"/>
                  </a:lnTo>
                  <a:lnTo>
                    <a:pt x="1262495" y="14677"/>
                  </a:lnTo>
                  <a:lnTo>
                    <a:pt x="1472910" y="14677"/>
                  </a:lnTo>
                </a:path>
              </a:pathLst>
            </a:custGeom>
            <a:ln w="35231" cap="flat">
              <a:solidFill>
                <a:srgbClr val="BEBEBE">
                  <a:alpha val="69803"/>
                </a:srgbClr>
              </a:solidFill>
              <a:prstDash val="solid"/>
              <a:round/>
            </a:ln>
          </p:spPr>
          <p:txBody>
            <a:bodyPr/>
            <a:lstStyle/>
            <a:p>
              <a:endParaRPr/>
            </a:p>
          </p:txBody>
        </p:sp>
        <p:sp>
          <p:nvSpPr>
            <p:cNvPr id="469" name="pl469"/>
            <p:cNvSpPr/>
            <p:nvPr/>
          </p:nvSpPr>
          <p:spPr>
            <a:xfrm>
              <a:off x="5838063"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70" name="pl470"/>
            <p:cNvSpPr/>
            <p:nvPr/>
          </p:nvSpPr>
          <p:spPr>
            <a:xfrm>
              <a:off x="5838063" y="4699889"/>
              <a:ext cx="1472910" cy="29354"/>
            </a:xfrm>
            <a:custGeom>
              <a:avLst/>
              <a:gdLst/>
              <a:ahLst/>
              <a:cxnLst/>
              <a:rect l="0" t="0" r="0" b="0"/>
              <a:pathLst>
                <a:path w="1472910" h="29354">
                  <a:moveTo>
                    <a:pt x="0" y="29354"/>
                  </a:moveTo>
                  <a:lnTo>
                    <a:pt x="210415" y="29354"/>
                  </a:lnTo>
                  <a:lnTo>
                    <a:pt x="420831" y="14677"/>
                  </a:lnTo>
                  <a:lnTo>
                    <a:pt x="631247" y="0"/>
                  </a:lnTo>
                  <a:lnTo>
                    <a:pt x="841663" y="14677"/>
                  </a:lnTo>
                  <a:lnTo>
                    <a:pt x="1052079" y="14677"/>
                  </a:lnTo>
                  <a:lnTo>
                    <a:pt x="1262495" y="14677"/>
                  </a:lnTo>
                  <a:lnTo>
                    <a:pt x="1472910" y="14677"/>
                  </a:lnTo>
                </a:path>
              </a:pathLst>
            </a:custGeom>
            <a:ln w="40651" cap="flat">
              <a:solidFill>
                <a:srgbClr val="000000">
                  <a:alpha val="100000"/>
                </a:srgbClr>
              </a:solidFill>
              <a:prstDash val="solid"/>
              <a:round/>
            </a:ln>
          </p:spPr>
          <p:txBody>
            <a:bodyPr/>
            <a:lstStyle/>
            <a:p>
              <a:endParaRPr/>
            </a:p>
          </p:txBody>
        </p:sp>
        <p:sp>
          <p:nvSpPr>
            <p:cNvPr id="471" name="pl471"/>
            <p:cNvSpPr/>
            <p:nvPr/>
          </p:nvSpPr>
          <p:spPr>
            <a:xfrm>
              <a:off x="5838063" y="4699889"/>
              <a:ext cx="1472910" cy="29354"/>
            </a:xfrm>
            <a:custGeom>
              <a:avLst/>
              <a:gdLst/>
              <a:ahLst/>
              <a:cxnLst/>
              <a:rect l="0" t="0" r="0" b="0"/>
              <a:pathLst>
                <a:path w="1472910" h="29354">
                  <a:moveTo>
                    <a:pt x="0" y="29354"/>
                  </a:moveTo>
                  <a:lnTo>
                    <a:pt x="210415" y="29354"/>
                  </a:lnTo>
                  <a:lnTo>
                    <a:pt x="420831" y="14677"/>
                  </a:lnTo>
                  <a:lnTo>
                    <a:pt x="631247" y="0"/>
                  </a:lnTo>
                  <a:lnTo>
                    <a:pt x="841663" y="14677"/>
                  </a:lnTo>
                  <a:lnTo>
                    <a:pt x="1052079" y="14677"/>
                  </a:lnTo>
                  <a:lnTo>
                    <a:pt x="1262495" y="14677"/>
                  </a:lnTo>
                  <a:lnTo>
                    <a:pt x="1472910" y="14677"/>
                  </a:lnTo>
                </a:path>
              </a:pathLst>
            </a:custGeom>
            <a:ln w="35231" cap="flat">
              <a:solidFill>
                <a:srgbClr val="F26A21">
                  <a:alpha val="100000"/>
                </a:srgbClr>
              </a:solidFill>
              <a:prstDash val="solid"/>
              <a:round/>
            </a:ln>
          </p:spPr>
          <p:txBody>
            <a:bodyPr/>
            <a:lstStyle/>
            <a:p>
              <a:endParaRPr/>
            </a:p>
          </p:txBody>
        </p:sp>
        <p:sp>
          <p:nvSpPr>
            <p:cNvPr id="472" name="pl472"/>
            <p:cNvSpPr/>
            <p:nvPr/>
          </p:nvSpPr>
          <p:spPr>
            <a:xfrm>
              <a:off x="5764417"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473" name="tx473"/>
            <p:cNvSpPr/>
            <p:nvPr/>
          </p:nvSpPr>
          <p:spPr>
            <a:xfrm>
              <a:off x="5807918"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4" name="tx474"/>
            <p:cNvSpPr/>
            <p:nvPr/>
          </p:nvSpPr>
          <p:spPr>
            <a:xfrm>
              <a:off x="6018334"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5" name="tx475"/>
            <p:cNvSpPr/>
            <p:nvPr/>
          </p:nvSpPr>
          <p:spPr>
            <a:xfrm>
              <a:off x="6228750"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6" name="tx476"/>
            <p:cNvSpPr/>
            <p:nvPr/>
          </p:nvSpPr>
          <p:spPr>
            <a:xfrm>
              <a:off x="6439166" y="45366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77" name="tx477"/>
            <p:cNvSpPr/>
            <p:nvPr/>
          </p:nvSpPr>
          <p:spPr>
            <a:xfrm>
              <a:off x="6649581"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8" name="tx478"/>
            <p:cNvSpPr/>
            <p:nvPr/>
          </p:nvSpPr>
          <p:spPr>
            <a:xfrm>
              <a:off x="6859997"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9" name="tx479"/>
            <p:cNvSpPr/>
            <p:nvPr/>
          </p:nvSpPr>
          <p:spPr>
            <a:xfrm>
              <a:off x="7070413"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0" name="tx480"/>
            <p:cNvSpPr/>
            <p:nvPr/>
          </p:nvSpPr>
          <p:spPr>
            <a:xfrm>
              <a:off x="7280829"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1" name="rc481"/>
            <p:cNvSpPr/>
            <p:nvPr/>
          </p:nvSpPr>
          <p:spPr>
            <a:xfrm>
              <a:off x="7454208" y="875080"/>
              <a:ext cx="1620202" cy="758825"/>
            </a:xfrm>
            <a:prstGeom prst="rect">
              <a:avLst/>
            </a:prstGeom>
            <a:solidFill>
              <a:srgbClr val="EBEBEB">
                <a:alpha val="100000"/>
              </a:srgbClr>
            </a:solidFill>
          </p:spPr>
          <p:txBody>
            <a:bodyPr/>
            <a:lstStyle/>
            <a:p>
              <a:endParaRPr/>
            </a:p>
          </p:txBody>
        </p:sp>
        <p:sp>
          <p:nvSpPr>
            <p:cNvPr id="482" name="pl482"/>
            <p:cNvSpPr/>
            <p:nvPr/>
          </p:nvSpPr>
          <p:spPr>
            <a:xfrm>
              <a:off x="7454208" y="141594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3" name="pl483"/>
            <p:cNvSpPr/>
            <p:nvPr/>
          </p:nvSpPr>
          <p:spPr>
            <a:xfrm>
              <a:off x="7454208" y="1049008"/>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484" name="pl484"/>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454208" y="1232476"/>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52785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77382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8" name="pl488"/>
            <p:cNvSpPr/>
            <p:nvPr/>
          </p:nvSpPr>
          <p:spPr>
            <a:xfrm>
              <a:off x="79486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9" name="pl489"/>
            <p:cNvSpPr/>
            <p:nvPr/>
          </p:nvSpPr>
          <p:spPr>
            <a:xfrm>
              <a:off x="81591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836951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857993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87903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90007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7527854"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495" name="pl495"/>
            <p:cNvSpPr/>
            <p:nvPr/>
          </p:nvSpPr>
          <p:spPr>
            <a:xfrm>
              <a:off x="7527854" y="1335219"/>
              <a:ext cx="1472910" cy="117419"/>
            </a:xfrm>
            <a:custGeom>
              <a:avLst/>
              <a:gdLst/>
              <a:ahLst/>
              <a:cxnLst/>
              <a:rect l="0" t="0" r="0" b="0"/>
              <a:pathLst>
                <a:path w="1472910" h="117419">
                  <a:moveTo>
                    <a:pt x="0" y="0"/>
                  </a:moveTo>
                  <a:lnTo>
                    <a:pt x="210415" y="117419"/>
                  </a:lnTo>
                  <a:lnTo>
                    <a:pt x="420831" y="117419"/>
                  </a:lnTo>
                  <a:lnTo>
                    <a:pt x="631247" y="102742"/>
                  </a:lnTo>
                  <a:lnTo>
                    <a:pt x="841663" y="88064"/>
                  </a:lnTo>
                  <a:lnTo>
                    <a:pt x="1052079" y="58709"/>
                  </a:lnTo>
                  <a:lnTo>
                    <a:pt x="1262495" y="73387"/>
                  </a:lnTo>
                  <a:lnTo>
                    <a:pt x="1472910" y="29354"/>
                  </a:lnTo>
                </a:path>
              </a:pathLst>
            </a:custGeom>
            <a:ln w="40651" cap="flat">
              <a:solidFill>
                <a:srgbClr val="BEBEBE">
                  <a:alpha val="69803"/>
                </a:srgbClr>
              </a:solidFill>
              <a:prstDash val="solid"/>
              <a:round/>
            </a:ln>
          </p:spPr>
          <p:txBody>
            <a:bodyPr/>
            <a:lstStyle/>
            <a:p>
              <a:endParaRPr/>
            </a:p>
          </p:txBody>
        </p:sp>
        <p:sp>
          <p:nvSpPr>
            <p:cNvPr id="496" name="pl496"/>
            <p:cNvSpPr/>
            <p:nvPr/>
          </p:nvSpPr>
          <p:spPr>
            <a:xfrm>
              <a:off x="7527854" y="1335219"/>
              <a:ext cx="1472910" cy="117419"/>
            </a:xfrm>
            <a:custGeom>
              <a:avLst/>
              <a:gdLst/>
              <a:ahLst/>
              <a:cxnLst/>
              <a:rect l="0" t="0" r="0" b="0"/>
              <a:pathLst>
                <a:path w="1472910" h="117419">
                  <a:moveTo>
                    <a:pt x="0" y="0"/>
                  </a:moveTo>
                  <a:lnTo>
                    <a:pt x="210415" y="117419"/>
                  </a:lnTo>
                  <a:lnTo>
                    <a:pt x="420831" y="117419"/>
                  </a:lnTo>
                  <a:lnTo>
                    <a:pt x="631247" y="102742"/>
                  </a:lnTo>
                  <a:lnTo>
                    <a:pt x="841663" y="88064"/>
                  </a:lnTo>
                  <a:lnTo>
                    <a:pt x="1052079" y="58709"/>
                  </a:lnTo>
                  <a:lnTo>
                    <a:pt x="1262495" y="73387"/>
                  </a:lnTo>
                  <a:lnTo>
                    <a:pt x="1472910" y="29354"/>
                  </a:lnTo>
                </a:path>
              </a:pathLst>
            </a:custGeom>
            <a:ln w="35231" cap="flat">
              <a:solidFill>
                <a:srgbClr val="BEBEBE">
                  <a:alpha val="69803"/>
                </a:srgbClr>
              </a:solidFill>
              <a:prstDash val="solid"/>
              <a:round/>
            </a:ln>
          </p:spPr>
          <p:txBody>
            <a:bodyPr/>
            <a:lstStyle/>
            <a:p>
              <a:endParaRPr/>
            </a:p>
          </p:txBody>
        </p:sp>
        <p:sp>
          <p:nvSpPr>
            <p:cNvPr id="497" name="pl497"/>
            <p:cNvSpPr/>
            <p:nvPr/>
          </p:nvSpPr>
          <p:spPr>
            <a:xfrm>
              <a:off x="7527854" y="1540703"/>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498" name="pl498"/>
            <p:cNvSpPr/>
            <p:nvPr/>
          </p:nvSpPr>
          <p:spPr>
            <a:xfrm>
              <a:off x="7527854" y="1335219"/>
              <a:ext cx="1472910" cy="117419"/>
            </a:xfrm>
            <a:custGeom>
              <a:avLst/>
              <a:gdLst/>
              <a:ahLst/>
              <a:cxnLst/>
              <a:rect l="0" t="0" r="0" b="0"/>
              <a:pathLst>
                <a:path w="1472910" h="117419">
                  <a:moveTo>
                    <a:pt x="0" y="0"/>
                  </a:moveTo>
                  <a:lnTo>
                    <a:pt x="210415" y="117419"/>
                  </a:lnTo>
                  <a:lnTo>
                    <a:pt x="420831" y="117419"/>
                  </a:lnTo>
                  <a:lnTo>
                    <a:pt x="631247" y="102742"/>
                  </a:lnTo>
                  <a:lnTo>
                    <a:pt x="841663" y="88064"/>
                  </a:lnTo>
                  <a:lnTo>
                    <a:pt x="1052079" y="58709"/>
                  </a:lnTo>
                  <a:lnTo>
                    <a:pt x="1262495" y="73387"/>
                  </a:lnTo>
                  <a:lnTo>
                    <a:pt x="1472910" y="29354"/>
                  </a:lnTo>
                </a:path>
              </a:pathLst>
            </a:custGeom>
            <a:ln w="40651" cap="flat">
              <a:solidFill>
                <a:srgbClr val="000000">
                  <a:alpha val="100000"/>
                </a:srgbClr>
              </a:solidFill>
              <a:prstDash val="solid"/>
              <a:round/>
            </a:ln>
          </p:spPr>
          <p:txBody>
            <a:bodyPr/>
            <a:lstStyle/>
            <a:p>
              <a:endParaRPr/>
            </a:p>
          </p:txBody>
        </p:sp>
        <p:sp>
          <p:nvSpPr>
            <p:cNvPr id="499" name="pl499"/>
            <p:cNvSpPr/>
            <p:nvPr/>
          </p:nvSpPr>
          <p:spPr>
            <a:xfrm>
              <a:off x="7527854" y="1335219"/>
              <a:ext cx="1472910" cy="117419"/>
            </a:xfrm>
            <a:custGeom>
              <a:avLst/>
              <a:gdLst/>
              <a:ahLst/>
              <a:cxnLst/>
              <a:rect l="0" t="0" r="0" b="0"/>
              <a:pathLst>
                <a:path w="1472910" h="117419">
                  <a:moveTo>
                    <a:pt x="0" y="0"/>
                  </a:moveTo>
                  <a:lnTo>
                    <a:pt x="210415" y="117419"/>
                  </a:lnTo>
                  <a:lnTo>
                    <a:pt x="420831" y="117419"/>
                  </a:lnTo>
                  <a:lnTo>
                    <a:pt x="631247" y="102742"/>
                  </a:lnTo>
                  <a:lnTo>
                    <a:pt x="841663" y="88064"/>
                  </a:lnTo>
                  <a:lnTo>
                    <a:pt x="1052079" y="58709"/>
                  </a:lnTo>
                  <a:lnTo>
                    <a:pt x="1262495" y="73387"/>
                  </a:lnTo>
                  <a:lnTo>
                    <a:pt x="1472910" y="29354"/>
                  </a:lnTo>
                </a:path>
              </a:pathLst>
            </a:custGeom>
            <a:ln w="35231" cap="flat">
              <a:solidFill>
                <a:srgbClr val="F26A21">
                  <a:alpha val="100000"/>
                </a:srgbClr>
              </a:solidFill>
              <a:prstDash val="solid"/>
              <a:round/>
            </a:ln>
          </p:spPr>
          <p:txBody>
            <a:bodyPr/>
            <a:lstStyle/>
            <a:p>
              <a:endParaRPr/>
            </a:p>
          </p:txBody>
        </p:sp>
        <p:sp>
          <p:nvSpPr>
            <p:cNvPr id="500" name="pl500"/>
            <p:cNvSpPr/>
            <p:nvPr/>
          </p:nvSpPr>
          <p:spPr>
            <a:xfrm>
              <a:off x="7454208" y="1599413"/>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01" name="tx501"/>
            <p:cNvSpPr/>
            <p:nvPr/>
          </p:nvSpPr>
          <p:spPr>
            <a:xfrm>
              <a:off x="7467564" y="1170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02" name="tx502"/>
            <p:cNvSpPr/>
            <p:nvPr/>
          </p:nvSpPr>
          <p:spPr>
            <a:xfrm>
              <a:off x="7677980" y="128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03" name="tx503"/>
            <p:cNvSpPr/>
            <p:nvPr/>
          </p:nvSpPr>
          <p:spPr>
            <a:xfrm>
              <a:off x="7888396" y="128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04" name="tx504"/>
            <p:cNvSpPr/>
            <p:nvPr/>
          </p:nvSpPr>
          <p:spPr>
            <a:xfrm>
              <a:off x="8098812" y="12746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05" name="tx505"/>
            <p:cNvSpPr/>
            <p:nvPr/>
          </p:nvSpPr>
          <p:spPr>
            <a:xfrm>
              <a:off x="8309228" y="12600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506" name="tx506"/>
            <p:cNvSpPr/>
            <p:nvPr/>
          </p:nvSpPr>
          <p:spPr>
            <a:xfrm>
              <a:off x="8519644" y="12306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07" name="tx507"/>
            <p:cNvSpPr/>
            <p:nvPr/>
          </p:nvSpPr>
          <p:spPr>
            <a:xfrm>
              <a:off x="8730059" y="12439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08" name="tx508"/>
            <p:cNvSpPr/>
            <p:nvPr/>
          </p:nvSpPr>
          <p:spPr>
            <a:xfrm>
              <a:off x="8940475" y="11999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09" name="rc509"/>
            <p:cNvSpPr/>
            <p:nvPr/>
          </p:nvSpPr>
          <p:spPr>
            <a:xfrm>
              <a:off x="7454208" y="1918357"/>
              <a:ext cx="1620202" cy="758825"/>
            </a:xfrm>
            <a:prstGeom prst="rect">
              <a:avLst/>
            </a:prstGeom>
            <a:solidFill>
              <a:srgbClr val="EBEBEB">
                <a:alpha val="100000"/>
              </a:srgbClr>
            </a:solidFill>
          </p:spPr>
          <p:txBody>
            <a:bodyPr/>
            <a:lstStyle/>
            <a:p>
              <a:endParaRPr/>
            </a:p>
          </p:txBody>
        </p:sp>
        <p:sp>
          <p:nvSpPr>
            <p:cNvPr id="510" name="pl510"/>
            <p:cNvSpPr/>
            <p:nvPr/>
          </p:nvSpPr>
          <p:spPr>
            <a:xfrm>
              <a:off x="7454208" y="245922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1" name="pl511"/>
            <p:cNvSpPr/>
            <p:nvPr/>
          </p:nvSpPr>
          <p:spPr>
            <a:xfrm>
              <a:off x="7454208" y="2092285"/>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12" name="pl512"/>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454208" y="2275753"/>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52785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77382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79486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81591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836951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9" name="pl519"/>
            <p:cNvSpPr/>
            <p:nvPr/>
          </p:nvSpPr>
          <p:spPr>
            <a:xfrm>
              <a:off x="857993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87903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90007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7527854"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23" name="pl523"/>
            <p:cNvSpPr/>
            <p:nvPr/>
          </p:nvSpPr>
          <p:spPr>
            <a:xfrm>
              <a:off x="7527854" y="2334463"/>
              <a:ext cx="1472910" cy="205484"/>
            </a:xfrm>
            <a:custGeom>
              <a:avLst/>
              <a:gdLst/>
              <a:ahLst/>
              <a:cxnLst/>
              <a:rect l="0" t="0" r="0" b="0"/>
              <a:pathLst>
                <a:path w="1472910" h="205484">
                  <a:moveTo>
                    <a:pt x="0" y="205484"/>
                  </a:moveTo>
                  <a:lnTo>
                    <a:pt x="210415" y="161452"/>
                  </a:lnTo>
                  <a:lnTo>
                    <a:pt x="420831" y="29354"/>
                  </a:lnTo>
                  <a:lnTo>
                    <a:pt x="631247" y="73387"/>
                  </a:lnTo>
                  <a:lnTo>
                    <a:pt x="841663" y="102742"/>
                  </a:lnTo>
                  <a:lnTo>
                    <a:pt x="1052079" y="44032"/>
                  </a:lnTo>
                  <a:lnTo>
                    <a:pt x="1262495" y="0"/>
                  </a:lnTo>
                  <a:lnTo>
                    <a:pt x="1472910" y="44032"/>
                  </a:lnTo>
                </a:path>
              </a:pathLst>
            </a:custGeom>
            <a:ln w="40651" cap="flat">
              <a:solidFill>
                <a:srgbClr val="BEBEBE">
                  <a:alpha val="69803"/>
                </a:srgbClr>
              </a:solidFill>
              <a:prstDash val="solid"/>
              <a:round/>
            </a:ln>
          </p:spPr>
          <p:txBody>
            <a:bodyPr/>
            <a:lstStyle/>
            <a:p>
              <a:endParaRPr/>
            </a:p>
          </p:txBody>
        </p:sp>
        <p:sp>
          <p:nvSpPr>
            <p:cNvPr id="524" name="pl524"/>
            <p:cNvSpPr/>
            <p:nvPr/>
          </p:nvSpPr>
          <p:spPr>
            <a:xfrm>
              <a:off x="7527854" y="2334463"/>
              <a:ext cx="1472910" cy="205484"/>
            </a:xfrm>
            <a:custGeom>
              <a:avLst/>
              <a:gdLst/>
              <a:ahLst/>
              <a:cxnLst/>
              <a:rect l="0" t="0" r="0" b="0"/>
              <a:pathLst>
                <a:path w="1472910" h="205484">
                  <a:moveTo>
                    <a:pt x="0" y="205484"/>
                  </a:moveTo>
                  <a:lnTo>
                    <a:pt x="210415" y="161452"/>
                  </a:lnTo>
                  <a:lnTo>
                    <a:pt x="420831" y="29354"/>
                  </a:lnTo>
                  <a:lnTo>
                    <a:pt x="631247" y="73387"/>
                  </a:lnTo>
                  <a:lnTo>
                    <a:pt x="841663" y="102742"/>
                  </a:lnTo>
                  <a:lnTo>
                    <a:pt x="1052079" y="44032"/>
                  </a:lnTo>
                  <a:lnTo>
                    <a:pt x="1262495" y="0"/>
                  </a:lnTo>
                  <a:lnTo>
                    <a:pt x="1472910" y="44032"/>
                  </a:lnTo>
                </a:path>
              </a:pathLst>
            </a:custGeom>
            <a:ln w="35231" cap="flat">
              <a:solidFill>
                <a:srgbClr val="BEBEBE">
                  <a:alpha val="69803"/>
                </a:srgbClr>
              </a:solidFill>
              <a:prstDash val="solid"/>
              <a:round/>
            </a:ln>
          </p:spPr>
          <p:txBody>
            <a:bodyPr/>
            <a:lstStyle/>
            <a:p>
              <a:endParaRPr/>
            </a:p>
          </p:txBody>
        </p:sp>
        <p:sp>
          <p:nvSpPr>
            <p:cNvPr id="525" name="pl525"/>
            <p:cNvSpPr/>
            <p:nvPr/>
          </p:nvSpPr>
          <p:spPr>
            <a:xfrm>
              <a:off x="7527854" y="2583980"/>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26" name="pl526"/>
            <p:cNvSpPr/>
            <p:nvPr/>
          </p:nvSpPr>
          <p:spPr>
            <a:xfrm>
              <a:off x="7527854" y="2334463"/>
              <a:ext cx="1472910" cy="205484"/>
            </a:xfrm>
            <a:custGeom>
              <a:avLst/>
              <a:gdLst/>
              <a:ahLst/>
              <a:cxnLst/>
              <a:rect l="0" t="0" r="0" b="0"/>
              <a:pathLst>
                <a:path w="1472910" h="205484">
                  <a:moveTo>
                    <a:pt x="0" y="205484"/>
                  </a:moveTo>
                  <a:lnTo>
                    <a:pt x="210415" y="161452"/>
                  </a:lnTo>
                  <a:lnTo>
                    <a:pt x="420831" y="29354"/>
                  </a:lnTo>
                  <a:lnTo>
                    <a:pt x="631247" y="73387"/>
                  </a:lnTo>
                  <a:lnTo>
                    <a:pt x="841663" y="102742"/>
                  </a:lnTo>
                  <a:lnTo>
                    <a:pt x="1052079" y="44032"/>
                  </a:lnTo>
                  <a:lnTo>
                    <a:pt x="1262495" y="0"/>
                  </a:lnTo>
                  <a:lnTo>
                    <a:pt x="1472910" y="44032"/>
                  </a:lnTo>
                </a:path>
              </a:pathLst>
            </a:custGeom>
            <a:ln w="40651" cap="flat">
              <a:solidFill>
                <a:srgbClr val="000000">
                  <a:alpha val="100000"/>
                </a:srgbClr>
              </a:solidFill>
              <a:prstDash val="solid"/>
              <a:round/>
            </a:ln>
          </p:spPr>
          <p:txBody>
            <a:bodyPr/>
            <a:lstStyle/>
            <a:p>
              <a:endParaRPr/>
            </a:p>
          </p:txBody>
        </p:sp>
        <p:sp>
          <p:nvSpPr>
            <p:cNvPr id="527" name="pl527"/>
            <p:cNvSpPr/>
            <p:nvPr/>
          </p:nvSpPr>
          <p:spPr>
            <a:xfrm>
              <a:off x="7527854" y="2334463"/>
              <a:ext cx="1472910" cy="205484"/>
            </a:xfrm>
            <a:custGeom>
              <a:avLst/>
              <a:gdLst/>
              <a:ahLst/>
              <a:cxnLst/>
              <a:rect l="0" t="0" r="0" b="0"/>
              <a:pathLst>
                <a:path w="1472910" h="205484">
                  <a:moveTo>
                    <a:pt x="0" y="205484"/>
                  </a:moveTo>
                  <a:lnTo>
                    <a:pt x="210415" y="161452"/>
                  </a:lnTo>
                  <a:lnTo>
                    <a:pt x="420831" y="29354"/>
                  </a:lnTo>
                  <a:lnTo>
                    <a:pt x="631247" y="73387"/>
                  </a:lnTo>
                  <a:lnTo>
                    <a:pt x="841663" y="102742"/>
                  </a:lnTo>
                  <a:lnTo>
                    <a:pt x="1052079" y="44032"/>
                  </a:lnTo>
                  <a:lnTo>
                    <a:pt x="1262495" y="0"/>
                  </a:lnTo>
                  <a:lnTo>
                    <a:pt x="1472910" y="44032"/>
                  </a:lnTo>
                </a:path>
              </a:pathLst>
            </a:custGeom>
            <a:ln w="35231" cap="flat">
              <a:solidFill>
                <a:srgbClr val="F26A21">
                  <a:alpha val="100000"/>
                </a:srgbClr>
              </a:solidFill>
              <a:prstDash val="solid"/>
              <a:round/>
            </a:ln>
          </p:spPr>
          <p:txBody>
            <a:bodyPr/>
            <a:lstStyle/>
            <a:p>
              <a:endParaRPr/>
            </a:p>
          </p:txBody>
        </p:sp>
        <p:sp>
          <p:nvSpPr>
            <p:cNvPr id="528" name="pl528"/>
            <p:cNvSpPr/>
            <p:nvPr/>
          </p:nvSpPr>
          <p:spPr>
            <a:xfrm>
              <a:off x="7454208" y="2642690"/>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29" name="tx529"/>
            <p:cNvSpPr/>
            <p:nvPr/>
          </p:nvSpPr>
          <p:spPr>
            <a:xfrm>
              <a:off x="7497709" y="23779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30" name="tx530"/>
            <p:cNvSpPr/>
            <p:nvPr/>
          </p:nvSpPr>
          <p:spPr>
            <a:xfrm>
              <a:off x="7677980" y="23313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31" name="tx531"/>
            <p:cNvSpPr/>
            <p:nvPr/>
          </p:nvSpPr>
          <p:spPr>
            <a:xfrm>
              <a:off x="7888396" y="2199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32" name="tx532"/>
            <p:cNvSpPr/>
            <p:nvPr/>
          </p:nvSpPr>
          <p:spPr>
            <a:xfrm>
              <a:off x="8098812" y="22432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533" name="tx533"/>
            <p:cNvSpPr/>
            <p:nvPr/>
          </p:nvSpPr>
          <p:spPr>
            <a:xfrm>
              <a:off x="8309228" y="22739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34" name="tx534"/>
            <p:cNvSpPr/>
            <p:nvPr/>
          </p:nvSpPr>
          <p:spPr>
            <a:xfrm>
              <a:off x="8519644" y="22138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35" name="tx535"/>
            <p:cNvSpPr/>
            <p:nvPr/>
          </p:nvSpPr>
          <p:spPr>
            <a:xfrm>
              <a:off x="8730059" y="21711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36" name="tx536"/>
            <p:cNvSpPr/>
            <p:nvPr/>
          </p:nvSpPr>
          <p:spPr>
            <a:xfrm>
              <a:off x="8940475" y="22138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537" name="rc537"/>
            <p:cNvSpPr/>
            <p:nvPr/>
          </p:nvSpPr>
          <p:spPr>
            <a:xfrm>
              <a:off x="7454208" y="2961634"/>
              <a:ext cx="1620202" cy="758825"/>
            </a:xfrm>
            <a:prstGeom prst="rect">
              <a:avLst/>
            </a:prstGeom>
            <a:solidFill>
              <a:srgbClr val="EBEBEB">
                <a:alpha val="100000"/>
              </a:srgbClr>
            </a:solidFill>
          </p:spPr>
          <p:txBody>
            <a:bodyPr/>
            <a:lstStyle/>
            <a:p>
              <a:endParaRPr/>
            </a:p>
          </p:txBody>
        </p:sp>
        <p:sp>
          <p:nvSpPr>
            <p:cNvPr id="538" name="pl538"/>
            <p:cNvSpPr/>
            <p:nvPr/>
          </p:nvSpPr>
          <p:spPr>
            <a:xfrm>
              <a:off x="7454208" y="350249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39" name="pl539"/>
            <p:cNvSpPr/>
            <p:nvPr/>
          </p:nvSpPr>
          <p:spPr>
            <a:xfrm>
              <a:off x="7454208" y="3135562"/>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40" name="pl540"/>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454208" y="3319030"/>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52785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7382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79486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1591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36951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57993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87903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90007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7527854"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7527854" y="3363063"/>
              <a:ext cx="1472910" cy="322904"/>
            </a:xfrm>
            <a:custGeom>
              <a:avLst/>
              <a:gdLst/>
              <a:ahLst/>
              <a:cxnLst/>
              <a:rect l="0" t="0" r="0" b="0"/>
              <a:pathLst>
                <a:path w="1472910" h="322904">
                  <a:moveTo>
                    <a:pt x="0" y="190807"/>
                  </a:moveTo>
                  <a:lnTo>
                    <a:pt x="210415" y="322904"/>
                  </a:lnTo>
                  <a:lnTo>
                    <a:pt x="420831" y="322904"/>
                  </a:lnTo>
                  <a:lnTo>
                    <a:pt x="631247" y="161452"/>
                  </a:lnTo>
                  <a:lnTo>
                    <a:pt x="841663" y="264194"/>
                  </a:lnTo>
                  <a:lnTo>
                    <a:pt x="1052079" y="190807"/>
                  </a:lnTo>
                  <a:lnTo>
                    <a:pt x="1262495" y="0"/>
                  </a:lnTo>
                  <a:lnTo>
                    <a:pt x="1472910" y="0"/>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7527854" y="3363063"/>
              <a:ext cx="1472910" cy="322904"/>
            </a:xfrm>
            <a:custGeom>
              <a:avLst/>
              <a:gdLst/>
              <a:ahLst/>
              <a:cxnLst/>
              <a:rect l="0" t="0" r="0" b="0"/>
              <a:pathLst>
                <a:path w="1472910" h="322904">
                  <a:moveTo>
                    <a:pt x="0" y="190807"/>
                  </a:moveTo>
                  <a:lnTo>
                    <a:pt x="210415" y="322904"/>
                  </a:lnTo>
                  <a:lnTo>
                    <a:pt x="420831" y="322904"/>
                  </a:lnTo>
                  <a:lnTo>
                    <a:pt x="631247" y="161452"/>
                  </a:lnTo>
                  <a:lnTo>
                    <a:pt x="841663" y="264194"/>
                  </a:lnTo>
                  <a:lnTo>
                    <a:pt x="1052079" y="190807"/>
                  </a:lnTo>
                  <a:lnTo>
                    <a:pt x="1262495" y="0"/>
                  </a:lnTo>
                  <a:lnTo>
                    <a:pt x="1472910" y="0"/>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7527854" y="3627257"/>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7527854" y="3363063"/>
              <a:ext cx="1472910" cy="322904"/>
            </a:xfrm>
            <a:custGeom>
              <a:avLst/>
              <a:gdLst/>
              <a:ahLst/>
              <a:cxnLst/>
              <a:rect l="0" t="0" r="0" b="0"/>
              <a:pathLst>
                <a:path w="1472910" h="322904">
                  <a:moveTo>
                    <a:pt x="0" y="190807"/>
                  </a:moveTo>
                  <a:lnTo>
                    <a:pt x="210415" y="322904"/>
                  </a:lnTo>
                  <a:lnTo>
                    <a:pt x="420831" y="322904"/>
                  </a:lnTo>
                  <a:lnTo>
                    <a:pt x="631247" y="161452"/>
                  </a:lnTo>
                  <a:lnTo>
                    <a:pt x="841663" y="264194"/>
                  </a:lnTo>
                  <a:lnTo>
                    <a:pt x="1052079" y="190807"/>
                  </a:lnTo>
                  <a:lnTo>
                    <a:pt x="1262495" y="0"/>
                  </a:lnTo>
                  <a:lnTo>
                    <a:pt x="1472910" y="0"/>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7527854" y="3363063"/>
              <a:ext cx="1472910" cy="322904"/>
            </a:xfrm>
            <a:custGeom>
              <a:avLst/>
              <a:gdLst/>
              <a:ahLst/>
              <a:cxnLst/>
              <a:rect l="0" t="0" r="0" b="0"/>
              <a:pathLst>
                <a:path w="1472910" h="322904">
                  <a:moveTo>
                    <a:pt x="0" y="190807"/>
                  </a:moveTo>
                  <a:lnTo>
                    <a:pt x="210415" y="322904"/>
                  </a:lnTo>
                  <a:lnTo>
                    <a:pt x="420831" y="322904"/>
                  </a:lnTo>
                  <a:lnTo>
                    <a:pt x="631247" y="161452"/>
                  </a:lnTo>
                  <a:lnTo>
                    <a:pt x="841663" y="264194"/>
                  </a:lnTo>
                  <a:lnTo>
                    <a:pt x="1052079" y="190807"/>
                  </a:lnTo>
                  <a:lnTo>
                    <a:pt x="1262495" y="0"/>
                  </a:lnTo>
                  <a:lnTo>
                    <a:pt x="1472910" y="0"/>
                  </a:lnTo>
                </a:path>
              </a:pathLst>
            </a:custGeom>
            <a:ln w="35231" cap="flat">
              <a:solidFill>
                <a:srgbClr val="F26A21">
                  <a:alpha val="100000"/>
                </a:srgbClr>
              </a:solidFill>
              <a:prstDash val="solid"/>
              <a:round/>
            </a:ln>
          </p:spPr>
          <p:txBody>
            <a:bodyPr/>
            <a:lstStyle/>
            <a:p>
              <a:endParaRPr/>
            </a:p>
          </p:txBody>
        </p:sp>
        <p:sp>
          <p:nvSpPr>
            <p:cNvPr id="556" name="pl556"/>
            <p:cNvSpPr/>
            <p:nvPr/>
          </p:nvSpPr>
          <p:spPr>
            <a:xfrm>
              <a:off x="7454208" y="3685967"/>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7497709" y="33892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58" name="tx558"/>
            <p:cNvSpPr/>
            <p:nvPr/>
          </p:nvSpPr>
          <p:spPr>
            <a:xfrm>
              <a:off x="7708125"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9" name="tx559"/>
            <p:cNvSpPr/>
            <p:nvPr/>
          </p:nvSpPr>
          <p:spPr>
            <a:xfrm>
              <a:off x="7918541"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0" name="tx560"/>
            <p:cNvSpPr/>
            <p:nvPr/>
          </p:nvSpPr>
          <p:spPr>
            <a:xfrm>
              <a:off x="8098812" y="33612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61" name="tx561"/>
            <p:cNvSpPr/>
            <p:nvPr/>
          </p:nvSpPr>
          <p:spPr>
            <a:xfrm>
              <a:off x="8339373" y="346430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62" name="tx562"/>
            <p:cNvSpPr/>
            <p:nvPr/>
          </p:nvSpPr>
          <p:spPr>
            <a:xfrm>
              <a:off x="8549788" y="33892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63" name="tx563"/>
            <p:cNvSpPr/>
            <p:nvPr/>
          </p:nvSpPr>
          <p:spPr>
            <a:xfrm>
              <a:off x="8730059" y="31997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64" name="tx564"/>
            <p:cNvSpPr/>
            <p:nvPr/>
          </p:nvSpPr>
          <p:spPr>
            <a:xfrm>
              <a:off x="8940475" y="319978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65" name="rc565"/>
            <p:cNvSpPr/>
            <p:nvPr/>
          </p:nvSpPr>
          <p:spPr>
            <a:xfrm>
              <a:off x="7454208" y="4004911"/>
              <a:ext cx="1620202" cy="758825"/>
            </a:xfrm>
            <a:prstGeom prst="rect">
              <a:avLst/>
            </a:prstGeom>
            <a:solidFill>
              <a:srgbClr val="EBEBEB">
                <a:alpha val="100000"/>
              </a:srgbClr>
            </a:solidFill>
          </p:spPr>
          <p:txBody>
            <a:bodyPr/>
            <a:lstStyle/>
            <a:p>
              <a:endParaRPr/>
            </a:p>
          </p:txBody>
        </p:sp>
        <p:sp>
          <p:nvSpPr>
            <p:cNvPr id="566" name="pl566"/>
            <p:cNvSpPr/>
            <p:nvPr/>
          </p:nvSpPr>
          <p:spPr>
            <a:xfrm>
              <a:off x="7454208" y="4545776"/>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54208" y="4178839"/>
              <a:ext cx="1620202" cy="0"/>
            </a:xfrm>
            <a:custGeom>
              <a:avLst/>
              <a:gdLst/>
              <a:ahLst/>
              <a:cxnLst/>
              <a:rect l="0" t="0" r="0" b="0"/>
              <a:pathLst>
                <a:path w="1620202">
                  <a:moveTo>
                    <a:pt x="0" y="0"/>
                  </a:moveTo>
                  <a:lnTo>
                    <a:pt x="1620202" y="0"/>
                  </a:lnTo>
                  <a:lnTo>
                    <a:pt x="1620202"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454208" y="4362307"/>
              <a:ext cx="1620202" cy="0"/>
            </a:xfrm>
            <a:custGeom>
              <a:avLst/>
              <a:gdLst/>
              <a:ahLst/>
              <a:cxnLst/>
              <a:rect l="0" t="0" r="0" b="0"/>
              <a:pathLst>
                <a:path w="1620202">
                  <a:moveTo>
                    <a:pt x="0" y="0"/>
                  </a:moveTo>
                  <a:lnTo>
                    <a:pt x="1620202" y="0"/>
                  </a:lnTo>
                  <a:lnTo>
                    <a:pt x="1620202"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52785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7382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9486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81591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836951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57993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7903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90007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7527854"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BEBEBE">
                  <a:alpha val="69803"/>
                </a:srgbClr>
              </a:solidFill>
              <a:prstDash val="solid"/>
              <a:round/>
            </a:ln>
          </p:spPr>
          <p:txBody>
            <a:bodyPr/>
            <a:lstStyle/>
            <a:p>
              <a:endParaRPr/>
            </a:p>
          </p:txBody>
        </p:sp>
        <p:sp>
          <p:nvSpPr>
            <p:cNvPr id="579" name="pl579"/>
            <p:cNvSpPr/>
            <p:nvPr/>
          </p:nvSpPr>
          <p:spPr>
            <a:xfrm>
              <a:off x="7527854" y="4450372"/>
              <a:ext cx="1472910" cy="264194"/>
            </a:xfrm>
            <a:custGeom>
              <a:avLst/>
              <a:gdLst/>
              <a:ahLst/>
              <a:cxnLst/>
              <a:rect l="0" t="0" r="0" b="0"/>
              <a:pathLst>
                <a:path w="1472910" h="264194">
                  <a:moveTo>
                    <a:pt x="0" y="0"/>
                  </a:moveTo>
                  <a:lnTo>
                    <a:pt x="210415" y="132097"/>
                  </a:lnTo>
                  <a:lnTo>
                    <a:pt x="420831" y="88064"/>
                  </a:lnTo>
                  <a:lnTo>
                    <a:pt x="631247" y="73387"/>
                  </a:lnTo>
                  <a:lnTo>
                    <a:pt x="841663" y="190807"/>
                  </a:lnTo>
                  <a:lnTo>
                    <a:pt x="1052079" y="117419"/>
                  </a:lnTo>
                  <a:lnTo>
                    <a:pt x="1262495" y="176129"/>
                  </a:lnTo>
                  <a:lnTo>
                    <a:pt x="1472910" y="264194"/>
                  </a:lnTo>
                </a:path>
              </a:pathLst>
            </a:custGeom>
            <a:ln w="40651" cap="flat">
              <a:solidFill>
                <a:srgbClr val="BEBEBE">
                  <a:alpha val="69803"/>
                </a:srgbClr>
              </a:solidFill>
              <a:prstDash val="solid"/>
              <a:round/>
            </a:ln>
          </p:spPr>
          <p:txBody>
            <a:bodyPr/>
            <a:lstStyle/>
            <a:p>
              <a:endParaRPr/>
            </a:p>
          </p:txBody>
        </p:sp>
        <p:sp>
          <p:nvSpPr>
            <p:cNvPr id="580" name="pl580"/>
            <p:cNvSpPr/>
            <p:nvPr/>
          </p:nvSpPr>
          <p:spPr>
            <a:xfrm>
              <a:off x="7527854" y="4450372"/>
              <a:ext cx="1472910" cy="264194"/>
            </a:xfrm>
            <a:custGeom>
              <a:avLst/>
              <a:gdLst/>
              <a:ahLst/>
              <a:cxnLst/>
              <a:rect l="0" t="0" r="0" b="0"/>
              <a:pathLst>
                <a:path w="1472910" h="264194">
                  <a:moveTo>
                    <a:pt x="0" y="0"/>
                  </a:moveTo>
                  <a:lnTo>
                    <a:pt x="210415" y="132097"/>
                  </a:lnTo>
                  <a:lnTo>
                    <a:pt x="420831" y="88064"/>
                  </a:lnTo>
                  <a:lnTo>
                    <a:pt x="631247" y="73387"/>
                  </a:lnTo>
                  <a:lnTo>
                    <a:pt x="841663" y="190807"/>
                  </a:lnTo>
                  <a:lnTo>
                    <a:pt x="1052079" y="117419"/>
                  </a:lnTo>
                  <a:lnTo>
                    <a:pt x="1262495" y="176129"/>
                  </a:lnTo>
                  <a:lnTo>
                    <a:pt x="1472910" y="264194"/>
                  </a:lnTo>
                </a:path>
              </a:pathLst>
            </a:custGeom>
            <a:ln w="35231" cap="flat">
              <a:solidFill>
                <a:srgbClr val="BEBEBE">
                  <a:alpha val="69803"/>
                </a:srgbClr>
              </a:solidFill>
              <a:prstDash val="solid"/>
              <a:round/>
            </a:ln>
          </p:spPr>
          <p:txBody>
            <a:bodyPr/>
            <a:lstStyle/>
            <a:p>
              <a:endParaRPr/>
            </a:p>
          </p:txBody>
        </p:sp>
        <p:sp>
          <p:nvSpPr>
            <p:cNvPr id="581" name="pl581"/>
            <p:cNvSpPr/>
            <p:nvPr/>
          </p:nvSpPr>
          <p:spPr>
            <a:xfrm>
              <a:off x="7527854" y="4670534"/>
              <a:ext cx="1472910" cy="29354"/>
            </a:xfrm>
            <a:custGeom>
              <a:avLst/>
              <a:gdLst/>
              <a:ahLst/>
              <a:cxnLst/>
              <a:rect l="0" t="0" r="0" b="0"/>
              <a:pathLst>
                <a:path w="1472910" h="29354">
                  <a:moveTo>
                    <a:pt x="0" y="0"/>
                  </a:moveTo>
                  <a:lnTo>
                    <a:pt x="210415" y="29354"/>
                  </a:lnTo>
                  <a:lnTo>
                    <a:pt x="420831" y="0"/>
                  </a:lnTo>
                  <a:lnTo>
                    <a:pt x="631247" y="0"/>
                  </a:lnTo>
                  <a:lnTo>
                    <a:pt x="841663" y="14677"/>
                  </a:lnTo>
                  <a:lnTo>
                    <a:pt x="1052079" y="0"/>
                  </a:lnTo>
                  <a:lnTo>
                    <a:pt x="1262495" y="0"/>
                  </a:lnTo>
                  <a:lnTo>
                    <a:pt x="1472910" y="0"/>
                  </a:lnTo>
                </a:path>
              </a:pathLst>
            </a:custGeom>
            <a:ln w="20325" cap="flat">
              <a:solidFill>
                <a:srgbClr val="6B6B6B">
                  <a:alpha val="100000"/>
                </a:srgbClr>
              </a:solidFill>
              <a:prstDash val="solid"/>
              <a:round/>
            </a:ln>
          </p:spPr>
          <p:txBody>
            <a:bodyPr/>
            <a:lstStyle/>
            <a:p>
              <a:endParaRPr/>
            </a:p>
          </p:txBody>
        </p:sp>
        <p:sp>
          <p:nvSpPr>
            <p:cNvPr id="582" name="pl582"/>
            <p:cNvSpPr/>
            <p:nvPr/>
          </p:nvSpPr>
          <p:spPr>
            <a:xfrm>
              <a:off x="7527854" y="4450372"/>
              <a:ext cx="1472910" cy="264194"/>
            </a:xfrm>
            <a:custGeom>
              <a:avLst/>
              <a:gdLst/>
              <a:ahLst/>
              <a:cxnLst/>
              <a:rect l="0" t="0" r="0" b="0"/>
              <a:pathLst>
                <a:path w="1472910" h="264194">
                  <a:moveTo>
                    <a:pt x="0" y="0"/>
                  </a:moveTo>
                  <a:lnTo>
                    <a:pt x="210415" y="132097"/>
                  </a:lnTo>
                  <a:lnTo>
                    <a:pt x="420831" y="88064"/>
                  </a:lnTo>
                  <a:lnTo>
                    <a:pt x="631247" y="73387"/>
                  </a:lnTo>
                  <a:lnTo>
                    <a:pt x="841663" y="190807"/>
                  </a:lnTo>
                  <a:lnTo>
                    <a:pt x="1052079" y="117419"/>
                  </a:lnTo>
                  <a:lnTo>
                    <a:pt x="1262495" y="176129"/>
                  </a:lnTo>
                  <a:lnTo>
                    <a:pt x="1472910" y="264194"/>
                  </a:lnTo>
                </a:path>
              </a:pathLst>
            </a:custGeom>
            <a:ln w="40651" cap="flat">
              <a:solidFill>
                <a:srgbClr val="000000">
                  <a:alpha val="100000"/>
                </a:srgbClr>
              </a:solidFill>
              <a:prstDash val="solid"/>
              <a:round/>
            </a:ln>
          </p:spPr>
          <p:txBody>
            <a:bodyPr/>
            <a:lstStyle/>
            <a:p>
              <a:endParaRPr/>
            </a:p>
          </p:txBody>
        </p:sp>
        <p:sp>
          <p:nvSpPr>
            <p:cNvPr id="583" name="pl583"/>
            <p:cNvSpPr/>
            <p:nvPr/>
          </p:nvSpPr>
          <p:spPr>
            <a:xfrm>
              <a:off x="7527854" y="4450372"/>
              <a:ext cx="1472910" cy="264194"/>
            </a:xfrm>
            <a:custGeom>
              <a:avLst/>
              <a:gdLst/>
              <a:ahLst/>
              <a:cxnLst/>
              <a:rect l="0" t="0" r="0" b="0"/>
              <a:pathLst>
                <a:path w="1472910" h="264194">
                  <a:moveTo>
                    <a:pt x="0" y="0"/>
                  </a:moveTo>
                  <a:lnTo>
                    <a:pt x="210415" y="132097"/>
                  </a:lnTo>
                  <a:lnTo>
                    <a:pt x="420831" y="88064"/>
                  </a:lnTo>
                  <a:lnTo>
                    <a:pt x="631247" y="73387"/>
                  </a:lnTo>
                  <a:lnTo>
                    <a:pt x="841663" y="190807"/>
                  </a:lnTo>
                  <a:lnTo>
                    <a:pt x="1052079" y="117419"/>
                  </a:lnTo>
                  <a:lnTo>
                    <a:pt x="1262495" y="176129"/>
                  </a:lnTo>
                  <a:lnTo>
                    <a:pt x="1472910" y="264194"/>
                  </a:lnTo>
                </a:path>
              </a:pathLst>
            </a:custGeom>
            <a:ln w="35231" cap="flat">
              <a:solidFill>
                <a:srgbClr val="F26A21">
                  <a:alpha val="100000"/>
                </a:srgbClr>
              </a:solidFill>
              <a:prstDash val="solid"/>
              <a:round/>
            </a:ln>
          </p:spPr>
          <p:txBody>
            <a:bodyPr/>
            <a:lstStyle/>
            <a:p>
              <a:endParaRPr/>
            </a:p>
          </p:txBody>
        </p:sp>
        <p:sp>
          <p:nvSpPr>
            <p:cNvPr id="584" name="pl584"/>
            <p:cNvSpPr/>
            <p:nvPr/>
          </p:nvSpPr>
          <p:spPr>
            <a:xfrm>
              <a:off x="7454208" y="4729244"/>
              <a:ext cx="1620202" cy="0"/>
            </a:xfrm>
            <a:custGeom>
              <a:avLst/>
              <a:gdLst/>
              <a:ahLst/>
              <a:cxnLst/>
              <a:rect l="0" t="0" r="0" b="0"/>
              <a:pathLst>
                <a:path w="1620202">
                  <a:moveTo>
                    <a:pt x="0" y="0"/>
                  </a:moveTo>
                  <a:lnTo>
                    <a:pt x="1620202" y="0"/>
                  </a:lnTo>
                  <a:lnTo>
                    <a:pt x="1620202" y="0"/>
                  </a:lnTo>
                </a:path>
              </a:pathLst>
            </a:custGeom>
            <a:ln w="13550" cap="flat">
              <a:solidFill>
                <a:srgbClr val="000000">
                  <a:alpha val="100000"/>
                </a:srgbClr>
              </a:solidFill>
              <a:prstDash val="dash"/>
              <a:round/>
            </a:ln>
          </p:spPr>
          <p:txBody>
            <a:bodyPr/>
            <a:lstStyle/>
            <a:p>
              <a:endParaRPr/>
            </a:p>
          </p:txBody>
        </p:sp>
        <p:sp>
          <p:nvSpPr>
            <p:cNvPr id="585" name="tx585"/>
            <p:cNvSpPr/>
            <p:nvPr/>
          </p:nvSpPr>
          <p:spPr>
            <a:xfrm>
              <a:off x="7467564" y="42857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86" name="tx586"/>
            <p:cNvSpPr/>
            <p:nvPr/>
          </p:nvSpPr>
          <p:spPr>
            <a:xfrm>
              <a:off x="7677980" y="44178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87" name="tx587"/>
            <p:cNvSpPr/>
            <p:nvPr/>
          </p:nvSpPr>
          <p:spPr>
            <a:xfrm>
              <a:off x="7888396" y="43737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88" name="tx588"/>
            <p:cNvSpPr/>
            <p:nvPr/>
          </p:nvSpPr>
          <p:spPr>
            <a:xfrm>
              <a:off x="8098812" y="43604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589" name="tx589"/>
            <p:cNvSpPr/>
            <p:nvPr/>
          </p:nvSpPr>
          <p:spPr>
            <a:xfrm>
              <a:off x="8339373" y="44765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90" name="tx590"/>
            <p:cNvSpPr/>
            <p:nvPr/>
          </p:nvSpPr>
          <p:spPr>
            <a:xfrm>
              <a:off x="8519644" y="44045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91" name="tx591"/>
            <p:cNvSpPr/>
            <p:nvPr/>
          </p:nvSpPr>
          <p:spPr>
            <a:xfrm>
              <a:off x="8760204" y="446455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92" name="tx592"/>
            <p:cNvSpPr/>
            <p:nvPr/>
          </p:nvSpPr>
          <p:spPr>
            <a:xfrm>
              <a:off x="8970620" y="45512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3" name="tx593"/>
            <p:cNvSpPr/>
            <p:nvPr/>
          </p:nvSpPr>
          <p:spPr>
            <a:xfrm>
              <a:off x="1228719" y="4899392"/>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Uzbekistan</a:t>
              </a:r>
            </a:p>
          </p:txBody>
        </p:sp>
        <p:sp>
          <p:nvSpPr>
            <p:cNvPr id="594" name="tx594"/>
            <p:cNvSpPr/>
            <p:nvPr/>
          </p:nvSpPr>
          <p:spPr>
            <a:xfrm>
              <a:off x="1343617" y="385475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595" name="tx595"/>
            <p:cNvSpPr/>
            <p:nvPr/>
          </p:nvSpPr>
          <p:spPr>
            <a:xfrm>
              <a:off x="2958920" y="3833960"/>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596" name="tx596"/>
            <p:cNvSpPr/>
            <p:nvPr/>
          </p:nvSpPr>
          <p:spPr>
            <a:xfrm>
              <a:off x="4701535" y="3833960"/>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597" name="tx597"/>
            <p:cNvSpPr/>
            <p:nvPr/>
          </p:nvSpPr>
          <p:spPr>
            <a:xfrm>
              <a:off x="6236019" y="3856170"/>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Turkmenistan</a:t>
              </a:r>
            </a:p>
          </p:txBody>
        </p:sp>
        <p:sp>
          <p:nvSpPr>
            <p:cNvPr id="598" name="tx598"/>
            <p:cNvSpPr/>
            <p:nvPr/>
          </p:nvSpPr>
          <p:spPr>
            <a:xfrm>
              <a:off x="8071758" y="3856115"/>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599" name="tx599"/>
            <p:cNvSpPr/>
            <p:nvPr/>
          </p:nvSpPr>
          <p:spPr>
            <a:xfrm>
              <a:off x="1228747" y="2790683"/>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600" name="tx600"/>
            <p:cNvSpPr/>
            <p:nvPr/>
          </p:nvSpPr>
          <p:spPr>
            <a:xfrm>
              <a:off x="2983722" y="2812893"/>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601" name="tx601"/>
            <p:cNvSpPr/>
            <p:nvPr/>
          </p:nvSpPr>
          <p:spPr>
            <a:xfrm>
              <a:off x="4586501" y="2790683"/>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602" name="tx602"/>
            <p:cNvSpPr/>
            <p:nvPr/>
          </p:nvSpPr>
          <p:spPr>
            <a:xfrm>
              <a:off x="6148979" y="2812893"/>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603" name="tx603"/>
            <p:cNvSpPr/>
            <p:nvPr/>
          </p:nvSpPr>
          <p:spPr>
            <a:xfrm>
              <a:off x="8040680" y="2812893"/>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604" name="tx604"/>
            <p:cNvSpPr/>
            <p:nvPr/>
          </p:nvSpPr>
          <p:spPr>
            <a:xfrm>
              <a:off x="1300125" y="1747406"/>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605" name="tx605"/>
            <p:cNvSpPr/>
            <p:nvPr/>
          </p:nvSpPr>
          <p:spPr>
            <a:xfrm>
              <a:off x="3014800" y="1768197"/>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606" name="tx606"/>
            <p:cNvSpPr/>
            <p:nvPr/>
          </p:nvSpPr>
          <p:spPr>
            <a:xfrm>
              <a:off x="4685928" y="174604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607" name="tx607"/>
            <p:cNvSpPr/>
            <p:nvPr/>
          </p:nvSpPr>
          <p:spPr>
            <a:xfrm>
              <a:off x="6391271" y="1768197"/>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608" name="tx608"/>
            <p:cNvSpPr/>
            <p:nvPr/>
          </p:nvSpPr>
          <p:spPr>
            <a:xfrm>
              <a:off x="7972304" y="1769616"/>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609" name="tx609"/>
            <p:cNvSpPr/>
            <p:nvPr/>
          </p:nvSpPr>
          <p:spPr>
            <a:xfrm>
              <a:off x="1318733" y="726339"/>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610" name="tx610"/>
            <p:cNvSpPr/>
            <p:nvPr/>
          </p:nvSpPr>
          <p:spPr>
            <a:xfrm>
              <a:off x="2986860"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611" name="tx611"/>
            <p:cNvSpPr/>
            <p:nvPr/>
          </p:nvSpPr>
          <p:spPr>
            <a:xfrm>
              <a:off x="4620689"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612" name="tx612"/>
            <p:cNvSpPr/>
            <p:nvPr/>
          </p:nvSpPr>
          <p:spPr>
            <a:xfrm>
              <a:off x="6385050" y="726339"/>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613" name="tx613"/>
            <p:cNvSpPr/>
            <p:nvPr/>
          </p:nvSpPr>
          <p:spPr>
            <a:xfrm>
              <a:off x="7655441" y="70412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614" name="pl614"/>
            <p:cNvSpPr/>
            <p:nvPr/>
          </p:nvSpPr>
          <p:spPr>
            <a:xfrm>
              <a:off x="7686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5" name="pl615"/>
            <p:cNvSpPr/>
            <p:nvPr/>
          </p:nvSpPr>
          <p:spPr>
            <a:xfrm>
              <a:off x="9791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6" name="pl616"/>
            <p:cNvSpPr/>
            <p:nvPr/>
          </p:nvSpPr>
          <p:spPr>
            <a:xfrm>
              <a:off x="118952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7" name="pl617"/>
            <p:cNvSpPr/>
            <p:nvPr/>
          </p:nvSpPr>
          <p:spPr>
            <a:xfrm>
              <a:off x="139993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8" name="pl618"/>
            <p:cNvSpPr/>
            <p:nvPr/>
          </p:nvSpPr>
          <p:spPr>
            <a:xfrm>
              <a:off x="16103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19" name="pl619"/>
            <p:cNvSpPr/>
            <p:nvPr/>
          </p:nvSpPr>
          <p:spPr>
            <a:xfrm>
              <a:off x="18207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0" name="pl620"/>
            <p:cNvSpPr/>
            <p:nvPr/>
          </p:nvSpPr>
          <p:spPr>
            <a:xfrm>
              <a:off x="20311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1" name="pl621"/>
            <p:cNvSpPr/>
            <p:nvPr/>
          </p:nvSpPr>
          <p:spPr>
            <a:xfrm>
              <a:off x="224160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22" name="tx622"/>
            <p:cNvSpPr/>
            <p:nvPr/>
          </p:nvSpPr>
          <p:spPr>
            <a:xfrm rot="-5400000">
              <a:off x="6435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23" name="tx623"/>
            <p:cNvSpPr/>
            <p:nvPr/>
          </p:nvSpPr>
          <p:spPr>
            <a:xfrm rot="-5400000">
              <a:off x="8539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24" name="tx624"/>
            <p:cNvSpPr/>
            <p:nvPr/>
          </p:nvSpPr>
          <p:spPr>
            <a:xfrm rot="-5400000">
              <a:off x="106436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25" name="tx625"/>
            <p:cNvSpPr/>
            <p:nvPr/>
          </p:nvSpPr>
          <p:spPr>
            <a:xfrm rot="-5400000">
              <a:off x="127478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26" name="tx626"/>
            <p:cNvSpPr/>
            <p:nvPr/>
          </p:nvSpPr>
          <p:spPr>
            <a:xfrm rot="-5400000">
              <a:off x="148519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27" name="tx627"/>
            <p:cNvSpPr/>
            <p:nvPr/>
          </p:nvSpPr>
          <p:spPr>
            <a:xfrm rot="-5400000">
              <a:off x="169558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28" name="tx628"/>
            <p:cNvSpPr/>
            <p:nvPr/>
          </p:nvSpPr>
          <p:spPr>
            <a:xfrm rot="-5400000">
              <a:off x="19060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29" name="tx629"/>
            <p:cNvSpPr/>
            <p:nvPr/>
          </p:nvSpPr>
          <p:spPr>
            <a:xfrm rot="-5400000">
              <a:off x="211644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30" name="pl630"/>
            <p:cNvSpPr/>
            <p:nvPr/>
          </p:nvSpPr>
          <p:spPr>
            <a:xfrm>
              <a:off x="245848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1" name="pl631"/>
            <p:cNvSpPr/>
            <p:nvPr/>
          </p:nvSpPr>
          <p:spPr>
            <a:xfrm>
              <a:off x="266889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2" name="pl632"/>
            <p:cNvSpPr/>
            <p:nvPr/>
          </p:nvSpPr>
          <p:spPr>
            <a:xfrm>
              <a:off x="287931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3" name="pl633"/>
            <p:cNvSpPr/>
            <p:nvPr/>
          </p:nvSpPr>
          <p:spPr>
            <a:xfrm>
              <a:off x="308972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4" name="pl634"/>
            <p:cNvSpPr/>
            <p:nvPr/>
          </p:nvSpPr>
          <p:spPr>
            <a:xfrm>
              <a:off x="330014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5" name="pl635"/>
            <p:cNvSpPr/>
            <p:nvPr/>
          </p:nvSpPr>
          <p:spPr>
            <a:xfrm>
              <a:off x="351056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6" name="pl636"/>
            <p:cNvSpPr/>
            <p:nvPr/>
          </p:nvSpPr>
          <p:spPr>
            <a:xfrm>
              <a:off x="372097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7" name="pl637"/>
            <p:cNvSpPr/>
            <p:nvPr/>
          </p:nvSpPr>
          <p:spPr>
            <a:xfrm>
              <a:off x="393139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38" name="tx638"/>
            <p:cNvSpPr/>
            <p:nvPr/>
          </p:nvSpPr>
          <p:spPr>
            <a:xfrm rot="-5400000">
              <a:off x="233332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39" name="tx639"/>
            <p:cNvSpPr/>
            <p:nvPr/>
          </p:nvSpPr>
          <p:spPr>
            <a:xfrm rot="-5400000">
              <a:off x="254374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40" name="tx640"/>
            <p:cNvSpPr/>
            <p:nvPr/>
          </p:nvSpPr>
          <p:spPr>
            <a:xfrm rot="-5400000">
              <a:off x="275415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41" name="tx641"/>
            <p:cNvSpPr/>
            <p:nvPr/>
          </p:nvSpPr>
          <p:spPr>
            <a:xfrm rot="-5400000">
              <a:off x="296457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42" name="tx642"/>
            <p:cNvSpPr/>
            <p:nvPr/>
          </p:nvSpPr>
          <p:spPr>
            <a:xfrm rot="-5400000">
              <a:off x="317498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43" name="tx643"/>
            <p:cNvSpPr/>
            <p:nvPr/>
          </p:nvSpPr>
          <p:spPr>
            <a:xfrm rot="-5400000">
              <a:off x="3385376"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44" name="tx644"/>
            <p:cNvSpPr/>
            <p:nvPr/>
          </p:nvSpPr>
          <p:spPr>
            <a:xfrm rot="-5400000">
              <a:off x="359581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45" name="tx645"/>
            <p:cNvSpPr/>
            <p:nvPr/>
          </p:nvSpPr>
          <p:spPr>
            <a:xfrm rot="-5400000">
              <a:off x="380623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46" name="pl646"/>
            <p:cNvSpPr/>
            <p:nvPr/>
          </p:nvSpPr>
          <p:spPr>
            <a:xfrm>
              <a:off x="414827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435868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456910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477951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498993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520035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54107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pl653"/>
            <p:cNvSpPr/>
            <p:nvPr/>
          </p:nvSpPr>
          <p:spPr>
            <a:xfrm>
              <a:off x="562118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4" name="tx654"/>
            <p:cNvSpPr/>
            <p:nvPr/>
          </p:nvSpPr>
          <p:spPr>
            <a:xfrm rot="-5400000">
              <a:off x="402311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5" name="tx655"/>
            <p:cNvSpPr/>
            <p:nvPr/>
          </p:nvSpPr>
          <p:spPr>
            <a:xfrm rot="-5400000">
              <a:off x="423353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6" name="tx656"/>
            <p:cNvSpPr/>
            <p:nvPr/>
          </p:nvSpPr>
          <p:spPr>
            <a:xfrm rot="-5400000">
              <a:off x="444394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7" name="tx657"/>
            <p:cNvSpPr/>
            <p:nvPr/>
          </p:nvSpPr>
          <p:spPr>
            <a:xfrm rot="-5400000">
              <a:off x="465436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8" name="tx658"/>
            <p:cNvSpPr/>
            <p:nvPr/>
          </p:nvSpPr>
          <p:spPr>
            <a:xfrm rot="-5400000">
              <a:off x="486477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9" name="tx659"/>
            <p:cNvSpPr/>
            <p:nvPr/>
          </p:nvSpPr>
          <p:spPr>
            <a:xfrm rot="-5400000">
              <a:off x="5075167"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0" name="tx660"/>
            <p:cNvSpPr/>
            <p:nvPr/>
          </p:nvSpPr>
          <p:spPr>
            <a:xfrm rot="-5400000">
              <a:off x="528561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1" name="tx661"/>
            <p:cNvSpPr/>
            <p:nvPr/>
          </p:nvSpPr>
          <p:spPr>
            <a:xfrm rot="-5400000">
              <a:off x="549602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2" name="pl662"/>
            <p:cNvSpPr/>
            <p:nvPr/>
          </p:nvSpPr>
          <p:spPr>
            <a:xfrm>
              <a:off x="583806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604847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625889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646931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667972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689014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710055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pl669"/>
            <p:cNvSpPr/>
            <p:nvPr/>
          </p:nvSpPr>
          <p:spPr>
            <a:xfrm>
              <a:off x="731097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0" name="tx670"/>
            <p:cNvSpPr/>
            <p:nvPr/>
          </p:nvSpPr>
          <p:spPr>
            <a:xfrm rot="-5400000">
              <a:off x="571290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1" name="tx671"/>
            <p:cNvSpPr/>
            <p:nvPr/>
          </p:nvSpPr>
          <p:spPr>
            <a:xfrm rot="-5400000">
              <a:off x="592332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2" name="tx672"/>
            <p:cNvSpPr/>
            <p:nvPr/>
          </p:nvSpPr>
          <p:spPr>
            <a:xfrm rot="-5400000">
              <a:off x="613373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3" name="tx673"/>
            <p:cNvSpPr/>
            <p:nvPr/>
          </p:nvSpPr>
          <p:spPr>
            <a:xfrm rot="-5400000">
              <a:off x="634415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4" name="tx674"/>
            <p:cNvSpPr/>
            <p:nvPr/>
          </p:nvSpPr>
          <p:spPr>
            <a:xfrm rot="-5400000">
              <a:off x="655456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5" name="tx675"/>
            <p:cNvSpPr/>
            <p:nvPr/>
          </p:nvSpPr>
          <p:spPr>
            <a:xfrm rot="-5400000">
              <a:off x="6764958"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6" name="tx676"/>
            <p:cNvSpPr/>
            <p:nvPr/>
          </p:nvSpPr>
          <p:spPr>
            <a:xfrm rot="-5400000">
              <a:off x="697540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7" name="tx677"/>
            <p:cNvSpPr/>
            <p:nvPr/>
          </p:nvSpPr>
          <p:spPr>
            <a:xfrm rot="-5400000">
              <a:off x="718581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8" name="pl678"/>
            <p:cNvSpPr/>
            <p:nvPr/>
          </p:nvSpPr>
          <p:spPr>
            <a:xfrm>
              <a:off x="752785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77382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79486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81591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836951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857993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87903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pl685"/>
            <p:cNvSpPr/>
            <p:nvPr/>
          </p:nvSpPr>
          <p:spPr>
            <a:xfrm>
              <a:off x="90007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6" name="tx686"/>
            <p:cNvSpPr/>
            <p:nvPr/>
          </p:nvSpPr>
          <p:spPr>
            <a:xfrm rot="-5400000">
              <a:off x="740269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7" name="tx687"/>
            <p:cNvSpPr/>
            <p:nvPr/>
          </p:nvSpPr>
          <p:spPr>
            <a:xfrm rot="-5400000">
              <a:off x="76131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8" name="tx688"/>
            <p:cNvSpPr/>
            <p:nvPr/>
          </p:nvSpPr>
          <p:spPr>
            <a:xfrm rot="-5400000">
              <a:off x="78235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9" name="tx689"/>
            <p:cNvSpPr/>
            <p:nvPr/>
          </p:nvSpPr>
          <p:spPr>
            <a:xfrm rot="-5400000">
              <a:off x="80339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0" name="tx690"/>
            <p:cNvSpPr/>
            <p:nvPr/>
          </p:nvSpPr>
          <p:spPr>
            <a:xfrm rot="-5400000">
              <a:off x="824436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1" name="tx691"/>
            <p:cNvSpPr/>
            <p:nvPr/>
          </p:nvSpPr>
          <p:spPr>
            <a:xfrm rot="-5400000">
              <a:off x="8454749"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2" name="tx692"/>
            <p:cNvSpPr/>
            <p:nvPr/>
          </p:nvSpPr>
          <p:spPr>
            <a:xfrm rot="-5400000">
              <a:off x="86651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3" name="tx693"/>
            <p:cNvSpPr/>
            <p:nvPr/>
          </p:nvSpPr>
          <p:spPr>
            <a:xfrm rot="-5400000">
              <a:off x="88756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4" name="tx694"/>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5" name="tx695"/>
            <p:cNvSpPr/>
            <p:nvPr/>
          </p:nvSpPr>
          <p:spPr>
            <a:xfrm>
              <a:off x="508103" y="119078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696" name="pl696"/>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0250" y="123247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698" name="tx698"/>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9" name="tx699"/>
            <p:cNvSpPr/>
            <p:nvPr/>
          </p:nvSpPr>
          <p:spPr>
            <a:xfrm>
              <a:off x="508103" y="22340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0" name="pl700"/>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1" name="pl701"/>
            <p:cNvSpPr/>
            <p:nvPr/>
          </p:nvSpPr>
          <p:spPr>
            <a:xfrm>
              <a:off x="660250" y="22757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2" name="tx702"/>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3" name="tx703"/>
            <p:cNvSpPr/>
            <p:nvPr/>
          </p:nvSpPr>
          <p:spPr>
            <a:xfrm>
              <a:off x="508103" y="32773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4" name="pl704"/>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5" name="pl705"/>
            <p:cNvSpPr/>
            <p:nvPr/>
          </p:nvSpPr>
          <p:spPr>
            <a:xfrm>
              <a:off x="660250" y="33190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6" name="tx706"/>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07" name="tx707"/>
            <p:cNvSpPr/>
            <p:nvPr/>
          </p:nvSpPr>
          <p:spPr>
            <a:xfrm>
              <a:off x="508103" y="43206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8" name="pl708"/>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09" name="pl709"/>
            <p:cNvSpPr/>
            <p:nvPr/>
          </p:nvSpPr>
          <p:spPr>
            <a:xfrm>
              <a:off x="660250" y="43623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0" name="tx710"/>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11" name="tx711"/>
            <p:cNvSpPr/>
            <p:nvPr/>
          </p:nvSpPr>
          <p:spPr>
            <a:xfrm>
              <a:off x="508103" y="5363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12" name="pl712"/>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660250" y="540558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14" name="tx714"/>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715" name="tx715"/>
            <p:cNvSpPr/>
            <p:nvPr/>
          </p:nvSpPr>
          <p:spPr>
            <a:xfrm>
              <a:off x="695044" y="398022"/>
              <a:ext cx="52366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ECAR, 2018-2025</a:t>
              </a:r>
            </a:p>
          </p:txBody>
        </p:sp>
        <p:sp>
          <p:nvSpPr>
            <p:cNvPr id="716" name="tx716"/>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7" name="tx717"/>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718" name="tx718"/>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7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Azerbaijan and Romania had the highest drop-out with 22% of children who received DTP1 not receiving DTP3.
Belarus, Moldova, Serbia, Turkiye, and Uzbekistan had the lowest DTP drop-out (0%). Zero drop-out indicates that near enough all children that received DTP1 also received DTP3.
7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1607770" cy="758825"/>
            </a:xfrm>
            <a:prstGeom prst="rect">
              <a:avLst/>
            </a:prstGeom>
            <a:solidFill>
              <a:srgbClr val="EBEBEB">
                <a:alpha val="100000"/>
              </a:srgbClr>
            </a:solidFill>
          </p:spPr>
          <p:txBody>
            <a:bodyPr/>
            <a:lstStyle/>
            <a:p>
              <a:endParaRPr/>
            </a:p>
          </p:txBody>
        </p:sp>
        <p:sp>
          <p:nvSpPr>
            <p:cNvPr id="6" name="pl6"/>
            <p:cNvSpPr/>
            <p:nvPr/>
          </p:nvSpPr>
          <p:spPr>
            <a:xfrm>
              <a:off x="757200" y="16136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4711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32860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860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0435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9010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2" name="pl12"/>
            <p:cNvSpPr/>
            <p:nvPr/>
          </p:nvSpPr>
          <p:spPr>
            <a:xfrm>
              <a:off x="757200" y="1542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998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757200" y="12573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757200" y="111481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757200" y="97228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83028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03908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24788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145668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16654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187428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 name="pl23"/>
            <p:cNvSpPr/>
            <p:nvPr/>
          </p:nvSpPr>
          <p:spPr>
            <a:xfrm>
              <a:off x="208308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 name="pl24"/>
            <p:cNvSpPr/>
            <p:nvPr/>
          </p:nvSpPr>
          <p:spPr>
            <a:xfrm>
              <a:off x="22918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 name="pl25"/>
            <p:cNvSpPr/>
            <p:nvPr/>
          </p:nvSpPr>
          <p:spPr>
            <a:xfrm>
              <a:off x="83028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26" name="pl26"/>
            <p:cNvSpPr/>
            <p:nvPr/>
          </p:nvSpPr>
          <p:spPr>
            <a:xfrm>
              <a:off x="830280" y="1439781"/>
              <a:ext cx="1461609" cy="79816"/>
            </a:xfrm>
            <a:custGeom>
              <a:avLst/>
              <a:gdLst/>
              <a:ahLst/>
              <a:cxnLst/>
              <a:rect l="0" t="0" r="0" b="0"/>
              <a:pathLst>
                <a:path w="1461609" h="79816">
                  <a:moveTo>
                    <a:pt x="0" y="74115"/>
                  </a:moveTo>
                  <a:lnTo>
                    <a:pt x="208801" y="79816"/>
                  </a:lnTo>
                  <a:lnTo>
                    <a:pt x="417602" y="57011"/>
                  </a:lnTo>
                  <a:lnTo>
                    <a:pt x="626404" y="39908"/>
                  </a:lnTo>
                  <a:lnTo>
                    <a:pt x="835205" y="34207"/>
                  </a:lnTo>
                  <a:lnTo>
                    <a:pt x="1044007" y="17103"/>
                  </a:lnTo>
                  <a:lnTo>
                    <a:pt x="1252808" y="0"/>
                  </a:lnTo>
                  <a:lnTo>
                    <a:pt x="1461609" y="5701"/>
                  </a:lnTo>
                </a:path>
              </a:pathLst>
            </a:custGeom>
            <a:ln w="40651" cap="flat">
              <a:solidFill>
                <a:srgbClr val="BEBEBE">
                  <a:alpha val="69803"/>
                </a:srgbClr>
              </a:solidFill>
              <a:prstDash val="solid"/>
              <a:round/>
            </a:ln>
          </p:spPr>
          <p:txBody>
            <a:bodyPr/>
            <a:lstStyle/>
            <a:p>
              <a:endParaRPr/>
            </a:p>
          </p:txBody>
        </p:sp>
        <p:sp>
          <p:nvSpPr>
            <p:cNvPr id="27" name="pl27"/>
            <p:cNvSpPr/>
            <p:nvPr/>
          </p:nvSpPr>
          <p:spPr>
            <a:xfrm>
              <a:off x="830280" y="1439781"/>
              <a:ext cx="1461609" cy="79816"/>
            </a:xfrm>
            <a:custGeom>
              <a:avLst/>
              <a:gdLst/>
              <a:ahLst/>
              <a:cxnLst/>
              <a:rect l="0" t="0" r="0" b="0"/>
              <a:pathLst>
                <a:path w="1461609" h="79816">
                  <a:moveTo>
                    <a:pt x="0" y="74115"/>
                  </a:moveTo>
                  <a:lnTo>
                    <a:pt x="208801" y="79816"/>
                  </a:lnTo>
                  <a:lnTo>
                    <a:pt x="417602" y="57011"/>
                  </a:lnTo>
                  <a:lnTo>
                    <a:pt x="626404" y="39908"/>
                  </a:lnTo>
                  <a:lnTo>
                    <a:pt x="835205" y="34207"/>
                  </a:lnTo>
                  <a:lnTo>
                    <a:pt x="1044007" y="17103"/>
                  </a:lnTo>
                  <a:lnTo>
                    <a:pt x="1252808" y="0"/>
                  </a:lnTo>
                  <a:lnTo>
                    <a:pt x="1461609" y="5701"/>
                  </a:lnTo>
                </a:path>
              </a:pathLst>
            </a:custGeom>
            <a:ln w="35231" cap="flat">
              <a:solidFill>
                <a:srgbClr val="BEBEBE">
                  <a:alpha val="69803"/>
                </a:srgbClr>
              </a:solidFill>
              <a:prstDash val="solid"/>
              <a:round/>
            </a:ln>
          </p:spPr>
          <p:txBody>
            <a:bodyPr/>
            <a:lstStyle/>
            <a:p>
              <a:endParaRPr/>
            </a:p>
          </p:txBody>
        </p:sp>
        <p:sp>
          <p:nvSpPr>
            <p:cNvPr id="28" name="pl28"/>
            <p:cNvSpPr/>
            <p:nvPr/>
          </p:nvSpPr>
          <p:spPr>
            <a:xfrm>
              <a:off x="83028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29" name="pl29"/>
            <p:cNvSpPr/>
            <p:nvPr/>
          </p:nvSpPr>
          <p:spPr>
            <a:xfrm>
              <a:off x="830280" y="1439781"/>
              <a:ext cx="1461609" cy="79816"/>
            </a:xfrm>
            <a:custGeom>
              <a:avLst/>
              <a:gdLst/>
              <a:ahLst/>
              <a:cxnLst/>
              <a:rect l="0" t="0" r="0" b="0"/>
              <a:pathLst>
                <a:path w="1461609" h="79816">
                  <a:moveTo>
                    <a:pt x="0" y="74115"/>
                  </a:moveTo>
                  <a:lnTo>
                    <a:pt x="208801" y="79816"/>
                  </a:lnTo>
                  <a:lnTo>
                    <a:pt x="417602" y="57011"/>
                  </a:lnTo>
                  <a:lnTo>
                    <a:pt x="626404" y="39908"/>
                  </a:lnTo>
                  <a:lnTo>
                    <a:pt x="835205" y="34207"/>
                  </a:lnTo>
                  <a:lnTo>
                    <a:pt x="1044007" y="17103"/>
                  </a:lnTo>
                  <a:lnTo>
                    <a:pt x="1252808" y="0"/>
                  </a:lnTo>
                  <a:lnTo>
                    <a:pt x="1461609" y="5701"/>
                  </a:lnTo>
                </a:path>
              </a:pathLst>
            </a:custGeom>
            <a:ln w="40651" cap="flat">
              <a:solidFill>
                <a:srgbClr val="000000">
                  <a:alpha val="100000"/>
                </a:srgbClr>
              </a:solidFill>
              <a:prstDash val="solid"/>
              <a:round/>
            </a:ln>
          </p:spPr>
          <p:txBody>
            <a:bodyPr/>
            <a:lstStyle/>
            <a:p>
              <a:endParaRPr/>
            </a:p>
          </p:txBody>
        </p:sp>
        <p:sp>
          <p:nvSpPr>
            <p:cNvPr id="30" name="pl30"/>
            <p:cNvSpPr/>
            <p:nvPr/>
          </p:nvSpPr>
          <p:spPr>
            <a:xfrm>
              <a:off x="830280" y="1439781"/>
              <a:ext cx="1461609" cy="79816"/>
            </a:xfrm>
            <a:custGeom>
              <a:avLst/>
              <a:gdLst/>
              <a:ahLst/>
              <a:cxnLst/>
              <a:rect l="0" t="0" r="0" b="0"/>
              <a:pathLst>
                <a:path w="1461609" h="79816">
                  <a:moveTo>
                    <a:pt x="0" y="74115"/>
                  </a:moveTo>
                  <a:lnTo>
                    <a:pt x="208801" y="79816"/>
                  </a:lnTo>
                  <a:lnTo>
                    <a:pt x="417602" y="57011"/>
                  </a:lnTo>
                  <a:lnTo>
                    <a:pt x="626404" y="39908"/>
                  </a:lnTo>
                  <a:lnTo>
                    <a:pt x="835205" y="34207"/>
                  </a:lnTo>
                  <a:lnTo>
                    <a:pt x="1044007" y="17103"/>
                  </a:lnTo>
                  <a:lnTo>
                    <a:pt x="1252808" y="0"/>
                  </a:lnTo>
                  <a:lnTo>
                    <a:pt x="1461609" y="5701"/>
                  </a:lnTo>
                </a:path>
              </a:pathLst>
            </a:custGeom>
            <a:ln w="35231" cap="flat">
              <a:solidFill>
                <a:srgbClr val="F26A21">
                  <a:alpha val="100000"/>
                </a:srgbClr>
              </a:solidFill>
              <a:prstDash val="solid"/>
              <a:round/>
            </a:ln>
          </p:spPr>
          <p:txBody>
            <a:bodyPr/>
            <a:lstStyle/>
            <a:p>
              <a:endParaRPr/>
            </a:p>
          </p:txBody>
        </p:sp>
        <p:sp>
          <p:nvSpPr>
            <p:cNvPr id="31" name="pl31"/>
            <p:cNvSpPr/>
            <p:nvPr/>
          </p:nvSpPr>
          <p:spPr>
            <a:xfrm>
              <a:off x="757200" y="154240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32" name="tx32"/>
            <p:cNvSpPr/>
            <p:nvPr/>
          </p:nvSpPr>
          <p:spPr>
            <a:xfrm>
              <a:off x="800135" y="135067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3" name="tx33"/>
            <p:cNvSpPr/>
            <p:nvPr/>
          </p:nvSpPr>
          <p:spPr>
            <a:xfrm>
              <a:off x="1008937" y="13566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 name="tx34"/>
            <p:cNvSpPr/>
            <p:nvPr/>
          </p:nvSpPr>
          <p:spPr>
            <a:xfrm>
              <a:off x="1217738" y="13321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 name="tx35"/>
            <p:cNvSpPr/>
            <p:nvPr/>
          </p:nvSpPr>
          <p:spPr>
            <a:xfrm>
              <a:off x="1396395" y="1316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6" name="tx36"/>
            <p:cNvSpPr/>
            <p:nvPr/>
          </p:nvSpPr>
          <p:spPr>
            <a:xfrm>
              <a:off x="1605196" y="131071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7" name="tx37"/>
            <p:cNvSpPr/>
            <p:nvPr/>
          </p:nvSpPr>
          <p:spPr>
            <a:xfrm>
              <a:off x="1813998" y="12922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38" name="tx38"/>
            <p:cNvSpPr/>
            <p:nvPr/>
          </p:nvSpPr>
          <p:spPr>
            <a:xfrm>
              <a:off x="2022799" y="12751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39" name="tx39"/>
            <p:cNvSpPr/>
            <p:nvPr/>
          </p:nvSpPr>
          <p:spPr>
            <a:xfrm>
              <a:off x="2231601" y="12822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0" name="rc40"/>
            <p:cNvSpPr/>
            <p:nvPr/>
          </p:nvSpPr>
          <p:spPr>
            <a:xfrm>
              <a:off x="757200" y="1918357"/>
              <a:ext cx="1607770" cy="758825"/>
            </a:xfrm>
            <a:prstGeom prst="rect">
              <a:avLst/>
            </a:prstGeom>
            <a:solidFill>
              <a:srgbClr val="EBEBEB">
                <a:alpha val="100000"/>
              </a:srgbClr>
            </a:solidFill>
          </p:spPr>
          <p:txBody>
            <a:bodyPr/>
            <a:lstStyle/>
            <a:p>
              <a:endParaRPr/>
            </a:p>
          </p:txBody>
        </p:sp>
        <p:sp>
          <p:nvSpPr>
            <p:cNvPr id="41" name="pl41"/>
            <p:cNvSpPr/>
            <p:nvPr/>
          </p:nvSpPr>
          <p:spPr>
            <a:xfrm>
              <a:off x="757200" y="26569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25144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 name="pl43"/>
            <p:cNvSpPr/>
            <p:nvPr/>
          </p:nvSpPr>
          <p:spPr>
            <a:xfrm>
              <a:off x="757200" y="23718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 name="pl44"/>
            <p:cNvSpPr/>
            <p:nvPr/>
          </p:nvSpPr>
          <p:spPr>
            <a:xfrm>
              <a:off x="757200" y="22293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5" name="pl45"/>
            <p:cNvSpPr/>
            <p:nvPr/>
          </p:nvSpPr>
          <p:spPr>
            <a:xfrm>
              <a:off x="757200" y="20868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 name="pl46"/>
            <p:cNvSpPr/>
            <p:nvPr/>
          </p:nvSpPr>
          <p:spPr>
            <a:xfrm>
              <a:off x="757200" y="1944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 name="pl47"/>
            <p:cNvSpPr/>
            <p:nvPr/>
          </p:nvSpPr>
          <p:spPr>
            <a:xfrm>
              <a:off x="757200" y="25856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757200" y="244314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757200" y="230062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57200" y="21580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757200" y="201556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83028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103908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 name="pl54"/>
            <p:cNvSpPr/>
            <p:nvPr/>
          </p:nvSpPr>
          <p:spPr>
            <a:xfrm>
              <a:off x="124788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 name="pl55"/>
            <p:cNvSpPr/>
            <p:nvPr/>
          </p:nvSpPr>
          <p:spPr>
            <a:xfrm>
              <a:off x="145668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 name="pl56"/>
            <p:cNvSpPr/>
            <p:nvPr/>
          </p:nvSpPr>
          <p:spPr>
            <a:xfrm>
              <a:off x="16654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 name="pl57"/>
            <p:cNvSpPr/>
            <p:nvPr/>
          </p:nvSpPr>
          <p:spPr>
            <a:xfrm>
              <a:off x="187428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 name="pl58"/>
            <p:cNvSpPr/>
            <p:nvPr/>
          </p:nvSpPr>
          <p:spPr>
            <a:xfrm>
              <a:off x="208308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 name="pl59"/>
            <p:cNvSpPr/>
            <p:nvPr/>
          </p:nvSpPr>
          <p:spPr>
            <a:xfrm>
              <a:off x="22918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0" name="pl60"/>
            <p:cNvSpPr/>
            <p:nvPr/>
          </p:nvSpPr>
          <p:spPr>
            <a:xfrm>
              <a:off x="83028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61" name="pl61"/>
            <p:cNvSpPr/>
            <p:nvPr/>
          </p:nvSpPr>
          <p:spPr>
            <a:xfrm>
              <a:off x="830280" y="2534368"/>
              <a:ext cx="1461609" cy="45609"/>
            </a:xfrm>
            <a:custGeom>
              <a:avLst/>
              <a:gdLst/>
              <a:ahLst/>
              <a:cxnLst/>
              <a:rect l="0" t="0" r="0" b="0"/>
              <a:pathLst>
                <a:path w="1461609" h="45609">
                  <a:moveTo>
                    <a:pt x="0" y="39908"/>
                  </a:moveTo>
                  <a:lnTo>
                    <a:pt x="208801" y="45609"/>
                  </a:lnTo>
                  <a:lnTo>
                    <a:pt x="417602" y="17103"/>
                  </a:lnTo>
                  <a:lnTo>
                    <a:pt x="626404" y="34207"/>
                  </a:lnTo>
                  <a:lnTo>
                    <a:pt x="835205" y="34207"/>
                  </a:lnTo>
                  <a:lnTo>
                    <a:pt x="1044007" y="34207"/>
                  </a:lnTo>
                  <a:lnTo>
                    <a:pt x="1252808" y="39908"/>
                  </a:lnTo>
                  <a:lnTo>
                    <a:pt x="1461609" y="0"/>
                  </a:lnTo>
                </a:path>
              </a:pathLst>
            </a:custGeom>
            <a:ln w="40651" cap="flat">
              <a:solidFill>
                <a:srgbClr val="BEBEBE">
                  <a:alpha val="69803"/>
                </a:srgbClr>
              </a:solidFill>
              <a:prstDash val="solid"/>
              <a:round/>
            </a:ln>
          </p:spPr>
          <p:txBody>
            <a:bodyPr/>
            <a:lstStyle/>
            <a:p>
              <a:endParaRPr/>
            </a:p>
          </p:txBody>
        </p:sp>
        <p:sp>
          <p:nvSpPr>
            <p:cNvPr id="62" name="pl62"/>
            <p:cNvSpPr/>
            <p:nvPr/>
          </p:nvSpPr>
          <p:spPr>
            <a:xfrm>
              <a:off x="830280" y="2534368"/>
              <a:ext cx="1461609" cy="45609"/>
            </a:xfrm>
            <a:custGeom>
              <a:avLst/>
              <a:gdLst/>
              <a:ahLst/>
              <a:cxnLst/>
              <a:rect l="0" t="0" r="0" b="0"/>
              <a:pathLst>
                <a:path w="1461609" h="45609">
                  <a:moveTo>
                    <a:pt x="0" y="39908"/>
                  </a:moveTo>
                  <a:lnTo>
                    <a:pt x="208801" y="45609"/>
                  </a:lnTo>
                  <a:lnTo>
                    <a:pt x="417602" y="17103"/>
                  </a:lnTo>
                  <a:lnTo>
                    <a:pt x="626404" y="34207"/>
                  </a:lnTo>
                  <a:lnTo>
                    <a:pt x="835205" y="34207"/>
                  </a:lnTo>
                  <a:lnTo>
                    <a:pt x="1044007" y="34207"/>
                  </a:lnTo>
                  <a:lnTo>
                    <a:pt x="1252808" y="39908"/>
                  </a:lnTo>
                  <a:lnTo>
                    <a:pt x="1461609" y="0"/>
                  </a:lnTo>
                </a:path>
              </a:pathLst>
            </a:custGeom>
            <a:ln w="35231" cap="flat">
              <a:solidFill>
                <a:srgbClr val="BEBEBE">
                  <a:alpha val="69803"/>
                </a:srgbClr>
              </a:solidFill>
              <a:prstDash val="solid"/>
              <a:round/>
            </a:ln>
          </p:spPr>
          <p:txBody>
            <a:bodyPr/>
            <a:lstStyle/>
            <a:p>
              <a:endParaRPr/>
            </a:p>
          </p:txBody>
        </p:sp>
        <p:sp>
          <p:nvSpPr>
            <p:cNvPr id="63" name="pl63"/>
            <p:cNvSpPr/>
            <p:nvPr/>
          </p:nvSpPr>
          <p:spPr>
            <a:xfrm>
              <a:off x="83028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64" name="pl64"/>
            <p:cNvSpPr/>
            <p:nvPr/>
          </p:nvSpPr>
          <p:spPr>
            <a:xfrm>
              <a:off x="830280" y="2534368"/>
              <a:ext cx="1461609" cy="45609"/>
            </a:xfrm>
            <a:custGeom>
              <a:avLst/>
              <a:gdLst/>
              <a:ahLst/>
              <a:cxnLst/>
              <a:rect l="0" t="0" r="0" b="0"/>
              <a:pathLst>
                <a:path w="1461609" h="45609">
                  <a:moveTo>
                    <a:pt x="0" y="39908"/>
                  </a:moveTo>
                  <a:lnTo>
                    <a:pt x="208801" y="45609"/>
                  </a:lnTo>
                  <a:lnTo>
                    <a:pt x="417602" y="17103"/>
                  </a:lnTo>
                  <a:lnTo>
                    <a:pt x="626404" y="34207"/>
                  </a:lnTo>
                  <a:lnTo>
                    <a:pt x="835205" y="34207"/>
                  </a:lnTo>
                  <a:lnTo>
                    <a:pt x="1044007" y="34207"/>
                  </a:lnTo>
                  <a:lnTo>
                    <a:pt x="1252808" y="39908"/>
                  </a:lnTo>
                  <a:lnTo>
                    <a:pt x="1461609" y="0"/>
                  </a:lnTo>
                </a:path>
              </a:pathLst>
            </a:custGeom>
            <a:ln w="40651" cap="flat">
              <a:solidFill>
                <a:srgbClr val="000000">
                  <a:alpha val="100000"/>
                </a:srgbClr>
              </a:solidFill>
              <a:prstDash val="solid"/>
              <a:round/>
            </a:ln>
          </p:spPr>
          <p:txBody>
            <a:bodyPr/>
            <a:lstStyle/>
            <a:p>
              <a:endParaRPr/>
            </a:p>
          </p:txBody>
        </p:sp>
        <p:sp>
          <p:nvSpPr>
            <p:cNvPr id="65" name="pl65"/>
            <p:cNvSpPr/>
            <p:nvPr/>
          </p:nvSpPr>
          <p:spPr>
            <a:xfrm>
              <a:off x="830280" y="2534368"/>
              <a:ext cx="1461609" cy="45609"/>
            </a:xfrm>
            <a:custGeom>
              <a:avLst/>
              <a:gdLst/>
              <a:ahLst/>
              <a:cxnLst/>
              <a:rect l="0" t="0" r="0" b="0"/>
              <a:pathLst>
                <a:path w="1461609" h="45609">
                  <a:moveTo>
                    <a:pt x="0" y="39908"/>
                  </a:moveTo>
                  <a:lnTo>
                    <a:pt x="208801" y="45609"/>
                  </a:lnTo>
                  <a:lnTo>
                    <a:pt x="417602" y="17103"/>
                  </a:lnTo>
                  <a:lnTo>
                    <a:pt x="626404" y="34207"/>
                  </a:lnTo>
                  <a:lnTo>
                    <a:pt x="835205" y="34207"/>
                  </a:lnTo>
                  <a:lnTo>
                    <a:pt x="1044007" y="34207"/>
                  </a:lnTo>
                  <a:lnTo>
                    <a:pt x="1252808" y="39908"/>
                  </a:lnTo>
                  <a:lnTo>
                    <a:pt x="1461609" y="0"/>
                  </a:lnTo>
                </a:path>
              </a:pathLst>
            </a:custGeom>
            <a:ln w="35231" cap="flat">
              <a:solidFill>
                <a:srgbClr val="F26A21">
                  <a:alpha val="100000"/>
                </a:srgbClr>
              </a:solidFill>
              <a:prstDash val="solid"/>
              <a:round/>
            </a:ln>
          </p:spPr>
          <p:txBody>
            <a:bodyPr/>
            <a:lstStyle/>
            <a:p>
              <a:endParaRPr/>
            </a:p>
          </p:txBody>
        </p:sp>
        <p:sp>
          <p:nvSpPr>
            <p:cNvPr id="66" name="pl66"/>
            <p:cNvSpPr/>
            <p:nvPr/>
          </p:nvSpPr>
          <p:spPr>
            <a:xfrm>
              <a:off x="757200" y="2585678"/>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67" name="tx67"/>
            <p:cNvSpPr/>
            <p:nvPr/>
          </p:nvSpPr>
          <p:spPr>
            <a:xfrm>
              <a:off x="800135"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8" name="tx68"/>
            <p:cNvSpPr/>
            <p:nvPr/>
          </p:nvSpPr>
          <p:spPr>
            <a:xfrm>
              <a:off x="1008937" y="24167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9" name="tx69"/>
            <p:cNvSpPr/>
            <p:nvPr/>
          </p:nvSpPr>
          <p:spPr>
            <a:xfrm>
              <a:off x="1217738" y="23868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 name="tx70"/>
            <p:cNvSpPr/>
            <p:nvPr/>
          </p:nvSpPr>
          <p:spPr>
            <a:xfrm>
              <a:off x="1426540" y="24039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1" name="tx71"/>
            <p:cNvSpPr/>
            <p:nvPr/>
          </p:nvSpPr>
          <p:spPr>
            <a:xfrm>
              <a:off x="1635341" y="24039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2" name="tx72"/>
            <p:cNvSpPr/>
            <p:nvPr/>
          </p:nvSpPr>
          <p:spPr>
            <a:xfrm>
              <a:off x="1844143" y="24039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 name="tx73"/>
            <p:cNvSpPr/>
            <p:nvPr/>
          </p:nvSpPr>
          <p:spPr>
            <a:xfrm>
              <a:off x="2052944"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4" name="tx74"/>
            <p:cNvSpPr/>
            <p:nvPr/>
          </p:nvSpPr>
          <p:spPr>
            <a:xfrm>
              <a:off x="2261745" y="23697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5" name="rc75"/>
            <p:cNvSpPr/>
            <p:nvPr/>
          </p:nvSpPr>
          <p:spPr>
            <a:xfrm>
              <a:off x="757200" y="2961634"/>
              <a:ext cx="1607770" cy="758825"/>
            </a:xfrm>
            <a:prstGeom prst="rect">
              <a:avLst/>
            </a:prstGeom>
            <a:solidFill>
              <a:srgbClr val="EBEBEB">
                <a:alpha val="100000"/>
              </a:srgbClr>
            </a:solidFill>
          </p:spPr>
          <p:txBody>
            <a:bodyPr/>
            <a:lstStyle/>
            <a:p>
              <a:endParaRPr/>
            </a:p>
          </p:txBody>
        </p:sp>
        <p:sp>
          <p:nvSpPr>
            <p:cNvPr id="76" name="pl76"/>
            <p:cNvSpPr/>
            <p:nvPr/>
          </p:nvSpPr>
          <p:spPr>
            <a:xfrm>
              <a:off x="757200" y="37002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7" name="pl77"/>
            <p:cNvSpPr/>
            <p:nvPr/>
          </p:nvSpPr>
          <p:spPr>
            <a:xfrm>
              <a:off x="757200" y="355769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8" name="pl78"/>
            <p:cNvSpPr/>
            <p:nvPr/>
          </p:nvSpPr>
          <p:spPr>
            <a:xfrm>
              <a:off x="757200" y="34151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9" name="pl79"/>
            <p:cNvSpPr/>
            <p:nvPr/>
          </p:nvSpPr>
          <p:spPr>
            <a:xfrm>
              <a:off x="757200" y="327263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0" name="pl80"/>
            <p:cNvSpPr/>
            <p:nvPr/>
          </p:nvSpPr>
          <p:spPr>
            <a:xfrm>
              <a:off x="757200" y="31301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1" name="pl81"/>
            <p:cNvSpPr/>
            <p:nvPr/>
          </p:nvSpPr>
          <p:spPr>
            <a:xfrm>
              <a:off x="757200" y="29875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2" name="pl82"/>
            <p:cNvSpPr/>
            <p:nvPr/>
          </p:nvSpPr>
          <p:spPr>
            <a:xfrm>
              <a:off x="757200" y="36289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757200" y="34864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757200" y="334389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85" name="pl85"/>
            <p:cNvSpPr/>
            <p:nvPr/>
          </p:nvSpPr>
          <p:spPr>
            <a:xfrm>
              <a:off x="757200" y="320136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86" name="pl86"/>
            <p:cNvSpPr/>
            <p:nvPr/>
          </p:nvSpPr>
          <p:spPr>
            <a:xfrm>
              <a:off x="757200" y="30588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87" name="pl87"/>
            <p:cNvSpPr/>
            <p:nvPr/>
          </p:nvSpPr>
          <p:spPr>
            <a:xfrm>
              <a:off x="83028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8" name="pl88"/>
            <p:cNvSpPr/>
            <p:nvPr/>
          </p:nvSpPr>
          <p:spPr>
            <a:xfrm>
              <a:off x="103908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9" name="pl89"/>
            <p:cNvSpPr/>
            <p:nvPr/>
          </p:nvSpPr>
          <p:spPr>
            <a:xfrm>
              <a:off x="124788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0" name="pl90"/>
            <p:cNvSpPr/>
            <p:nvPr/>
          </p:nvSpPr>
          <p:spPr>
            <a:xfrm>
              <a:off x="145668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1" name="pl91"/>
            <p:cNvSpPr/>
            <p:nvPr/>
          </p:nvSpPr>
          <p:spPr>
            <a:xfrm>
              <a:off x="16654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2" name="pl92"/>
            <p:cNvSpPr/>
            <p:nvPr/>
          </p:nvSpPr>
          <p:spPr>
            <a:xfrm>
              <a:off x="187428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3" name="pl93"/>
            <p:cNvSpPr/>
            <p:nvPr/>
          </p:nvSpPr>
          <p:spPr>
            <a:xfrm>
              <a:off x="208308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4" name="pl94"/>
            <p:cNvSpPr/>
            <p:nvPr/>
          </p:nvSpPr>
          <p:spPr>
            <a:xfrm>
              <a:off x="22918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95" name="pl95"/>
            <p:cNvSpPr/>
            <p:nvPr/>
          </p:nvSpPr>
          <p:spPr>
            <a:xfrm>
              <a:off x="83028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96" name="pl96"/>
            <p:cNvSpPr/>
            <p:nvPr/>
          </p:nvSpPr>
          <p:spPr>
            <a:xfrm>
              <a:off x="830280" y="3611852"/>
              <a:ext cx="1461609" cy="62712"/>
            </a:xfrm>
            <a:custGeom>
              <a:avLst/>
              <a:gdLst/>
              <a:ahLst/>
              <a:cxnLst/>
              <a:rect l="0" t="0" r="0" b="0"/>
              <a:pathLst>
                <a:path w="1461609" h="62712">
                  <a:moveTo>
                    <a:pt x="0" y="5701"/>
                  </a:moveTo>
                  <a:lnTo>
                    <a:pt x="208801" y="0"/>
                  </a:lnTo>
                  <a:lnTo>
                    <a:pt x="417602" y="28505"/>
                  </a:lnTo>
                  <a:lnTo>
                    <a:pt x="626404" y="39908"/>
                  </a:lnTo>
                  <a:lnTo>
                    <a:pt x="835205" y="39908"/>
                  </a:lnTo>
                  <a:lnTo>
                    <a:pt x="1044007" y="45609"/>
                  </a:lnTo>
                  <a:lnTo>
                    <a:pt x="1252808" y="22804"/>
                  </a:lnTo>
                  <a:lnTo>
                    <a:pt x="1461609" y="62712"/>
                  </a:lnTo>
                </a:path>
              </a:pathLst>
            </a:custGeom>
            <a:ln w="40651" cap="flat">
              <a:solidFill>
                <a:srgbClr val="BEBEBE">
                  <a:alpha val="69803"/>
                </a:srgbClr>
              </a:solidFill>
              <a:prstDash val="solid"/>
              <a:round/>
            </a:ln>
          </p:spPr>
          <p:txBody>
            <a:bodyPr/>
            <a:lstStyle/>
            <a:p>
              <a:endParaRPr/>
            </a:p>
          </p:txBody>
        </p:sp>
        <p:sp>
          <p:nvSpPr>
            <p:cNvPr id="97" name="pl97"/>
            <p:cNvSpPr/>
            <p:nvPr/>
          </p:nvSpPr>
          <p:spPr>
            <a:xfrm>
              <a:off x="830280" y="3611852"/>
              <a:ext cx="1461609" cy="62712"/>
            </a:xfrm>
            <a:custGeom>
              <a:avLst/>
              <a:gdLst/>
              <a:ahLst/>
              <a:cxnLst/>
              <a:rect l="0" t="0" r="0" b="0"/>
              <a:pathLst>
                <a:path w="1461609" h="62712">
                  <a:moveTo>
                    <a:pt x="0" y="5701"/>
                  </a:moveTo>
                  <a:lnTo>
                    <a:pt x="208801" y="0"/>
                  </a:lnTo>
                  <a:lnTo>
                    <a:pt x="417602" y="28505"/>
                  </a:lnTo>
                  <a:lnTo>
                    <a:pt x="626404" y="39908"/>
                  </a:lnTo>
                  <a:lnTo>
                    <a:pt x="835205" y="39908"/>
                  </a:lnTo>
                  <a:lnTo>
                    <a:pt x="1044007" y="45609"/>
                  </a:lnTo>
                  <a:lnTo>
                    <a:pt x="1252808" y="22804"/>
                  </a:lnTo>
                  <a:lnTo>
                    <a:pt x="1461609" y="62712"/>
                  </a:lnTo>
                </a:path>
              </a:pathLst>
            </a:custGeom>
            <a:ln w="35231" cap="flat">
              <a:solidFill>
                <a:srgbClr val="BEBEBE">
                  <a:alpha val="69803"/>
                </a:srgbClr>
              </a:solidFill>
              <a:prstDash val="solid"/>
              <a:round/>
            </a:ln>
          </p:spPr>
          <p:txBody>
            <a:bodyPr/>
            <a:lstStyle/>
            <a:p>
              <a:endParaRPr/>
            </a:p>
          </p:txBody>
        </p:sp>
        <p:sp>
          <p:nvSpPr>
            <p:cNvPr id="98" name="pl98"/>
            <p:cNvSpPr/>
            <p:nvPr/>
          </p:nvSpPr>
          <p:spPr>
            <a:xfrm>
              <a:off x="83028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99" name="pl99"/>
            <p:cNvSpPr/>
            <p:nvPr/>
          </p:nvSpPr>
          <p:spPr>
            <a:xfrm>
              <a:off x="830280" y="3611852"/>
              <a:ext cx="1461609" cy="62712"/>
            </a:xfrm>
            <a:custGeom>
              <a:avLst/>
              <a:gdLst/>
              <a:ahLst/>
              <a:cxnLst/>
              <a:rect l="0" t="0" r="0" b="0"/>
              <a:pathLst>
                <a:path w="1461609" h="62712">
                  <a:moveTo>
                    <a:pt x="0" y="5701"/>
                  </a:moveTo>
                  <a:lnTo>
                    <a:pt x="208801" y="0"/>
                  </a:lnTo>
                  <a:lnTo>
                    <a:pt x="417602" y="28505"/>
                  </a:lnTo>
                  <a:lnTo>
                    <a:pt x="626404" y="39908"/>
                  </a:lnTo>
                  <a:lnTo>
                    <a:pt x="835205" y="39908"/>
                  </a:lnTo>
                  <a:lnTo>
                    <a:pt x="1044007" y="45609"/>
                  </a:lnTo>
                  <a:lnTo>
                    <a:pt x="1252808" y="22804"/>
                  </a:lnTo>
                  <a:lnTo>
                    <a:pt x="1461609" y="62712"/>
                  </a:lnTo>
                </a:path>
              </a:pathLst>
            </a:custGeom>
            <a:ln w="40651" cap="flat">
              <a:solidFill>
                <a:srgbClr val="000000">
                  <a:alpha val="100000"/>
                </a:srgbClr>
              </a:solidFill>
              <a:prstDash val="solid"/>
              <a:round/>
            </a:ln>
          </p:spPr>
          <p:txBody>
            <a:bodyPr/>
            <a:lstStyle/>
            <a:p>
              <a:endParaRPr/>
            </a:p>
          </p:txBody>
        </p:sp>
        <p:sp>
          <p:nvSpPr>
            <p:cNvPr id="100" name="pl100"/>
            <p:cNvSpPr/>
            <p:nvPr/>
          </p:nvSpPr>
          <p:spPr>
            <a:xfrm>
              <a:off x="830280" y="3611852"/>
              <a:ext cx="1461609" cy="62712"/>
            </a:xfrm>
            <a:custGeom>
              <a:avLst/>
              <a:gdLst/>
              <a:ahLst/>
              <a:cxnLst/>
              <a:rect l="0" t="0" r="0" b="0"/>
              <a:pathLst>
                <a:path w="1461609" h="62712">
                  <a:moveTo>
                    <a:pt x="0" y="5701"/>
                  </a:moveTo>
                  <a:lnTo>
                    <a:pt x="208801" y="0"/>
                  </a:lnTo>
                  <a:lnTo>
                    <a:pt x="417602" y="28505"/>
                  </a:lnTo>
                  <a:lnTo>
                    <a:pt x="626404" y="39908"/>
                  </a:lnTo>
                  <a:lnTo>
                    <a:pt x="835205" y="39908"/>
                  </a:lnTo>
                  <a:lnTo>
                    <a:pt x="1044007" y="45609"/>
                  </a:lnTo>
                  <a:lnTo>
                    <a:pt x="1252808" y="22804"/>
                  </a:lnTo>
                  <a:lnTo>
                    <a:pt x="1461609" y="62712"/>
                  </a:lnTo>
                </a:path>
              </a:pathLst>
            </a:custGeom>
            <a:ln w="35231" cap="flat">
              <a:solidFill>
                <a:srgbClr val="F26A21">
                  <a:alpha val="100000"/>
                </a:srgbClr>
              </a:solidFill>
              <a:prstDash val="solid"/>
              <a:round/>
            </a:ln>
          </p:spPr>
          <p:txBody>
            <a:bodyPr/>
            <a:lstStyle/>
            <a:p>
              <a:endParaRPr/>
            </a:p>
          </p:txBody>
        </p:sp>
        <p:sp>
          <p:nvSpPr>
            <p:cNvPr id="101" name="pl101"/>
            <p:cNvSpPr/>
            <p:nvPr/>
          </p:nvSpPr>
          <p:spPr>
            <a:xfrm>
              <a:off x="757200" y="3628955"/>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102" name="tx102"/>
            <p:cNvSpPr/>
            <p:nvPr/>
          </p:nvSpPr>
          <p:spPr>
            <a:xfrm>
              <a:off x="800135" y="34542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03" name="tx103"/>
            <p:cNvSpPr/>
            <p:nvPr/>
          </p:nvSpPr>
          <p:spPr>
            <a:xfrm>
              <a:off x="1008937" y="344720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04" name="tx104"/>
            <p:cNvSpPr/>
            <p:nvPr/>
          </p:nvSpPr>
          <p:spPr>
            <a:xfrm>
              <a:off x="1199688" y="34770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05" name="tx105"/>
            <p:cNvSpPr/>
            <p:nvPr/>
          </p:nvSpPr>
          <p:spPr>
            <a:xfrm>
              <a:off x="1408490" y="348880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06" name="tx106"/>
            <p:cNvSpPr/>
            <p:nvPr/>
          </p:nvSpPr>
          <p:spPr>
            <a:xfrm>
              <a:off x="1617291" y="348880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07" name="tx107"/>
            <p:cNvSpPr/>
            <p:nvPr/>
          </p:nvSpPr>
          <p:spPr>
            <a:xfrm>
              <a:off x="1826093" y="349424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08" name="tx108"/>
            <p:cNvSpPr/>
            <p:nvPr/>
          </p:nvSpPr>
          <p:spPr>
            <a:xfrm>
              <a:off x="2034894" y="34713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9" name="tx109"/>
            <p:cNvSpPr/>
            <p:nvPr/>
          </p:nvSpPr>
          <p:spPr>
            <a:xfrm>
              <a:off x="2243696" y="35099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0" name="rc110"/>
            <p:cNvSpPr/>
            <p:nvPr/>
          </p:nvSpPr>
          <p:spPr>
            <a:xfrm>
              <a:off x="757200" y="4004911"/>
              <a:ext cx="1607770" cy="758825"/>
            </a:xfrm>
            <a:prstGeom prst="rect">
              <a:avLst/>
            </a:prstGeom>
            <a:solidFill>
              <a:srgbClr val="EBEBEB">
                <a:alpha val="100000"/>
              </a:srgbClr>
            </a:solidFill>
          </p:spPr>
          <p:txBody>
            <a:bodyPr/>
            <a:lstStyle/>
            <a:p>
              <a:endParaRPr/>
            </a:p>
          </p:txBody>
        </p:sp>
        <p:sp>
          <p:nvSpPr>
            <p:cNvPr id="111" name="pl111"/>
            <p:cNvSpPr/>
            <p:nvPr/>
          </p:nvSpPr>
          <p:spPr>
            <a:xfrm>
              <a:off x="757200" y="47434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2" name="pl112"/>
            <p:cNvSpPr/>
            <p:nvPr/>
          </p:nvSpPr>
          <p:spPr>
            <a:xfrm>
              <a:off x="757200" y="46009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3" name="pl113"/>
            <p:cNvSpPr/>
            <p:nvPr/>
          </p:nvSpPr>
          <p:spPr>
            <a:xfrm>
              <a:off x="757200" y="445843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4" name="pl114"/>
            <p:cNvSpPr/>
            <p:nvPr/>
          </p:nvSpPr>
          <p:spPr>
            <a:xfrm>
              <a:off x="757200" y="43159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5" name="pl115"/>
            <p:cNvSpPr/>
            <p:nvPr/>
          </p:nvSpPr>
          <p:spPr>
            <a:xfrm>
              <a:off x="757200" y="417338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6" name="pl116"/>
            <p:cNvSpPr/>
            <p:nvPr/>
          </p:nvSpPr>
          <p:spPr>
            <a:xfrm>
              <a:off x="757200" y="40308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7" name="pl117"/>
            <p:cNvSpPr/>
            <p:nvPr/>
          </p:nvSpPr>
          <p:spPr>
            <a:xfrm>
              <a:off x="757200" y="4672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757200" y="4529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19" name="pl119"/>
            <p:cNvSpPr/>
            <p:nvPr/>
          </p:nvSpPr>
          <p:spPr>
            <a:xfrm>
              <a:off x="757200" y="43871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0" name="pl120"/>
            <p:cNvSpPr/>
            <p:nvPr/>
          </p:nvSpPr>
          <p:spPr>
            <a:xfrm>
              <a:off x="757200" y="42446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1" name="pl121"/>
            <p:cNvSpPr/>
            <p:nvPr/>
          </p:nvSpPr>
          <p:spPr>
            <a:xfrm>
              <a:off x="757200" y="41021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2" name="pl122"/>
            <p:cNvSpPr/>
            <p:nvPr/>
          </p:nvSpPr>
          <p:spPr>
            <a:xfrm>
              <a:off x="83028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3" name="pl123"/>
            <p:cNvSpPr/>
            <p:nvPr/>
          </p:nvSpPr>
          <p:spPr>
            <a:xfrm>
              <a:off x="103908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4" name="pl124"/>
            <p:cNvSpPr/>
            <p:nvPr/>
          </p:nvSpPr>
          <p:spPr>
            <a:xfrm>
              <a:off x="124788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145668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16654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187428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208308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22918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83028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131" name="pl131"/>
            <p:cNvSpPr/>
            <p:nvPr/>
          </p:nvSpPr>
          <p:spPr>
            <a:xfrm>
              <a:off x="830280" y="4552508"/>
              <a:ext cx="1461609" cy="91218"/>
            </a:xfrm>
            <a:custGeom>
              <a:avLst/>
              <a:gdLst/>
              <a:ahLst/>
              <a:cxnLst/>
              <a:rect l="0" t="0" r="0" b="0"/>
              <a:pathLst>
                <a:path w="1461609" h="91218">
                  <a:moveTo>
                    <a:pt x="0" y="91218"/>
                  </a:moveTo>
                  <a:lnTo>
                    <a:pt x="208801" y="62712"/>
                  </a:lnTo>
                  <a:lnTo>
                    <a:pt x="417602" y="34207"/>
                  </a:lnTo>
                  <a:lnTo>
                    <a:pt x="626404" y="17103"/>
                  </a:lnTo>
                  <a:lnTo>
                    <a:pt x="835205" y="51310"/>
                  </a:lnTo>
                  <a:lnTo>
                    <a:pt x="1044007" y="62712"/>
                  </a:lnTo>
                  <a:lnTo>
                    <a:pt x="1252808" y="51310"/>
                  </a:lnTo>
                  <a:lnTo>
                    <a:pt x="1461609" y="0"/>
                  </a:lnTo>
                </a:path>
              </a:pathLst>
            </a:custGeom>
            <a:ln w="40651" cap="flat">
              <a:solidFill>
                <a:srgbClr val="BEBEBE">
                  <a:alpha val="69803"/>
                </a:srgbClr>
              </a:solidFill>
              <a:prstDash val="solid"/>
              <a:round/>
            </a:ln>
          </p:spPr>
          <p:txBody>
            <a:bodyPr/>
            <a:lstStyle/>
            <a:p>
              <a:endParaRPr/>
            </a:p>
          </p:txBody>
        </p:sp>
        <p:sp>
          <p:nvSpPr>
            <p:cNvPr id="132" name="pl132"/>
            <p:cNvSpPr/>
            <p:nvPr/>
          </p:nvSpPr>
          <p:spPr>
            <a:xfrm>
              <a:off x="830280" y="4552508"/>
              <a:ext cx="1461609" cy="91218"/>
            </a:xfrm>
            <a:custGeom>
              <a:avLst/>
              <a:gdLst/>
              <a:ahLst/>
              <a:cxnLst/>
              <a:rect l="0" t="0" r="0" b="0"/>
              <a:pathLst>
                <a:path w="1461609" h="91218">
                  <a:moveTo>
                    <a:pt x="0" y="91218"/>
                  </a:moveTo>
                  <a:lnTo>
                    <a:pt x="208801" y="62712"/>
                  </a:lnTo>
                  <a:lnTo>
                    <a:pt x="417602" y="34207"/>
                  </a:lnTo>
                  <a:lnTo>
                    <a:pt x="626404" y="17103"/>
                  </a:lnTo>
                  <a:lnTo>
                    <a:pt x="835205" y="51310"/>
                  </a:lnTo>
                  <a:lnTo>
                    <a:pt x="1044007" y="62712"/>
                  </a:lnTo>
                  <a:lnTo>
                    <a:pt x="1252808" y="51310"/>
                  </a:lnTo>
                  <a:lnTo>
                    <a:pt x="1461609" y="0"/>
                  </a:lnTo>
                </a:path>
              </a:pathLst>
            </a:custGeom>
            <a:ln w="35231" cap="flat">
              <a:solidFill>
                <a:srgbClr val="BEBEBE">
                  <a:alpha val="69803"/>
                </a:srgbClr>
              </a:solidFill>
              <a:prstDash val="solid"/>
              <a:round/>
            </a:ln>
          </p:spPr>
          <p:txBody>
            <a:bodyPr/>
            <a:lstStyle/>
            <a:p>
              <a:endParaRPr/>
            </a:p>
          </p:txBody>
        </p:sp>
        <p:sp>
          <p:nvSpPr>
            <p:cNvPr id="133" name="pl133"/>
            <p:cNvSpPr/>
            <p:nvPr/>
          </p:nvSpPr>
          <p:spPr>
            <a:xfrm>
              <a:off x="83028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134" name="pl134"/>
            <p:cNvSpPr/>
            <p:nvPr/>
          </p:nvSpPr>
          <p:spPr>
            <a:xfrm>
              <a:off x="830280" y="4552508"/>
              <a:ext cx="1461609" cy="91218"/>
            </a:xfrm>
            <a:custGeom>
              <a:avLst/>
              <a:gdLst/>
              <a:ahLst/>
              <a:cxnLst/>
              <a:rect l="0" t="0" r="0" b="0"/>
              <a:pathLst>
                <a:path w="1461609" h="91218">
                  <a:moveTo>
                    <a:pt x="0" y="91218"/>
                  </a:moveTo>
                  <a:lnTo>
                    <a:pt x="208801" y="62712"/>
                  </a:lnTo>
                  <a:lnTo>
                    <a:pt x="417602" y="34207"/>
                  </a:lnTo>
                  <a:lnTo>
                    <a:pt x="626404" y="17103"/>
                  </a:lnTo>
                  <a:lnTo>
                    <a:pt x="835205" y="51310"/>
                  </a:lnTo>
                  <a:lnTo>
                    <a:pt x="1044007" y="62712"/>
                  </a:lnTo>
                  <a:lnTo>
                    <a:pt x="1252808" y="51310"/>
                  </a:lnTo>
                  <a:lnTo>
                    <a:pt x="1461609" y="0"/>
                  </a:lnTo>
                </a:path>
              </a:pathLst>
            </a:custGeom>
            <a:ln w="40651" cap="flat">
              <a:solidFill>
                <a:srgbClr val="000000">
                  <a:alpha val="100000"/>
                </a:srgbClr>
              </a:solidFill>
              <a:prstDash val="solid"/>
              <a:round/>
            </a:ln>
          </p:spPr>
          <p:txBody>
            <a:bodyPr/>
            <a:lstStyle/>
            <a:p>
              <a:endParaRPr/>
            </a:p>
          </p:txBody>
        </p:sp>
        <p:sp>
          <p:nvSpPr>
            <p:cNvPr id="135" name="pl135"/>
            <p:cNvSpPr/>
            <p:nvPr/>
          </p:nvSpPr>
          <p:spPr>
            <a:xfrm>
              <a:off x="830280" y="4552508"/>
              <a:ext cx="1461609" cy="91218"/>
            </a:xfrm>
            <a:custGeom>
              <a:avLst/>
              <a:gdLst/>
              <a:ahLst/>
              <a:cxnLst/>
              <a:rect l="0" t="0" r="0" b="0"/>
              <a:pathLst>
                <a:path w="1461609" h="91218">
                  <a:moveTo>
                    <a:pt x="0" y="91218"/>
                  </a:moveTo>
                  <a:lnTo>
                    <a:pt x="208801" y="62712"/>
                  </a:lnTo>
                  <a:lnTo>
                    <a:pt x="417602" y="34207"/>
                  </a:lnTo>
                  <a:lnTo>
                    <a:pt x="626404" y="17103"/>
                  </a:lnTo>
                  <a:lnTo>
                    <a:pt x="835205" y="51310"/>
                  </a:lnTo>
                  <a:lnTo>
                    <a:pt x="1044007" y="62712"/>
                  </a:lnTo>
                  <a:lnTo>
                    <a:pt x="1252808" y="51310"/>
                  </a:lnTo>
                  <a:lnTo>
                    <a:pt x="1461609" y="0"/>
                  </a:lnTo>
                </a:path>
              </a:pathLst>
            </a:custGeom>
            <a:ln w="35231" cap="flat">
              <a:solidFill>
                <a:srgbClr val="F26A21">
                  <a:alpha val="100000"/>
                </a:srgbClr>
              </a:solidFill>
              <a:prstDash val="solid"/>
              <a:round/>
            </a:ln>
          </p:spPr>
          <p:txBody>
            <a:bodyPr/>
            <a:lstStyle/>
            <a:p>
              <a:endParaRPr/>
            </a:p>
          </p:txBody>
        </p:sp>
        <p:sp>
          <p:nvSpPr>
            <p:cNvPr id="136" name="pl136"/>
            <p:cNvSpPr/>
            <p:nvPr/>
          </p:nvSpPr>
          <p:spPr>
            <a:xfrm>
              <a:off x="757200" y="467223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137" name="tx137"/>
            <p:cNvSpPr/>
            <p:nvPr/>
          </p:nvSpPr>
          <p:spPr>
            <a:xfrm>
              <a:off x="800135" y="448050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38" name="tx138"/>
            <p:cNvSpPr/>
            <p:nvPr/>
          </p:nvSpPr>
          <p:spPr>
            <a:xfrm>
              <a:off x="978792" y="4450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39" name="tx139"/>
            <p:cNvSpPr/>
            <p:nvPr/>
          </p:nvSpPr>
          <p:spPr>
            <a:xfrm>
              <a:off x="1187593" y="44221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40" name="tx140"/>
            <p:cNvSpPr/>
            <p:nvPr/>
          </p:nvSpPr>
          <p:spPr>
            <a:xfrm>
              <a:off x="1396395" y="44050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41" name="tx141"/>
            <p:cNvSpPr/>
            <p:nvPr/>
          </p:nvSpPr>
          <p:spPr>
            <a:xfrm>
              <a:off x="1605196" y="44405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42" name="tx142"/>
            <p:cNvSpPr/>
            <p:nvPr/>
          </p:nvSpPr>
          <p:spPr>
            <a:xfrm>
              <a:off x="1813998" y="4450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43" name="tx143"/>
            <p:cNvSpPr/>
            <p:nvPr/>
          </p:nvSpPr>
          <p:spPr>
            <a:xfrm>
              <a:off x="2022799" y="44405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44" name="tx144"/>
            <p:cNvSpPr/>
            <p:nvPr/>
          </p:nvSpPr>
          <p:spPr>
            <a:xfrm>
              <a:off x="2231601" y="4389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45" name="rc145"/>
            <p:cNvSpPr/>
            <p:nvPr/>
          </p:nvSpPr>
          <p:spPr>
            <a:xfrm>
              <a:off x="757200" y="5048188"/>
              <a:ext cx="1607770" cy="758825"/>
            </a:xfrm>
            <a:prstGeom prst="rect">
              <a:avLst/>
            </a:prstGeom>
            <a:solidFill>
              <a:srgbClr val="EBEBEB">
                <a:alpha val="100000"/>
              </a:srgbClr>
            </a:solidFill>
          </p:spPr>
          <p:txBody>
            <a:bodyPr/>
            <a:lstStyle/>
            <a:p>
              <a:endParaRPr/>
            </a:p>
          </p:txBody>
        </p:sp>
        <p:sp>
          <p:nvSpPr>
            <p:cNvPr id="146" name="pl146"/>
            <p:cNvSpPr/>
            <p:nvPr/>
          </p:nvSpPr>
          <p:spPr>
            <a:xfrm>
              <a:off x="757200" y="57867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47" name="pl147"/>
            <p:cNvSpPr/>
            <p:nvPr/>
          </p:nvSpPr>
          <p:spPr>
            <a:xfrm>
              <a:off x="757200" y="564424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48" name="pl148"/>
            <p:cNvSpPr/>
            <p:nvPr/>
          </p:nvSpPr>
          <p:spPr>
            <a:xfrm>
              <a:off x="757200" y="550171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49" name="pl149"/>
            <p:cNvSpPr/>
            <p:nvPr/>
          </p:nvSpPr>
          <p:spPr>
            <a:xfrm>
              <a:off x="757200" y="535918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0" name="pl150"/>
            <p:cNvSpPr/>
            <p:nvPr/>
          </p:nvSpPr>
          <p:spPr>
            <a:xfrm>
              <a:off x="757200" y="521665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1" name="pl151"/>
            <p:cNvSpPr/>
            <p:nvPr/>
          </p:nvSpPr>
          <p:spPr>
            <a:xfrm>
              <a:off x="757200" y="507412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757200" y="57155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3" name="pl153"/>
            <p:cNvSpPr/>
            <p:nvPr/>
          </p:nvSpPr>
          <p:spPr>
            <a:xfrm>
              <a:off x="757200" y="557298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757200" y="543045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757200" y="52879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757200" y="514539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83028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103908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124788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145668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166548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187428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08308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2918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830280" y="5698406"/>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166" name="pl166"/>
            <p:cNvSpPr/>
            <p:nvPr/>
          </p:nvSpPr>
          <p:spPr>
            <a:xfrm>
              <a:off x="830280" y="5698406"/>
              <a:ext cx="1461609" cy="74115"/>
            </a:xfrm>
            <a:custGeom>
              <a:avLst/>
              <a:gdLst/>
              <a:ahLst/>
              <a:cxnLst/>
              <a:rect l="0" t="0" r="0" b="0"/>
              <a:pathLst>
                <a:path w="1461609" h="74115">
                  <a:moveTo>
                    <a:pt x="0" y="0"/>
                  </a:moveTo>
                  <a:lnTo>
                    <a:pt x="208801" y="28505"/>
                  </a:lnTo>
                  <a:lnTo>
                    <a:pt x="417602" y="34207"/>
                  </a:lnTo>
                  <a:lnTo>
                    <a:pt x="626404" y="22804"/>
                  </a:lnTo>
                  <a:lnTo>
                    <a:pt x="835205" y="17103"/>
                  </a:lnTo>
                  <a:lnTo>
                    <a:pt x="1044007" y="17103"/>
                  </a:lnTo>
                  <a:lnTo>
                    <a:pt x="1252808" y="74115"/>
                  </a:lnTo>
                  <a:lnTo>
                    <a:pt x="1461609" y="22804"/>
                  </a:lnTo>
                </a:path>
              </a:pathLst>
            </a:custGeom>
            <a:ln w="40651" cap="flat">
              <a:solidFill>
                <a:srgbClr val="BEBEBE">
                  <a:alpha val="69803"/>
                </a:srgbClr>
              </a:solidFill>
              <a:prstDash val="solid"/>
              <a:round/>
            </a:ln>
          </p:spPr>
          <p:txBody>
            <a:bodyPr/>
            <a:lstStyle/>
            <a:p>
              <a:endParaRPr/>
            </a:p>
          </p:txBody>
        </p:sp>
        <p:sp>
          <p:nvSpPr>
            <p:cNvPr id="167" name="pl167"/>
            <p:cNvSpPr/>
            <p:nvPr/>
          </p:nvSpPr>
          <p:spPr>
            <a:xfrm>
              <a:off x="830280" y="5698406"/>
              <a:ext cx="1461609" cy="74115"/>
            </a:xfrm>
            <a:custGeom>
              <a:avLst/>
              <a:gdLst/>
              <a:ahLst/>
              <a:cxnLst/>
              <a:rect l="0" t="0" r="0" b="0"/>
              <a:pathLst>
                <a:path w="1461609" h="74115">
                  <a:moveTo>
                    <a:pt x="0" y="0"/>
                  </a:moveTo>
                  <a:lnTo>
                    <a:pt x="208801" y="28505"/>
                  </a:lnTo>
                  <a:lnTo>
                    <a:pt x="417602" y="34207"/>
                  </a:lnTo>
                  <a:lnTo>
                    <a:pt x="626404" y="22804"/>
                  </a:lnTo>
                  <a:lnTo>
                    <a:pt x="835205" y="17103"/>
                  </a:lnTo>
                  <a:lnTo>
                    <a:pt x="1044007" y="17103"/>
                  </a:lnTo>
                  <a:lnTo>
                    <a:pt x="1252808" y="74115"/>
                  </a:lnTo>
                  <a:lnTo>
                    <a:pt x="1461609" y="22804"/>
                  </a:lnTo>
                </a:path>
              </a:pathLst>
            </a:custGeom>
            <a:ln w="35231" cap="flat">
              <a:solidFill>
                <a:srgbClr val="BEBEBE">
                  <a:alpha val="69803"/>
                </a:srgbClr>
              </a:solidFill>
              <a:prstDash val="solid"/>
              <a:round/>
            </a:ln>
          </p:spPr>
          <p:txBody>
            <a:bodyPr/>
            <a:lstStyle/>
            <a:p>
              <a:endParaRPr/>
            </a:p>
          </p:txBody>
        </p:sp>
        <p:sp>
          <p:nvSpPr>
            <p:cNvPr id="168" name="pl168"/>
            <p:cNvSpPr/>
            <p:nvPr/>
          </p:nvSpPr>
          <p:spPr>
            <a:xfrm>
              <a:off x="830280" y="5698406"/>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169" name="pl169"/>
            <p:cNvSpPr/>
            <p:nvPr/>
          </p:nvSpPr>
          <p:spPr>
            <a:xfrm>
              <a:off x="830280" y="5698406"/>
              <a:ext cx="1461609" cy="74115"/>
            </a:xfrm>
            <a:custGeom>
              <a:avLst/>
              <a:gdLst/>
              <a:ahLst/>
              <a:cxnLst/>
              <a:rect l="0" t="0" r="0" b="0"/>
              <a:pathLst>
                <a:path w="1461609" h="74115">
                  <a:moveTo>
                    <a:pt x="0" y="0"/>
                  </a:moveTo>
                  <a:lnTo>
                    <a:pt x="208801" y="28505"/>
                  </a:lnTo>
                  <a:lnTo>
                    <a:pt x="417602" y="34207"/>
                  </a:lnTo>
                  <a:lnTo>
                    <a:pt x="626404" y="22804"/>
                  </a:lnTo>
                  <a:lnTo>
                    <a:pt x="835205" y="17103"/>
                  </a:lnTo>
                  <a:lnTo>
                    <a:pt x="1044007" y="17103"/>
                  </a:lnTo>
                  <a:lnTo>
                    <a:pt x="1252808" y="74115"/>
                  </a:lnTo>
                  <a:lnTo>
                    <a:pt x="1461609" y="22804"/>
                  </a:lnTo>
                </a:path>
              </a:pathLst>
            </a:custGeom>
            <a:ln w="40651" cap="flat">
              <a:solidFill>
                <a:srgbClr val="000000">
                  <a:alpha val="100000"/>
                </a:srgbClr>
              </a:solidFill>
              <a:prstDash val="solid"/>
              <a:round/>
            </a:ln>
          </p:spPr>
          <p:txBody>
            <a:bodyPr/>
            <a:lstStyle/>
            <a:p>
              <a:endParaRPr/>
            </a:p>
          </p:txBody>
        </p:sp>
        <p:sp>
          <p:nvSpPr>
            <p:cNvPr id="170" name="pl170"/>
            <p:cNvSpPr/>
            <p:nvPr/>
          </p:nvSpPr>
          <p:spPr>
            <a:xfrm>
              <a:off x="830280" y="5698406"/>
              <a:ext cx="1461609" cy="74115"/>
            </a:xfrm>
            <a:custGeom>
              <a:avLst/>
              <a:gdLst/>
              <a:ahLst/>
              <a:cxnLst/>
              <a:rect l="0" t="0" r="0" b="0"/>
              <a:pathLst>
                <a:path w="1461609" h="74115">
                  <a:moveTo>
                    <a:pt x="0" y="0"/>
                  </a:moveTo>
                  <a:lnTo>
                    <a:pt x="208801" y="28505"/>
                  </a:lnTo>
                  <a:lnTo>
                    <a:pt x="417602" y="34207"/>
                  </a:lnTo>
                  <a:lnTo>
                    <a:pt x="626404" y="22804"/>
                  </a:lnTo>
                  <a:lnTo>
                    <a:pt x="835205" y="17103"/>
                  </a:lnTo>
                  <a:lnTo>
                    <a:pt x="1044007" y="17103"/>
                  </a:lnTo>
                  <a:lnTo>
                    <a:pt x="1252808" y="74115"/>
                  </a:lnTo>
                  <a:lnTo>
                    <a:pt x="1461609" y="22804"/>
                  </a:lnTo>
                </a:path>
              </a:pathLst>
            </a:custGeom>
            <a:ln w="35231" cap="flat">
              <a:solidFill>
                <a:srgbClr val="F26A21">
                  <a:alpha val="100000"/>
                </a:srgbClr>
              </a:solidFill>
              <a:prstDash val="solid"/>
              <a:round/>
            </a:ln>
          </p:spPr>
          <p:txBody>
            <a:bodyPr/>
            <a:lstStyle/>
            <a:p>
              <a:endParaRPr/>
            </a:p>
          </p:txBody>
        </p:sp>
        <p:sp>
          <p:nvSpPr>
            <p:cNvPr id="171" name="pl171"/>
            <p:cNvSpPr/>
            <p:nvPr/>
          </p:nvSpPr>
          <p:spPr>
            <a:xfrm>
              <a:off x="757200" y="5715509"/>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172" name="tx172"/>
            <p:cNvSpPr/>
            <p:nvPr/>
          </p:nvSpPr>
          <p:spPr>
            <a:xfrm>
              <a:off x="800135" y="553375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3" name="tx173"/>
            <p:cNvSpPr/>
            <p:nvPr/>
          </p:nvSpPr>
          <p:spPr>
            <a:xfrm>
              <a:off x="990887" y="556363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4" name="tx174"/>
            <p:cNvSpPr/>
            <p:nvPr/>
          </p:nvSpPr>
          <p:spPr>
            <a:xfrm>
              <a:off x="1199688" y="556796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5" name="tx175"/>
            <p:cNvSpPr/>
            <p:nvPr/>
          </p:nvSpPr>
          <p:spPr>
            <a:xfrm>
              <a:off x="1408490" y="5557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6" name="tx176"/>
            <p:cNvSpPr/>
            <p:nvPr/>
          </p:nvSpPr>
          <p:spPr>
            <a:xfrm>
              <a:off x="1635341" y="55509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7" name="tx177"/>
            <p:cNvSpPr/>
            <p:nvPr/>
          </p:nvSpPr>
          <p:spPr>
            <a:xfrm>
              <a:off x="1844143" y="55509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8" name="tx178"/>
            <p:cNvSpPr/>
            <p:nvPr/>
          </p:nvSpPr>
          <p:spPr>
            <a:xfrm>
              <a:off x="2004749" y="560792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79" name="tx179"/>
            <p:cNvSpPr/>
            <p:nvPr/>
          </p:nvSpPr>
          <p:spPr>
            <a:xfrm>
              <a:off x="2243696" y="555793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0" name="rc180"/>
            <p:cNvSpPr/>
            <p:nvPr/>
          </p:nvSpPr>
          <p:spPr>
            <a:xfrm>
              <a:off x="2434560" y="875080"/>
              <a:ext cx="1607770" cy="758825"/>
            </a:xfrm>
            <a:prstGeom prst="rect">
              <a:avLst/>
            </a:prstGeom>
            <a:solidFill>
              <a:srgbClr val="EBEBEB">
                <a:alpha val="100000"/>
              </a:srgbClr>
            </a:solidFill>
          </p:spPr>
          <p:txBody>
            <a:bodyPr/>
            <a:lstStyle/>
            <a:p>
              <a:endParaRPr/>
            </a:p>
          </p:txBody>
        </p:sp>
        <p:sp>
          <p:nvSpPr>
            <p:cNvPr id="181" name="pl181"/>
            <p:cNvSpPr/>
            <p:nvPr/>
          </p:nvSpPr>
          <p:spPr>
            <a:xfrm>
              <a:off x="2434560" y="16136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2434560" y="14711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2434560" y="132860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4" name="pl184"/>
            <p:cNvSpPr/>
            <p:nvPr/>
          </p:nvSpPr>
          <p:spPr>
            <a:xfrm>
              <a:off x="2434560" y="11860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5" name="pl185"/>
            <p:cNvSpPr/>
            <p:nvPr/>
          </p:nvSpPr>
          <p:spPr>
            <a:xfrm>
              <a:off x="2434560" y="10435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6" name="pl186"/>
            <p:cNvSpPr/>
            <p:nvPr/>
          </p:nvSpPr>
          <p:spPr>
            <a:xfrm>
              <a:off x="2434560" y="9010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434560" y="1542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2434560" y="13998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2434560" y="12573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434560" y="111481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434560" y="97228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50764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71644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92524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31340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334284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55164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7604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96925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507640" y="1525298"/>
              <a:ext cx="1461609" cy="17103"/>
            </a:xfrm>
            <a:custGeom>
              <a:avLst/>
              <a:gdLst/>
              <a:ahLst/>
              <a:cxnLst/>
              <a:rect l="0" t="0" r="0" b="0"/>
              <a:pathLst>
                <a:path w="1461609" h="17103">
                  <a:moveTo>
                    <a:pt x="0" y="11402"/>
                  </a:moveTo>
                  <a:lnTo>
                    <a:pt x="208801" y="11402"/>
                  </a:lnTo>
                  <a:lnTo>
                    <a:pt x="417602" y="5701"/>
                  </a:lnTo>
                  <a:lnTo>
                    <a:pt x="626404" y="5701"/>
                  </a:lnTo>
                  <a:lnTo>
                    <a:pt x="835205" y="11402"/>
                  </a:lnTo>
                  <a:lnTo>
                    <a:pt x="1044007" y="17103"/>
                  </a:lnTo>
                  <a:lnTo>
                    <a:pt x="1252808" y="11402"/>
                  </a:lnTo>
                  <a:lnTo>
                    <a:pt x="1461609" y="0"/>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507640" y="1525298"/>
              <a:ext cx="1461609" cy="17103"/>
            </a:xfrm>
            <a:custGeom>
              <a:avLst/>
              <a:gdLst/>
              <a:ahLst/>
              <a:cxnLst/>
              <a:rect l="0" t="0" r="0" b="0"/>
              <a:pathLst>
                <a:path w="1461609" h="17103">
                  <a:moveTo>
                    <a:pt x="0" y="11402"/>
                  </a:moveTo>
                  <a:lnTo>
                    <a:pt x="208801" y="11402"/>
                  </a:lnTo>
                  <a:lnTo>
                    <a:pt x="417602" y="5701"/>
                  </a:lnTo>
                  <a:lnTo>
                    <a:pt x="626404" y="5701"/>
                  </a:lnTo>
                  <a:lnTo>
                    <a:pt x="835205" y="11402"/>
                  </a:lnTo>
                  <a:lnTo>
                    <a:pt x="1044007" y="17103"/>
                  </a:lnTo>
                  <a:lnTo>
                    <a:pt x="1252808" y="11402"/>
                  </a:lnTo>
                  <a:lnTo>
                    <a:pt x="1461609" y="0"/>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50764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507640" y="1525298"/>
              <a:ext cx="1461609" cy="17103"/>
            </a:xfrm>
            <a:custGeom>
              <a:avLst/>
              <a:gdLst/>
              <a:ahLst/>
              <a:cxnLst/>
              <a:rect l="0" t="0" r="0" b="0"/>
              <a:pathLst>
                <a:path w="1461609" h="17103">
                  <a:moveTo>
                    <a:pt x="0" y="11402"/>
                  </a:moveTo>
                  <a:lnTo>
                    <a:pt x="208801" y="11402"/>
                  </a:lnTo>
                  <a:lnTo>
                    <a:pt x="417602" y="5701"/>
                  </a:lnTo>
                  <a:lnTo>
                    <a:pt x="626404" y="5701"/>
                  </a:lnTo>
                  <a:lnTo>
                    <a:pt x="835205" y="11402"/>
                  </a:lnTo>
                  <a:lnTo>
                    <a:pt x="1044007" y="17103"/>
                  </a:lnTo>
                  <a:lnTo>
                    <a:pt x="1252808" y="11402"/>
                  </a:lnTo>
                  <a:lnTo>
                    <a:pt x="1461609" y="0"/>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507640" y="1525298"/>
              <a:ext cx="1461609" cy="17103"/>
            </a:xfrm>
            <a:custGeom>
              <a:avLst/>
              <a:gdLst/>
              <a:ahLst/>
              <a:cxnLst/>
              <a:rect l="0" t="0" r="0" b="0"/>
              <a:pathLst>
                <a:path w="1461609" h="17103">
                  <a:moveTo>
                    <a:pt x="0" y="11402"/>
                  </a:moveTo>
                  <a:lnTo>
                    <a:pt x="208801" y="11402"/>
                  </a:lnTo>
                  <a:lnTo>
                    <a:pt x="417602" y="5701"/>
                  </a:lnTo>
                  <a:lnTo>
                    <a:pt x="626404" y="5701"/>
                  </a:lnTo>
                  <a:lnTo>
                    <a:pt x="835205" y="11402"/>
                  </a:lnTo>
                  <a:lnTo>
                    <a:pt x="1044007" y="17103"/>
                  </a:lnTo>
                  <a:lnTo>
                    <a:pt x="1252808" y="11402"/>
                  </a:lnTo>
                  <a:lnTo>
                    <a:pt x="1461609" y="0"/>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434560" y="154240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477495" y="137342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8" name="tx208"/>
            <p:cNvSpPr/>
            <p:nvPr/>
          </p:nvSpPr>
          <p:spPr>
            <a:xfrm>
              <a:off x="2686297" y="137342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9" name="tx209"/>
            <p:cNvSpPr/>
            <p:nvPr/>
          </p:nvSpPr>
          <p:spPr>
            <a:xfrm>
              <a:off x="2895098" y="13677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0" name="tx210"/>
            <p:cNvSpPr/>
            <p:nvPr/>
          </p:nvSpPr>
          <p:spPr>
            <a:xfrm>
              <a:off x="3103900" y="13677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1" name="tx211"/>
            <p:cNvSpPr/>
            <p:nvPr/>
          </p:nvSpPr>
          <p:spPr>
            <a:xfrm>
              <a:off x="3312701" y="137342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2" name="tx212"/>
            <p:cNvSpPr/>
            <p:nvPr/>
          </p:nvSpPr>
          <p:spPr>
            <a:xfrm>
              <a:off x="3521502"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3" name="tx213"/>
            <p:cNvSpPr/>
            <p:nvPr/>
          </p:nvSpPr>
          <p:spPr>
            <a:xfrm>
              <a:off x="3730304" y="137342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4" name="tx214"/>
            <p:cNvSpPr/>
            <p:nvPr/>
          </p:nvSpPr>
          <p:spPr>
            <a:xfrm>
              <a:off x="3939105" y="136064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15" name="rc215"/>
            <p:cNvSpPr/>
            <p:nvPr/>
          </p:nvSpPr>
          <p:spPr>
            <a:xfrm>
              <a:off x="2434560" y="1918357"/>
              <a:ext cx="1607770" cy="758825"/>
            </a:xfrm>
            <a:prstGeom prst="rect">
              <a:avLst/>
            </a:prstGeom>
            <a:solidFill>
              <a:srgbClr val="EBEBEB">
                <a:alpha val="100000"/>
              </a:srgbClr>
            </a:solidFill>
          </p:spPr>
          <p:txBody>
            <a:bodyPr/>
            <a:lstStyle/>
            <a:p>
              <a:endParaRPr/>
            </a:p>
          </p:txBody>
        </p:sp>
        <p:sp>
          <p:nvSpPr>
            <p:cNvPr id="216" name="pl216"/>
            <p:cNvSpPr/>
            <p:nvPr/>
          </p:nvSpPr>
          <p:spPr>
            <a:xfrm>
              <a:off x="2434560" y="26569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434560" y="25144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434560" y="23718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434560" y="22293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2434560" y="20868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1" name="pl221"/>
            <p:cNvSpPr/>
            <p:nvPr/>
          </p:nvSpPr>
          <p:spPr>
            <a:xfrm>
              <a:off x="2434560" y="1944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2" name="pl222"/>
            <p:cNvSpPr/>
            <p:nvPr/>
          </p:nvSpPr>
          <p:spPr>
            <a:xfrm>
              <a:off x="2434560" y="25856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434560" y="244314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434560" y="230062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434560" y="21580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2434560" y="201556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250764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271644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92524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31340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334284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355164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37604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96925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250764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236" name="pl236"/>
            <p:cNvSpPr/>
            <p:nvPr/>
          </p:nvSpPr>
          <p:spPr>
            <a:xfrm>
              <a:off x="2507640" y="2551471"/>
              <a:ext cx="1461609" cy="22804"/>
            </a:xfrm>
            <a:custGeom>
              <a:avLst/>
              <a:gdLst/>
              <a:ahLst/>
              <a:cxnLst/>
              <a:rect l="0" t="0" r="0" b="0"/>
              <a:pathLst>
                <a:path w="1461609" h="22804">
                  <a:moveTo>
                    <a:pt x="0" y="22804"/>
                  </a:moveTo>
                  <a:lnTo>
                    <a:pt x="208801" y="17103"/>
                  </a:lnTo>
                  <a:lnTo>
                    <a:pt x="417602" y="5701"/>
                  </a:lnTo>
                  <a:lnTo>
                    <a:pt x="626404" y="5701"/>
                  </a:lnTo>
                  <a:lnTo>
                    <a:pt x="835205" y="11402"/>
                  </a:lnTo>
                  <a:lnTo>
                    <a:pt x="1044007" y="5701"/>
                  </a:lnTo>
                  <a:lnTo>
                    <a:pt x="1252808" y="11402"/>
                  </a:lnTo>
                  <a:lnTo>
                    <a:pt x="1461609" y="0"/>
                  </a:lnTo>
                </a:path>
              </a:pathLst>
            </a:custGeom>
            <a:ln w="40651" cap="flat">
              <a:solidFill>
                <a:srgbClr val="BEBEBE">
                  <a:alpha val="69803"/>
                </a:srgbClr>
              </a:solidFill>
              <a:prstDash val="solid"/>
              <a:round/>
            </a:ln>
          </p:spPr>
          <p:txBody>
            <a:bodyPr/>
            <a:lstStyle/>
            <a:p>
              <a:endParaRPr/>
            </a:p>
          </p:txBody>
        </p:sp>
        <p:sp>
          <p:nvSpPr>
            <p:cNvPr id="237" name="pl237"/>
            <p:cNvSpPr/>
            <p:nvPr/>
          </p:nvSpPr>
          <p:spPr>
            <a:xfrm>
              <a:off x="2507640" y="2551471"/>
              <a:ext cx="1461609" cy="22804"/>
            </a:xfrm>
            <a:custGeom>
              <a:avLst/>
              <a:gdLst/>
              <a:ahLst/>
              <a:cxnLst/>
              <a:rect l="0" t="0" r="0" b="0"/>
              <a:pathLst>
                <a:path w="1461609" h="22804">
                  <a:moveTo>
                    <a:pt x="0" y="22804"/>
                  </a:moveTo>
                  <a:lnTo>
                    <a:pt x="208801" y="17103"/>
                  </a:lnTo>
                  <a:lnTo>
                    <a:pt x="417602" y="5701"/>
                  </a:lnTo>
                  <a:lnTo>
                    <a:pt x="626404" y="5701"/>
                  </a:lnTo>
                  <a:lnTo>
                    <a:pt x="835205" y="11402"/>
                  </a:lnTo>
                  <a:lnTo>
                    <a:pt x="1044007" y="5701"/>
                  </a:lnTo>
                  <a:lnTo>
                    <a:pt x="1252808" y="11402"/>
                  </a:lnTo>
                  <a:lnTo>
                    <a:pt x="1461609" y="0"/>
                  </a:lnTo>
                </a:path>
              </a:pathLst>
            </a:custGeom>
            <a:ln w="35231" cap="flat">
              <a:solidFill>
                <a:srgbClr val="BEBEBE">
                  <a:alpha val="69803"/>
                </a:srgbClr>
              </a:solidFill>
              <a:prstDash val="solid"/>
              <a:round/>
            </a:ln>
          </p:spPr>
          <p:txBody>
            <a:bodyPr/>
            <a:lstStyle/>
            <a:p>
              <a:endParaRPr/>
            </a:p>
          </p:txBody>
        </p:sp>
        <p:sp>
          <p:nvSpPr>
            <p:cNvPr id="238" name="pl238"/>
            <p:cNvSpPr/>
            <p:nvPr/>
          </p:nvSpPr>
          <p:spPr>
            <a:xfrm>
              <a:off x="250764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239" name="pl239"/>
            <p:cNvSpPr/>
            <p:nvPr/>
          </p:nvSpPr>
          <p:spPr>
            <a:xfrm>
              <a:off x="2507640" y="2551471"/>
              <a:ext cx="1461609" cy="22804"/>
            </a:xfrm>
            <a:custGeom>
              <a:avLst/>
              <a:gdLst/>
              <a:ahLst/>
              <a:cxnLst/>
              <a:rect l="0" t="0" r="0" b="0"/>
              <a:pathLst>
                <a:path w="1461609" h="22804">
                  <a:moveTo>
                    <a:pt x="0" y="22804"/>
                  </a:moveTo>
                  <a:lnTo>
                    <a:pt x="208801" y="17103"/>
                  </a:lnTo>
                  <a:lnTo>
                    <a:pt x="417602" y="5701"/>
                  </a:lnTo>
                  <a:lnTo>
                    <a:pt x="626404" y="5701"/>
                  </a:lnTo>
                  <a:lnTo>
                    <a:pt x="835205" y="11402"/>
                  </a:lnTo>
                  <a:lnTo>
                    <a:pt x="1044007" y="5701"/>
                  </a:lnTo>
                  <a:lnTo>
                    <a:pt x="1252808" y="11402"/>
                  </a:lnTo>
                  <a:lnTo>
                    <a:pt x="1461609" y="0"/>
                  </a:lnTo>
                </a:path>
              </a:pathLst>
            </a:custGeom>
            <a:ln w="40651" cap="flat">
              <a:solidFill>
                <a:srgbClr val="000000">
                  <a:alpha val="100000"/>
                </a:srgbClr>
              </a:solidFill>
              <a:prstDash val="solid"/>
              <a:round/>
            </a:ln>
          </p:spPr>
          <p:txBody>
            <a:bodyPr/>
            <a:lstStyle/>
            <a:p>
              <a:endParaRPr/>
            </a:p>
          </p:txBody>
        </p:sp>
        <p:sp>
          <p:nvSpPr>
            <p:cNvPr id="240" name="pl240"/>
            <p:cNvSpPr/>
            <p:nvPr/>
          </p:nvSpPr>
          <p:spPr>
            <a:xfrm>
              <a:off x="2507640" y="2551471"/>
              <a:ext cx="1461609" cy="22804"/>
            </a:xfrm>
            <a:custGeom>
              <a:avLst/>
              <a:gdLst/>
              <a:ahLst/>
              <a:cxnLst/>
              <a:rect l="0" t="0" r="0" b="0"/>
              <a:pathLst>
                <a:path w="1461609" h="22804">
                  <a:moveTo>
                    <a:pt x="0" y="22804"/>
                  </a:moveTo>
                  <a:lnTo>
                    <a:pt x="208801" y="17103"/>
                  </a:lnTo>
                  <a:lnTo>
                    <a:pt x="417602" y="5701"/>
                  </a:lnTo>
                  <a:lnTo>
                    <a:pt x="626404" y="5701"/>
                  </a:lnTo>
                  <a:lnTo>
                    <a:pt x="835205" y="11402"/>
                  </a:lnTo>
                  <a:lnTo>
                    <a:pt x="1044007" y="5701"/>
                  </a:lnTo>
                  <a:lnTo>
                    <a:pt x="1252808" y="11402"/>
                  </a:lnTo>
                  <a:lnTo>
                    <a:pt x="1461609" y="0"/>
                  </a:lnTo>
                </a:path>
              </a:pathLst>
            </a:custGeom>
            <a:ln w="35231" cap="flat">
              <a:solidFill>
                <a:srgbClr val="F26A21">
                  <a:alpha val="100000"/>
                </a:srgbClr>
              </a:solidFill>
              <a:prstDash val="solid"/>
              <a:round/>
            </a:ln>
          </p:spPr>
          <p:txBody>
            <a:bodyPr/>
            <a:lstStyle/>
            <a:p>
              <a:endParaRPr/>
            </a:p>
          </p:txBody>
        </p:sp>
        <p:sp>
          <p:nvSpPr>
            <p:cNvPr id="241" name="pl241"/>
            <p:cNvSpPr/>
            <p:nvPr/>
          </p:nvSpPr>
          <p:spPr>
            <a:xfrm>
              <a:off x="2434560" y="2585678"/>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242" name="tx242"/>
            <p:cNvSpPr/>
            <p:nvPr/>
          </p:nvSpPr>
          <p:spPr>
            <a:xfrm>
              <a:off x="2477495"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3" name="tx243"/>
            <p:cNvSpPr/>
            <p:nvPr/>
          </p:nvSpPr>
          <p:spPr>
            <a:xfrm>
              <a:off x="2686297" y="24039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44" name="tx244"/>
            <p:cNvSpPr/>
            <p:nvPr/>
          </p:nvSpPr>
          <p:spPr>
            <a:xfrm>
              <a:off x="2895098"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45" name="tx245"/>
            <p:cNvSpPr/>
            <p:nvPr/>
          </p:nvSpPr>
          <p:spPr>
            <a:xfrm>
              <a:off x="3103900"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46" name="tx246"/>
            <p:cNvSpPr/>
            <p:nvPr/>
          </p:nvSpPr>
          <p:spPr>
            <a:xfrm>
              <a:off x="3312701" y="2399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47" name="tx247"/>
            <p:cNvSpPr/>
            <p:nvPr/>
          </p:nvSpPr>
          <p:spPr>
            <a:xfrm>
              <a:off x="3521502"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48" name="tx248"/>
            <p:cNvSpPr/>
            <p:nvPr/>
          </p:nvSpPr>
          <p:spPr>
            <a:xfrm>
              <a:off x="3730304" y="2399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49" name="tx249"/>
            <p:cNvSpPr/>
            <p:nvPr/>
          </p:nvSpPr>
          <p:spPr>
            <a:xfrm>
              <a:off x="3939105" y="23868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50" name="rc250"/>
            <p:cNvSpPr/>
            <p:nvPr/>
          </p:nvSpPr>
          <p:spPr>
            <a:xfrm>
              <a:off x="2434560" y="2961634"/>
              <a:ext cx="1607770" cy="758825"/>
            </a:xfrm>
            <a:prstGeom prst="rect">
              <a:avLst/>
            </a:prstGeom>
            <a:solidFill>
              <a:srgbClr val="EBEBEB">
                <a:alpha val="100000"/>
              </a:srgbClr>
            </a:solidFill>
          </p:spPr>
          <p:txBody>
            <a:bodyPr/>
            <a:lstStyle/>
            <a:p>
              <a:endParaRPr/>
            </a:p>
          </p:txBody>
        </p:sp>
        <p:sp>
          <p:nvSpPr>
            <p:cNvPr id="251" name="pl251"/>
            <p:cNvSpPr/>
            <p:nvPr/>
          </p:nvSpPr>
          <p:spPr>
            <a:xfrm>
              <a:off x="2434560" y="37002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2" name="pl252"/>
            <p:cNvSpPr/>
            <p:nvPr/>
          </p:nvSpPr>
          <p:spPr>
            <a:xfrm>
              <a:off x="2434560" y="355769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3" name="pl253"/>
            <p:cNvSpPr/>
            <p:nvPr/>
          </p:nvSpPr>
          <p:spPr>
            <a:xfrm>
              <a:off x="2434560" y="34151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4" name="pl254"/>
            <p:cNvSpPr/>
            <p:nvPr/>
          </p:nvSpPr>
          <p:spPr>
            <a:xfrm>
              <a:off x="2434560" y="327263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2434560" y="31301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2434560" y="29875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2434560" y="36289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2434560" y="34864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2434560" y="334389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2434560" y="320136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2434560" y="30588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250764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271644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292524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31340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334284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355164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37604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396925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50764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2507640" y="3594748"/>
              <a:ext cx="1461609" cy="74115"/>
            </a:xfrm>
            <a:custGeom>
              <a:avLst/>
              <a:gdLst/>
              <a:ahLst/>
              <a:cxnLst/>
              <a:rect l="0" t="0" r="0" b="0"/>
              <a:pathLst>
                <a:path w="1461609" h="74115">
                  <a:moveTo>
                    <a:pt x="0" y="17103"/>
                  </a:moveTo>
                  <a:lnTo>
                    <a:pt x="208801" y="74115"/>
                  </a:lnTo>
                  <a:lnTo>
                    <a:pt x="417602" y="22804"/>
                  </a:lnTo>
                  <a:lnTo>
                    <a:pt x="626404" y="5701"/>
                  </a:lnTo>
                  <a:lnTo>
                    <a:pt x="835205" y="0"/>
                  </a:lnTo>
                  <a:lnTo>
                    <a:pt x="1044007" y="22804"/>
                  </a:lnTo>
                  <a:lnTo>
                    <a:pt x="1252808" y="17103"/>
                  </a:lnTo>
                  <a:lnTo>
                    <a:pt x="1461609" y="11402"/>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2507640" y="3594748"/>
              <a:ext cx="1461609" cy="74115"/>
            </a:xfrm>
            <a:custGeom>
              <a:avLst/>
              <a:gdLst/>
              <a:ahLst/>
              <a:cxnLst/>
              <a:rect l="0" t="0" r="0" b="0"/>
              <a:pathLst>
                <a:path w="1461609" h="74115">
                  <a:moveTo>
                    <a:pt x="0" y="17103"/>
                  </a:moveTo>
                  <a:lnTo>
                    <a:pt x="208801" y="74115"/>
                  </a:lnTo>
                  <a:lnTo>
                    <a:pt x="417602" y="22804"/>
                  </a:lnTo>
                  <a:lnTo>
                    <a:pt x="626404" y="5701"/>
                  </a:lnTo>
                  <a:lnTo>
                    <a:pt x="835205" y="0"/>
                  </a:lnTo>
                  <a:lnTo>
                    <a:pt x="1044007" y="22804"/>
                  </a:lnTo>
                  <a:lnTo>
                    <a:pt x="1252808" y="17103"/>
                  </a:lnTo>
                  <a:lnTo>
                    <a:pt x="1461609" y="11402"/>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250764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2507640" y="3594748"/>
              <a:ext cx="1461609" cy="74115"/>
            </a:xfrm>
            <a:custGeom>
              <a:avLst/>
              <a:gdLst/>
              <a:ahLst/>
              <a:cxnLst/>
              <a:rect l="0" t="0" r="0" b="0"/>
              <a:pathLst>
                <a:path w="1461609" h="74115">
                  <a:moveTo>
                    <a:pt x="0" y="17103"/>
                  </a:moveTo>
                  <a:lnTo>
                    <a:pt x="208801" y="74115"/>
                  </a:lnTo>
                  <a:lnTo>
                    <a:pt x="417602" y="22804"/>
                  </a:lnTo>
                  <a:lnTo>
                    <a:pt x="626404" y="5701"/>
                  </a:lnTo>
                  <a:lnTo>
                    <a:pt x="835205" y="0"/>
                  </a:lnTo>
                  <a:lnTo>
                    <a:pt x="1044007" y="22804"/>
                  </a:lnTo>
                  <a:lnTo>
                    <a:pt x="1252808" y="17103"/>
                  </a:lnTo>
                  <a:lnTo>
                    <a:pt x="1461609" y="11402"/>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2507640" y="3594748"/>
              <a:ext cx="1461609" cy="74115"/>
            </a:xfrm>
            <a:custGeom>
              <a:avLst/>
              <a:gdLst/>
              <a:ahLst/>
              <a:cxnLst/>
              <a:rect l="0" t="0" r="0" b="0"/>
              <a:pathLst>
                <a:path w="1461609" h="74115">
                  <a:moveTo>
                    <a:pt x="0" y="17103"/>
                  </a:moveTo>
                  <a:lnTo>
                    <a:pt x="208801" y="74115"/>
                  </a:lnTo>
                  <a:lnTo>
                    <a:pt x="417602" y="22804"/>
                  </a:lnTo>
                  <a:lnTo>
                    <a:pt x="626404" y="5701"/>
                  </a:lnTo>
                  <a:lnTo>
                    <a:pt x="835205" y="0"/>
                  </a:lnTo>
                  <a:lnTo>
                    <a:pt x="1044007" y="22804"/>
                  </a:lnTo>
                  <a:lnTo>
                    <a:pt x="1252808" y="17103"/>
                  </a:lnTo>
                  <a:lnTo>
                    <a:pt x="1461609" y="11402"/>
                  </a:lnTo>
                </a:path>
              </a:pathLst>
            </a:custGeom>
            <a:ln w="35231" cap="flat">
              <a:solidFill>
                <a:srgbClr val="F26A21">
                  <a:alpha val="100000"/>
                </a:srgbClr>
              </a:solidFill>
              <a:prstDash val="solid"/>
              <a:round/>
            </a:ln>
          </p:spPr>
          <p:txBody>
            <a:bodyPr/>
            <a:lstStyle/>
            <a:p>
              <a:endParaRPr/>
            </a:p>
          </p:txBody>
        </p:sp>
        <p:sp>
          <p:nvSpPr>
            <p:cNvPr id="276" name="pl276"/>
            <p:cNvSpPr/>
            <p:nvPr/>
          </p:nvSpPr>
          <p:spPr>
            <a:xfrm>
              <a:off x="2434560" y="3628955"/>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277" name="tx277"/>
            <p:cNvSpPr/>
            <p:nvPr/>
          </p:nvSpPr>
          <p:spPr>
            <a:xfrm>
              <a:off x="2477495" y="344720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8" name="tx278"/>
            <p:cNvSpPr/>
            <p:nvPr/>
          </p:nvSpPr>
          <p:spPr>
            <a:xfrm>
              <a:off x="2668247" y="350691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79" name="tx279"/>
            <p:cNvSpPr/>
            <p:nvPr/>
          </p:nvSpPr>
          <p:spPr>
            <a:xfrm>
              <a:off x="2895098" y="34542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0" name="tx280"/>
            <p:cNvSpPr/>
            <p:nvPr/>
          </p:nvSpPr>
          <p:spPr>
            <a:xfrm>
              <a:off x="3103900" y="343722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81" name="tx281"/>
            <p:cNvSpPr/>
            <p:nvPr/>
          </p:nvSpPr>
          <p:spPr>
            <a:xfrm>
              <a:off x="3312701" y="34301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2" name="tx282"/>
            <p:cNvSpPr/>
            <p:nvPr/>
          </p:nvSpPr>
          <p:spPr>
            <a:xfrm>
              <a:off x="3521502" y="34542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3" name="tx283"/>
            <p:cNvSpPr/>
            <p:nvPr/>
          </p:nvSpPr>
          <p:spPr>
            <a:xfrm>
              <a:off x="3730304" y="344720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4" name="tx284"/>
            <p:cNvSpPr/>
            <p:nvPr/>
          </p:nvSpPr>
          <p:spPr>
            <a:xfrm>
              <a:off x="3939105" y="344319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5" name="rc285"/>
            <p:cNvSpPr/>
            <p:nvPr/>
          </p:nvSpPr>
          <p:spPr>
            <a:xfrm>
              <a:off x="2434560" y="4004911"/>
              <a:ext cx="1607770" cy="758825"/>
            </a:xfrm>
            <a:prstGeom prst="rect">
              <a:avLst/>
            </a:prstGeom>
            <a:solidFill>
              <a:srgbClr val="EBEBEB">
                <a:alpha val="100000"/>
              </a:srgbClr>
            </a:solidFill>
          </p:spPr>
          <p:txBody>
            <a:bodyPr/>
            <a:lstStyle/>
            <a:p>
              <a:endParaRPr/>
            </a:p>
          </p:txBody>
        </p:sp>
        <p:sp>
          <p:nvSpPr>
            <p:cNvPr id="286" name="pl286"/>
            <p:cNvSpPr/>
            <p:nvPr/>
          </p:nvSpPr>
          <p:spPr>
            <a:xfrm>
              <a:off x="2434560" y="47434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2434560" y="46009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2434560" y="445843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2434560" y="43159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2434560" y="417338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1" name="pl291"/>
            <p:cNvSpPr/>
            <p:nvPr/>
          </p:nvSpPr>
          <p:spPr>
            <a:xfrm>
              <a:off x="2434560" y="40308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2" name="pl292"/>
            <p:cNvSpPr/>
            <p:nvPr/>
          </p:nvSpPr>
          <p:spPr>
            <a:xfrm>
              <a:off x="2434560" y="4672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2434560" y="4529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2434560" y="43871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2434560" y="42446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2434560" y="41021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250764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271644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292524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31340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334284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355164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37604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396925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250764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306" name="pl306"/>
            <p:cNvSpPr/>
            <p:nvPr/>
          </p:nvSpPr>
          <p:spPr>
            <a:xfrm>
              <a:off x="2507640" y="4609520"/>
              <a:ext cx="1461609" cy="28505"/>
            </a:xfrm>
            <a:custGeom>
              <a:avLst/>
              <a:gdLst/>
              <a:ahLst/>
              <a:cxnLst/>
              <a:rect l="0" t="0" r="0" b="0"/>
              <a:pathLst>
                <a:path w="1461609" h="28505">
                  <a:moveTo>
                    <a:pt x="0" y="28505"/>
                  </a:moveTo>
                  <a:lnTo>
                    <a:pt x="208801" y="11402"/>
                  </a:lnTo>
                  <a:lnTo>
                    <a:pt x="417602" y="11402"/>
                  </a:lnTo>
                  <a:lnTo>
                    <a:pt x="626404" y="11402"/>
                  </a:lnTo>
                  <a:lnTo>
                    <a:pt x="835205" y="5701"/>
                  </a:lnTo>
                  <a:lnTo>
                    <a:pt x="1044007" y="5701"/>
                  </a:lnTo>
                  <a:lnTo>
                    <a:pt x="1252808" y="5701"/>
                  </a:lnTo>
                  <a:lnTo>
                    <a:pt x="1461609" y="0"/>
                  </a:lnTo>
                </a:path>
              </a:pathLst>
            </a:custGeom>
            <a:ln w="40651" cap="flat">
              <a:solidFill>
                <a:srgbClr val="BEBEBE">
                  <a:alpha val="69803"/>
                </a:srgbClr>
              </a:solidFill>
              <a:prstDash val="solid"/>
              <a:round/>
            </a:ln>
          </p:spPr>
          <p:txBody>
            <a:bodyPr/>
            <a:lstStyle/>
            <a:p>
              <a:endParaRPr/>
            </a:p>
          </p:txBody>
        </p:sp>
        <p:sp>
          <p:nvSpPr>
            <p:cNvPr id="307" name="pl307"/>
            <p:cNvSpPr/>
            <p:nvPr/>
          </p:nvSpPr>
          <p:spPr>
            <a:xfrm>
              <a:off x="2507640" y="4609520"/>
              <a:ext cx="1461609" cy="28505"/>
            </a:xfrm>
            <a:custGeom>
              <a:avLst/>
              <a:gdLst/>
              <a:ahLst/>
              <a:cxnLst/>
              <a:rect l="0" t="0" r="0" b="0"/>
              <a:pathLst>
                <a:path w="1461609" h="28505">
                  <a:moveTo>
                    <a:pt x="0" y="28505"/>
                  </a:moveTo>
                  <a:lnTo>
                    <a:pt x="208801" y="11402"/>
                  </a:lnTo>
                  <a:lnTo>
                    <a:pt x="417602" y="11402"/>
                  </a:lnTo>
                  <a:lnTo>
                    <a:pt x="626404" y="11402"/>
                  </a:lnTo>
                  <a:lnTo>
                    <a:pt x="835205" y="5701"/>
                  </a:lnTo>
                  <a:lnTo>
                    <a:pt x="1044007" y="5701"/>
                  </a:lnTo>
                  <a:lnTo>
                    <a:pt x="1252808" y="5701"/>
                  </a:lnTo>
                  <a:lnTo>
                    <a:pt x="1461609" y="0"/>
                  </a:lnTo>
                </a:path>
              </a:pathLst>
            </a:custGeom>
            <a:ln w="35231" cap="flat">
              <a:solidFill>
                <a:srgbClr val="BEBEBE">
                  <a:alpha val="69803"/>
                </a:srgbClr>
              </a:solidFill>
              <a:prstDash val="solid"/>
              <a:round/>
            </a:ln>
          </p:spPr>
          <p:txBody>
            <a:bodyPr/>
            <a:lstStyle/>
            <a:p>
              <a:endParaRPr/>
            </a:p>
          </p:txBody>
        </p:sp>
        <p:sp>
          <p:nvSpPr>
            <p:cNvPr id="308" name="pl308"/>
            <p:cNvSpPr/>
            <p:nvPr/>
          </p:nvSpPr>
          <p:spPr>
            <a:xfrm>
              <a:off x="250764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309" name="pl309"/>
            <p:cNvSpPr/>
            <p:nvPr/>
          </p:nvSpPr>
          <p:spPr>
            <a:xfrm>
              <a:off x="2507640" y="4609520"/>
              <a:ext cx="1461609" cy="28505"/>
            </a:xfrm>
            <a:custGeom>
              <a:avLst/>
              <a:gdLst/>
              <a:ahLst/>
              <a:cxnLst/>
              <a:rect l="0" t="0" r="0" b="0"/>
              <a:pathLst>
                <a:path w="1461609" h="28505">
                  <a:moveTo>
                    <a:pt x="0" y="28505"/>
                  </a:moveTo>
                  <a:lnTo>
                    <a:pt x="208801" y="11402"/>
                  </a:lnTo>
                  <a:lnTo>
                    <a:pt x="417602" y="11402"/>
                  </a:lnTo>
                  <a:lnTo>
                    <a:pt x="626404" y="11402"/>
                  </a:lnTo>
                  <a:lnTo>
                    <a:pt x="835205" y="5701"/>
                  </a:lnTo>
                  <a:lnTo>
                    <a:pt x="1044007" y="5701"/>
                  </a:lnTo>
                  <a:lnTo>
                    <a:pt x="1252808" y="5701"/>
                  </a:lnTo>
                  <a:lnTo>
                    <a:pt x="1461609" y="0"/>
                  </a:lnTo>
                </a:path>
              </a:pathLst>
            </a:custGeom>
            <a:ln w="40651" cap="flat">
              <a:solidFill>
                <a:srgbClr val="000000">
                  <a:alpha val="100000"/>
                </a:srgbClr>
              </a:solidFill>
              <a:prstDash val="solid"/>
              <a:round/>
            </a:ln>
          </p:spPr>
          <p:txBody>
            <a:bodyPr/>
            <a:lstStyle/>
            <a:p>
              <a:endParaRPr/>
            </a:p>
          </p:txBody>
        </p:sp>
        <p:sp>
          <p:nvSpPr>
            <p:cNvPr id="310" name="pl310"/>
            <p:cNvSpPr/>
            <p:nvPr/>
          </p:nvSpPr>
          <p:spPr>
            <a:xfrm>
              <a:off x="2507640" y="4609520"/>
              <a:ext cx="1461609" cy="28505"/>
            </a:xfrm>
            <a:custGeom>
              <a:avLst/>
              <a:gdLst/>
              <a:ahLst/>
              <a:cxnLst/>
              <a:rect l="0" t="0" r="0" b="0"/>
              <a:pathLst>
                <a:path w="1461609" h="28505">
                  <a:moveTo>
                    <a:pt x="0" y="28505"/>
                  </a:moveTo>
                  <a:lnTo>
                    <a:pt x="208801" y="11402"/>
                  </a:lnTo>
                  <a:lnTo>
                    <a:pt x="417602" y="11402"/>
                  </a:lnTo>
                  <a:lnTo>
                    <a:pt x="626404" y="11402"/>
                  </a:lnTo>
                  <a:lnTo>
                    <a:pt x="835205" y="5701"/>
                  </a:lnTo>
                  <a:lnTo>
                    <a:pt x="1044007" y="5701"/>
                  </a:lnTo>
                  <a:lnTo>
                    <a:pt x="1252808" y="5701"/>
                  </a:lnTo>
                  <a:lnTo>
                    <a:pt x="1461609" y="0"/>
                  </a:lnTo>
                </a:path>
              </a:pathLst>
            </a:custGeom>
            <a:ln w="35231" cap="flat">
              <a:solidFill>
                <a:srgbClr val="F26A21">
                  <a:alpha val="100000"/>
                </a:srgbClr>
              </a:solidFill>
              <a:prstDash val="solid"/>
              <a:round/>
            </a:ln>
          </p:spPr>
          <p:txBody>
            <a:bodyPr/>
            <a:lstStyle/>
            <a:p>
              <a:endParaRPr/>
            </a:p>
          </p:txBody>
        </p:sp>
        <p:sp>
          <p:nvSpPr>
            <p:cNvPr id="311" name="pl311"/>
            <p:cNvSpPr/>
            <p:nvPr/>
          </p:nvSpPr>
          <p:spPr>
            <a:xfrm>
              <a:off x="2434560" y="467223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312" name="tx312"/>
            <p:cNvSpPr/>
            <p:nvPr/>
          </p:nvSpPr>
          <p:spPr>
            <a:xfrm>
              <a:off x="2477495" y="44734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3" name="tx313"/>
            <p:cNvSpPr/>
            <p:nvPr/>
          </p:nvSpPr>
          <p:spPr>
            <a:xfrm>
              <a:off x="2686297" y="4456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4" name="tx314"/>
            <p:cNvSpPr/>
            <p:nvPr/>
          </p:nvSpPr>
          <p:spPr>
            <a:xfrm>
              <a:off x="2895098" y="4456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5" name="tx315"/>
            <p:cNvSpPr/>
            <p:nvPr/>
          </p:nvSpPr>
          <p:spPr>
            <a:xfrm>
              <a:off x="3103900" y="4456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16" name="tx316"/>
            <p:cNvSpPr/>
            <p:nvPr/>
          </p:nvSpPr>
          <p:spPr>
            <a:xfrm>
              <a:off x="3282556" y="4450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7" name="tx317"/>
            <p:cNvSpPr/>
            <p:nvPr/>
          </p:nvSpPr>
          <p:spPr>
            <a:xfrm>
              <a:off x="3491358" y="4450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8" name="tx318"/>
            <p:cNvSpPr/>
            <p:nvPr/>
          </p:nvSpPr>
          <p:spPr>
            <a:xfrm>
              <a:off x="3700159" y="4450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9" name="tx319"/>
            <p:cNvSpPr/>
            <p:nvPr/>
          </p:nvSpPr>
          <p:spPr>
            <a:xfrm>
              <a:off x="3908960" y="44462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20" name="rc320"/>
            <p:cNvSpPr/>
            <p:nvPr/>
          </p:nvSpPr>
          <p:spPr>
            <a:xfrm>
              <a:off x="4111920" y="875080"/>
              <a:ext cx="1607770" cy="758825"/>
            </a:xfrm>
            <a:prstGeom prst="rect">
              <a:avLst/>
            </a:prstGeom>
            <a:solidFill>
              <a:srgbClr val="EBEBEB">
                <a:alpha val="100000"/>
              </a:srgbClr>
            </a:solidFill>
          </p:spPr>
          <p:txBody>
            <a:bodyPr/>
            <a:lstStyle/>
            <a:p>
              <a:endParaRPr/>
            </a:p>
          </p:txBody>
        </p:sp>
        <p:sp>
          <p:nvSpPr>
            <p:cNvPr id="321" name="pl321"/>
            <p:cNvSpPr/>
            <p:nvPr/>
          </p:nvSpPr>
          <p:spPr>
            <a:xfrm>
              <a:off x="4111920" y="16136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2" name="pl322"/>
            <p:cNvSpPr/>
            <p:nvPr/>
          </p:nvSpPr>
          <p:spPr>
            <a:xfrm>
              <a:off x="4111920" y="14711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3" name="pl323"/>
            <p:cNvSpPr/>
            <p:nvPr/>
          </p:nvSpPr>
          <p:spPr>
            <a:xfrm>
              <a:off x="4111920" y="132860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4" name="pl324"/>
            <p:cNvSpPr/>
            <p:nvPr/>
          </p:nvSpPr>
          <p:spPr>
            <a:xfrm>
              <a:off x="4111920" y="11860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5" name="pl325"/>
            <p:cNvSpPr/>
            <p:nvPr/>
          </p:nvSpPr>
          <p:spPr>
            <a:xfrm>
              <a:off x="4111920" y="10435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6" name="pl326"/>
            <p:cNvSpPr/>
            <p:nvPr/>
          </p:nvSpPr>
          <p:spPr>
            <a:xfrm>
              <a:off x="4111920" y="9010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4111920" y="1542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4111920" y="13998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4111920" y="12573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4111920" y="111481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11920" y="97228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439380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460260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481140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50202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522900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543780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56466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18500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341" name="pl341"/>
            <p:cNvSpPr/>
            <p:nvPr/>
          </p:nvSpPr>
          <p:spPr>
            <a:xfrm>
              <a:off x="4185000" y="1513896"/>
              <a:ext cx="1461609" cy="79816"/>
            </a:xfrm>
            <a:custGeom>
              <a:avLst/>
              <a:gdLst/>
              <a:ahLst/>
              <a:cxnLst/>
              <a:rect l="0" t="0" r="0" b="0"/>
              <a:pathLst>
                <a:path w="1461609" h="79816">
                  <a:moveTo>
                    <a:pt x="0" y="11402"/>
                  </a:moveTo>
                  <a:lnTo>
                    <a:pt x="208801" y="34207"/>
                  </a:lnTo>
                  <a:lnTo>
                    <a:pt x="417602" y="0"/>
                  </a:lnTo>
                  <a:lnTo>
                    <a:pt x="626404" y="57011"/>
                  </a:lnTo>
                  <a:lnTo>
                    <a:pt x="835205" y="79816"/>
                  </a:lnTo>
                  <a:lnTo>
                    <a:pt x="1044007" y="79816"/>
                  </a:lnTo>
                  <a:lnTo>
                    <a:pt x="1252808" y="79816"/>
                  </a:lnTo>
                  <a:lnTo>
                    <a:pt x="1461609" y="79816"/>
                  </a:lnTo>
                </a:path>
              </a:pathLst>
            </a:custGeom>
            <a:ln w="40651" cap="flat">
              <a:solidFill>
                <a:srgbClr val="BEBEBE">
                  <a:alpha val="69803"/>
                </a:srgbClr>
              </a:solidFill>
              <a:prstDash val="solid"/>
              <a:round/>
            </a:ln>
          </p:spPr>
          <p:txBody>
            <a:bodyPr/>
            <a:lstStyle/>
            <a:p>
              <a:endParaRPr/>
            </a:p>
          </p:txBody>
        </p:sp>
        <p:sp>
          <p:nvSpPr>
            <p:cNvPr id="342" name="pl342"/>
            <p:cNvSpPr/>
            <p:nvPr/>
          </p:nvSpPr>
          <p:spPr>
            <a:xfrm>
              <a:off x="4185000" y="1513896"/>
              <a:ext cx="1461609" cy="79816"/>
            </a:xfrm>
            <a:custGeom>
              <a:avLst/>
              <a:gdLst/>
              <a:ahLst/>
              <a:cxnLst/>
              <a:rect l="0" t="0" r="0" b="0"/>
              <a:pathLst>
                <a:path w="1461609" h="79816">
                  <a:moveTo>
                    <a:pt x="0" y="11402"/>
                  </a:moveTo>
                  <a:lnTo>
                    <a:pt x="208801" y="34207"/>
                  </a:lnTo>
                  <a:lnTo>
                    <a:pt x="417602" y="0"/>
                  </a:lnTo>
                  <a:lnTo>
                    <a:pt x="626404" y="57011"/>
                  </a:lnTo>
                  <a:lnTo>
                    <a:pt x="835205" y="79816"/>
                  </a:lnTo>
                  <a:lnTo>
                    <a:pt x="1044007" y="79816"/>
                  </a:lnTo>
                  <a:lnTo>
                    <a:pt x="1252808" y="79816"/>
                  </a:lnTo>
                  <a:lnTo>
                    <a:pt x="1461609" y="79816"/>
                  </a:lnTo>
                </a:path>
              </a:pathLst>
            </a:custGeom>
            <a:ln w="35231" cap="flat">
              <a:solidFill>
                <a:srgbClr val="BEBEBE">
                  <a:alpha val="69803"/>
                </a:srgbClr>
              </a:solidFill>
              <a:prstDash val="solid"/>
              <a:round/>
            </a:ln>
          </p:spPr>
          <p:txBody>
            <a:bodyPr/>
            <a:lstStyle/>
            <a:p>
              <a:endParaRPr/>
            </a:p>
          </p:txBody>
        </p:sp>
        <p:sp>
          <p:nvSpPr>
            <p:cNvPr id="343" name="pl343"/>
            <p:cNvSpPr/>
            <p:nvPr/>
          </p:nvSpPr>
          <p:spPr>
            <a:xfrm>
              <a:off x="418500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344" name="pl344"/>
            <p:cNvSpPr/>
            <p:nvPr/>
          </p:nvSpPr>
          <p:spPr>
            <a:xfrm>
              <a:off x="4185000" y="1513896"/>
              <a:ext cx="1461609" cy="79816"/>
            </a:xfrm>
            <a:custGeom>
              <a:avLst/>
              <a:gdLst/>
              <a:ahLst/>
              <a:cxnLst/>
              <a:rect l="0" t="0" r="0" b="0"/>
              <a:pathLst>
                <a:path w="1461609" h="79816">
                  <a:moveTo>
                    <a:pt x="0" y="11402"/>
                  </a:moveTo>
                  <a:lnTo>
                    <a:pt x="208801" y="34207"/>
                  </a:lnTo>
                  <a:lnTo>
                    <a:pt x="417602" y="0"/>
                  </a:lnTo>
                  <a:lnTo>
                    <a:pt x="626404" y="57011"/>
                  </a:lnTo>
                  <a:lnTo>
                    <a:pt x="835205" y="79816"/>
                  </a:lnTo>
                  <a:lnTo>
                    <a:pt x="1044007" y="79816"/>
                  </a:lnTo>
                  <a:lnTo>
                    <a:pt x="1252808" y="79816"/>
                  </a:lnTo>
                  <a:lnTo>
                    <a:pt x="1461609" y="79816"/>
                  </a:lnTo>
                </a:path>
              </a:pathLst>
            </a:custGeom>
            <a:ln w="40651" cap="flat">
              <a:solidFill>
                <a:srgbClr val="000000">
                  <a:alpha val="100000"/>
                </a:srgbClr>
              </a:solidFill>
              <a:prstDash val="solid"/>
              <a:round/>
            </a:ln>
          </p:spPr>
          <p:txBody>
            <a:bodyPr/>
            <a:lstStyle/>
            <a:p>
              <a:endParaRPr/>
            </a:p>
          </p:txBody>
        </p:sp>
        <p:sp>
          <p:nvSpPr>
            <p:cNvPr id="345" name="pl345"/>
            <p:cNvSpPr/>
            <p:nvPr/>
          </p:nvSpPr>
          <p:spPr>
            <a:xfrm>
              <a:off x="4185000" y="1513896"/>
              <a:ext cx="1461609" cy="79816"/>
            </a:xfrm>
            <a:custGeom>
              <a:avLst/>
              <a:gdLst/>
              <a:ahLst/>
              <a:cxnLst/>
              <a:rect l="0" t="0" r="0" b="0"/>
              <a:pathLst>
                <a:path w="1461609" h="79816">
                  <a:moveTo>
                    <a:pt x="0" y="11402"/>
                  </a:moveTo>
                  <a:lnTo>
                    <a:pt x="208801" y="34207"/>
                  </a:lnTo>
                  <a:lnTo>
                    <a:pt x="417602" y="0"/>
                  </a:lnTo>
                  <a:lnTo>
                    <a:pt x="626404" y="57011"/>
                  </a:lnTo>
                  <a:lnTo>
                    <a:pt x="835205" y="79816"/>
                  </a:lnTo>
                  <a:lnTo>
                    <a:pt x="1044007" y="79816"/>
                  </a:lnTo>
                  <a:lnTo>
                    <a:pt x="1252808" y="79816"/>
                  </a:lnTo>
                  <a:lnTo>
                    <a:pt x="1461609" y="79816"/>
                  </a:lnTo>
                </a:path>
              </a:pathLst>
            </a:custGeom>
            <a:ln w="35231" cap="flat">
              <a:solidFill>
                <a:srgbClr val="F26A21">
                  <a:alpha val="100000"/>
                </a:srgbClr>
              </a:solidFill>
              <a:prstDash val="solid"/>
              <a:round/>
            </a:ln>
          </p:spPr>
          <p:txBody>
            <a:bodyPr/>
            <a:lstStyle/>
            <a:p>
              <a:endParaRPr/>
            </a:p>
          </p:txBody>
        </p:sp>
        <p:sp>
          <p:nvSpPr>
            <p:cNvPr id="346" name="pl346"/>
            <p:cNvSpPr/>
            <p:nvPr/>
          </p:nvSpPr>
          <p:spPr>
            <a:xfrm>
              <a:off x="4111920" y="154240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347" name="tx347"/>
            <p:cNvSpPr/>
            <p:nvPr/>
          </p:nvSpPr>
          <p:spPr>
            <a:xfrm>
              <a:off x="4154855" y="136064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8" name="tx348"/>
            <p:cNvSpPr/>
            <p:nvPr/>
          </p:nvSpPr>
          <p:spPr>
            <a:xfrm>
              <a:off x="4345607" y="138482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9" name="tx349"/>
            <p:cNvSpPr/>
            <p:nvPr/>
          </p:nvSpPr>
          <p:spPr>
            <a:xfrm>
              <a:off x="4572458" y="135067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0" name="tx350"/>
            <p:cNvSpPr/>
            <p:nvPr/>
          </p:nvSpPr>
          <p:spPr>
            <a:xfrm>
              <a:off x="4763210" y="140768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1" name="tx351"/>
            <p:cNvSpPr/>
            <p:nvPr/>
          </p:nvSpPr>
          <p:spPr>
            <a:xfrm>
              <a:off x="4972011" y="142911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2" name="tx352"/>
            <p:cNvSpPr/>
            <p:nvPr/>
          </p:nvSpPr>
          <p:spPr>
            <a:xfrm>
              <a:off x="5180813" y="142911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3" name="tx353"/>
            <p:cNvSpPr/>
            <p:nvPr/>
          </p:nvSpPr>
          <p:spPr>
            <a:xfrm>
              <a:off x="5389614" y="142911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4" name="tx354"/>
            <p:cNvSpPr/>
            <p:nvPr/>
          </p:nvSpPr>
          <p:spPr>
            <a:xfrm>
              <a:off x="5598415" y="142911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5" name="rc355"/>
            <p:cNvSpPr/>
            <p:nvPr/>
          </p:nvSpPr>
          <p:spPr>
            <a:xfrm>
              <a:off x="4111920" y="1918357"/>
              <a:ext cx="1607770" cy="758825"/>
            </a:xfrm>
            <a:prstGeom prst="rect">
              <a:avLst/>
            </a:prstGeom>
            <a:solidFill>
              <a:srgbClr val="EBEBEB">
                <a:alpha val="100000"/>
              </a:srgbClr>
            </a:solidFill>
          </p:spPr>
          <p:txBody>
            <a:bodyPr/>
            <a:lstStyle/>
            <a:p>
              <a:endParaRPr/>
            </a:p>
          </p:txBody>
        </p:sp>
        <p:sp>
          <p:nvSpPr>
            <p:cNvPr id="356" name="pl356"/>
            <p:cNvSpPr/>
            <p:nvPr/>
          </p:nvSpPr>
          <p:spPr>
            <a:xfrm>
              <a:off x="4111920" y="26569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7" name="pl357"/>
            <p:cNvSpPr/>
            <p:nvPr/>
          </p:nvSpPr>
          <p:spPr>
            <a:xfrm>
              <a:off x="4111920" y="25144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8" name="pl358"/>
            <p:cNvSpPr/>
            <p:nvPr/>
          </p:nvSpPr>
          <p:spPr>
            <a:xfrm>
              <a:off x="4111920" y="23718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9" name="pl359"/>
            <p:cNvSpPr/>
            <p:nvPr/>
          </p:nvSpPr>
          <p:spPr>
            <a:xfrm>
              <a:off x="4111920" y="22293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0" name="pl360"/>
            <p:cNvSpPr/>
            <p:nvPr/>
          </p:nvSpPr>
          <p:spPr>
            <a:xfrm>
              <a:off x="4111920" y="20868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1" name="pl361"/>
            <p:cNvSpPr/>
            <p:nvPr/>
          </p:nvSpPr>
          <p:spPr>
            <a:xfrm>
              <a:off x="4111920" y="1944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62" name="pl362"/>
            <p:cNvSpPr/>
            <p:nvPr/>
          </p:nvSpPr>
          <p:spPr>
            <a:xfrm>
              <a:off x="4111920" y="25856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11920" y="244314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4111920" y="230062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4111920" y="21580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4111920" y="201556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418500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439380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9" name="pl369"/>
            <p:cNvSpPr/>
            <p:nvPr/>
          </p:nvSpPr>
          <p:spPr>
            <a:xfrm>
              <a:off x="460260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481140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50202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522900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543780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56466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18500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376" name="pl376"/>
            <p:cNvSpPr/>
            <p:nvPr/>
          </p:nvSpPr>
          <p:spPr>
            <a:xfrm>
              <a:off x="4185000" y="2522966"/>
              <a:ext cx="1461609" cy="62712"/>
            </a:xfrm>
            <a:custGeom>
              <a:avLst/>
              <a:gdLst/>
              <a:ahLst/>
              <a:cxnLst/>
              <a:rect l="0" t="0" r="0" b="0"/>
              <a:pathLst>
                <a:path w="1461609" h="62712">
                  <a:moveTo>
                    <a:pt x="0" y="57011"/>
                  </a:moveTo>
                  <a:lnTo>
                    <a:pt x="208801" y="62712"/>
                  </a:lnTo>
                  <a:lnTo>
                    <a:pt x="417602" y="39908"/>
                  </a:lnTo>
                  <a:lnTo>
                    <a:pt x="626404" y="22804"/>
                  </a:lnTo>
                  <a:lnTo>
                    <a:pt x="835205" y="34207"/>
                  </a:lnTo>
                  <a:lnTo>
                    <a:pt x="1044007" y="57011"/>
                  </a:lnTo>
                  <a:lnTo>
                    <a:pt x="1252808" y="34207"/>
                  </a:lnTo>
                  <a:lnTo>
                    <a:pt x="1461609" y="0"/>
                  </a:lnTo>
                </a:path>
              </a:pathLst>
            </a:custGeom>
            <a:ln w="40651" cap="flat">
              <a:solidFill>
                <a:srgbClr val="BEBEBE">
                  <a:alpha val="69803"/>
                </a:srgbClr>
              </a:solidFill>
              <a:prstDash val="solid"/>
              <a:round/>
            </a:ln>
          </p:spPr>
          <p:txBody>
            <a:bodyPr/>
            <a:lstStyle/>
            <a:p>
              <a:endParaRPr/>
            </a:p>
          </p:txBody>
        </p:sp>
        <p:sp>
          <p:nvSpPr>
            <p:cNvPr id="377" name="pl377"/>
            <p:cNvSpPr/>
            <p:nvPr/>
          </p:nvSpPr>
          <p:spPr>
            <a:xfrm>
              <a:off x="4185000" y="2522966"/>
              <a:ext cx="1461609" cy="62712"/>
            </a:xfrm>
            <a:custGeom>
              <a:avLst/>
              <a:gdLst/>
              <a:ahLst/>
              <a:cxnLst/>
              <a:rect l="0" t="0" r="0" b="0"/>
              <a:pathLst>
                <a:path w="1461609" h="62712">
                  <a:moveTo>
                    <a:pt x="0" y="57011"/>
                  </a:moveTo>
                  <a:lnTo>
                    <a:pt x="208801" y="62712"/>
                  </a:lnTo>
                  <a:lnTo>
                    <a:pt x="417602" y="39908"/>
                  </a:lnTo>
                  <a:lnTo>
                    <a:pt x="626404" y="22804"/>
                  </a:lnTo>
                  <a:lnTo>
                    <a:pt x="835205" y="34207"/>
                  </a:lnTo>
                  <a:lnTo>
                    <a:pt x="1044007" y="57011"/>
                  </a:lnTo>
                  <a:lnTo>
                    <a:pt x="1252808" y="34207"/>
                  </a:lnTo>
                  <a:lnTo>
                    <a:pt x="1461609" y="0"/>
                  </a:lnTo>
                </a:path>
              </a:pathLst>
            </a:custGeom>
            <a:ln w="35231" cap="flat">
              <a:solidFill>
                <a:srgbClr val="BEBEBE">
                  <a:alpha val="69803"/>
                </a:srgbClr>
              </a:solidFill>
              <a:prstDash val="solid"/>
              <a:round/>
            </a:ln>
          </p:spPr>
          <p:txBody>
            <a:bodyPr/>
            <a:lstStyle/>
            <a:p>
              <a:endParaRPr/>
            </a:p>
          </p:txBody>
        </p:sp>
        <p:sp>
          <p:nvSpPr>
            <p:cNvPr id="378" name="pl378"/>
            <p:cNvSpPr/>
            <p:nvPr/>
          </p:nvSpPr>
          <p:spPr>
            <a:xfrm>
              <a:off x="418500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379" name="pl379"/>
            <p:cNvSpPr/>
            <p:nvPr/>
          </p:nvSpPr>
          <p:spPr>
            <a:xfrm>
              <a:off x="4185000" y="2522966"/>
              <a:ext cx="1461609" cy="62712"/>
            </a:xfrm>
            <a:custGeom>
              <a:avLst/>
              <a:gdLst/>
              <a:ahLst/>
              <a:cxnLst/>
              <a:rect l="0" t="0" r="0" b="0"/>
              <a:pathLst>
                <a:path w="1461609" h="62712">
                  <a:moveTo>
                    <a:pt x="0" y="57011"/>
                  </a:moveTo>
                  <a:lnTo>
                    <a:pt x="208801" y="62712"/>
                  </a:lnTo>
                  <a:lnTo>
                    <a:pt x="417602" y="39908"/>
                  </a:lnTo>
                  <a:lnTo>
                    <a:pt x="626404" y="22804"/>
                  </a:lnTo>
                  <a:lnTo>
                    <a:pt x="835205" y="34207"/>
                  </a:lnTo>
                  <a:lnTo>
                    <a:pt x="1044007" y="57011"/>
                  </a:lnTo>
                  <a:lnTo>
                    <a:pt x="1252808" y="34207"/>
                  </a:lnTo>
                  <a:lnTo>
                    <a:pt x="1461609" y="0"/>
                  </a:lnTo>
                </a:path>
              </a:pathLst>
            </a:custGeom>
            <a:ln w="40651" cap="flat">
              <a:solidFill>
                <a:srgbClr val="000000">
                  <a:alpha val="100000"/>
                </a:srgbClr>
              </a:solidFill>
              <a:prstDash val="solid"/>
              <a:round/>
            </a:ln>
          </p:spPr>
          <p:txBody>
            <a:bodyPr/>
            <a:lstStyle/>
            <a:p>
              <a:endParaRPr/>
            </a:p>
          </p:txBody>
        </p:sp>
        <p:sp>
          <p:nvSpPr>
            <p:cNvPr id="380" name="pl380"/>
            <p:cNvSpPr/>
            <p:nvPr/>
          </p:nvSpPr>
          <p:spPr>
            <a:xfrm>
              <a:off x="4185000" y="2522966"/>
              <a:ext cx="1461609" cy="62712"/>
            </a:xfrm>
            <a:custGeom>
              <a:avLst/>
              <a:gdLst/>
              <a:ahLst/>
              <a:cxnLst/>
              <a:rect l="0" t="0" r="0" b="0"/>
              <a:pathLst>
                <a:path w="1461609" h="62712">
                  <a:moveTo>
                    <a:pt x="0" y="57011"/>
                  </a:moveTo>
                  <a:lnTo>
                    <a:pt x="208801" y="62712"/>
                  </a:lnTo>
                  <a:lnTo>
                    <a:pt x="417602" y="39908"/>
                  </a:lnTo>
                  <a:lnTo>
                    <a:pt x="626404" y="22804"/>
                  </a:lnTo>
                  <a:lnTo>
                    <a:pt x="835205" y="34207"/>
                  </a:lnTo>
                  <a:lnTo>
                    <a:pt x="1044007" y="57011"/>
                  </a:lnTo>
                  <a:lnTo>
                    <a:pt x="1252808" y="34207"/>
                  </a:lnTo>
                  <a:lnTo>
                    <a:pt x="1461609" y="0"/>
                  </a:lnTo>
                </a:path>
              </a:pathLst>
            </a:custGeom>
            <a:ln w="35231" cap="flat">
              <a:solidFill>
                <a:srgbClr val="F26A21">
                  <a:alpha val="100000"/>
                </a:srgbClr>
              </a:solidFill>
              <a:prstDash val="solid"/>
              <a:round/>
            </a:ln>
          </p:spPr>
          <p:txBody>
            <a:bodyPr/>
            <a:lstStyle/>
            <a:p>
              <a:endParaRPr/>
            </a:p>
          </p:txBody>
        </p:sp>
        <p:sp>
          <p:nvSpPr>
            <p:cNvPr id="381" name="pl381"/>
            <p:cNvSpPr/>
            <p:nvPr/>
          </p:nvSpPr>
          <p:spPr>
            <a:xfrm>
              <a:off x="4111920" y="2585678"/>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382" name="tx382"/>
            <p:cNvSpPr/>
            <p:nvPr/>
          </p:nvSpPr>
          <p:spPr>
            <a:xfrm>
              <a:off x="4154855" y="24167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3" name="tx383"/>
            <p:cNvSpPr/>
            <p:nvPr/>
          </p:nvSpPr>
          <p:spPr>
            <a:xfrm>
              <a:off x="4363657" y="24210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4" name="tx384"/>
            <p:cNvSpPr/>
            <p:nvPr/>
          </p:nvSpPr>
          <p:spPr>
            <a:xfrm>
              <a:off x="4572458" y="2399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85" name="tx385"/>
            <p:cNvSpPr/>
            <p:nvPr/>
          </p:nvSpPr>
          <p:spPr>
            <a:xfrm>
              <a:off x="4781260" y="238381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86" name="tx386"/>
            <p:cNvSpPr/>
            <p:nvPr/>
          </p:nvSpPr>
          <p:spPr>
            <a:xfrm>
              <a:off x="4990061"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7" name="tx387"/>
            <p:cNvSpPr/>
            <p:nvPr/>
          </p:nvSpPr>
          <p:spPr>
            <a:xfrm>
              <a:off x="5198862" y="24167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88" name="tx388"/>
            <p:cNvSpPr/>
            <p:nvPr/>
          </p:nvSpPr>
          <p:spPr>
            <a:xfrm>
              <a:off x="5407664"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9" name="tx389"/>
            <p:cNvSpPr/>
            <p:nvPr/>
          </p:nvSpPr>
          <p:spPr>
            <a:xfrm>
              <a:off x="5586320" y="23596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90" name="rc390"/>
            <p:cNvSpPr/>
            <p:nvPr/>
          </p:nvSpPr>
          <p:spPr>
            <a:xfrm>
              <a:off x="4111920" y="2961634"/>
              <a:ext cx="1607770" cy="758825"/>
            </a:xfrm>
            <a:prstGeom prst="rect">
              <a:avLst/>
            </a:prstGeom>
            <a:solidFill>
              <a:srgbClr val="EBEBEB">
                <a:alpha val="100000"/>
              </a:srgbClr>
            </a:solidFill>
          </p:spPr>
          <p:txBody>
            <a:bodyPr/>
            <a:lstStyle/>
            <a:p>
              <a:endParaRPr/>
            </a:p>
          </p:txBody>
        </p:sp>
        <p:sp>
          <p:nvSpPr>
            <p:cNvPr id="391" name="pl391"/>
            <p:cNvSpPr/>
            <p:nvPr/>
          </p:nvSpPr>
          <p:spPr>
            <a:xfrm>
              <a:off x="4111920" y="37002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2" name="pl392"/>
            <p:cNvSpPr/>
            <p:nvPr/>
          </p:nvSpPr>
          <p:spPr>
            <a:xfrm>
              <a:off x="4111920" y="355769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3" name="pl393"/>
            <p:cNvSpPr/>
            <p:nvPr/>
          </p:nvSpPr>
          <p:spPr>
            <a:xfrm>
              <a:off x="4111920" y="34151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4" name="pl394"/>
            <p:cNvSpPr/>
            <p:nvPr/>
          </p:nvSpPr>
          <p:spPr>
            <a:xfrm>
              <a:off x="4111920" y="327263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5" name="pl395"/>
            <p:cNvSpPr/>
            <p:nvPr/>
          </p:nvSpPr>
          <p:spPr>
            <a:xfrm>
              <a:off x="4111920" y="31301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6" name="pl396"/>
            <p:cNvSpPr/>
            <p:nvPr/>
          </p:nvSpPr>
          <p:spPr>
            <a:xfrm>
              <a:off x="4111920" y="29875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4111920" y="36289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98" name="pl398"/>
            <p:cNvSpPr/>
            <p:nvPr/>
          </p:nvSpPr>
          <p:spPr>
            <a:xfrm>
              <a:off x="4111920" y="34864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99" name="pl399"/>
            <p:cNvSpPr/>
            <p:nvPr/>
          </p:nvSpPr>
          <p:spPr>
            <a:xfrm>
              <a:off x="4111920" y="334389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4111920" y="320136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4111920" y="30588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418500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439380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460260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81140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50202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522900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543780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56466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418500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4185000" y="3138655"/>
              <a:ext cx="1461609" cy="176736"/>
            </a:xfrm>
            <a:custGeom>
              <a:avLst/>
              <a:gdLst/>
              <a:ahLst/>
              <a:cxnLst/>
              <a:rect l="0" t="0" r="0" b="0"/>
              <a:pathLst>
                <a:path w="1461609" h="176736">
                  <a:moveTo>
                    <a:pt x="0" y="176736"/>
                  </a:moveTo>
                  <a:lnTo>
                    <a:pt x="208801" y="142529"/>
                  </a:lnTo>
                  <a:lnTo>
                    <a:pt x="417602" y="68414"/>
                  </a:lnTo>
                  <a:lnTo>
                    <a:pt x="626404" y="28505"/>
                  </a:lnTo>
                  <a:lnTo>
                    <a:pt x="835205" y="119724"/>
                  </a:lnTo>
                  <a:lnTo>
                    <a:pt x="1044007" y="68414"/>
                  </a:lnTo>
                  <a:lnTo>
                    <a:pt x="1252808" y="62712"/>
                  </a:lnTo>
                  <a:lnTo>
                    <a:pt x="1461609" y="0"/>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4185000" y="3138655"/>
              <a:ext cx="1461609" cy="176736"/>
            </a:xfrm>
            <a:custGeom>
              <a:avLst/>
              <a:gdLst/>
              <a:ahLst/>
              <a:cxnLst/>
              <a:rect l="0" t="0" r="0" b="0"/>
              <a:pathLst>
                <a:path w="1461609" h="176736">
                  <a:moveTo>
                    <a:pt x="0" y="176736"/>
                  </a:moveTo>
                  <a:lnTo>
                    <a:pt x="208801" y="142529"/>
                  </a:lnTo>
                  <a:lnTo>
                    <a:pt x="417602" y="68414"/>
                  </a:lnTo>
                  <a:lnTo>
                    <a:pt x="626404" y="28505"/>
                  </a:lnTo>
                  <a:lnTo>
                    <a:pt x="835205" y="119724"/>
                  </a:lnTo>
                  <a:lnTo>
                    <a:pt x="1044007" y="68414"/>
                  </a:lnTo>
                  <a:lnTo>
                    <a:pt x="1252808" y="62712"/>
                  </a:lnTo>
                  <a:lnTo>
                    <a:pt x="1461609" y="0"/>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418500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4185000" y="3138655"/>
              <a:ext cx="1461609" cy="176736"/>
            </a:xfrm>
            <a:custGeom>
              <a:avLst/>
              <a:gdLst/>
              <a:ahLst/>
              <a:cxnLst/>
              <a:rect l="0" t="0" r="0" b="0"/>
              <a:pathLst>
                <a:path w="1461609" h="176736">
                  <a:moveTo>
                    <a:pt x="0" y="176736"/>
                  </a:moveTo>
                  <a:lnTo>
                    <a:pt x="208801" y="142529"/>
                  </a:lnTo>
                  <a:lnTo>
                    <a:pt x="417602" y="68414"/>
                  </a:lnTo>
                  <a:lnTo>
                    <a:pt x="626404" y="28505"/>
                  </a:lnTo>
                  <a:lnTo>
                    <a:pt x="835205" y="119724"/>
                  </a:lnTo>
                  <a:lnTo>
                    <a:pt x="1044007" y="68414"/>
                  </a:lnTo>
                  <a:lnTo>
                    <a:pt x="1252808" y="62712"/>
                  </a:lnTo>
                  <a:lnTo>
                    <a:pt x="1461609" y="0"/>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4185000" y="3138655"/>
              <a:ext cx="1461609" cy="176736"/>
            </a:xfrm>
            <a:custGeom>
              <a:avLst/>
              <a:gdLst/>
              <a:ahLst/>
              <a:cxnLst/>
              <a:rect l="0" t="0" r="0" b="0"/>
              <a:pathLst>
                <a:path w="1461609" h="176736">
                  <a:moveTo>
                    <a:pt x="0" y="176736"/>
                  </a:moveTo>
                  <a:lnTo>
                    <a:pt x="208801" y="142529"/>
                  </a:lnTo>
                  <a:lnTo>
                    <a:pt x="417602" y="68414"/>
                  </a:lnTo>
                  <a:lnTo>
                    <a:pt x="626404" y="28505"/>
                  </a:lnTo>
                  <a:lnTo>
                    <a:pt x="835205" y="119724"/>
                  </a:lnTo>
                  <a:lnTo>
                    <a:pt x="1044007" y="68414"/>
                  </a:lnTo>
                  <a:lnTo>
                    <a:pt x="1252808" y="62712"/>
                  </a:lnTo>
                  <a:lnTo>
                    <a:pt x="1461609" y="0"/>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4111920" y="3628955"/>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4124710" y="315217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418" name="tx418"/>
            <p:cNvSpPr/>
            <p:nvPr/>
          </p:nvSpPr>
          <p:spPr>
            <a:xfrm>
              <a:off x="4333512" y="3116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9" name="tx419"/>
            <p:cNvSpPr/>
            <p:nvPr/>
          </p:nvSpPr>
          <p:spPr>
            <a:xfrm>
              <a:off x="4542313" y="304411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0" name="tx420"/>
            <p:cNvSpPr/>
            <p:nvPr/>
          </p:nvSpPr>
          <p:spPr>
            <a:xfrm>
              <a:off x="4751115" y="30025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1" name="tx421"/>
            <p:cNvSpPr/>
            <p:nvPr/>
          </p:nvSpPr>
          <p:spPr>
            <a:xfrm>
              <a:off x="4959916" y="30937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22" name="tx422"/>
            <p:cNvSpPr/>
            <p:nvPr/>
          </p:nvSpPr>
          <p:spPr>
            <a:xfrm>
              <a:off x="5168718" y="304411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5377519" y="303809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24" name="tx424"/>
            <p:cNvSpPr/>
            <p:nvPr/>
          </p:nvSpPr>
          <p:spPr>
            <a:xfrm>
              <a:off x="5586320" y="29740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5" name="rc425"/>
            <p:cNvSpPr/>
            <p:nvPr/>
          </p:nvSpPr>
          <p:spPr>
            <a:xfrm>
              <a:off x="4111920" y="4004911"/>
              <a:ext cx="1607770" cy="758825"/>
            </a:xfrm>
            <a:prstGeom prst="rect">
              <a:avLst/>
            </a:prstGeom>
            <a:solidFill>
              <a:srgbClr val="EBEBEB">
                <a:alpha val="100000"/>
              </a:srgbClr>
            </a:solidFill>
          </p:spPr>
          <p:txBody>
            <a:bodyPr/>
            <a:lstStyle/>
            <a:p>
              <a:endParaRPr/>
            </a:p>
          </p:txBody>
        </p:sp>
        <p:sp>
          <p:nvSpPr>
            <p:cNvPr id="426" name="pl426"/>
            <p:cNvSpPr/>
            <p:nvPr/>
          </p:nvSpPr>
          <p:spPr>
            <a:xfrm>
              <a:off x="4111920" y="47434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4111920" y="46009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4111920" y="445843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4111920" y="43159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0" name="pl430"/>
            <p:cNvSpPr/>
            <p:nvPr/>
          </p:nvSpPr>
          <p:spPr>
            <a:xfrm>
              <a:off x="4111920" y="417338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1" name="pl431"/>
            <p:cNvSpPr/>
            <p:nvPr/>
          </p:nvSpPr>
          <p:spPr>
            <a:xfrm>
              <a:off x="4111920" y="40308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32" name="pl432"/>
            <p:cNvSpPr/>
            <p:nvPr/>
          </p:nvSpPr>
          <p:spPr>
            <a:xfrm>
              <a:off x="4111920" y="4672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4111920" y="4529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4111920" y="43871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111920" y="42446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111920" y="41021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418500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439380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460260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481140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1" name="pl441"/>
            <p:cNvSpPr/>
            <p:nvPr/>
          </p:nvSpPr>
          <p:spPr>
            <a:xfrm>
              <a:off x="50202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2" name="pl442"/>
            <p:cNvSpPr/>
            <p:nvPr/>
          </p:nvSpPr>
          <p:spPr>
            <a:xfrm>
              <a:off x="522900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3" name="pl443"/>
            <p:cNvSpPr/>
            <p:nvPr/>
          </p:nvSpPr>
          <p:spPr>
            <a:xfrm>
              <a:off x="543780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6466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418500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446" name="pl446"/>
            <p:cNvSpPr/>
            <p:nvPr/>
          </p:nvSpPr>
          <p:spPr>
            <a:xfrm>
              <a:off x="4185000" y="4649428"/>
              <a:ext cx="1461609" cy="28505"/>
            </a:xfrm>
            <a:custGeom>
              <a:avLst/>
              <a:gdLst/>
              <a:ahLst/>
              <a:cxnLst/>
              <a:rect l="0" t="0" r="0" b="0"/>
              <a:pathLst>
                <a:path w="1461609" h="28505">
                  <a:moveTo>
                    <a:pt x="0" y="5701"/>
                  </a:moveTo>
                  <a:lnTo>
                    <a:pt x="208801" y="11402"/>
                  </a:lnTo>
                  <a:lnTo>
                    <a:pt x="417602" y="5701"/>
                  </a:lnTo>
                  <a:lnTo>
                    <a:pt x="626404" y="28505"/>
                  </a:lnTo>
                  <a:lnTo>
                    <a:pt x="835205" y="0"/>
                  </a:lnTo>
                  <a:lnTo>
                    <a:pt x="1044007" y="0"/>
                  </a:lnTo>
                  <a:lnTo>
                    <a:pt x="1252808" y="11402"/>
                  </a:lnTo>
                  <a:lnTo>
                    <a:pt x="1461609" y="11402"/>
                  </a:lnTo>
                </a:path>
              </a:pathLst>
            </a:custGeom>
            <a:ln w="40651" cap="flat">
              <a:solidFill>
                <a:srgbClr val="BEBEBE">
                  <a:alpha val="69803"/>
                </a:srgbClr>
              </a:solidFill>
              <a:prstDash val="solid"/>
              <a:round/>
            </a:ln>
          </p:spPr>
          <p:txBody>
            <a:bodyPr/>
            <a:lstStyle/>
            <a:p>
              <a:endParaRPr/>
            </a:p>
          </p:txBody>
        </p:sp>
        <p:sp>
          <p:nvSpPr>
            <p:cNvPr id="447" name="pl447"/>
            <p:cNvSpPr/>
            <p:nvPr/>
          </p:nvSpPr>
          <p:spPr>
            <a:xfrm>
              <a:off x="4185000" y="4649428"/>
              <a:ext cx="1461609" cy="28505"/>
            </a:xfrm>
            <a:custGeom>
              <a:avLst/>
              <a:gdLst/>
              <a:ahLst/>
              <a:cxnLst/>
              <a:rect l="0" t="0" r="0" b="0"/>
              <a:pathLst>
                <a:path w="1461609" h="28505">
                  <a:moveTo>
                    <a:pt x="0" y="5701"/>
                  </a:moveTo>
                  <a:lnTo>
                    <a:pt x="208801" y="11402"/>
                  </a:lnTo>
                  <a:lnTo>
                    <a:pt x="417602" y="5701"/>
                  </a:lnTo>
                  <a:lnTo>
                    <a:pt x="626404" y="28505"/>
                  </a:lnTo>
                  <a:lnTo>
                    <a:pt x="835205" y="0"/>
                  </a:lnTo>
                  <a:lnTo>
                    <a:pt x="1044007" y="0"/>
                  </a:lnTo>
                  <a:lnTo>
                    <a:pt x="1252808" y="11402"/>
                  </a:lnTo>
                  <a:lnTo>
                    <a:pt x="1461609" y="11402"/>
                  </a:lnTo>
                </a:path>
              </a:pathLst>
            </a:custGeom>
            <a:ln w="35231" cap="flat">
              <a:solidFill>
                <a:srgbClr val="BEBEBE">
                  <a:alpha val="69803"/>
                </a:srgbClr>
              </a:solidFill>
              <a:prstDash val="solid"/>
              <a:round/>
            </a:ln>
          </p:spPr>
          <p:txBody>
            <a:bodyPr/>
            <a:lstStyle/>
            <a:p>
              <a:endParaRPr/>
            </a:p>
          </p:txBody>
        </p:sp>
        <p:sp>
          <p:nvSpPr>
            <p:cNvPr id="448" name="pl448"/>
            <p:cNvSpPr/>
            <p:nvPr/>
          </p:nvSpPr>
          <p:spPr>
            <a:xfrm>
              <a:off x="418500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449" name="pl449"/>
            <p:cNvSpPr/>
            <p:nvPr/>
          </p:nvSpPr>
          <p:spPr>
            <a:xfrm>
              <a:off x="4185000" y="4649428"/>
              <a:ext cx="1461609" cy="28505"/>
            </a:xfrm>
            <a:custGeom>
              <a:avLst/>
              <a:gdLst/>
              <a:ahLst/>
              <a:cxnLst/>
              <a:rect l="0" t="0" r="0" b="0"/>
              <a:pathLst>
                <a:path w="1461609" h="28505">
                  <a:moveTo>
                    <a:pt x="0" y="5701"/>
                  </a:moveTo>
                  <a:lnTo>
                    <a:pt x="208801" y="11402"/>
                  </a:lnTo>
                  <a:lnTo>
                    <a:pt x="417602" y="5701"/>
                  </a:lnTo>
                  <a:lnTo>
                    <a:pt x="626404" y="28505"/>
                  </a:lnTo>
                  <a:lnTo>
                    <a:pt x="835205" y="0"/>
                  </a:lnTo>
                  <a:lnTo>
                    <a:pt x="1044007" y="0"/>
                  </a:lnTo>
                  <a:lnTo>
                    <a:pt x="1252808" y="11402"/>
                  </a:lnTo>
                  <a:lnTo>
                    <a:pt x="1461609" y="11402"/>
                  </a:lnTo>
                </a:path>
              </a:pathLst>
            </a:custGeom>
            <a:ln w="40651" cap="flat">
              <a:solidFill>
                <a:srgbClr val="000000">
                  <a:alpha val="100000"/>
                </a:srgbClr>
              </a:solidFill>
              <a:prstDash val="solid"/>
              <a:round/>
            </a:ln>
          </p:spPr>
          <p:txBody>
            <a:bodyPr/>
            <a:lstStyle/>
            <a:p>
              <a:endParaRPr/>
            </a:p>
          </p:txBody>
        </p:sp>
        <p:sp>
          <p:nvSpPr>
            <p:cNvPr id="450" name="pl450"/>
            <p:cNvSpPr/>
            <p:nvPr/>
          </p:nvSpPr>
          <p:spPr>
            <a:xfrm>
              <a:off x="4185000" y="4649428"/>
              <a:ext cx="1461609" cy="28505"/>
            </a:xfrm>
            <a:custGeom>
              <a:avLst/>
              <a:gdLst/>
              <a:ahLst/>
              <a:cxnLst/>
              <a:rect l="0" t="0" r="0" b="0"/>
              <a:pathLst>
                <a:path w="1461609" h="28505">
                  <a:moveTo>
                    <a:pt x="0" y="5701"/>
                  </a:moveTo>
                  <a:lnTo>
                    <a:pt x="208801" y="11402"/>
                  </a:lnTo>
                  <a:lnTo>
                    <a:pt x="417602" y="5701"/>
                  </a:lnTo>
                  <a:lnTo>
                    <a:pt x="626404" y="28505"/>
                  </a:lnTo>
                  <a:lnTo>
                    <a:pt x="835205" y="0"/>
                  </a:lnTo>
                  <a:lnTo>
                    <a:pt x="1044007" y="0"/>
                  </a:lnTo>
                  <a:lnTo>
                    <a:pt x="1252808" y="11402"/>
                  </a:lnTo>
                  <a:lnTo>
                    <a:pt x="1461609" y="11402"/>
                  </a:lnTo>
                </a:path>
              </a:pathLst>
            </a:custGeom>
            <a:ln w="35231" cap="flat">
              <a:solidFill>
                <a:srgbClr val="F26A21">
                  <a:alpha val="100000"/>
                </a:srgbClr>
              </a:solidFill>
              <a:prstDash val="solid"/>
              <a:round/>
            </a:ln>
          </p:spPr>
          <p:txBody>
            <a:bodyPr/>
            <a:lstStyle/>
            <a:p>
              <a:endParaRPr/>
            </a:p>
          </p:txBody>
        </p:sp>
        <p:sp>
          <p:nvSpPr>
            <p:cNvPr id="451" name="pl451"/>
            <p:cNvSpPr/>
            <p:nvPr/>
          </p:nvSpPr>
          <p:spPr>
            <a:xfrm>
              <a:off x="4111920" y="467223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452" name="tx452"/>
            <p:cNvSpPr/>
            <p:nvPr/>
          </p:nvSpPr>
          <p:spPr>
            <a:xfrm>
              <a:off x="4154855" y="449047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3" name="tx453"/>
            <p:cNvSpPr/>
            <p:nvPr/>
          </p:nvSpPr>
          <p:spPr>
            <a:xfrm>
              <a:off x="4363657" y="449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4" name="tx454"/>
            <p:cNvSpPr/>
            <p:nvPr/>
          </p:nvSpPr>
          <p:spPr>
            <a:xfrm>
              <a:off x="4572458" y="449047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55" name="tx455"/>
            <p:cNvSpPr/>
            <p:nvPr/>
          </p:nvSpPr>
          <p:spPr>
            <a:xfrm>
              <a:off x="4763210" y="451465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6" name="tx456"/>
            <p:cNvSpPr/>
            <p:nvPr/>
          </p:nvSpPr>
          <p:spPr>
            <a:xfrm>
              <a:off x="4990061" y="448647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7" name="tx457"/>
            <p:cNvSpPr/>
            <p:nvPr/>
          </p:nvSpPr>
          <p:spPr>
            <a:xfrm>
              <a:off x="5198862" y="448647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58" name="tx458"/>
            <p:cNvSpPr/>
            <p:nvPr/>
          </p:nvSpPr>
          <p:spPr>
            <a:xfrm>
              <a:off x="5407664" y="449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9" name="tx459"/>
            <p:cNvSpPr/>
            <p:nvPr/>
          </p:nvSpPr>
          <p:spPr>
            <a:xfrm>
              <a:off x="5616465" y="449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0" name="rc460"/>
            <p:cNvSpPr/>
            <p:nvPr/>
          </p:nvSpPr>
          <p:spPr>
            <a:xfrm>
              <a:off x="5789280" y="875080"/>
              <a:ext cx="1607770" cy="758825"/>
            </a:xfrm>
            <a:prstGeom prst="rect">
              <a:avLst/>
            </a:prstGeom>
            <a:solidFill>
              <a:srgbClr val="EBEBEB">
                <a:alpha val="100000"/>
              </a:srgbClr>
            </a:solidFill>
          </p:spPr>
          <p:txBody>
            <a:bodyPr/>
            <a:lstStyle/>
            <a:p>
              <a:endParaRPr/>
            </a:p>
          </p:txBody>
        </p:sp>
        <p:sp>
          <p:nvSpPr>
            <p:cNvPr id="461" name="pl461"/>
            <p:cNvSpPr/>
            <p:nvPr/>
          </p:nvSpPr>
          <p:spPr>
            <a:xfrm>
              <a:off x="5789280" y="16136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2" name="pl462"/>
            <p:cNvSpPr/>
            <p:nvPr/>
          </p:nvSpPr>
          <p:spPr>
            <a:xfrm>
              <a:off x="5789280" y="14711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3" name="pl463"/>
            <p:cNvSpPr/>
            <p:nvPr/>
          </p:nvSpPr>
          <p:spPr>
            <a:xfrm>
              <a:off x="5789280" y="132860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4" name="pl464"/>
            <p:cNvSpPr/>
            <p:nvPr/>
          </p:nvSpPr>
          <p:spPr>
            <a:xfrm>
              <a:off x="5789280" y="11860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5" name="pl465"/>
            <p:cNvSpPr/>
            <p:nvPr/>
          </p:nvSpPr>
          <p:spPr>
            <a:xfrm>
              <a:off x="5789280" y="10435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6" name="pl466"/>
            <p:cNvSpPr/>
            <p:nvPr/>
          </p:nvSpPr>
          <p:spPr>
            <a:xfrm>
              <a:off x="5789280" y="9010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67" name="pl467"/>
            <p:cNvSpPr/>
            <p:nvPr/>
          </p:nvSpPr>
          <p:spPr>
            <a:xfrm>
              <a:off x="5789280" y="1542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5789280" y="13998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5789280" y="12573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5789280" y="111481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1" name="pl471"/>
            <p:cNvSpPr/>
            <p:nvPr/>
          </p:nvSpPr>
          <p:spPr>
            <a:xfrm>
              <a:off x="5789280" y="97228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2" name="pl472"/>
            <p:cNvSpPr/>
            <p:nvPr/>
          </p:nvSpPr>
          <p:spPr>
            <a:xfrm>
              <a:off x="586236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3" name="pl473"/>
            <p:cNvSpPr/>
            <p:nvPr/>
          </p:nvSpPr>
          <p:spPr>
            <a:xfrm>
              <a:off x="607116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4" name="pl474"/>
            <p:cNvSpPr/>
            <p:nvPr/>
          </p:nvSpPr>
          <p:spPr>
            <a:xfrm>
              <a:off x="627996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648876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669756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69063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71151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73239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586236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481" name="pl481"/>
            <p:cNvSpPr/>
            <p:nvPr/>
          </p:nvSpPr>
          <p:spPr>
            <a:xfrm>
              <a:off x="5862360" y="1536700"/>
              <a:ext cx="1461609" cy="5701"/>
            </a:xfrm>
            <a:custGeom>
              <a:avLst/>
              <a:gdLst/>
              <a:ahLst/>
              <a:cxnLst/>
              <a:rect l="0" t="0" r="0" b="0"/>
              <a:pathLst>
                <a:path w="1461609" h="5701">
                  <a:moveTo>
                    <a:pt x="0" y="5701"/>
                  </a:moveTo>
                  <a:lnTo>
                    <a:pt x="208801" y="5701"/>
                  </a:lnTo>
                  <a:lnTo>
                    <a:pt x="417602" y="5701"/>
                  </a:lnTo>
                  <a:lnTo>
                    <a:pt x="626404" y="5701"/>
                  </a:lnTo>
                  <a:lnTo>
                    <a:pt x="835205" y="5701"/>
                  </a:lnTo>
                  <a:lnTo>
                    <a:pt x="1044007" y="0"/>
                  </a:lnTo>
                  <a:lnTo>
                    <a:pt x="1252808" y="5701"/>
                  </a:lnTo>
                  <a:lnTo>
                    <a:pt x="1461609" y="5701"/>
                  </a:lnTo>
                </a:path>
              </a:pathLst>
            </a:custGeom>
            <a:ln w="40651" cap="flat">
              <a:solidFill>
                <a:srgbClr val="BEBEBE">
                  <a:alpha val="69803"/>
                </a:srgbClr>
              </a:solidFill>
              <a:prstDash val="solid"/>
              <a:round/>
            </a:ln>
          </p:spPr>
          <p:txBody>
            <a:bodyPr/>
            <a:lstStyle/>
            <a:p>
              <a:endParaRPr/>
            </a:p>
          </p:txBody>
        </p:sp>
        <p:sp>
          <p:nvSpPr>
            <p:cNvPr id="482" name="pl482"/>
            <p:cNvSpPr/>
            <p:nvPr/>
          </p:nvSpPr>
          <p:spPr>
            <a:xfrm>
              <a:off x="5862360" y="1536700"/>
              <a:ext cx="1461609" cy="5701"/>
            </a:xfrm>
            <a:custGeom>
              <a:avLst/>
              <a:gdLst/>
              <a:ahLst/>
              <a:cxnLst/>
              <a:rect l="0" t="0" r="0" b="0"/>
              <a:pathLst>
                <a:path w="1461609" h="5701">
                  <a:moveTo>
                    <a:pt x="0" y="5701"/>
                  </a:moveTo>
                  <a:lnTo>
                    <a:pt x="208801" y="5701"/>
                  </a:lnTo>
                  <a:lnTo>
                    <a:pt x="417602" y="5701"/>
                  </a:lnTo>
                  <a:lnTo>
                    <a:pt x="626404" y="5701"/>
                  </a:lnTo>
                  <a:lnTo>
                    <a:pt x="835205" y="5701"/>
                  </a:lnTo>
                  <a:lnTo>
                    <a:pt x="1044007" y="0"/>
                  </a:lnTo>
                  <a:lnTo>
                    <a:pt x="1252808" y="5701"/>
                  </a:lnTo>
                  <a:lnTo>
                    <a:pt x="1461609" y="5701"/>
                  </a:lnTo>
                </a:path>
              </a:pathLst>
            </a:custGeom>
            <a:ln w="35231" cap="flat">
              <a:solidFill>
                <a:srgbClr val="BEBEBE">
                  <a:alpha val="69803"/>
                </a:srgbClr>
              </a:solidFill>
              <a:prstDash val="solid"/>
              <a:round/>
            </a:ln>
          </p:spPr>
          <p:txBody>
            <a:bodyPr/>
            <a:lstStyle/>
            <a:p>
              <a:endParaRPr/>
            </a:p>
          </p:txBody>
        </p:sp>
        <p:sp>
          <p:nvSpPr>
            <p:cNvPr id="483" name="pl483"/>
            <p:cNvSpPr/>
            <p:nvPr/>
          </p:nvSpPr>
          <p:spPr>
            <a:xfrm>
              <a:off x="586236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484" name="pl484"/>
            <p:cNvSpPr/>
            <p:nvPr/>
          </p:nvSpPr>
          <p:spPr>
            <a:xfrm>
              <a:off x="5862360" y="1536700"/>
              <a:ext cx="1461609" cy="5701"/>
            </a:xfrm>
            <a:custGeom>
              <a:avLst/>
              <a:gdLst/>
              <a:ahLst/>
              <a:cxnLst/>
              <a:rect l="0" t="0" r="0" b="0"/>
              <a:pathLst>
                <a:path w="1461609" h="5701">
                  <a:moveTo>
                    <a:pt x="0" y="5701"/>
                  </a:moveTo>
                  <a:lnTo>
                    <a:pt x="208801" y="5701"/>
                  </a:lnTo>
                  <a:lnTo>
                    <a:pt x="417602" y="5701"/>
                  </a:lnTo>
                  <a:lnTo>
                    <a:pt x="626404" y="5701"/>
                  </a:lnTo>
                  <a:lnTo>
                    <a:pt x="835205" y="5701"/>
                  </a:lnTo>
                  <a:lnTo>
                    <a:pt x="1044007" y="0"/>
                  </a:lnTo>
                  <a:lnTo>
                    <a:pt x="1252808" y="5701"/>
                  </a:lnTo>
                  <a:lnTo>
                    <a:pt x="1461609" y="5701"/>
                  </a:lnTo>
                </a:path>
              </a:pathLst>
            </a:custGeom>
            <a:ln w="40651" cap="flat">
              <a:solidFill>
                <a:srgbClr val="000000">
                  <a:alpha val="100000"/>
                </a:srgbClr>
              </a:solidFill>
              <a:prstDash val="solid"/>
              <a:round/>
            </a:ln>
          </p:spPr>
          <p:txBody>
            <a:bodyPr/>
            <a:lstStyle/>
            <a:p>
              <a:endParaRPr/>
            </a:p>
          </p:txBody>
        </p:sp>
        <p:sp>
          <p:nvSpPr>
            <p:cNvPr id="485" name="pl485"/>
            <p:cNvSpPr/>
            <p:nvPr/>
          </p:nvSpPr>
          <p:spPr>
            <a:xfrm>
              <a:off x="5862360" y="1536700"/>
              <a:ext cx="1461609" cy="5701"/>
            </a:xfrm>
            <a:custGeom>
              <a:avLst/>
              <a:gdLst/>
              <a:ahLst/>
              <a:cxnLst/>
              <a:rect l="0" t="0" r="0" b="0"/>
              <a:pathLst>
                <a:path w="1461609" h="5701">
                  <a:moveTo>
                    <a:pt x="0" y="5701"/>
                  </a:moveTo>
                  <a:lnTo>
                    <a:pt x="208801" y="5701"/>
                  </a:lnTo>
                  <a:lnTo>
                    <a:pt x="417602" y="5701"/>
                  </a:lnTo>
                  <a:lnTo>
                    <a:pt x="626404" y="5701"/>
                  </a:lnTo>
                  <a:lnTo>
                    <a:pt x="835205" y="5701"/>
                  </a:lnTo>
                  <a:lnTo>
                    <a:pt x="1044007" y="0"/>
                  </a:lnTo>
                  <a:lnTo>
                    <a:pt x="1252808" y="5701"/>
                  </a:lnTo>
                  <a:lnTo>
                    <a:pt x="1461609" y="5701"/>
                  </a:lnTo>
                </a:path>
              </a:pathLst>
            </a:custGeom>
            <a:ln w="35231" cap="flat">
              <a:solidFill>
                <a:srgbClr val="F26A21">
                  <a:alpha val="100000"/>
                </a:srgbClr>
              </a:solidFill>
              <a:prstDash val="solid"/>
              <a:round/>
            </a:ln>
          </p:spPr>
          <p:txBody>
            <a:bodyPr/>
            <a:lstStyle/>
            <a:p>
              <a:endParaRPr/>
            </a:p>
          </p:txBody>
        </p:sp>
        <p:sp>
          <p:nvSpPr>
            <p:cNvPr id="486" name="pl486"/>
            <p:cNvSpPr/>
            <p:nvPr/>
          </p:nvSpPr>
          <p:spPr>
            <a:xfrm>
              <a:off x="5789280" y="154240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487" name="tx487"/>
            <p:cNvSpPr/>
            <p:nvPr/>
          </p:nvSpPr>
          <p:spPr>
            <a:xfrm>
              <a:off x="5832215"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8" name="tx488"/>
            <p:cNvSpPr/>
            <p:nvPr/>
          </p:nvSpPr>
          <p:spPr>
            <a:xfrm>
              <a:off x="6041017"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89" name="tx489"/>
            <p:cNvSpPr/>
            <p:nvPr/>
          </p:nvSpPr>
          <p:spPr>
            <a:xfrm>
              <a:off x="6249818"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0" name="tx490"/>
            <p:cNvSpPr/>
            <p:nvPr/>
          </p:nvSpPr>
          <p:spPr>
            <a:xfrm>
              <a:off x="6458620"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1" name="tx491"/>
            <p:cNvSpPr/>
            <p:nvPr/>
          </p:nvSpPr>
          <p:spPr>
            <a:xfrm>
              <a:off x="6667421"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6876222" y="137342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93" name="tx493"/>
            <p:cNvSpPr/>
            <p:nvPr/>
          </p:nvSpPr>
          <p:spPr>
            <a:xfrm>
              <a:off x="7085024"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4" name="tx494"/>
            <p:cNvSpPr/>
            <p:nvPr/>
          </p:nvSpPr>
          <p:spPr>
            <a:xfrm>
              <a:off x="7293825" y="1377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rc495"/>
            <p:cNvSpPr/>
            <p:nvPr/>
          </p:nvSpPr>
          <p:spPr>
            <a:xfrm>
              <a:off x="5789280" y="1918357"/>
              <a:ext cx="1607770" cy="758825"/>
            </a:xfrm>
            <a:prstGeom prst="rect">
              <a:avLst/>
            </a:prstGeom>
            <a:solidFill>
              <a:srgbClr val="EBEBEB">
                <a:alpha val="100000"/>
              </a:srgbClr>
            </a:solidFill>
          </p:spPr>
          <p:txBody>
            <a:bodyPr/>
            <a:lstStyle/>
            <a:p>
              <a:endParaRPr/>
            </a:p>
          </p:txBody>
        </p:sp>
        <p:sp>
          <p:nvSpPr>
            <p:cNvPr id="496" name="pl496"/>
            <p:cNvSpPr/>
            <p:nvPr/>
          </p:nvSpPr>
          <p:spPr>
            <a:xfrm>
              <a:off x="5789280" y="26569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7" name="pl497"/>
            <p:cNvSpPr/>
            <p:nvPr/>
          </p:nvSpPr>
          <p:spPr>
            <a:xfrm>
              <a:off x="5789280" y="25144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8" name="pl498"/>
            <p:cNvSpPr/>
            <p:nvPr/>
          </p:nvSpPr>
          <p:spPr>
            <a:xfrm>
              <a:off x="5789280" y="23718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99" name="pl499"/>
            <p:cNvSpPr/>
            <p:nvPr/>
          </p:nvSpPr>
          <p:spPr>
            <a:xfrm>
              <a:off x="5789280" y="22293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0" name="pl500"/>
            <p:cNvSpPr/>
            <p:nvPr/>
          </p:nvSpPr>
          <p:spPr>
            <a:xfrm>
              <a:off x="5789280" y="20868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1" name="pl501"/>
            <p:cNvSpPr/>
            <p:nvPr/>
          </p:nvSpPr>
          <p:spPr>
            <a:xfrm>
              <a:off x="5789280" y="1944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2" name="pl502"/>
            <p:cNvSpPr/>
            <p:nvPr/>
          </p:nvSpPr>
          <p:spPr>
            <a:xfrm>
              <a:off x="5789280" y="25856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3" name="pl503"/>
            <p:cNvSpPr/>
            <p:nvPr/>
          </p:nvSpPr>
          <p:spPr>
            <a:xfrm>
              <a:off x="5789280" y="244314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4" name="pl504"/>
            <p:cNvSpPr/>
            <p:nvPr/>
          </p:nvSpPr>
          <p:spPr>
            <a:xfrm>
              <a:off x="5789280" y="230062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5" name="pl505"/>
            <p:cNvSpPr/>
            <p:nvPr/>
          </p:nvSpPr>
          <p:spPr>
            <a:xfrm>
              <a:off x="5789280" y="21580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5789280" y="201556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586236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607116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627996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648876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669756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69063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71151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73239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586236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516" name="pl516"/>
            <p:cNvSpPr/>
            <p:nvPr/>
          </p:nvSpPr>
          <p:spPr>
            <a:xfrm>
              <a:off x="5862360" y="2540069"/>
              <a:ext cx="1461609" cy="34207"/>
            </a:xfrm>
            <a:custGeom>
              <a:avLst/>
              <a:gdLst/>
              <a:ahLst/>
              <a:cxnLst/>
              <a:rect l="0" t="0" r="0" b="0"/>
              <a:pathLst>
                <a:path w="1461609" h="34207">
                  <a:moveTo>
                    <a:pt x="0" y="34207"/>
                  </a:moveTo>
                  <a:lnTo>
                    <a:pt x="208801" y="34207"/>
                  </a:lnTo>
                  <a:lnTo>
                    <a:pt x="417602" y="34207"/>
                  </a:lnTo>
                  <a:lnTo>
                    <a:pt x="626404" y="34207"/>
                  </a:lnTo>
                  <a:lnTo>
                    <a:pt x="835205" y="17103"/>
                  </a:lnTo>
                  <a:lnTo>
                    <a:pt x="1044007" y="0"/>
                  </a:lnTo>
                  <a:lnTo>
                    <a:pt x="1252808" y="34207"/>
                  </a:lnTo>
                  <a:lnTo>
                    <a:pt x="1461609" y="22804"/>
                  </a:lnTo>
                </a:path>
              </a:pathLst>
            </a:custGeom>
            <a:ln w="40651" cap="flat">
              <a:solidFill>
                <a:srgbClr val="BEBEBE">
                  <a:alpha val="69803"/>
                </a:srgbClr>
              </a:solidFill>
              <a:prstDash val="solid"/>
              <a:round/>
            </a:ln>
          </p:spPr>
          <p:txBody>
            <a:bodyPr/>
            <a:lstStyle/>
            <a:p>
              <a:endParaRPr/>
            </a:p>
          </p:txBody>
        </p:sp>
        <p:sp>
          <p:nvSpPr>
            <p:cNvPr id="517" name="pl517"/>
            <p:cNvSpPr/>
            <p:nvPr/>
          </p:nvSpPr>
          <p:spPr>
            <a:xfrm>
              <a:off x="5862360" y="2540069"/>
              <a:ext cx="1461609" cy="34207"/>
            </a:xfrm>
            <a:custGeom>
              <a:avLst/>
              <a:gdLst/>
              <a:ahLst/>
              <a:cxnLst/>
              <a:rect l="0" t="0" r="0" b="0"/>
              <a:pathLst>
                <a:path w="1461609" h="34207">
                  <a:moveTo>
                    <a:pt x="0" y="34207"/>
                  </a:moveTo>
                  <a:lnTo>
                    <a:pt x="208801" y="34207"/>
                  </a:lnTo>
                  <a:lnTo>
                    <a:pt x="417602" y="34207"/>
                  </a:lnTo>
                  <a:lnTo>
                    <a:pt x="626404" y="34207"/>
                  </a:lnTo>
                  <a:lnTo>
                    <a:pt x="835205" y="17103"/>
                  </a:lnTo>
                  <a:lnTo>
                    <a:pt x="1044007" y="0"/>
                  </a:lnTo>
                  <a:lnTo>
                    <a:pt x="1252808" y="34207"/>
                  </a:lnTo>
                  <a:lnTo>
                    <a:pt x="1461609" y="22804"/>
                  </a:lnTo>
                </a:path>
              </a:pathLst>
            </a:custGeom>
            <a:ln w="35231" cap="flat">
              <a:solidFill>
                <a:srgbClr val="BEBEBE">
                  <a:alpha val="69803"/>
                </a:srgbClr>
              </a:solidFill>
              <a:prstDash val="solid"/>
              <a:round/>
            </a:ln>
          </p:spPr>
          <p:txBody>
            <a:bodyPr/>
            <a:lstStyle/>
            <a:p>
              <a:endParaRPr/>
            </a:p>
          </p:txBody>
        </p:sp>
        <p:sp>
          <p:nvSpPr>
            <p:cNvPr id="518" name="pl518"/>
            <p:cNvSpPr/>
            <p:nvPr/>
          </p:nvSpPr>
          <p:spPr>
            <a:xfrm>
              <a:off x="586236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519" name="pl519"/>
            <p:cNvSpPr/>
            <p:nvPr/>
          </p:nvSpPr>
          <p:spPr>
            <a:xfrm>
              <a:off x="5862360" y="2540069"/>
              <a:ext cx="1461609" cy="34207"/>
            </a:xfrm>
            <a:custGeom>
              <a:avLst/>
              <a:gdLst/>
              <a:ahLst/>
              <a:cxnLst/>
              <a:rect l="0" t="0" r="0" b="0"/>
              <a:pathLst>
                <a:path w="1461609" h="34207">
                  <a:moveTo>
                    <a:pt x="0" y="34207"/>
                  </a:moveTo>
                  <a:lnTo>
                    <a:pt x="208801" y="34207"/>
                  </a:lnTo>
                  <a:lnTo>
                    <a:pt x="417602" y="34207"/>
                  </a:lnTo>
                  <a:lnTo>
                    <a:pt x="626404" y="34207"/>
                  </a:lnTo>
                  <a:lnTo>
                    <a:pt x="835205" y="17103"/>
                  </a:lnTo>
                  <a:lnTo>
                    <a:pt x="1044007" y="0"/>
                  </a:lnTo>
                  <a:lnTo>
                    <a:pt x="1252808" y="34207"/>
                  </a:lnTo>
                  <a:lnTo>
                    <a:pt x="1461609" y="22804"/>
                  </a:lnTo>
                </a:path>
              </a:pathLst>
            </a:custGeom>
            <a:ln w="40651" cap="flat">
              <a:solidFill>
                <a:srgbClr val="000000">
                  <a:alpha val="100000"/>
                </a:srgbClr>
              </a:solidFill>
              <a:prstDash val="solid"/>
              <a:round/>
            </a:ln>
          </p:spPr>
          <p:txBody>
            <a:bodyPr/>
            <a:lstStyle/>
            <a:p>
              <a:endParaRPr/>
            </a:p>
          </p:txBody>
        </p:sp>
        <p:sp>
          <p:nvSpPr>
            <p:cNvPr id="520" name="pl520"/>
            <p:cNvSpPr/>
            <p:nvPr/>
          </p:nvSpPr>
          <p:spPr>
            <a:xfrm>
              <a:off x="5862360" y="2540069"/>
              <a:ext cx="1461609" cy="34207"/>
            </a:xfrm>
            <a:custGeom>
              <a:avLst/>
              <a:gdLst/>
              <a:ahLst/>
              <a:cxnLst/>
              <a:rect l="0" t="0" r="0" b="0"/>
              <a:pathLst>
                <a:path w="1461609" h="34207">
                  <a:moveTo>
                    <a:pt x="0" y="34207"/>
                  </a:moveTo>
                  <a:lnTo>
                    <a:pt x="208801" y="34207"/>
                  </a:lnTo>
                  <a:lnTo>
                    <a:pt x="417602" y="34207"/>
                  </a:lnTo>
                  <a:lnTo>
                    <a:pt x="626404" y="34207"/>
                  </a:lnTo>
                  <a:lnTo>
                    <a:pt x="835205" y="17103"/>
                  </a:lnTo>
                  <a:lnTo>
                    <a:pt x="1044007" y="0"/>
                  </a:lnTo>
                  <a:lnTo>
                    <a:pt x="1252808" y="34207"/>
                  </a:lnTo>
                  <a:lnTo>
                    <a:pt x="1461609" y="22804"/>
                  </a:lnTo>
                </a:path>
              </a:pathLst>
            </a:custGeom>
            <a:ln w="35231" cap="flat">
              <a:solidFill>
                <a:srgbClr val="F26A21">
                  <a:alpha val="100000"/>
                </a:srgbClr>
              </a:solidFill>
              <a:prstDash val="solid"/>
              <a:round/>
            </a:ln>
          </p:spPr>
          <p:txBody>
            <a:bodyPr/>
            <a:lstStyle/>
            <a:p>
              <a:endParaRPr/>
            </a:p>
          </p:txBody>
        </p:sp>
        <p:sp>
          <p:nvSpPr>
            <p:cNvPr id="521" name="pl521"/>
            <p:cNvSpPr/>
            <p:nvPr/>
          </p:nvSpPr>
          <p:spPr>
            <a:xfrm>
              <a:off x="5789280" y="2585678"/>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522" name="tx522"/>
            <p:cNvSpPr/>
            <p:nvPr/>
          </p:nvSpPr>
          <p:spPr>
            <a:xfrm>
              <a:off x="5832215"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3" name="tx523"/>
            <p:cNvSpPr/>
            <p:nvPr/>
          </p:nvSpPr>
          <p:spPr>
            <a:xfrm>
              <a:off x="6041017"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4" name="tx524"/>
            <p:cNvSpPr/>
            <p:nvPr/>
          </p:nvSpPr>
          <p:spPr>
            <a:xfrm>
              <a:off x="6249818"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5" name="tx525"/>
            <p:cNvSpPr/>
            <p:nvPr/>
          </p:nvSpPr>
          <p:spPr>
            <a:xfrm>
              <a:off x="6458620"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6" name="tx526"/>
            <p:cNvSpPr/>
            <p:nvPr/>
          </p:nvSpPr>
          <p:spPr>
            <a:xfrm>
              <a:off x="6667421"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27" name="tx527"/>
            <p:cNvSpPr/>
            <p:nvPr/>
          </p:nvSpPr>
          <p:spPr>
            <a:xfrm>
              <a:off x="6876222" y="23754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28" name="tx528"/>
            <p:cNvSpPr/>
            <p:nvPr/>
          </p:nvSpPr>
          <p:spPr>
            <a:xfrm>
              <a:off x="7085024"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9" name="tx529"/>
            <p:cNvSpPr/>
            <p:nvPr/>
          </p:nvSpPr>
          <p:spPr>
            <a:xfrm>
              <a:off x="7293825" y="2399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30" name="rc530"/>
            <p:cNvSpPr/>
            <p:nvPr/>
          </p:nvSpPr>
          <p:spPr>
            <a:xfrm>
              <a:off x="5789280" y="2961634"/>
              <a:ext cx="1607770" cy="758825"/>
            </a:xfrm>
            <a:prstGeom prst="rect">
              <a:avLst/>
            </a:prstGeom>
            <a:solidFill>
              <a:srgbClr val="EBEBEB">
                <a:alpha val="100000"/>
              </a:srgbClr>
            </a:solidFill>
          </p:spPr>
          <p:txBody>
            <a:bodyPr/>
            <a:lstStyle/>
            <a:p>
              <a:endParaRPr/>
            </a:p>
          </p:txBody>
        </p:sp>
        <p:sp>
          <p:nvSpPr>
            <p:cNvPr id="531" name="pl531"/>
            <p:cNvSpPr/>
            <p:nvPr/>
          </p:nvSpPr>
          <p:spPr>
            <a:xfrm>
              <a:off x="5789280" y="37002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2" name="pl532"/>
            <p:cNvSpPr/>
            <p:nvPr/>
          </p:nvSpPr>
          <p:spPr>
            <a:xfrm>
              <a:off x="5789280" y="355769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3" name="pl533"/>
            <p:cNvSpPr/>
            <p:nvPr/>
          </p:nvSpPr>
          <p:spPr>
            <a:xfrm>
              <a:off x="5789280" y="34151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5789280" y="327263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5789280" y="31301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5789280" y="29875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5789280" y="36289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5789280" y="34864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5789280" y="334389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5789280" y="320136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5789280" y="30588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586236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607116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627996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648876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669756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69063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71151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3239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586236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551" name="pl551"/>
            <p:cNvSpPr/>
            <p:nvPr/>
          </p:nvSpPr>
          <p:spPr>
            <a:xfrm>
              <a:off x="5862360" y="3446518"/>
              <a:ext cx="1461609" cy="62712"/>
            </a:xfrm>
            <a:custGeom>
              <a:avLst/>
              <a:gdLst/>
              <a:ahLst/>
              <a:cxnLst/>
              <a:rect l="0" t="0" r="0" b="0"/>
              <a:pathLst>
                <a:path w="1461609" h="62712">
                  <a:moveTo>
                    <a:pt x="0" y="51310"/>
                  </a:moveTo>
                  <a:lnTo>
                    <a:pt x="208801" y="57011"/>
                  </a:lnTo>
                  <a:lnTo>
                    <a:pt x="417602" y="0"/>
                  </a:lnTo>
                  <a:lnTo>
                    <a:pt x="626404" y="62712"/>
                  </a:lnTo>
                  <a:lnTo>
                    <a:pt x="835205" y="51310"/>
                  </a:lnTo>
                  <a:lnTo>
                    <a:pt x="1044007" y="62712"/>
                  </a:lnTo>
                  <a:lnTo>
                    <a:pt x="1252808" y="57011"/>
                  </a:lnTo>
                  <a:lnTo>
                    <a:pt x="1461609" y="17103"/>
                  </a:lnTo>
                </a:path>
              </a:pathLst>
            </a:custGeom>
            <a:ln w="40651" cap="flat">
              <a:solidFill>
                <a:srgbClr val="BEBEBE">
                  <a:alpha val="69803"/>
                </a:srgbClr>
              </a:solidFill>
              <a:prstDash val="solid"/>
              <a:round/>
            </a:ln>
          </p:spPr>
          <p:txBody>
            <a:bodyPr/>
            <a:lstStyle/>
            <a:p>
              <a:endParaRPr/>
            </a:p>
          </p:txBody>
        </p:sp>
        <p:sp>
          <p:nvSpPr>
            <p:cNvPr id="552" name="pl552"/>
            <p:cNvSpPr/>
            <p:nvPr/>
          </p:nvSpPr>
          <p:spPr>
            <a:xfrm>
              <a:off x="5862360" y="3446518"/>
              <a:ext cx="1461609" cy="62712"/>
            </a:xfrm>
            <a:custGeom>
              <a:avLst/>
              <a:gdLst/>
              <a:ahLst/>
              <a:cxnLst/>
              <a:rect l="0" t="0" r="0" b="0"/>
              <a:pathLst>
                <a:path w="1461609" h="62712">
                  <a:moveTo>
                    <a:pt x="0" y="51310"/>
                  </a:moveTo>
                  <a:lnTo>
                    <a:pt x="208801" y="57011"/>
                  </a:lnTo>
                  <a:lnTo>
                    <a:pt x="417602" y="0"/>
                  </a:lnTo>
                  <a:lnTo>
                    <a:pt x="626404" y="62712"/>
                  </a:lnTo>
                  <a:lnTo>
                    <a:pt x="835205" y="51310"/>
                  </a:lnTo>
                  <a:lnTo>
                    <a:pt x="1044007" y="62712"/>
                  </a:lnTo>
                  <a:lnTo>
                    <a:pt x="1252808" y="57011"/>
                  </a:lnTo>
                  <a:lnTo>
                    <a:pt x="1461609" y="17103"/>
                  </a:lnTo>
                </a:path>
              </a:pathLst>
            </a:custGeom>
            <a:ln w="35231" cap="flat">
              <a:solidFill>
                <a:srgbClr val="BEBEBE">
                  <a:alpha val="69803"/>
                </a:srgbClr>
              </a:solidFill>
              <a:prstDash val="solid"/>
              <a:round/>
            </a:ln>
          </p:spPr>
          <p:txBody>
            <a:bodyPr/>
            <a:lstStyle/>
            <a:p>
              <a:endParaRPr/>
            </a:p>
          </p:txBody>
        </p:sp>
        <p:sp>
          <p:nvSpPr>
            <p:cNvPr id="553" name="pl553"/>
            <p:cNvSpPr/>
            <p:nvPr/>
          </p:nvSpPr>
          <p:spPr>
            <a:xfrm>
              <a:off x="586236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554" name="pl554"/>
            <p:cNvSpPr/>
            <p:nvPr/>
          </p:nvSpPr>
          <p:spPr>
            <a:xfrm>
              <a:off x="5862360" y="3446518"/>
              <a:ext cx="1461609" cy="62712"/>
            </a:xfrm>
            <a:custGeom>
              <a:avLst/>
              <a:gdLst/>
              <a:ahLst/>
              <a:cxnLst/>
              <a:rect l="0" t="0" r="0" b="0"/>
              <a:pathLst>
                <a:path w="1461609" h="62712">
                  <a:moveTo>
                    <a:pt x="0" y="51310"/>
                  </a:moveTo>
                  <a:lnTo>
                    <a:pt x="208801" y="57011"/>
                  </a:lnTo>
                  <a:lnTo>
                    <a:pt x="417602" y="0"/>
                  </a:lnTo>
                  <a:lnTo>
                    <a:pt x="626404" y="62712"/>
                  </a:lnTo>
                  <a:lnTo>
                    <a:pt x="835205" y="51310"/>
                  </a:lnTo>
                  <a:lnTo>
                    <a:pt x="1044007" y="62712"/>
                  </a:lnTo>
                  <a:lnTo>
                    <a:pt x="1252808" y="57011"/>
                  </a:lnTo>
                  <a:lnTo>
                    <a:pt x="1461609" y="17103"/>
                  </a:lnTo>
                </a:path>
              </a:pathLst>
            </a:custGeom>
            <a:ln w="40651" cap="flat">
              <a:solidFill>
                <a:srgbClr val="000000">
                  <a:alpha val="100000"/>
                </a:srgbClr>
              </a:solidFill>
              <a:prstDash val="solid"/>
              <a:round/>
            </a:ln>
          </p:spPr>
          <p:txBody>
            <a:bodyPr/>
            <a:lstStyle/>
            <a:p>
              <a:endParaRPr/>
            </a:p>
          </p:txBody>
        </p:sp>
        <p:sp>
          <p:nvSpPr>
            <p:cNvPr id="555" name="pl555"/>
            <p:cNvSpPr/>
            <p:nvPr/>
          </p:nvSpPr>
          <p:spPr>
            <a:xfrm>
              <a:off x="5862360" y="3446518"/>
              <a:ext cx="1461609" cy="62712"/>
            </a:xfrm>
            <a:custGeom>
              <a:avLst/>
              <a:gdLst/>
              <a:ahLst/>
              <a:cxnLst/>
              <a:rect l="0" t="0" r="0" b="0"/>
              <a:pathLst>
                <a:path w="1461609" h="62712">
                  <a:moveTo>
                    <a:pt x="0" y="51310"/>
                  </a:moveTo>
                  <a:lnTo>
                    <a:pt x="208801" y="57011"/>
                  </a:lnTo>
                  <a:lnTo>
                    <a:pt x="417602" y="0"/>
                  </a:lnTo>
                  <a:lnTo>
                    <a:pt x="626404" y="62712"/>
                  </a:lnTo>
                  <a:lnTo>
                    <a:pt x="835205" y="51310"/>
                  </a:lnTo>
                  <a:lnTo>
                    <a:pt x="1044007" y="62712"/>
                  </a:lnTo>
                  <a:lnTo>
                    <a:pt x="1252808" y="57011"/>
                  </a:lnTo>
                  <a:lnTo>
                    <a:pt x="1461609" y="17103"/>
                  </a:lnTo>
                </a:path>
              </a:pathLst>
            </a:custGeom>
            <a:ln w="35231" cap="flat">
              <a:solidFill>
                <a:srgbClr val="F26A21">
                  <a:alpha val="100000"/>
                </a:srgbClr>
              </a:solidFill>
              <a:prstDash val="solid"/>
              <a:round/>
            </a:ln>
          </p:spPr>
          <p:txBody>
            <a:bodyPr/>
            <a:lstStyle/>
            <a:p>
              <a:endParaRPr/>
            </a:p>
          </p:txBody>
        </p:sp>
        <p:sp>
          <p:nvSpPr>
            <p:cNvPr id="556" name="pl556"/>
            <p:cNvSpPr/>
            <p:nvPr/>
          </p:nvSpPr>
          <p:spPr>
            <a:xfrm>
              <a:off x="5789280" y="3628955"/>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557" name="tx557"/>
            <p:cNvSpPr/>
            <p:nvPr/>
          </p:nvSpPr>
          <p:spPr>
            <a:xfrm>
              <a:off x="5802070" y="33331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58" name="tx558"/>
            <p:cNvSpPr/>
            <p:nvPr/>
          </p:nvSpPr>
          <p:spPr>
            <a:xfrm>
              <a:off x="6010872" y="33402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59" name="tx559"/>
            <p:cNvSpPr/>
            <p:nvPr/>
          </p:nvSpPr>
          <p:spPr>
            <a:xfrm>
              <a:off x="6219673" y="32818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560" name="tx560"/>
            <p:cNvSpPr/>
            <p:nvPr/>
          </p:nvSpPr>
          <p:spPr>
            <a:xfrm>
              <a:off x="6428475" y="33459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61" name="tx561"/>
            <p:cNvSpPr/>
            <p:nvPr/>
          </p:nvSpPr>
          <p:spPr>
            <a:xfrm>
              <a:off x="6637276" y="333317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562" name="tx562"/>
            <p:cNvSpPr/>
            <p:nvPr/>
          </p:nvSpPr>
          <p:spPr>
            <a:xfrm>
              <a:off x="6846078" y="33459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63" name="tx563"/>
            <p:cNvSpPr/>
            <p:nvPr/>
          </p:nvSpPr>
          <p:spPr>
            <a:xfrm>
              <a:off x="7054879" y="33402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564" name="tx564"/>
            <p:cNvSpPr/>
            <p:nvPr/>
          </p:nvSpPr>
          <p:spPr>
            <a:xfrm>
              <a:off x="7263680" y="32990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565" name="rc565"/>
            <p:cNvSpPr/>
            <p:nvPr/>
          </p:nvSpPr>
          <p:spPr>
            <a:xfrm>
              <a:off x="5789280" y="4004911"/>
              <a:ext cx="1607770" cy="758825"/>
            </a:xfrm>
            <a:prstGeom prst="rect">
              <a:avLst/>
            </a:prstGeom>
            <a:solidFill>
              <a:srgbClr val="EBEBEB">
                <a:alpha val="100000"/>
              </a:srgbClr>
            </a:solidFill>
          </p:spPr>
          <p:txBody>
            <a:bodyPr/>
            <a:lstStyle/>
            <a:p>
              <a:endParaRPr/>
            </a:p>
          </p:txBody>
        </p:sp>
        <p:sp>
          <p:nvSpPr>
            <p:cNvPr id="566" name="pl566"/>
            <p:cNvSpPr/>
            <p:nvPr/>
          </p:nvSpPr>
          <p:spPr>
            <a:xfrm>
              <a:off x="5789280" y="47434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5789280" y="46009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5789280" y="445843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5789280" y="43159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0" name="pl570"/>
            <p:cNvSpPr/>
            <p:nvPr/>
          </p:nvSpPr>
          <p:spPr>
            <a:xfrm>
              <a:off x="5789280" y="417338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1" name="pl571"/>
            <p:cNvSpPr/>
            <p:nvPr/>
          </p:nvSpPr>
          <p:spPr>
            <a:xfrm>
              <a:off x="5789280" y="40308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72" name="pl572"/>
            <p:cNvSpPr/>
            <p:nvPr/>
          </p:nvSpPr>
          <p:spPr>
            <a:xfrm>
              <a:off x="5789280" y="4672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5789280" y="4529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5789280" y="43871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5789280" y="42446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5789280" y="41021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586236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607116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627996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648876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669756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69063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71151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73239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586236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586" name="pl586"/>
            <p:cNvSpPr/>
            <p:nvPr/>
          </p:nvSpPr>
          <p:spPr>
            <a:xfrm>
              <a:off x="5862360" y="4660830"/>
              <a:ext cx="1461609" cy="11402"/>
            </a:xfrm>
            <a:custGeom>
              <a:avLst/>
              <a:gdLst/>
              <a:ahLst/>
              <a:cxnLst/>
              <a:rect l="0" t="0" r="0" b="0"/>
              <a:pathLst>
                <a:path w="1461609" h="11402">
                  <a:moveTo>
                    <a:pt x="0" y="11402"/>
                  </a:moveTo>
                  <a:lnTo>
                    <a:pt x="208801" y="11402"/>
                  </a:lnTo>
                  <a:lnTo>
                    <a:pt x="417602" y="5701"/>
                  </a:lnTo>
                  <a:lnTo>
                    <a:pt x="626404" y="0"/>
                  </a:lnTo>
                  <a:lnTo>
                    <a:pt x="835205" y="5701"/>
                  </a:lnTo>
                  <a:lnTo>
                    <a:pt x="1044007" y="11402"/>
                  </a:lnTo>
                  <a:lnTo>
                    <a:pt x="1252808" y="11402"/>
                  </a:lnTo>
                  <a:lnTo>
                    <a:pt x="1461609" y="5701"/>
                  </a:lnTo>
                </a:path>
              </a:pathLst>
            </a:custGeom>
            <a:ln w="40651" cap="flat">
              <a:solidFill>
                <a:srgbClr val="BEBEBE">
                  <a:alpha val="69803"/>
                </a:srgbClr>
              </a:solidFill>
              <a:prstDash val="solid"/>
              <a:round/>
            </a:ln>
          </p:spPr>
          <p:txBody>
            <a:bodyPr/>
            <a:lstStyle/>
            <a:p>
              <a:endParaRPr/>
            </a:p>
          </p:txBody>
        </p:sp>
        <p:sp>
          <p:nvSpPr>
            <p:cNvPr id="587" name="pl587"/>
            <p:cNvSpPr/>
            <p:nvPr/>
          </p:nvSpPr>
          <p:spPr>
            <a:xfrm>
              <a:off x="5862360" y="4660830"/>
              <a:ext cx="1461609" cy="11402"/>
            </a:xfrm>
            <a:custGeom>
              <a:avLst/>
              <a:gdLst/>
              <a:ahLst/>
              <a:cxnLst/>
              <a:rect l="0" t="0" r="0" b="0"/>
              <a:pathLst>
                <a:path w="1461609" h="11402">
                  <a:moveTo>
                    <a:pt x="0" y="11402"/>
                  </a:moveTo>
                  <a:lnTo>
                    <a:pt x="208801" y="11402"/>
                  </a:lnTo>
                  <a:lnTo>
                    <a:pt x="417602" y="5701"/>
                  </a:lnTo>
                  <a:lnTo>
                    <a:pt x="626404" y="0"/>
                  </a:lnTo>
                  <a:lnTo>
                    <a:pt x="835205" y="5701"/>
                  </a:lnTo>
                  <a:lnTo>
                    <a:pt x="1044007" y="11402"/>
                  </a:lnTo>
                  <a:lnTo>
                    <a:pt x="1252808" y="11402"/>
                  </a:lnTo>
                  <a:lnTo>
                    <a:pt x="1461609" y="5701"/>
                  </a:lnTo>
                </a:path>
              </a:pathLst>
            </a:custGeom>
            <a:ln w="35231" cap="flat">
              <a:solidFill>
                <a:srgbClr val="BEBEBE">
                  <a:alpha val="69803"/>
                </a:srgbClr>
              </a:solidFill>
              <a:prstDash val="solid"/>
              <a:round/>
            </a:ln>
          </p:spPr>
          <p:txBody>
            <a:bodyPr/>
            <a:lstStyle/>
            <a:p>
              <a:endParaRPr/>
            </a:p>
          </p:txBody>
        </p:sp>
        <p:sp>
          <p:nvSpPr>
            <p:cNvPr id="588" name="pl588"/>
            <p:cNvSpPr/>
            <p:nvPr/>
          </p:nvSpPr>
          <p:spPr>
            <a:xfrm>
              <a:off x="586236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589" name="pl589"/>
            <p:cNvSpPr/>
            <p:nvPr/>
          </p:nvSpPr>
          <p:spPr>
            <a:xfrm>
              <a:off x="5862360" y="4660830"/>
              <a:ext cx="1461609" cy="11402"/>
            </a:xfrm>
            <a:custGeom>
              <a:avLst/>
              <a:gdLst/>
              <a:ahLst/>
              <a:cxnLst/>
              <a:rect l="0" t="0" r="0" b="0"/>
              <a:pathLst>
                <a:path w="1461609" h="11402">
                  <a:moveTo>
                    <a:pt x="0" y="11402"/>
                  </a:moveTo>
                  <a:lnTo>
                    <a:pt x="208801" y="11402"/>
                  </a:lnTo>
                  <a:lnTo>
                    <a:pt x="417602" y="5701"/>
                  </a:lnTo>
                  <a:lnTo>
                    <a:pt x="626404" y="0"/>
                  </a:lnTo>
                  <a:lnTo>
                    <a:pt x="835205" y="5701"/>
                  </a:lnTo>
                  <a:lnTo>
                    <a:pt x="1044007" y="11402"/>
                  </a:lnTo>
                  <a:lnTo>
                    <a:pt x="1252808" y="11402"/>
                  </a:lnTo>
                  <a:lnTo>
                    <a:pt x="1461609" y="5701"/>
                  </a:lnTo>
                </a:path>
              </a:pathLst>
            </a:custGeom>
            <a:ln w="40651" cap="flat">
              <a:solidFill>
                <a:srgbClr val="000000">
                  <a:alpha val="100000"/>
                </a:srgbClr>
              </a:solidFill>
              <a:prstDash val="solid"/>
              <a:round/>
            </a:ln>
          </p:spPr>
          <p:txBody>
            <a:bodyPr/>
            <a:lstStyle/>
            <a:p>
              <a:endParaRPr/>
            </a:p>
          </p:txBody>
        </p:sp>
        <p:sp>
          <p:nvSpPr>
            <p:cNvPr id="590" name="pl590"/>
            <p:cNvSpPr/>
            <p:nvPr/>
          </p:nvSpPr>
          <p:spPr>
            <a:xfrm>
              <a:off x="5862360" y="4660830"/>
              <a:ext cx="1461609" cy="11402"/>
            </a:xfrm>
            <a:custGeom>
              <a:avLst/>
              <a:gdLst/>
              <a:ahLst/>
              <a:cxnLst/>
              <a:rect l="0" t="0" r="0" b="0"/>
              <a:pathLst>
                <a:path w="1461609" h="11402">
                  <a:moveTo>
                    <a:pt x="0" y="11402"/>
                  </a:moveTo>
                  <a:lnTo>
                    <a:pt x="208801" y="11402"/>
                  </a:lnTo>
                  <a:lnTo>
                    <a:pt x="417602" y="5701"/>
                  </a:lnTo>
                  <a:lnTo>
                    <a:pt x="626404" y="0"/>
                  </a:lnTo>
                  <a:lnTo>
                    <a:pt x="835205" y="5701"/>
                  </a:lnTo>
                  <a:lnTo>
                    <a:pt x="1044007" y="11402"/>
                  </a:lnTo>
                  <a:lnTo>
                    <a:pt x="1252808" y="11402"/>
                  </a:lnTo>
                  <a:lnTo>
                    <a:pt x="1461609" y="5701"/>
                  </a:lnTo>
                </a:path>
              </a:pathLst>
            </a:custGeom>
            <a:ln w="35231" cap="flat">
              <a:solidFill>
                <a:srgbClr val="F26A21">
                  <a:alpha val="100000"/>
                </a:srgbClr>
              </a:solidFill>
              <a:prstDash val="solid"/>
              <a:round/>
            </a:ln>
          </p:spPr>
          <p:txBody>
            <a:bodyPr/>
            <a:lstStyle/>
            <a:p>
              <a:endParaRPr/>
            </a:p>
          </p:txBody>
        </p:sp>
        <p:sp>
          <p:nvSpPr>
            <p:cNvPr id="591" name="pl591"/>
            <p:cNvSpPr/>
            <p:nvPr/>
          </p:nvSpPr>
          <p:spPr>
            <a:xfrm>
              <a:off x="5789280" y="467223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592" name="tx592"/>
            <p:cNvSpPr/>
            <p:nvPr/>
          </p:nvSpPr>
          <p:spPr>
            <a:xfrm>
              <a:off x="5832215" y="4507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3" name="tx593"/>
            <p:cNvSpPr/>
            <p:nvPr/>
          </p:nvSpPr>
          <p:spPr>
            <a:xfrm>
              <a:off x="6041017" y="4507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4" name="tx594"/>
            <p:cNvSpPr/>
            <p:nvPr/>
          </p:nvSpPr>
          <p:spPr>
            <a:xfrm>
              <a:off x="6249818" y="45032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5" name="tx595"/>
            <p:cNvSpPr/>
            <p:nvPr/>
          </p:nvSpPr>
          <p:spPr>
            <a:xfrm>
              <a:off x="6458620" y="449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6" name="tx596"/>
            <p:cNvSpPr/>
            <p:nvPr/>
          </p:nvSpPr>
          <p:spPr>
            <a:xfrm>
              <a:off x="6667421" y="45032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7" name="tx597"/>
            <p:cNvSpPr/>
            <p:nvPr/>
          </p:nvSpPr>
          <p:spPr>
            <a:xfrm>
              <a:off x="6876222" y="4507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8" name="tx598"/>
            <p:cNvSpPr/>
            <p:nvPr/>
          </p:nvSpPr>
          <p:spPr>
            <a:xfrm>
              <a:off x="7085024" y="4507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9" name="tx599"/>
            <p:cNvSpPr/>
            <p:nvPr/>
          </p:nvSpPr>
          <p:spPr>
            <a:xfrm>
              <a:off x="7293825" y="45032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0" name="rc600"/>
            <p:cNvSpPr/>
            <p:nvPr/>
          </p:nvSpPr>
          <p:spPr>
            <a:xfrm>
              <a:off x="7466640" y="875080"/>
              <a:ext cx="1607770" cy="758825"/>
            </a:xfrm>
            <a:prstGeom prst="rect">
              <a:avLst/>
            </a:prstGeom>
            <a:solidFill>
              <a:srgbClr val="EBEBEB">
                <a:alpha val="100000"/>
              </a:srgbClr>
            </a:solidFill>
          </p:spPr>
          <p:txBody>
            <a:bodyPr/>
            <a:lstStyle/>
            <a:p>
              <a:endParaRPr/>
            </a:p>
          </p:txBody>
        </p:sp>
        <p:sp>
          <p:nvSpPr>
            <p:cNvPr id="601" name="pl601"/>
            <p:cNvSpPr/>
            <p:nvPr/>
          </p:nvSpPr>
          <p:spPr>
            <a:xfrm>
              <a:off x="7466640" y="16136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2" name="pl602"/>
            <p:cNvSpPr/>
            <p:nvPr/>
          </p:nvSpPr>
          <p:spPr>
            <a:xfrm>
              <a:off x="7466640" y="147113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3" name="pl603"/>
            <p:cNvSpPr/>
            <p:nvPr/>
          </p:nvSpPr>
          <p:spPr>
            <a:xfrm>
              <a:off x="7466640" y="132860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4" name="pl604"/>
            <p:cNvSpPr/>
            <p:nvPr/>
          </p:nvSpPr>
          <p:spPr>
            <a:xfrm>
              <a:off x="7466640" y="118607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5" name="pl605"/>
            <p:cNvSpPr/>
            <p:nvPr/>
          </p:nvSpPr>
          <p:spPr>
            <a:xfrm>
              <a:off x="7466640" y="10435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6" name="pl606"/>
            <p:cNvSpPr/>
            <p:nvPr/>
          </p:nvSpPr>
          <p:spPr>
            <a:xfrm>
              <a:off x="7466640" y="9010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7" name="pl607"/>
            <p:cNvSpPr/>
            <p:nvPr/>
          </p:nvSpPr>
          <p:spPr>
            <a:xfrm>
              <a:off x="7466640" y="154240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7466640" y="13998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7466640" y="125734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466640" y="111481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466640" y="97228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753972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774852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4" name="pl614"/>
            <p:cNvSpPr/>
            <p:nvPr/>
          </p:nvSpPr>
          <p:spPr>
            <a:xfrm>
              <a:off x="795732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5" name="pl615"/>
            <p:cNvSpPr/>
            <p:nvPr/>
          </p:nvSpPr>
          <p:spPr>
            <a:xfrm>
              <a:off x="816612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6" name="pl616"/>
            <p:cNvSpPr/>
            <p:nvPr/>
          </p:nvSpPr>
          <p:spPr>
            <a:xfrm>
              <a:off x="83749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7" name="pl617"/>
            <p:cNvSpPr/>
            <p:nvPr/>
          </p:nvSpPr>
          <p:spPr>
            <a:xfrm>
              <a:off x="858372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879252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900133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753972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621" name="pl621"/>
            <p:cNvSpPr/>
            <p:nvPr/>
          </p:nvSpPr>
          <p:spPr>
            <a:xfrm>
              <a:off x="7539720" y="1285849"/>
              <a:ext cx="1461609" cy="193839"/>
            </a:xfrm>
            <a:custGeom>
              <a:avLst/>
              <a:gdLst/>
              <a:ahLst/>
              <a:cxnLst/>
              <a:rect l="0" t="0" r="0" b="0"/>
              <a:pathLst>
                <a:path w="1461609" h="193839">
                  <a:moveTo>
                    <a:pt x="0" y="119724"/>
                  </a:moveTo>
                  <a:lnTo>
                    <a:pt x="208801" y="193839"/>
                  </a:lnTo>
                  <a:lnTo>
                    <a:pt x="417602" y="142529"/>
                  </a:lnTo>
                  <a:lnTo>
                    <a:pt x="626404" y="96919"/>
                  </a:lnTo>
                  <a:lnTo>
                    <a:pt x="835205" y="74115"/>
                  </a:lnTo>
                  <a:lnTo>
                    <a:pt x="1044007" y="57011"/>
                  </a:lnTo>
                  <a:lnTo>
                    <a:pt x="1252808" y="119724"/>
                  </a:lnTo>
                  <a:lnTo>
                    <a:pt x="1461609" y="0"/>
                  </a:lnTo>
                </a:path>
              </a:pathLst>
            </a:custGeom>
            <a:ln w="40651" cap="flat">
              <a:solidFill>
                <a:srgbClr val="BEBEBE">
                  <a:alpha val="69803"/>
                </a:srgbClr>
              </a:solidFill>
              <a:prstDash val="solid"/>
              <a:round/>
            </a:ln>
          </p:spPr>
          <p:txBody>
            <a:bodyPr/>
            <a:lstStyle/>
            <a:p>
              <a:endParaRPr/>
            </a:p>
          </p:txBody>
        </p:sp>
        <p:sp>
          <p:nvSpPr>
            <p:cNvPr id="622" name="pl622"/>
            <p:cNvSpPr/>
            <p:nvPr/>
          </p:nvSpPr>
          <p:spPr>
            <a:xfrm>
              <a:off x="7539720" y="1285849"/>
              <a:ext cx="1461609" cy="193839"/>
            </a:xfrm>
            <a:custGeom>
              <a:avLst/>
              <a:gdLst/>
              <a:ahLst/>
              <a:cxnLst/>
              <a:rect l="0" t="0" r="0" b="0"/>
              <a:pathLst>
                <a:path w="1461609" h="193839">
                  <a:moveTo>
                    <a:pt x="0" y="119724"/>
                  </a:moveTo>
                  <a:lnTo>
                    <a:pt x="208801" y="193839"/>
                  </a:lnTo>
                  <a:lnTo>
                    <a:pt x="417602" y="142529"/>
                  </a:lnTo>
                  <a:lnTo>
                    <a:pt x="626404" y="96919"/>
                  </a:lnTo>
                  <a:lnTo>
                    <a:pt x="835205" y="74115"/>
                  </a:lnTo>
                  <a:lnTo>
                    <a:pt x="1044007" y="57011"/>
                  </a:lnTo>
                  <a:lnTo>
                    <a:pt x="1252808" y="119724"/>
                  </a:lnTo>
                  <a:lnTo>
                    <a:pt x="1461609" y="0"/>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7539720" y="1525298"/>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624" name="pl624"/>
            <p:cNvSpPr/>
            <p:nvPr/>
          </p:nvSpPr>
          <p:spPr>
            <a:xfrm>
              <a:off x="7539720" y="1285849"/>
              <a:ext cx="1461609" cy="193839"/>
            </a:xfrm>
            <a:custGeom>
              <a:avLst/>
              <a:gdLst/>
              <a:ahLst/>
              <a:cxnLst/>
              <a:rect l="0" t="0" r="0" b="0"/>
              <a:pathLst>
                <a:path w="1461609" h="193839">
                  <a:moveTo>
                    <a:pt x="0" y="119724"/>
                  </a:moveTo>
                  <a:lnTo>
                    <a:pt x="208801" y="193839"/>
                  </a:lnTo>
                  <a:lnTo>
                    <a:pt x="417602" y="142529"/>
                  </a:lnTo>
                  <a:lnTo>
                    <a:pt x="626404" y="96919"/>
                  </a:lnTo>
                  <a:lnTo>
                    <a:pt x="835205" y="74115"/>
                  </a:lnTo>
                  <a:lnTo>
                    <a:pt x="1044007" y="57011"/>
                  </a:lnTo>
                  <a:lnTo>
                    <a:pt x="1252808" y="119724"/>
                  </a:lnTo>
                  <a:lnTo>
                    <a:pt x="1461609" y="0"/>
                  </a:lnTo>
                </a:path>
              </a:pathLst>
            </a:custGeom>
            <a:ln w="40651" cap="flat">
              <a:solidFill>
                <a:srgbClr val="000000">
                  <a:alpha val="100000"/>
                </a:srgbClr>
              </a:solidFill>
              <a:prstDash val="solid"/>
              <a:round/>
            </a:ln>
          </p:spPr>
          <p:txBody>
            <a:bodyPr/>
            <a:lstStyle/>
            <a:p>
              <a:endParaRPr/>
            </a:p>
          </p:txBody>
        </p:sp>
        <p:sp>
          <p:nvSpPr>
            <p:cNvPr id="625" name="pl625"/>
            <p:cNvSpPr/>
            <p:nvPr/>
          </p:nvSpPr>
          <p:spPr>
            <a:xfrm>
              <a:off x="7539720" y="1285849"/>
              <a:ext cx="1461609" cy="193839"/>
            </a:xfrm>
            <a:custGeom>
              <a:avLst/>
              <a:gdLst/>
              <a:ahLst/>
              <a:cxnLst/>
              <a:rect l="0" t="0" r="0" b="0"/>
              <a:pathLst>
                <a:path w="1461609" h="193839">
                  <a:moveTo>
                    <a:pt x="0" y="119724"/>
                  </a:moveTo>
                  <a:lnTo>
                    <a:pt x="208801" y="193839"/>
                  </a:lnTo>
                  <a:lnTo>
                    <a:pt x="417602" y="142529"/>
                  </a:lnTo>
                  <a:lnTo>
                    <a:pt x="626404" y="96919"/>
                  </a:lnTo>
                  <a:lnTo>
                    <a:pt x="835205" y="74115"/>
                  </a:lnTo>
                  <a:lnTo>
                    <a:pt x="1044007" y="57011"/>
                  </a:lnTo>
                  <a:lnTo>
                    <a:pt x="1252808" y="119724"/>
                  </a:lnTo>
                  <a:lnTo>
                    <a:pt x="1461609" y="0"/>
                  </a:lnTo>
                </a:path>
              </a:pathLst>
            </a:custGeom>
            <a:ln w="35231" cap="flat">
              <a:solidFill>
                <a:srgbClr val="F26A21">
                  <a:alpha val="100000"/>
                </a:srgbClr>
              </a:solidFill>
              <a:prstDash val="solid"/>
              <a:round/>
            </a:ln>
          </p:spPr>
          <p:txBody>
            <a:bodyPr/>
            <a:lstStyle/>
            <a:p>
              <a:endParaRPr/>
            </a:p>
          </p:txBody>
        </p:sp>
        <p:sp>
          <p:nvSpPr>
            <p:cNvPr id="626" name="pl626"/>
            <p:cNvSpPr/>
            <p:nvPr/>
          </p:nvSpPr>
          <p:spPr>
            <a:xfrm>
              <a:off x="7466640" y="154240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627" name="tx627"/>
            <p:cNvSpPr/>
            <p:nvPr/>
          </p:nvSpPr>
          <p:spPr>
            <a:xfrm>
              <a:off x="7479430" y="1242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28" name="tx628"/>
            <p:cNvSpPr/>
            <p:nvPr/>
          </p:nvSpPr>
          <p:spPr>
            <a:xfrm>
              <a:off x="7688232" y="1316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29" name="tx629"/>
            <p:cNvSpPr/>
            <p:nvPr/>
          </p:nvSpPr>
          <p:spPr>
            <a:xfrm>
              <a:off x="7897033" y="12637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30" name="tx630"/>
            <p:cNvSpPr/>
            <p:nvPr/>
          </p:nvSpPr>
          <p:spPr>
            <a:xfrm>
              <a:off x="8105835" y="12181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31" name="tx631"/>
            <p:cNvSpPr/>
            <p:nvPr/>
          </p:nvSpPr>
          <p:spPr>
            <a:xfrm>
              <a:off x="8314636" y="11953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632" name="tx632"/>
            <p:cNvSpPr/>
            <p:nvPr/>
          </p:nvSpPr>
          <p:spPr>
            <a:xfrm>
              <a:off x="8523437" y="11782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633" name="tx633"/>
            <p:cNvSpPr/>
            <p:nvPr/>
          </p:nvSpPr>
          <p:spPr>
            <a:xfrm>
              <a:off x="8732239" y="1242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634" name="tx634"/>
            <p:cNvSpPr/>
            <p:nvPr/>
          </p:nvSpPr>
          <p:spPr>
            <a:xfrm>
              <a:off x="8941040" y="112156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635" name="rc635"/>
            <p:cNvSpPr/>
            <p:nvPr/>
          </p:nvSpPr>
          <p:spPr>
            <a:xfrm>
              <a:off x="7466640" y="1918357"/>
              <a:ext cx="1607770" cy="758825"/>
            </a:xfrm>
            <a:prstGeom prst="rect">
              <a:avLst/>
            </a:prstGeom>
            <a:solidFill>
              <a:srgbClr val="EBEBEB">
                <a:alpha val="100000"/>
              </a:srgbClr>
            </a:solidFill>
          </p:spPr>
          <p:txBody>
            <a:bodyPr/>
            <a:lstStyle/>
            <a:p>
              <a:endParaRPr/>
            </a:p>
          </p:txBody>
        </p:sp>
        <p:sp>
          <p:nvSpPr>
            <p:cNvPr id="636" name="pl636"/>
            <p:cNvSpPr/>
            <p:nvPr/>
          </p:nvSpPr>
          <p:spPr>
            <a:xfrm>
              <a:off x="7466640" y="26569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7466640" y="251441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7466640" y="237188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7466640" y="22293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40" name="pl640"/>
            <p:cNvSpPr/>
            <p:nvPr/>
          </p:nvSpPr>
          <p:spPr>
            <a:xfrm>
              <a:off x="7466640" y="208682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41" name="pl641"/>
            <p:cNvSpPr/>
            <p:nvPr/>
          </p:nvSpPr>
          <p:spPr>
            <a:xfrm>
              <a:off x="7466640" y="1944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42" name="pl642"/>
            <p:cNvSpPr/>
            <p:nvPr/>
          </p:nvSpPr>
          <p:spPr>
            <a:xfrm>
              <a:off x="7466640" y="258567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43" name="pl643"/>
            <p:cNvSpPr/>
            <p:nvPr/>
          </p:nvSpPr>
          <p:spPr>
            <a:xfrm>
              <a:off x="7466640" y="244314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7466640" y="230062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7466640" y="21580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7466640" y="201556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753972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774852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795732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816612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83749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2" name="pl652"/>
            <p:cNvSpPr/>
            <p:nvPr/>
          </p:nvSpPr>
          <p:spPr>
            <a:xfrm>
              <a:off x="858372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879252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900133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753972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656" name="pl656"/>
            <p:cNvSpPr/>
            <p:nvPr/>
          </p:nvSpPr>
          <p:spPr>
            <a:xfrm>
              <a:off x="7539720" y="2534368"/>
              <a:ext cx="1461609" cy="68414"/>
            </a:xfrm>
            <a:custGeom>
              <a:avLst/>
              <a:gdLst/>
              <a:ahLst/>
              <a:cxnLst/>
              <a:rect l="0" t="0" r="0" b="0"/>
              <a:pathLst>
                <a:path w="1461609" h="68414">
                  <a:moveTo>
                    <a:pt x="0" y="39908"/>
                  </a:moveTo>
                  <a:lnTo>
                    <a:pt x="208801" y="39908"/>
                  </a:lnTo>
                  <a:lnTo>
                    <a:pt x="417602" y="22804"/>
                  </a:lnTo>
                  <a:lnTo>
                    <a:pt x="626404" y="28505"/>
                  </a:lnTo>
                  <a:lnTo>
                    <a:pt x="835205" y="34207"/>
                  </a:lnTo>
                  <a:lnTo>
                    <a:pt x="1044007" y="68414"/>
                  </a:lnTo>
                  <a:lnTo>
                    <a:pt x="1252808" y="0"/>
                  </a:lnTo>
                  <a:lnTo>
                    <a:pt x="1461609" y="39908"/>
                  </a:lnTo>
                </a:path>
              </a:pathLst>
            </a:custGeom>
            <a:ln w="40651" cap="flat">
              <a:solidFill>
                <a:srgbClr val="BEBEBE">
                  <a:alpha val="69803"/>
                </a:srgbClr>
              </a:solidFill>
              <a:prstDash val="solid"/>
              <a:round/>
            </a:ln>
          </p:spPr>
          <p:txBody>
            <a:bodyPr/>
            <a:lstStyle/>
            <a:p>
              <a:endParaRPr/>
            </a:p>
          </p:txBody>
        </p:sp>
        <p:sp>
          <p:nvSpPr>
            <p:cNvPr id="657" name="pl657"/>
            <p:cNvSpPr/>
            <p:nvPr/>
          </p:nvSpPr>
          <p:spPr>
            <a:xfrm>
              <a:off x="7539720" y="2534368"/>
              <a:ext cx="1461609" cy="68414"/>
            </a:xfrm>
            <a:custGeom>
              <a:avLst/>
              <a:gdLst/>
              <a:ahLst/>
              <a:cxnLst/>
              <a:rect l="0" t="0" r="0" b="0"/>
              <a:pathLst>
                <a:path w="1461609" h="68414">
                  <a:moveTo>
                    <a:pt x="0" y="39908"/>
                  </a:moveTo>
                  <a:lnTo>
                    <a:pt x="208801" y="39908"/>
                  </a:lnTo>
                  <a:lnTo>
                    <a:pt x="417602" y="22804"/>
                  </a:lnTo>
                  <a:lnTo>
                    <a:pt x="626404" y="28505"/>
                  </a:lnTo>
                  <a:lnTo>
                    <a:pt x="835205" y="34207"/>
                  </a:lnTo>
                  <a:lnTo>
                    <a:pt x="1044007" y="68414"/>
                  </a:lnTo>
                  <a:lnTo>
                    <a:pt x="1252808" y="0"/>
                  </a:lnTo>
                  <a:lnTo>
                    <a:pt x="1461609" y="39908"/>
                  </a:lnTo>
                </a:path>
              </a:pathLst>
            </a:custGeom>
            <a:ln w="35231" cap="flat">
              <a:solidFill>
                <a:srgbClr val="BEBEBE">
                  <a:alpha val="69803"/>
                </a:srgbClr>
              </a:solidFill>
              <a:prstDash val="solid"/>
              <a:round/>
            </a:ln>
          </p:spPr>
          <p:txBody>
            <a:bodyPr/>
            <a:lstStyle/>
            <a:p>
              <a:endParaRPr/>
            </a:p>
          </p:txBody>
        </p:sp>
        <p:sp>
          <p:nvSpPr>
            <p:cNvPr id="658" name="pl658"/>
            <p:cNvSpPr/>
            <p:nvPr/>
          </p:nvSpPr>
          <p:spPr>
            <a:xfrm>
              <a:off x="7539720" y="2568575"/>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659" name="pl659"/>
            <p:cNvSpPr/>
            <p:nvPr/>
          </p:nvSpPr>
          <p:spPr>
            <a:xfrm>
              <a:off x="7539720" y="2534368"/>
              <a:ext cx="1461609" cy="68414"/>
            </a:xfrm>
            <a:custGeom>
              <a:avLst/>
              <a:gdLst/>
              <a:ahLst/>
              <a:cxnLst/>
              <a:rect l="0" t="0" r="0" b="0"/>
              <a:pathLst>
                <a:path w="1461609" h="68414">
                  <a:moveTo>
                    <a:pt x="0" y="39908"/>
                  </a:moveTo>
                  <a:lnTo>
                    <a:pt x="208801" y="39908"/>
                  </a:lnTo>
                  <a:lnTo>
                    <a:pt x="417602" y="22804"/>
                  </a:lnTo>
                  <a:lnTo>
                    <a:pt x="626404" y="28505"/>
                  </a:lnTo>
                  <a:lnTo>
                    <a:pt x="835205" y="34207"/>
                  </a:lnTo>
                  <a:lnTo>
                    <a:pt x="1044007" y="68414"/>
                  </a:lnTo>
                  <a:lnTo>
                    <a:pt x="1252808" y="0"/>
                  </a:lnTo>
                  <a:lnTo>
                    <a:pt x="1461609" y="39908"/>
                  </a:lnTo>
                </a:path>
              </a:pathLst>
            </a:custGeom>
            <a:ln w="40651" cap="flat">
              <a:solidFill>
                <a:srgbClr val="000000">
                  <a:alpha val="100000"/>
                </a:srgbClr>
              </a:solidFill>
              <a:prstDash val="solid"/>
              <a:round/>
            </a:ln>
          </p:spPr>
          <p:txBody>
            <a:bodyPr/>
            <a:lstStyle/>
            <a:p>
              <a:endParaRPr/>
            </a:p>
          </p:txBody>
        </p:sp>
        <p:sp>
          <p:nvSpPr>
            <p:cNvPr id="660" name="pl660"/>
            <p:cNvSpPr/>
            <p:nvPr/>
          </p:nvSpPr>
          <p:spPr>
            <a:xfrm>
              <a:off x="7539720" y="2534368"/>
              <a:ext cx="1461609" cy="68414"/>
            </a:xfrm>
            <a:custGeom>
              <a:avLst/>
              <a:gdLst/>
              <a:ahLst/>
              <a:cxnLst/>
              <a:rect l="0" t="0" r="0" b="0"/>
              <a:pathLst>
                <a:path w="1461609" h="68414">
                  <a:moveTo>
                    <a:pt x="0" y="39908"/>
                  </a:moveTo>
                  <a:lnTo>
                    <a:pt x="208801" y="39908"/>
                  </a:lnTo>
                  <a:lnTo>
                    <a:pt x="417602" y="22804"/>
                  </a:lnTo>
                  <a:lnTo>
                    <a:pt x="626404" y="28505"/>
                  </a:lnTo>
                  <a:lnTo>
                    <a:pt x="835205" y="34207"/>
                  </a:lnTo>
                  <a:lnTo>
                    <a:pt x="1044007" y="68414"/>
                  </a:lnTo>
                  <a:lnTo>
                    <a:pt x="1252808" y="0"/>
                  </a:lnTo>
                  <a:lnTo>
                    <a:pt x="1461609" y="39908"/>
                  </a:lnTo>
                </a:path>
              </a:pathLst>
            </a:custGeom>
            <a:ln w="35231" cap="flat">
              <a:solidFill>
                <a:srgbClr val="F26A21">
                  <a:alpha val="100000"/>
                </a:srgbClr>
              </a:solidFill>
              <a:prstDash val="solid"/>
              <a:round/>
            </a:ln>
          </p:spPr>
          <p:txBody>
            <a:bodyPr/>
            <a:lstStyle/>
            <a:p>
              <a:endParaRPr/>
            </a:p>
          </p:txBody>
        </p:sp>
        <p:sp>
          <p:nvSpPr>
            <p:cNvPr id="661" name="pl661"/>
            <p:cNvSpPr/>
            <p:nvPr/>
          </p:nvSpPr>
          <p:spPr>
            <a:xfrm>
              <a:off x="7466640" y="2585678"/>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662" name="tx662"/>
            <p:cNvSpPr/>
            <p:nvPr/>
          </p:nvSpPr>
          <p:spPr>
            <a:xfrm>
              <a:off x="7509575"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63" name="tx663"/>
            <p:cNvSpPr/>
            <p:nvPr/>
          </p:nvSpPr>
          <p:spPr>
            <a:xfrm>
              <a:off x="7718377"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64" name="tx664"/>
            <p:cNvSpPr/>
            <p:nvPr/>
          </p:nvSpPr>
          <p:spPr>
            <a:xfrm>
              <a:off x="7927178" y="239395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65" name="tx665"/>
            <p:cNvSpPr/>
            <p:nvPr/>
          </p:nvSpPr>
          <p:spPr>
            <a:xfrm>
              <a:off x="8135979" y="2399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66" name="tx666"/>
            <p:cNvSpPr/>
            <p:nvPr/>
          </p:nvSpPr>
          <p:spPr>
            <a:xfrm>
              <a:off x="8344781" y="240392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7" name="tx667"/>
            <p:cNvSpPr/>
            <p:nvPr/>
          </p:nvSpPr>
          <p:spPr>
            <a:xfrm>
              <a:off x="8535532" y="243813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8" name="tx668"/>
            <p:cNvSpPr/>
            <p:nvPr/>
          </p:nvSpPr>
          <p:spPr>
            <a:xfrm>
              <a:off x="8762384" y="23697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9" name="tx669"/>
            <p:cNvSpPr/>
            <p:nvPr/>
          </p:nvSpPr>
          <p:spPr>
            <a:xfrm>
              <a:off x="8971185" y="24110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70" name="rc670"/>
            <p:cNvSpPr/>
            <p:nvPr/>
          </p:nvSpPr>
          <p:spPr>
            <a:xfrm>
              <a:off x="7466640" y="2961634"/>
              <a:ext cx="1607770" cy="758825"/>
            </a:xfrm>
            <a:prstGeom prst="rect">
              <a:avLst/>
            </a:prstGeom>
            <a:solidFill>
              <a:srgbClr val="EBEBEB">
                <a:alpha val="100000"/>
              </a:srgbClr>
            </a:solidFill>
          </p:spPr>
          <p:txBody>
            <a:bodyPr/>
            <a:lstStyle/>
            <a:p>
              <a:endParaRPr/>
            </a:p>
          </p:txBody>
        </p:sp>
        <p:sp>
          <p:nvSpPr>
            <p:cNvPr id="671" name="pl671"/>
            <p:cNvSpPr/>
            <p:nvPr/>
          </p:nvSpPr>
          <p:spPr>
            <a:xfrm>
              <a:off x="7466640" y="370022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2" name="pl672"/>
            <p:cNvSpPr/>
            <p:nvPr/>
          </p:nvSpPr>
          <p:spPr>
            <a:xfrm>
              <a:off x="7466640" y="355769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3" name="pl673"/>
            <p:cNvSpPr/>
            <p:nvPr/>
          </p:nvSpPr>
          <p:spPr>
            <a:xfrm>
              <a:off x="7466640" y="341516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4" name="pl674"/>
            <p:cNvSpPr/>
            <p:nvPr/>
          </p:nvSpPr>
          <p:spPr>
            <a:xfrm>
              <a:off x="7466640" y="327263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5" name="pl675"/>
            <p:cNvSpPr/>
            <p:nvPr/>
          </p:nvSpPr>
          <p:spPr>
            <a:xfrm>
              <a:off x="7466640" y="313010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6" name="pl676"/>
            <p:cNvSpPr/>
            <p:nvPr/>
          </p:nvSpPr>
          <p:spPr>
            <a:xfrm>
              <a:off x="7466640" y="298757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77" name="pl677"/>
            <p:cNvSpPr/>
            <p:nvPr/>
          </p:nvSpPr>
          <p:spPr>
            <a:xfrm>
              <a:off x="7466640" y="362895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7466640" y="348642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7466640" y="334389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7466640" y="320136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81" name="pl681"/>
            <p:cNvSpPr/>
            <p:nvPr/>
          </p:nvSpPr>
          <p:spPr>
            <a:xfrm>
              <a:off x="7466640" y="305883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82" name="pl682"/>
            <p:cNvSpPr/>
            <p:nvPr/>
          </p:nvSpPr>
          <p:spPr>
            <a:xfrm>
              <a:off x="753972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3" name="pl683"/>
            <p:cNvSpPr/>
            <p:nvPr/>
          </p:nvSpPr>
          <p:spPr>
            <a:xfrm>
              <a:off x="774852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4" name="pl684"/>
            <p:cNvSpPr/>
            <p:nvPr/>
          </p:nvSpPr>
          <p:spPr>
            <a:xfrm>
              <a:off x="795732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5" name="pl685"/>
            <p:cNvSpPr/>
            <p:nvPr/>
          </p:nvSpPr>
          <p:spPr>
            <a:xfrm>
              <a:off x="816612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6" name="pl686"/>
            <p:cNvSpPr/>
            <p:nvPr/>
          </p:nvSpPr>
          <p:spPr>
            <a:xfrm>
              <a:off x="83749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7" name="pl687"/>
            <p:cNvSpPr/>
            <p:nvPr/>
          </p:nvSpPr>
          <p:spPr>
            <a:xfrm>
              <a:off x="858372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8" name="pl688"/>
            <p:cNvSpPr/>
            <p:nvPr/>
          </p:nvSpPr>
          <p:spPr>
            <a:xfrm>
              <a:off x="879252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9" name="pl689"/>
            <p:cNvSpPr/>
            <p:nvPr/>
          </p:nvSpPr>
          <p:spPr>
            <a:xfrm>
              <a:off x="900133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0" name="pl690"/>
            <p:cNvSpPr/>
            <p:nvPr/>
          </p:nvSpPr>
          <p:spPr>
            <a:xfrm>
              <a:off x="753972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691" name="pl691"/>
            <p:cNvSpPr/>
            <p:nvPr/>
          </p:nvSpPr>
          <p:spPr>
            <a:xfrm>
              <a:off x="7539720" y="3503530"/>
              <a:ext cx="1461609" cy="136828"/>
            </a:xfrm>
            <a:custGeom>
              <a:avLst/>
              <a:gdLst/>
              <a:ahLst/>
              <a:cxnLst/>
              <a:rect l="0" t="0" r="0" b="0"/>
              <a:pathLst>
                <a:path w="1461609" h="136828">
                  <a:moveTo>
                    <a:pt x="0" y="102621"/>
                  </a:moveTo>
                  <a:lnTo>
                    <a:pt x="208801" y="136828"/>
                  </a:lnTo>
                  <a:lnTo>
                    <a:pt x="417602" y="125425"/>
                  </a:lnTo>
                  <a:lnTo>
                    <a:pt x="626404" y="62712"/>
                  </a:lnTo>
                  <a:lnTo>
                    <a:pt x="835205" y="85517"/>
                  </a:lnTo>
                  <a:lnTo>
                    <a:pt x="1044007" y="68414"/>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692" name="pl692"/>
            <p:cNvSpPr/>
            <p:nvPr/>
          </p:nvSpPr>
          <p:spPr>
            <a:xfrm>
              <a:off x="7539720" y="3503530"/>
              <a:ext cx="1461609" cy="136828"/>
            </a:xfrm>
            <a:custGeom>
              <a:avLst/>
              <a:gdLst/>
              <a:ahLst/>
              <a:cxnLst/>
              <a:rect l="0" t="0" r="0" b="0"/>
              <a:pathLst>
                <a:path w="1461609" h="136828">
                  <a:moveTo>
                    <a:pt x="0" y="102621"/>
                  </a:moveTo>
                  <a:lnTo>
                    <a:pt x="208801" y="136828"/>
                  </a:lnTo>
                  <a:lnTo>
                    <a:pt x="417602" y="125425"/>
                  </a:lnTo>
                  <a:lnTo>
                    <a:pt x="626404" y="62712"/>
                  </a:lnTo>
                  <a:lnTo>
                    <a:pt x="835205" y="85517"/>
                  </a:lnTo>
                  <a:lnTo>
                    <a:pt x="1044007" y="68414"/>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693" name="pl693"/>
            <p:cNvSpPr/>
            <p:nvPr/>
          </p:nvSpPr>
          <p:spPr>
            <a:xfrm>
              <a:off x="7539720" y="3611852"/>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694" name="pl694"/>
            <p:cNvSpPr/>
            <p:nvPr/>
          </p:nvSpPr>
          <p:spPr>
            <a:xfrm>
              <a:off x="7539720" y="3503530"/>
              <a:ext cx="1461609" cy="136828"/>
            </a:xfrm>
            <a:custGeom>
              <a:avLst/>
              <a:gdLst/>
              <a:ahLst/>
              <a:cxnLst/>
              <a:rect l="0" t="0" r="0" b="0"/>
              <a:pathLst>
                <a:path w="1461609" h="136828">
                  <a:moveTo>
                    <a:pt x="0" y="102621"/>
                  </a:moveTo>
                  <a:lnTo>
                    <a:pt x="208801" y="136828"/>
                  </a:lnTo>
                  <a:lnTo>
                    <a:pt x="417602" y="125425"/>
                  </a:lnTo>
                  <a:lnTo>
                    <a:pt x="626404" y="62712"/>
                  </a:lnTo>
                  <a:lnTo>
                    <a:pt x="835205" y="85517"/>
                  </a:lnTo>
                  <a:lnTo>
                    <a:pt x="1044007" y="68414"/>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695" name="pl695"/>
            <p:cNvSpPr/>
            <p:nvPr/>
          </p:nvSpPr>
          <p:spPr>
            <a:xfrm>
              <a:off x="7539720" y="3503530"/>
              <a:ext cx="1461609" cy="136828"/>
            </a:xfrm>
            <a:custGeom>
              <a:avLst/>
              <a:gdLst/>
              <a:ahLst/>
              <a:cxnLst/>
              <a:rect l="0" t="0" r="0" b="0"/>
              <a:pathLst>
                <a:path w="1461609" h="136828">
                  <a:moveTo>
                    <a:pt x="0" y="102621"/>
                  </a:moveTo>
                  <a:lnTo>
                    <a:pt x="208801" y="136828"/>
                  </a:lnTo>
                  <a:lnTo>
                    <a:pt x="417602" y="125425"/>
                  </a:lnTo>
                  <a:lnTo>
                    <a:pt x="626404" y="62712"/>
                  </a:lnTo>
                  <a:lnTo>
                    <a:pt x="835205" y="85517"/>
                  </a:lnTo>
                  <a:lnTo>
                    <a:pt x="1044007" y="68414"/>
                  </a:lnTo>
                  <a:lnTo>
                    <a:pt x="1252808" y="0"/>
                  </a:lnTo>
                  <a:lnTo>
                    <a:pt x="1461609" y="0"/>
                  </a:lnTo>
                </a:path>
              </a:pathLst>
            </a:custGeom>
            <a:ln w="35231" cap="flat">
              <a:solidFill>
                <a:srgbClr val="F26A21">
                  <a:alpha val="100000"/>
                </a:srgbClr>
              </a:solidFill>
              <a:prstDash val="solid"/>
              <a:round/>
            </a:ln>
          </p:spPr>
          <p:txBody>
            <a:bodyPr/>
            <a:lstStyle/>
            <a:p>
              <a:endParaRPr/>
            </a:p>
          </p:txBody>
        </p:sp>
        <p:sp>
          <p:nvSpPr>
            <p:cNvPr id="696" name="pl696"/>
            <p:cNvSpPr/>
            <p:nvPr/>
          </p:nvSpPr>
          <p:spPr>
            <a:xfrm>
              <a:off x="7466640" y="3628955"/>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697" name="tx697"/>
            <p:cNvSpPr/>
            <p:nvPr/>
          </p:nvSpPr>
          <p:spPr>
            <a:xfrm>
              <a:off x="7509575" y="344319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98" name="tx698"/>
            <p:cNvSpPr/>
            <p:nvPr/>
          </p:nvSpPr>
          <p:spPr>
            <a:xfrm>
              <a:off x="7700327" y="34770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99" name="tx699"/>
            <p:cNvSpPr/>
            <p:nvPr/>
          </p:nvSpPr>
          <p:spPr>
            <a:xfrm>
              <a:off x="7927178" y="34643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00" name="tx700"/>
            <p:cNvSpPr/>
            <p:nvPr/>
          </p:nvSpPr>
          <p:spPr>
            <a:xfrm>
              <a:off x="8105835" y="34029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01" name="tx701"/>
            <p:cNvSpPr/>
            <p:nvPr/>
          </p:nvSpPr>
          <p:spPr>
            <a:xfrm>
              <a:off x="8344781" y="342709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02" name="tx702"/>
            <p:cNvSpPr/>
            <p:nvPr/>
          </p:nvSpPr>
          <p:spPr>
            <a:xfrm>
              <a:off x="8523437" y="34073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03" name="tx703"/>
            <p:cNvSpPr/>
            <p:nvPr/>
          </p:nvSpPr>
          <p:spPr>
            <a:xfrm>
              <a:off x="8732239" y="33402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704" name="tx704"/>
            <p:cNvSpPr/>
            <p:nvPr/>
          </p:nvSpPr>
          <p:spPr>
            <a:xfrm>
              <a:off x="8941040" y="33402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705" name="rc705"/>
            <p:cNvSpPr/>
            <p:nvPr/>
          </p:nvSpPr>
          <p:spPr>
            <a:xfrm>
              <a:off x="7466640" y="4004911"/>
              <a:ext cx="1607770" cy="758825"/>
            </a:xfrm>
            <a:prstGeom prst="rect">
              <a:avLst/>
            </a:prstGeom>
            <a:solidFill>
              <a:srgbClr val="EBEBEB">
                <a:alpha val="100000"/>
              </a:srgbClr>
            </a:solidFill>
          </p:spPr>
          <p:txBody>
            <a:bodyPr/>
            <a:lstStyle/>
            <a:p>
              <a:endParaRPr/>
            </a:p>
          </p:txBody>
        </p:sp>
        <p:sp>
          <p:nvSpPr>
            <p:cNvPr id="706" name="pl706"/>
            <p:cNvSpPr/>
            <p:nvPr/>
          </p:nvSpPr>
          <p:spPr>
            <a:xfrm>
              <a:off x="7466640" y="47434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7" name="pl707"/>
            <p:cNvSpPr/>
            <p:nvPr/>
          </p:nvSpPr>
          <p:spPr>
            <a:xfrm>
              <a:off x="7466640" y="460096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8" name="pl708"/>
            <p:cNvSpPr/>
            <p:nvPr/>
          </p:nvSpPr>
          <p:spPr>
            <a:xfrm>
              <a:off x="7466640" y="445843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9" name="pl709"/>
            <p:cNvSpPr/>
            <p:nvPr/>
          </p:nvSpPr>
          <p:spPr>
            <a:xfrm>
              <a:off x="7466640" y="431590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0" name="pl710"/>
            <p:cNvSpPr/>
            <p:nvPr/>
          </p:nvSpPr>
          <p:spPr>
            <a:xfrm>
              <a:off x="7466640" y="417338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1" name="pl711"/>
            <p:cNvSpPr/>
            <p:nvPr/>
          </p:nvSpPr>
          <p:spPr>
            <a:xfrm>
              <a:off x="7466640" y="40308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2" name="pl712"/>
            <p:cNvSpPr/>
            <p:nvPr/>
          </p:nvSpPr>
          <p:spPr>
            <a:xfrm>
              <a:off x="7466640" y="467223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3" name="pl713"/>
            <p:cNvSpPr/>
            <p:nvPr/>
          </p:nvSpPr>
          <p:spPr>
            <a:xfrm>
              <a:off x="7466640" y="452970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4" name="pl714"/>
            <p:cNvSpPr/>
            <p:nvPr/>
          </p:nvSpPr>
          <p:spPr>
            <a:xfrm>
              <a:off x="7466640" y="43871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5" name="pl715"/>
            <p:cNvSpPr/>
            <p:nvPr/>
          </p:nvSpPr>
          <p:spPr>
            <a:xfrm>
              <a:off x="7466640" y="42446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6" name="pl716"/>
            <p:cNvSpPr/>
            <p:nvPr/>
          </p:nvSpPr>
          <p:spPr>
            <a:xfrm>
              <a:off x="7466640" y="41021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17" name="pl717"/>
            <p:cNvSpPr/>
            <p:nvPr/>
          </p:nvSpPr>
          <p:spPr>
            <a:xfrm>
              <a:off x="753972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8" name="pl718"/>
            <p:cNvSpPr/>
            <p:nvPr/>
          </p:nvSpPr>
          <p:spPr>
            <a:xfrm>
              <a:off x="774852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9" name="pl719"/>
            <p:cNvSpPr/>
            <p:nvPr/>
          </p:nvSpPr>
          <p:spPr>
            <a:xfrm>
              <a:off x="795732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0" name="pl720"/>
            <p:cNvSpPr/>
            <p:nvPr/>
          </p:nvSpPr>
          <p:spPr>
            <a:xfrm>
              <a:off x="816612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1" name="pl721"/>
            <p:cNvSpPr/>
            <p:nvPr/>
          </p:nvSpPr>
          <p:spPr>
            <a:xfrm>
              <a:off x="83749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2" name="pl722"/>
            <p:cNvSpPr/>
            <p:nvPr/>
          </p:nvSpPr>
          <p:spPr>
            <a:xfrm>
              <a:off x="858372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3" name="pl723"/>
            <p:cNvSpPr/>
            <p:nvPr/>
          </p:nvSpPr>
          <p:spPr>
            <a:xfrm>
              <a:off x="879252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4" name="pl724"/>
            <p:cNvSpPr/>
            <p:nvPr/>
          </p:nvSpPr>
          <p:spPr>
            <a:xfrm>
              <a:off x="900133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5" name="pl725"/>
            <p:cNvSpPr/>
            <p:nvPr/>
          </p:nvSpPr>
          <p:spPr>
            <a:xfrm>
              <a:off x="753972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BEBEBE">
                  <a:alpha val="69803"/>
                </a:srgbClr>
              </a:solidFill>
              <a:prstDash val="solid"/>
              <a:round/>
            </a:ln>
          </p:spPr>
          <p:txBody>
            <a:bodyPr/>
            <a:lstStyle/>
            <a:p>
              <a:endParaRPr/>
            </a:p>
          </p:txBody>
        </p:sp>
        <p:sp>
          <p:nvSpPr>
            <p:cNvPr id="726" name="pl726"/>
            <p:cNvSpPr/>
            <p:nvPr/>
          </p:nvSpPr>
          <p:spPr>
            <a:xfrm>
              <a:off x="7539720" y="4620922"/>
              <a:ext cx="1461609" cy="91218"/>
            </a:xfrm>
            <a:custGeom>
              <a:avLst/>
              <a:gdLst/>
              <a:ahLst/>
              <a:cxnLst/>
              <a:rect l="0" t="0" r="0" b="0"/>
              <a:pathLst>
                <a:path w="1461609" h="91218">
                  <a:moveTo>
                    <a:pt x="0" y="91218"/>
                  </a:moveTo>
                  <a:lnTo>
                    <a:pt x="208801" y="74115"/>
                  </a:lnTo>
                  <a:lnTo>
                    <a:pt x="417602" y="0"/>
                  </a:lnTo>
                  <a:lnTo>
                    <a:pt x="626404" y="39908"/>
                  </a:lnTo>
                  <a:lnTo>
                    <a:pt x="835205" y="22804"/>
                  </a:lnTo>
                  <a:lnTo>
                    <a:pt x="1044007" y="45609"/>
                  </a:lnTo>
                  <a:lnTo>
                    <a:pt x="1252808" y="28505"/>
                  </a:lnTo>
                  <a:lnTo>
                    <a:pt x="1461609" y="57011"/>
                  </a:lnTo>
                </a:path>
              </a:pathLst>
            </a:custGeom>
            <a:ln w="40651" cap="flat">
              <a:solidFill>
                <a:srgbClr val="BEBEBE">
                  <a:alpha val="69803"/>
                </a:srgbClr>
              </a:solidFill>
              <a:prstDash val="solid"/>
              <a:round/>
            </a:ln>
          </p:spPr>
          <p:txBody>
            <a:bodyPr/>
            <a:lstStyle/>
            <a:p>
              <a:endParaRPr/>
            </a:p>
          </p:txBody>
        </p:sp>
        <p:sp>
          <p:nvSpPr>
            <p:cNvPr id="727" name="pl727"/>
            <p:cNvSpPr/>
            <p:nvPr/>
          </p:nvSpPr>
          <p:spPr>
            <a:xfrm>
              <a:off x="7539720" y="4620922"/>
              <a:ext cx="1461609" cy="91218"/>
            </a:xfrm>
            <a:custGeom>
              <a:avLst/>
              <a:gdLst/>
              <a:ahLst/>
              <a:cxnLst/>
              <a:rect l="0" t="0" r="0" b="0"/>
              <a:pathLst>
                <a:path w="1461609" h="91218">
                  <a:moveTo>
                    <a:pt x="0" y="91218"/>
                  </a:moveTo>
                  <a:lnTo>
                    <a:pt x="208801" y="74115"/>
                  </a:lnTo>
                  <a:lnTo>
                    <a:pt x="417602" y="0"/>
                  </a:lnTo>
                  <a:lnTo>
                    <a:pt x="626404" y="39908"/>
                  </a:lnTo>
                  <a:lnTo>
                    <a:pt x="835205" y="22804"/>
                  </a:lnTo>
                  <a:lnTo>
                    <a:pt x="1044007" y="45609"/>
                  </a:lnTo>
                  <a:lnTo>
                    <a:pt x="1252808" y="28505"/>
                  </a:lnTo>
                  <a:lnTo>
                    <a:pt x="1461609" y="57011"/>
                  </a:lnTo>
                </a:path>
              </a:pathLst>
            </a:custGeom>
            <a:ln w="35231" cap="flat">
              <a:solidFill>
                <a:srgbClr val="BEBEBE">
                  <a:alpha val="69803"/>
                </a:srgbClr>
              </a:solidFill>
              <a:prstDash val="solid"/>
              <a:round/>
            </a:ln>
          </p:spPr>
          <p:txBody>
            <a:bodyPr/>
            <a:lstStyle/>
            <a:p>
              <a:endParaRPr/>
            </a:p>
          </p:txBody>
        </p:sp>
        <p:sp>
          <p:nvSpPr>
            <p:cNvPr id="728" name="pl728"/>
            <p:cNvSpPr/>
            <p:nvPr/>
          </p:nvSpPr>
          <p:spPr>
            <a:xfrm>
              <a:off x="7539720" y="4655129"/>
              <a:ext cx="1461609" cy="11402"/>
            </a:xfrm>
            <a:custGeom>
              <a:avLst/>
              <a:gdLst/>
              <a:ahLst/>
              <a:cxnLst/>
              <a:rect l="0" t="0" r="0" b="0"/>
              <a:pathLst>
                <a:path w="1461609" h="11402">
                  <a:moveTo>
                    <a:pt x="0" y="5701"/>
                  </a:moveTo>
                  <a:lnTo>
                    <a:pt x="208801" y="11402"/>
                  </a:lnTo>
                  <a:lnTo>
                    <a:pt x="417602" y="0"/>
                  </a:lnTo>
                  <a:lnTo>
                    <a:pt x="626404" y="5701"/>
                  </a:lnTo>
                  <a:lnTo>
                    <a:pt x="835205" y="0"/>
                  </a:lnTo>
                  <a:lnTo>
                    <a:pt x="1044007" y="0"/>
                  </a:lnTo>
                  <a:lnTo>
                    <a:pt x="1252808" y="11402"/>
                  </a:lnTo>
                  <a:lnTo>
                    <a:pt x="1461609" y="0"/>
                  </a:lnTo>
                </a:path>
              </a:pathLst>
            </a:custGeom>
            <a:ln w="20325" cap="flat">
              <a:solidFill>
                <a:srgbClr val="6B6B6B">
                  <a:alpha val="100000"/>
                </a:srgbClr>
              </a:solidFill>
              <a:prstDash val="solid"/>
              <a:round/>
            </a:ln>
          </p:spPr>
          <p:txBody>
            <a:bodyPr/>
            <a:lstStyle/>
            <a:p>
              <a:endParaRPr/>
            </a:p>
          </p:txBody>
        </p:sp>
        <p:sp>
          <p:nvSpPr>
            <p:cNvPr id="729" name="pl729"/>
            <p:cNvSpPr/>
            <p:nvPr/>
          </p:nvSpPr>
          <p:spPr>
            <a:xfrm>
              <a:off x="7539720" y="4620922"/>
              <a:ext cx="1461609" cy="91218"/>
            </a:xfrm>
            <a:custGeom>
              <a:avLst/>
              <a:gdLst/>
              <a:ahLst/>
              <a:cxnLst/>
              <a:rect l="0" t="0" r="0" b="0"/>
              <a:pathLst>
                <a:path w="1461609" h="91218">
                  <a:moveTo>
                    <a:pt x="0" y="91218"/>
                  </a:moveTo>
                  <a:lnTo>
                    <a:pt x="208801" y="74115"/>
                  </a:lnTo>
                  <a:lnTo>
                    <a:pt x="417602" y="0"/>
                  </a:lnTo>
                  <a:lnTo>
                    <a:pt x="626404" y="39908"/>
                  </a:lnTo>
                  <a:lnTo>
                    <a:pt x="835205" y="22804"/>
                  </a:lnTo>
                  <a:lnTo>
                    <a:pt x="1044007" y="45609"/>
                  </a:lnTo>
                  <a:lnTo>
                    <a:pt x="1252808" y="28505"/>
                  </a:lnTo>
                  <a:lnTo>
                    <a:pt x="1461609" y="57011"/>
                  </a:lnTo>
                </a:path>
              </a:pathLst>
            </a:custGeom>
            <a:ln w="40651" cap="flat">
              <a:solidFill>
                <a:srgbClr val="000000">
                  <a:alpha val="100000"/>
                </a:srgbClr>
              </a:solidFill>
              <a:prstDash val="solid"/>
              <a:round/>
            </a:ln>
          </p:spPr>
          <p:txBody>
            <a:bodyPr/>
            <a:lstStyle/>
            <a:p>
              <a:endParaRPr/>
            </a:p>
          </p:txBody>
        </p:sp>
        <p:sp>
          <p:nvSpPr>
            <p:cNvPr id="730" name="pl730"/>
            <p:cNvSpPr/>
            <p:nvPr/>
          </p:nvSpPr>
          <p:spPr>
            <a:xfrm>
              <a:off x="7539720" y="4620922"/>
              <a:ext cx="1461609" cy="91218"/>
            </a:xfrm>
            <a:custGeom>
              <a:avLst/>
              <a:gdLst/>
              <a:ahLst/>
              <a:cxnLst/>
              <a:rect l="0" t="0" r="0" b="0"/>
              <a:pathLst>
                <a:path w="1461609" h="91218">
                  <a:moveTo>
                    <a:pt x="0" y="91218"/>
                  </a:moveTo>
                  <a:lnTo>
                    <a:pt x="208801" y="74115"/>
                  </a:lnTo>
                  <a:lnTo>
                    <a:pt x="417602" y="0"/>
                  </a:lnTo>
                  <a:lnTo>
                    <a:pt x="626404" y="39908"/>
                  </a:lnTo>
                  <a:lnTo>
                    <a:pt x="835205" y="22804"/>
                  </a:lnTo>
                  <a:lnTo>
                    <a:pt x="1044007" y="45609"/>
                  </a:lnTo>
                  <a:lnTo>
                    <a:pt x="1252808" y="28505"/>
                  </a:lnTo>
                  <a:lnTo>
                    <a:pt x="1461609" y="57011"/>
                  </a:lnTo>
                </a:path>
              </a:pathLst>
            </a:custGeom>
            <a:ln w="35231" cap="flat">
              <a:solidFill>
                <a:srgbClr val="F26A21">
                  <a:alpha val="100000"/>
                </a:srgbClr>
              </a:solidFill>
              <a:prstDash val="solid"/>
              <a:round/>
            </a:ln>
          </p:spPr>
          <p:txBody>
            <a:bodyPr/>
            <a:lstStyle/>
            <a:p>
              <a:endParaRPr/>
            </a:p>
          </p:txBody>
        </p:sp>
        <p:sp>
          <p:nvSpPr>
            <p:cNvPr id="731" name="pl731"/>
            <p:cNvSpPr/>
            <p:nvPr/>
          </p:nvSpPr>
          <p:spPr>
            <a:xfrm>
              <a:off x="7466640" y="4672232"/>
              <a:ext cx="1607770" cy="0"/>
            </a:xfrm>
            <a:custGeom>
              <a:avLst/>
              <a:gdLst/>
              <a:ahLst/>
              <a:cxnLst/>
              <a:rect l="0" t="0" r="0" b="0"/>
              <a:pathLst>
                <a:path w="1607770">
                  <a:moveTo>
                    <a:pt x="0" y="0"/>
                  </a:moveTo>
                  <a:lnTo>
                    <a:pt x="1607770" y="0"/>
                  </a:lnTo>
                  <a:lnTo>
                    <a:pt x="1607770" y="0"/>
                  </a:lnTo>
                </a:path>
              </a:pathLst>
            </a:custGeom>
            <a:ln w="13550" cap="flat">
              <a:solidFill>
                <a:srgbClr val="000000">
                  <a:alpha val="100000"/>
                </a:srgbClr>
              </a:solidFill>
              <a:prstDash val="dash"/>
              <a:round/>
            </a:ln>
          </p:spPr>
          <p:txBody>
            <a:bodyPr/>
            <a:lstStyle/>
            <a:p>
              <a:endParaRPr/>
            </a:p>
          </p:txBody>
        </p:sp>
        <p:sp>
          <p:nvSpPr>
            <p:cNvPr id="732" name="tx732"/>
            <p:cNvSpPr/>
            <p:nvPr/>
          </p:nvSpPr>
          <p:spPr>
            <a:xfrm>
              <a:off x="7491525" y="455018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33" name="tx733"/>
            <p:cNvSpPr/>
            <p:nvPr/>
          </p:nvSpPr>
          <p:spPr>
            <a:xfrm>
              <a:off x="7700327" y="453208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34" name="tx734"/>
            <p:cNvSpPr/>
            <p:nvPr/>
          </p:nvSpPr>
          <p:spPr>
            <a:xfrm>
              <a:off x="7927178" y="44563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35" name="tx735"/>
            <p:cNvSpPr/>
            <p:nvPr/>
          </p:nvSpPr>
          <p:spPr>
            <a:xfrm>
              <a:off x="8135979" y="449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36" name="tx736"/>
            <p:cNvSpPr/>
            <p:nvPr/>
          </p:nvSpPr>
          <p:spPr>
            <a:xfrm>
              <a:off x="8344781" y="448050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37" name="tx737"/>
            <p:cNvSpPr/>
            <p:nvPr/>
          </p:nvSpPr>
          <p:spPr>
            <a:xfrm>
              <a:off x="8553582" y="450325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8" name="tx738"/>
            <p:cNvSpPr/>
            <p:nvPr/>
          </p:nvSpPr>
          <p:spPr>
            <a:xfrm>
              <a:off x="8762384" y="448647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39" name="tx739"/>
            <p:cNvSpPr/>
            <p:nvPr/>
          </p:nvSpPr>
          <p:spPr>
            <a:xfrm>
              <a:off x="8953135" y="451465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40" name="tx740"/>
            <p:cNvSpPr/>
            <p:nvPr/>
          </p:nvSpPr>
          <p:spPr>
            <a:xfrm>
              <a:off x="1284659" y="4899392"/>
              <a:ext cx="55285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Uzbekistan</a:t>
              </a:r>
            </a:p>
          </p:txBody>
        </p:sp>
        <p:sp>
          <p:nvSpPr>
            <p:cNvPr id="741" name="tx741"/>
            <p:cNvSpPr/>
            <p:nvPr/>
          </p:nvSpPr>
          <p:spPr>
            <a:xfrm>
              <a:off x="1399557" y="385475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Serbia</a:t>
              </a:r>
            </a:p>
          </p:txBody>
        </p:sp>
        <p:sp>
          <p:nvSpPr>
            <p:cNvPr id="742" name="tx742"/>
            <p:cNvSpPr/>
            <p:nvPr/>
          </p:nvSpPr>
          <p:spPr>
            <a:xfrm>
              <a:off x="3002429" y="3833960"/>
              <a:ext cx="4720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Tajikistan</a:t>
              </a:r>
            </a:p>
          </p:txBody>
        </p:sp>
        <p:sp>
          <p:nvSpPr>
            <p:cNvPr id="743" name="tx743"/>
            <p:cNvSpPr/>
            <p:nvPr/>
          </p:nvSpPr>
          <p:spPr>
            <a:xfrm>
              <a:off x="4732613" y="3833960"/>
              <a:ext cx="36638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Turkiye</a:t>
              </a:r>
            </a:p>
          </p:txBody>
        </p:sp>
        <p:sp>
          <p:nvSpPr>
            <p:cNvPr id="744" name="tx744"/>
            <p:cNvSpPr/>
            <p:nvPr/>
          </p:nvSpPr>
          <p:spPr>
            <a:xfrm>
              <a:off x="6254665" y="3856170"/>
              <a:ext cx="67699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Turkmenistan</a:t>
              </a:r>
            </a:p>
          </p:txBody>
        </p:sp>
        <p:sp>
          <p:nvSpPr>
            <p:cNvPr id="745" name="tx745"/>
            <p:cNvSpPr/>
            <p:nvPr/>
          </p:nvSpPr>
          <p:spPr>
            <a:xfrm>
              <a:off x="8077974" y="3856115"/>
              <a:ext cx="385102"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Ukraine</a:t>
              </a:r>
            </a:p>
          </p:txBody>
        </p:sp>
        <p:sp>
          <p:nvSpPr>
            <p:cNvPr id="746" name="tx746"/>
            <p:cNvSpPr/>
            <p:nvPr/>
          </p:nvSpPr>
          <p:spPr>
            <a:xfrm>
              <a:off x="1284687" y="2790683"/>
              <a:ext cx="55279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Kyrgyzstan</a:t>
              </a:r>
            </a:p>
          </p:txBody>
        </p:sp>
        <p:sp>
          <p:nvSpPr>
            <p:cNvPr id="747" name="tx747"/>
            <p:cNvSpPr/>
            <p:nvPr/>
          </p:nvSpPr>
          <p:spPr>
            <a:xfrm>
              <a:off x="3027231" y="2812893"/>
              <a:ext cx="42242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Moldova</a:t>
              </a:r>
            </a:p>
          </p:txBody>
        </p:sp>
        <p:sp>
          <p:nvSpPr>
            <p:cNvPr id="748" name="tx748"/>
            <p:cNvSpPr/>
            <p:nvPr/>
          </p:nvSpPr>
          <p:spPr>
            <a:xfrm>
              <a:off x="4617578" y="2790683"/>
              <a:ext cx="59645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Montenegro</a:t>
              </a:r>
            </a:p>
          </p:txBody>
        </p:sp>
        <p:sp>
          <p:nvSpPr>
            <p:cNvPr id="749" name="tx749"/>
            <p:cNvSpPr/>
            <p:nvPr/>
          </p:nvSpPr>
          <p:spPr>
            <a:xfrm>
              <a:off x="6167626" y="2812893"/>
              <a:ext cx="85107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North Macedonia</a:t>
              </a:r>
            </a:p>
          </p:txBody>
        </p:sp>
        <p:sp>
          <p:nvSpPr>
            <p:cNvPr id="750" name="tx750"/>
            <p:cNvSpPr/>
            <p:nvPr/>
          </p:nvSpPr>
          <p:spPr>
            <a:xfrm>
              <a:off x="8046896" y="2812893"/>
              <a:ext cx="44725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Romania</a:t>
              </a:r>
            </a:p>
          </p:txBody>
        </p:sp>
        <p:sp>
          <p:nvSpPr>
            <p:cNvPr id="751" name="tx751"/>
            <p:cNvSpPr/>
            <p:nvPr/>
          </p:nvSpPr>
          <p:spPr>
            <a:xfrm>
              <a:off x="1356065" y="1747406"/>
              <a:ext cx="41004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Bulgaria</a:t>
              </a:r>
            </a:p>
          </p:txBody>
        </p:sp>
        <p:sp>
          <p:nvSpPr>
            <p:cNvPr id="752" name="tx752"/>
            <p:cNvSpPr/>
            <p:nvPr/>
          </p:nvSpPr>
          <p:spPr>
            <a:xfrm>
              <a:off x="3058309" y="1768197"/>
              <a:ext cx="36027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Croatia</a:t>
              </a:r>
            </a:p>
          </p:txBody>
        </p:sp>
        <p:sp>
          <p:nvSpPr>
            <p:cNvPr id="753" name="tx753"/>
            <p:cNvSpPr/>
            <p:nvPr/>
          </p:nvSpPr>
          <p:spPr>
            <a:xfrm>
              <a:off x="4717005" y="1746041"/>
              <a:ext cx="3975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Georgia</a:t>
              </a:r>
            </a:p>
          </p:txBody>
        </p:sp>
        <p:sp>
          <p:nvSpPr>
            <p:cNvPr id="754" name="tx754"/>
            <p:cNvSpPr/>
            <p:nvPr/>
          </p:nvSpPr>
          <p:spPr>
            <a:xfrm>
              <a:off x="6409918" y="1768197"/>
              <a:ext cx="366494"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Greece</a:t>
              </a:r>
            </a:p>
          </p:txBody>
        </p:sp>
        <p:sp>
          <p:nvSpPr>
            <p:cNvPr id="755" name="tx755"/>
            <p:cNvSpPr/>
            <p:nvPr/>
          </p:nvSpPr>
          <p:spPr>
            <a:xfrm>
              <a:off x="7978519" y="1769616"/>
              <a:ext cx="5840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Kazakhstan</a:t>
              </a:r>
            </a:p>
          </p:txBody>
        </p:sp>
        <p:sp>
          <p:nvSpPr>
            <p:cNvPr id="756" name="tx756"/>
            <p:cNvSpPr/>
            <p:nvPr/>
          </p:nvSpPr>
          <p:spPr>
            <a:xfrm>
              <a:off x="1374673" y="726339"/>
              <a:ext cx="37282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Albania</a:t>
              </a:r>
            </a:p>
          </p:txBody>
        </p:sp>
        <p:sp>
          <p:nvSpPr>
            <p:cNvPr id="757" name="tx757"/>
            <p:cNvSpPr/>
            <p:nvPr/>
          </p:nvSpPr>
          <p:spPr>
            <a:xfrm>
              <a:off x="3030369" y="726339"/>
              <a:ext cx="41615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Armenia</a:t>
              </a:r>
            </a:p>
          </p:txBody>
        </p:sp>
        <p:sp>
          <p:nvSpPr>
            <p:cNvPr id="758" name="tx758"/>
            <p:cNvSpPr/>
            <p:nvPr/>
          </p:nvSpPr>
          <p:spPr>
            <a:xfrm>
              <a:off x="4651767" y="704129"/>
              <a:ext cx="52807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Azerbaijan</a:t>
              </a:r>
            </a:p>
          </p:txBody>
        </p:sp>
        <p:sp>
          <p:nvSpPr>
            <p:cNvPr id="759" name="tx759"/>
            <p:cNvSpPr/>
            <p:nvPr/>
          </p:nvSpPr>
          <p:spPr>
            <a:xfrm>
              <a:off x="6403697" y="726339"/>
              <a:ext cx="37893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Belarus</a:t>
              </a:r>
            </a:p>
          </p:txBody>
        </p:sp>
        <p:sp>
          <p:nvSpPr>
            <p:cNvPr id="760" name="tx760"/>
            <p:cNvSpPr/>
            <p:nvPr/>
          </p:nvSpPr>
          <p:spPr>
            <a:xfrm>
              <a:off x="7661657" y="704129"/>
              <a:ext cx="121773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761" name="pl761"/>
            <p:cNvSpPr/>
            <p:nvPr/>
          </p:nvSpPr>
          <p:spPr>
            <a:xfrm>
              <a:off x="83028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2" name="pl762"/>
            <p:cNvSpPr/>
            <p:nvPr/>
          </p:nvSpPr>
          <p:spPr>
            <a:xfrm>
              <a:off x="103908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3" name="pl763"/>
            <p:cNvSpPr/>
            <p:nvPr/>
          </p:nvSpPr>
          <p:spPr>
            <a:xfrm>
              <a:off x="124788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4" name="pl764"/>
            <p:cNvSpPr/>
            <p:nvPr/>
          </p:nvSpPr>
          <p:spPr>
            <a:xfrm>
              <a:off x="145668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5" name="pl765"/>
            <p:cNvSpPr/>
            <p:nvPr/>
          </p:nvSpPr>
          <p:spPr>
            <a:xfrm>
              <a:off x="1665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6" name="pl766"/>
            <p:cNvSpPr/>
            <p:nvPr/>
          </p:nvSpPr>
          <p:spPr>
            <a:xfrm>
              <a:off x="187428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7" name="pl767"/>
            <p:cNvSpPr/>
            <p:nvPr/>
          </p:nvSpPr>
          <p:spPr>
            <a:xfrm>
              <a:off x="208308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8" name="pl768"/>
            <p:cNvSpPr/>
            <p:nvPr/>
          </p:nvSpPr>
          <p:spPr>
            <a:xfrm>
              <a:off x="22918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69" name="tx769"/>
            <p:cNvSpPr/>
            <p:nvPr/>
          </p:nvSpPr>
          <p:spPr>
            <a:xfrm rot="-5400000">
              <a:off x="70512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70" name="tx770"/>
            <p:cNvSpPr/>
            <p:nvPr/>
          </p:nvSpPr>
          <p:spPr>
            <a:xfrm rot="-5400000">
              <a:off x="91392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71" name="tx771"/>
            <p:cNvSpPr/>
            <p:nvPr/>
          </p:nvSpPr>
          <p:spPr>
            <a:xfrm rot="-5400000">
              <a:off x="112272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72" name="tx772"/>
            <p:cNvSpPr/>
            <p:nvPr/>
          </p:nvSpPr>
          <p:spPr>
            <a:xfrm rot="-5400000">
              <a:off x="133152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73" name="tx773"/>
            <p:cNvSpPr/>
            <p:nvPr/>
          </p:nvSpPr>
          <p:spPr>
            <a:xfrm rot="-5400000">
              <a:off x="15403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74" name="tx774"/>
            <p:cNvSpPr/>
            <p:nvPr/>
          </p:nvSpPr>
          <p:spPr>
            <a:xfrm rot="-5400000">
              <a:off x="174910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75" name="tx775"/>
            <p:cNvSpPr/>
            <p:nvPr/>
          </p:nvSpPr>
          <p:spPr>
            <a:xfrm rot="-5400000">
              <a:off x="195793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76" name="tx776"/>
            <p:cNvSpPr/>
            <p:nvPr/>
          </p:nvSpPr>
          <p:spPr>
            <a:xfrm rot="-5400000">
              <a:off x="216673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77" name="pl777"/>
            <p:cNvSpPr/>
            <p:nvPr/>
          </p:nvSpPr>
          <p:spPr>
            <a:xfrm>
              <a:off x="250764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8" name="pl778"/>
            <p:cNvSpPr/>
            <p:nvPr/>
          </p:nvSpPr>
          <p:spPr>
            <a:xfrm>
              <a:off x="271644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79" name="pl779"/>
            <p:cNvSpPr/>
            <p:nvPr/>
          </p:nvSpPr>
          <p:spPr>
            <a:xfrm>
              <a:off x="292524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0" name="pl780"/>
            <p:cNvSpPr/>
            <p:nvPr/>
          </p:nvSpPr>
          <p:spPr>
            <a:xfrm>
              <a:off x="313404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1" name="pl781"/>
            <p:cNvSpPr/>
            <p:nvPr/>
          </p:nvSpPr>
          <p:spPr>
            <a:xfrm>
              <a:off x="334284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2" name="pl782"/>
            <p:cNvSpPr/>
            <p:nvPr/>
          </p:nvSpPr>
          <p:spPr>
            <a:xfrm>
              <a:off x="355164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3" name="pl783"/>
            <p:cNvSpPr/>
            <p:nvPr/>
          </p:nvSpPr>
          <p:spPr>
            <a:xfrm>
              <a:off x="37604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4" name="pl784"/>
            <p:cNvSpPr/>
            <p:nvPr/>
          </p:nvSpPr>
          <p:spPr>
            <a:xfrm>
              <a:off x="396925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85" name="tx785"/>
            <p:cNvSpPr/>
            <p:nvPr/>
          </p:nvSpPr>
          <p:spPr>
            <a:xfrm rot="-5400000">
              <a:off x="238248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86" name="tx786"/>
            <p:cNvSpPr/>
            <p:nvPr/>
          </p:nvSpPr>
          <p:spPr>
            <a:xfrm rot="-5400000">
              <a:off x="259128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87" name="tx787"/>
            <p:cNvSpPr/>
            <p:nvPr/>
          </p:nvSpPr>
          <p:spPr>
            <a:xfrm rot="-5400000">
              <a:off x="280008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88" name="tx788"/>
            <p:cNvSpPr/>
            <p:nvPr/>
          </p:nvSpPr>
          <p:spPr>
            <a:xfrm rot="-5400000">
              <a:off x="300888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89" name="tx789"/>
            <p:cNvSpPr/>
            <p:nvPr/>
          </p:nvSpPr>
          <p:spPr>
            <a:xfrm rot="-5400000">
              <a:off x="321768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90" name="tx790"/>
            <p:cNvSpPr/>
            <p:nvPr/>
          </p:nvSpPr>
          <p:spPr>
            <a:xfrm rot="-5400000">
              <a:off x="3426463"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91" name="tx791"/>
            <p:cNvSpPr/>
            <p:nvPr/>
          </p:nvSpPr>
          <p:spPr>
            <a:xfrm rot="-5400000">
              <a:off x="36352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92" name="tx792"/>
            <p:cNvSpPr/>
            <p:nvPr/>
          </p:nvSpPr>
          <p:spPr>
            <a:xfrm rot="-5400000">
              <a:off x="384409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93" name="pl793"/>
            <p:cNvSpPr/>
            <p:nvPr/>
          </p:nvSpPr>
          <p:spPr>
            <a:xfrm>
              <a:off x="418500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4" name="pl794"/>
            <p:cNvSpPr/>
            <p:nvPr/>
          </p:nvSpPr>
          <p:spPr>
            <a:xfrm>
              <a:off x="439380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5" name="pl795"/>
            <p:cNvSpPr/>
            <p:nvPr/>
          </p:nvSpPr>
          <p:spPr>
            <a:xfrm>
              <a:off x="460260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6" name="pl796"/>
            <p:cNvSpPr/>
            <p:nvPr/>
          </p:nvSpPr>
          <p:spPr>
            <a:xfrm>
              <a:off x="481140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7" name="pl797"/>
            <p:cNvSpPr/>
            <p:nvPr/>
          </p:nvSpPr>
          <p:spPr>
            <a:xfrm>
              <a:off x="502020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8" name="pl798"/>
            <p:cNvSpPr/>
            <p:nvPr/>
          </p:nvSpPr>
          <p:spPr>
            <a:xfrm>
              <a:off x="522900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99" name="pl799"/>
            <p:cNvSpPr/>
            <p:nvPr/>
          </p:nvSpPr>
          <p:spPr>
            <a:xfrm>
              <a:off x="543780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0" name="pl800"/>
            <p:cNvSpPr/>
            <p:nvPr/>
          </p:nvSpPr>
          <p:spPr>
            <a:xfrm>
              <a:off x="564661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01" name="tx801"/>
            <p:cNvSpPr/>
            <p:nvPr/>
          </p:nvSpPr>
          <p:spPr>
            <a:xfrm rot="-5400000">
              <a:off x="405984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02" name="tx802"/>
            <p:cNvSpPr/>
            <p:nvPr/>
          </p:nvSpPr>
          <p:spPr>
            <a:xfrm rot="-5400000">
              <a:off x="426864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03" name="tx803"/>
            <p:cNvSpPr/>
            <p:nvPr/>
          </p:nvSpPr>
          <p:spPr>
            <a:xfrm rot="-5400000">
              <a:off x="447744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04" name="tx804"/>
            <p:cNvSpPr/>
            <p:nvPr/>
          </p:nvSpPr>
          <p:spPr>
            <a:xfrm rot="-5400000">
              <a:off x="468624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05" name="tx805"/>
            <p:cNvSpPr/>
            <p:nvPr/>
          </p:nvSpPr>
          <p:spPr>
            <a:xfrm rot="-5400000">
              <a:off x="489504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06" name="tx806"/>
            <p:cNvSpPr/>
            <p:nvPr/>
          </p:nvSpPr>
          <p:spPr>
            <a:xfrm rot="-5400000">
              <a:off x="5103823"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07" name="tx807"/>
            <p:cNvSpPr/>
            <p:nvPr/>
          </p:nvSpPr>
          <p:spPr>
            <a:xfrm rot="-5400000">
              <a:off x="531265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08" name="tx808"/>
            <p:cNvSpPr/>
            <p:nvPr/>
          </p:nvSpPr>
          <p:spPr>
            <a:xfrm rot="-5400000">
              <a:off x="552145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09" name="pl809"/>
            <p:cNvSpPr/>
            <p:nvPr/>
          </p:nvSpPr>
          <p:spPr>
            <a:xfrm>
              <a:off x="586236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0" name="pl810"/>
            <p:cNvSpPr/>
            <p:nvPr/>
          </p:nvSpPr>
          <p:spPr>
            <a:xfrm>
              <a:off x="607116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1" name="pl811"/>
            <p:cNvSpPr/>
            <p:nvPr/>
          </p:nvSpPr>
          <p:spPr>
            <a:xfrm>
              <a:off x="627996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2" name="pl812"/>
            <p:cNvSpPr/>
            <p:nvPr/>
          </p:nvSpPr>
          <p:spPr>
            <a:xfrm>
              <a:off x="648876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3" name="pl813"/>
            <p:cNvSpPr/>
            <p:nvPr/>
          </p:nvSpPr>
          <p:spPr>
            <a:xfrm>
              <a:off x="669756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4" name="pl814"/>
            <p:cNvSpPr/>
            <p:nvPr/>
          </p:nvSpPr>
          <p:spPr>
            <a:xfrm>
              <a:off x="69063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5" name="pl815"/>
            <p:cNvSpPr/>
            <p:nvPr/>
          </p:nvSpPr>
          <p:spPr>
            <a:xfrm>
              <a:off x="711516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6" name="pl816"/>
            <p:cNvSpPr/>
            <p:nvPr/>
          </p:nvSpPr>
          <p:spPr>
            <a:xfrm>
              <a:off x="732397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17" name="tx817"/>
            <p:cNvSpPr/>
            <p:nvPr/>
          </p:nvSpPr>
          <p:spPr>
            <a:xfrm rot="-5400000">
              <a:off x="573720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18" name="tx818"/>
            <p:cNvSpPr/>
            <p:nvPr/>
          </p:nvSpPr>
          <p:spPr>
            <a:xfrm rot="-5400000">
              <a:off x="594600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19" name="tx819"/>
            <p:cNvSpPr/>
            <p:nvPr/>
          </p:nvSpPr>
          <p:spPr>
            <a:xfrm rot="-5400000">
              <a:off x="615480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20" name="tx820"/>
            <p:cNvSpPr/>
            <p:nvPr/>
          </p:nvSpPr>
          <p:spPr>
            <a:xfrm rot="-5400000">
              <a:off x="636360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21" name="tx821"/>
            <p:cNvSpPr/>
            <p:nvPr/>
          </p:nvSpPr>
          <p:spPr>
            <a:xfrm rot="-5400000">
              <a:off x="657240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22" name="tx822"/>
            <p:cNvSpPr/>
            <p:nvPr/>
          </p:nvSpPr>
          <p:spPr>
            <a:xfrm rot="-5400000">
              <a:off x="6781183"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23" name="tx823"/>
            <p:cNvSpPr/>
            <p:nvPr/>
          </p:nvSpPr>
          <p:spPr>
            <a:xfrm rot="-5400000">
              <a:off x="699001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24" name="tx824"/>
            <p:cNvSpPr/>
            <p:nvPr/>
          </p:nvSpPr>
          <p:spPr>
            <a:xfrm rot="-5400000">
              <a:off x="719881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25" name="pl825"/>
            <p:cNvSpPr/>
            <p:nvPr/>
          </p:nvSpPr>
          <p:spPr>
            <a:xfrm>
              <a:off x="753972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6" name="pl826"/>
            <p:cNvSpPr/>
            <p:nvPr/>
          </p:nvSpPr>
          <p:spPr>
            <a:xfrm>
              <a:off x="774852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7" name="pl827"/>
            <p:cNvSpPr/>
            <p:nvPr/>
          </p:nvSpPr>
          <p:spPr>
            <a:xfrm>
              <a:off x="795732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8" name="pl828"/>
            <p:cNvSpPr/>
            <p:nvPr/>
          </p:nvSpPr>
          <p:spPr>
            <a:xfrm>
              <a:off x="816612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29" name="pl829"/>
            <p:cNvSpPr/>
            <p:nvPr/>
          </p:nvSpPr>
          <p:spPr>
            <a:xfrm>
              <a:off x="837492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0" name="pl830"/>
            <p:cNvSpPr/>
            <p:nvPr/>
          </p:nvSpPr>
          <p:spPr>
            <a:xfrm>
              <a:off x="858372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1" name="pl831"/>
            <p:cNvSpPr/>
            <p:nvPr/>
          </p:nvSpPr>
          <p:spPr>
            <a:xfrm>
              <a:off x="879252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2" name="pl832"/>
            <p:cNvSpPr/>
            <p:nvPr/>
          </p:nvSpPr>
          <p:spPr>
            <a:xfrm>
              <a:off x="900133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33" name="tx833"/>
            <p:cNvSpPr/>
            <p:nvPr/>
          </p:nvSpPr>
          <p:spPr>
            <a:xfrm rot="-5400000">
              <a:off x="741456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34" name="tx834"/>
            <p:cNvSpPr/>
            <p:nvPr/>
          </p:nvSpPr>
          <p:spPr>
            <a:xfrm rot="-5400000">
              <a:off x="762336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35" name="tx835"/>
            <p:cNvSpPr/>
            <p:nvPr/>
          </p:nvSpPr>
          <p:spPr>
            <a:xfrm rot="-5400000">
              <a:off x="783216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36" name="tx836"/>
            <p:cNvSpPr/>
            <p:nvPr/>
          </p:nvSpPr>
          <p:spPr>
            <a:xfrm rot="-5400000">
              <a:off x="804096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37" name="tx837"/>
            <p:cNvSpPr/>
            <p:nvPr/>
          </p:nvSpPr>
          <p:spPr>
            <a:xfrm rot="-5400000">
              <a:off x="824976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38" name="tx838"/>
            <p:cNvSpPr/>
            <p:nvPr/>
          </p:nvSpPr>
          <p:spPr>
            <a:xfrm rot="-5400000">
              <a:off x="8458543"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39" name="tx839"/>
            <p:cNvSpPr/>
            <p:nvPr/>
          </p:nvSpPr>
          <p:spPr>
            <a:xfrm rot="-5400000">
              <a:off x="866737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40" name="tx840"/>
            <p:cNvSpPr/>
            <p:nvPr/>
          </p:nvSpPr>
          <p:spPr>
            <a:xfrm rot="-5400000">
              <a:off x="887617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41" name="tx841"/>
            <p:cNvSpPr/>
            <p:nvPr/>
          </p:nvSpPr>
          <p:spPr>
            <a:xfrm>
              <a:off x="632414" y="150071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2" name="tx842"/>
            <p:cNvSpPr/>
            <p:nvPr/>
          </p:nvSpPr>
          <p:spPr>
            <a:xfrm>
              <a:off x="570259" y="135818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43" name="tx843"/>
            <p:cNvSpPr/>
            <p:nvPr/>
          </p:nvSpPr>
          <p:spPr>
            <a:xfrm>
              <a:off x="570259" y="121565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44" name="tx844"/>
            <p:cNvSpPr/>
            <p:nvPr/>
          </p:nvSpPr>
          <p:spPr>
            <a:xfrm>
              <a:off x="570259" y="107448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845" name="tx845"/>
            <p:cNvSpPr/>
            <p:nvPr/>
          </p:nvSpPr>
          <p:spPr>
            <a:xfrm>
              <a:off x="508103" y="93059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46" name="pl846"/>
            <p:cNvSpPr/>
            <p:nvPr/>
          </p:nvSpPr>
          <p:spPr>
            <a:xfrm>
              <a:off x="722405" y="154240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7" name="pl847"/>
            <p:cNvSpPr/>
            <p:nvPr/>
          </p:nvSpPr>
          <p:spPr>
            <a:xfrm>
              <a:off x="722405" y="13998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8" name="pl848"/>
            <p:cNvSpPr/>
            <p:nvPr/>
          </p:nvSpPr>
          <p:spPr>
            <a:xfrm>
              <a:off x="722405" y="12573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49" name="pl849"/>
            <p:cNvSpPr/>
            <p:nvPr/>
          </p:nvSpPr>
          <p:spPr>
            <a:xfrm>
              <a:off x="722405" y="111481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0" name="pl850"/>
            <p:cNvSpPr/>
            <p:nvPr/>
          </p:nvSpPr>
          <p:spPr>
            <a:xfrm>
              <a:off x="722405" y="9722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1" name="tx851"/>
            <p:cNvSpPr/>
            <p:nvPr/>
          </p:nvSpPr>
          <p:spPr>
            <a:xfrm>
              <a:off x="632414" y="254398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52" name="tx852"/>
            <p:cNvSpPr/>
            <p:nvPr/>
          </p:nvSpPr>
          <p:spPr>
            <a:xfrm>
              <a:off x="570259" y="240145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53" name="tx853"/>
            <p:cNvSpPr/>
            <p:nvPr/>
          </p:nvSpPr>
          <p:spPr>
            <a:xfrm>
              <a:off x="570259" y="225892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4" name="tx854"/>
            <p:cNvSpPr/>
            <p:nvPr/>
          </p:nvSpPr>
          <p:spPr>
            <a:xfrm>
              <a:off x="570259" y="21177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855" name="tx855"/>
            <p:cNvSpPr/>
            <p:nvPr/>
          </p:nvSpPr>
          <p:spPr>
            <a:xfrm>
              <a:off x="508103" y="197387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56" name="pl856"/>
            <p:cNvSpPr/>
            <p:nvPr/>
          </p:nvSpPr>
          <p:spPr>
            <a:xfrm>
              <a:off x="722405" y="258567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7" name="pl857"/>
            <p:cNvSpPr/>
            <p:nvPr/>
          </p:nvSpPr>
          <p:spPr>
            <a:xfrm>
              <a:off x="722405" y="24431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8" name="pl858"/>
            <p:cNvSpPr/>
            <p:nvPr/>
          </p:nvSpPr>
          <p:spPr>
            <a:xfrm>
              <a:off x="722405" y="23006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59" name="pl859"/>
            <p:cNvSpPr/>
            <p:nvPr/>
          </p:nvSpPr>
          <p:spPr>
            <a:xfrm>
              <a:off x="722405" y="215809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0" name="pl860"/>
            <p:cNvSpPr/>
            <p:nvPr/>
          </p:nvSpPr>
          <p:spPr>
            <a:xfrm>
              <a:off x="722405" y="20155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1" name="tx861"/>
            <p:cNvSpPr/>
            <p:nvPr/>
          </p:nvSpPr>
          <p:spPr>
            <a:xfrm>
              <a:off x="632414" y="358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62" name="tx862"/>
            <p:cNvSpPr/>
            <p:nvPr/>
          </p:nvSpPr>
          <p:spPr>
            <a:xfrm>
              <a:off x="570259" y="34447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63" name="tx863"/>
            <p:cNvSpPr/>
            <p:nvPr/>
          </p:nvSpPr>
          <p:spPr>
            <a:xfrm>
              <a:off x="570259" y="33022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64" name="tx864"/>
            <p:cNvSpPr/>
            <p:nvPr/>
          </p:nvSpPr>
          <p:spPr>
            <a:xfrm>
              <a:off x="570259" y="316104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865" name="tx865"/>
            <p:cNvSpPr/>
            <p:nvPr/>
          </p:nvSpPr>
          <p:spPr>
            <a:xfrm>
              <a:off x="508103" y="30171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66" name="pl866"/>
            <p:cNvSpPr/>
            <p:nvPr/>
          </p:nvSpPr>
          <p:spPr>
            <a:xfrm>
              <a:off x="722405" y="36289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7" name="pl867"/>
            <p:cNvSpPr/>
            <p:nvPr/>
          </p:nvSpPr>
          <p:spPr>
            <a:xfrm>
              <a:off x="722405" y="34864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8" name="pl868"/>
            <p:cNvSpPr/>
            <p:nvPr/>
          </p:nvSpPr>
          <p:spPr>
            <a:xfrm>
              <a:off x="722405" y="33438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69" name="pl869"/>
            <p:cNvSpPr/>
            <p:nvPr/>
          </p:nvSpPr>
          <p:spPr>
            <a:xfrm>
              <a:off x="722405" y="32013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0" name="pl870"/>
            <p:cNvSpPr/>
            <p:nvPr/>
          </p:nvSpPr>
          <p:spPr>
            <a:xfrm>
              <a:off x="722405" y="30588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1" name="tx871"/>
            <p:cNvSpPr/>
            <p:nvPr/>
          </p:nvSpPr>
          <p:spPr>
            <a:xfrm>
              <a:off x="632414" y="46305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72" name="tx872"/>
            <p:cNvSpPr/>
            <p:nvPr/>
          </p:nvSpPr>
          <p:spPr>
            <a:xfrm>
              <a:off x="570259" y="448801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73" name="tx873"/>
            <p:cNvSpPr/>
            <p:nvPr/>
          </p:nvSpPr>
          <p:spPr>
            <a:xfrm>
              <a:off x="570259" y="43454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74" name="tx874"/>
            <p:cNvSpPr/>
            <p:nvPr/>
          </p:nvSpPr>
          <p:spPr>
            <a:xfrm>
              <a:off x="570259" y="42043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875" name="tx875"/>
            <p:cNvSpPr/>
            <p:nvPr/>
          </p:nvSpPr>
          <p:spPr>
            <a:xfrm>
              <a:off x="508103" y="406042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76" name="pl876"/>
            <p:cNvSpPr/>
            <p:nvPr/>
          </p:nvSpPr>
          <p:spPr>
            <a:xfrm>
              <a:off x="722405" y="46722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7" name="pl877"/>
            <p:cNvSpPr/>
            <p:nvPr/>
          </p:nvSpPr>
          <p:spPr>
            <a:xfrm>
              <a:off x="722405" y="45297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8" name="pl878"/>
            <p:cNvSpPr/>
            <p:nvPr/>
          </p:nvSpPr>
          <p:spPr>
            <a:xfrm>
              <a:off x="722405" y="438717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79" name="pl879"/>
            <p:cNvSpPr/>
            <p:nvPr/>
          </p:nvSpPr>
          <p:spPr>
            <a:xfrm>
              <a:off x="722405" y="42446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0" name="pl880"/>
            <p:cNvSpPr/>
            <p:nvPr/>
          </p:nvSpPr>
          <p:spPr>
            <a:xfrm>
              <a:off x="722405" y="41021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1" name="tx881"/>
            <p:cNvSpPr/>
            <p:nvPr/>
          </p:nvSpPr>
          <p:spPr>
            <a:xfrm>
              <a:off x="632414" y="567381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82" name="tx882"/>
            <p:cNvSpPr/>
            <p:nvPr/>
          </p:nvSpPr>
          <p:spPr>
            <a:xfrm>
              <a:off x="570259" y="553128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883" name="tx883"/>
            <p:cNvSpPr/>
            <p:nvPr/>
          </p:nvSpPr>
          <p:spPr>
            <a:xfrm>
              <a:off x="570259" y="53887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84" name="tx884"/>
            <p:cNvSpPr/>
            <p:nvPr/>
          </p:nvSpPr>
          <p:spPr>
            <a:xfrm>
              <a:off x="570259" y="524759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885" name="tx885"/>
            <p:cNvSpPr/>
            <p:nvPr/>
          </p:nvSpPr>
          <p:spPr>
            <a:xfrm>
              <a:off x="508103" y="510370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86" name="pl886"/>
            <p:cNvSpPr/>
            <p:nvPr/>
          </p:nvSpPr>
          <p:spPr>
            <a:xfrm>
              <a:off x="722405" y="57155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7" name="pl887"/>
            <p:cNvSpPr/>
            <p:nvPr/>
          </p:nvSpPr>
          <p:spPr>
            <a:xfrm>
              <a:off x="722405" y="55729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8" name="pl888"/>
            <p:cNvSpPr/>
            <p:nvPr/>
          </p:nvSpPr>
          <p:spPr>
            <a:xfrm>
              <a:off x="722405" y="54304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89" name="pl889"/>
            <p:cNvSpPr/>
            <p:nvPr/>
          </p:nvSpPr>
          <p:spPr>
            <a:xfrm>
              <a:off x="722405" y="52879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90" name="pl890"/>
            <p:cNvSpPr/>
            <p:nvPr/>
          </p:nvSpPr>
          <p:spPr>
            <a:xfrm>
              <a:off x="722405" y="51453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891" name="tx891"/>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892" name="tx892"/>
            <p:cNvSpPr/>
            <p:nvPr/>
          </p:nvSpPr>
          <p:spPr>
            <a:xfrm>
              <a:off x="757200" y="398022"/>
              <a:ext cx="52738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ECAR, 2018-2025</a:t>
              </a:r>
            </a:p>
          </p:txBody>
        </p:sp>
        <p:sp>
          <p:nvSpPr>
            <p:cNvPr id="893" name="tx893"/>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4" name="tx894"/>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895" name="tx895"/>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8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Montenegro had the highest drop-out with 86% of children who received DTP1 not receiving MCV1.
Belarus had the lowest DTP-MCV drop-out (0%).
8 countries had DTP-MCV drop-out of more than 10%.#n
There were 4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110173"/>
              <a:ext cx="2135265" cy="88954"/>
            </a:xfrm>
            <a:custGeom>
              <a:avLst/>
              <a:gdLst/>
              <a:ahLst/>
              <a:cxnLst/>
              <a:rect l="0" t="0" r="0" b="0"/>
              <a:pathLst>
                <a:path w="2135265" h="88954">
                  <a:moveTo>
                    <a:pt x="0" y="12707"/>
                  </a:moveTo>
                  <a:lnTo>
                    <a:pt x="85410" y="12707"/>
                  </a:lnTo>
                  <a:lnTo>
                    <a:pt x="170821" y="38123"/>
                  </a:lnTo>
                  <a:lnTo>
                    <a:pt x="256231" y="38123"/>
                  </a:lnTo>
                  <a:lnTo>
                    <a:pt x="341642" y="88954"/>
                  </a:lnTo>
                  <a:lnTo>
                    <a:pt x="427053" y="76246"/>
                  </a:lnTo>
                  <a:lnTo>
                    <a:pt x="512463" y="38123"/>
                  </a:lnTo>
                  <a:lnTo>
                    <a:pt x="597874" y="12707"/>
                  </a:lnTo>
                  <a:lnTo>
                    <a:pt x="683284" y="12707"/>
                  </a:lnTo>
                  <a:lnTo>
                    <a:pt x="768695" y="12707"/>
                  </a:lnTo>
                  <a:lnTo>
                    <a:pt x="854106" y="0"/>
                  </a:lnTo>
                  <a:lnTo>
                    <a:pt x="939516" y="12707"/>
                  </a:lnTo>
                  <a:lnTo>
                    <a:pt x="1024927" y="0"/>
                  </a:lnTo>
                  <a:lnTo>
                    <a:pt x="1110337" y="0"/>
                  </a:lnTo>
                  <a:lnTo>
                    <a:pt x="1195748" y="88954"/>
                  </a:lnTo>
                  <a:lnTo>
                    <a:pt x="1281159" y="76246"/>
                  </a:lnTo>
                  <a:lnTo>
                    <a:pt x="1366569" y="38123"/>
                  </a:lnTo>
                  <a:lnTo>
                    <a:pt x="1451980" y="25415"/>
                  </a:lnTo>
                  <a:lnTo>
                    <a:pt x="1537390" y="25415"/>
                  </a:lnTo>
                  <a:lnTo>
                    <a:pt x="1622801" y="38123"/>
                  </a:lnTo>
                  <a:lnTo>
                    <a:pt x="1708212" y="25415"/>
                  </a:lnTo>
                  <a:lnTo>
                    <a:pt x="1793622" y="25415"/>
                  </a:lnTo>
                  <a:lnTo>
                    <a:pt x="1879033" y="38123"/>
                  </a:lnTo>
                  <a:lnTo>
                    <a:pt x="1964443" y="25415"/>
                  </a:lnTo>
                  <a:lnTo>
                    <a:pt x="2049854" y="25415"/>
                  </a:lnTo>
                  <a:lnTo>
                    <a:pt x="2135265" y="38123"/>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0306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96</a:t>
              </a:r>
            </a:p>
          </p:txBody>
        </p:sp>
        <p:sp>
          <p:nvSpPr>
            <p:cNvPr id="25" name="tx25"/>
            <p:cNvSpPr/>
            <p:nvPr/>
          </p:nvSpPr>
          <p:spPr>
            <a:xfrm>
              <a:off x="3223926" y="10560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26" name="tx26"/>
            <p:cNvSpPr/>
            <p:nvPr/>
          </p:nvSpPr>
          <p:spPr>
            <a:xfrm>
              <a:off x="1428897"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27" name="tx27"/>
            <p:cNvSpPr/>
            <p:nvPr/>
          </p:nvSpPr>
          <p:spPr>
            <a:xfrm>
              <a:off x="1855950" y="9690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97</a:t>
              </a:r>
            </a:p>
          </p:txBody>
        </p:sp>
        <p:sp>
          <p:nvSpPr>
            <p:cNvPr id="28" name="tx28"/>
            <p:cNvSpPr/>
            <p:nvPr/>
          </p:nvSpPr>
          <p:spPr>
            <a:xfrm>
              <a:off x="2283003"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29" name="tx29"/>
            <p:cNvSpPr/>
            <p:nvPr/>
          </p:nvSpPr>
          <p:spPr>
            <a:xfrm>
              <a:off x="2624645" y="10071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30" name="tx30"/>
            <p:cNvSpPr/>
            <p:nvPr/>
          </p:nvSpPr>
          <p:spPr>
            <a:xfrm>
              <a:off x="3051698"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2983091"/>
              <a:ext cx="854106" cy="432062"/>
            </a:xfrm>
            <a:custGeom>
              <a:avLst/>
              <a:gdLst/>
              <a:ahLst/>
              <a:cxnLst/>
              <a:rect l="0" t="0" r="0" b="0"/>
              <a:pathLst>
                <a:path w="854106" h="432062">
                  <a:moveTo>
                    <a:pt x="0" y="432062"/>
                  </a:moveTo>
                  <a:lnTo>
                    <a:pt x="85410" y="368524"/>
                  </a:lnTo>
                  <a:lnTo>
                    <a:pt x="170821" y="393939"/>
                  </a:lnTo>
                  <a:lnTo>
                    <a:pt x="256231" y="114369"/>
                  </a:lnTo>
                  <a:lnTo>
                    <a:pt x="341642" y="0"/>
                  </a:lnTo>
                  <a:lnTo>
                    <a:pt x="427053" y="38123"/>
                  </a:lnTo>
                  <a:lnTo>
                    <a:pt x="512463" y="25415"/>
                  </a:lnTo>
                  <a:lnTo>
                    <a:pt x="597874" y="25415"/>
                  </a:lnTo>
                  <a:lnTo>
                    <a:pt x="683284" y="12707"/>
                  </a:lnTo>
                  <a:lnTo>
                    <a:pt x="768695" y="25415"/>
                  </a:lnTo>
                  <a:lnTo>
                    <a:pt x="854106" y="38123"/>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3228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52" name="tx52"/>
            <p:cNvSpPr/>
            <p:nvPr/>
          </p:nvSpPr>
          <p:spPr>
            <a:xfrm>
              <a:off x="3223926" y="29289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53" name="tx53"/>
            <p:cNvSpPr/>
            <p:nvPr/>
          </p:nvSpPr>
          <p:spPr>
            <a:xfrm>
              <a:off x="2624645" y="284188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54" name="tx54"/>
            <p:cNvSpPr/>
            <p:nvPr/>
          </p:nvSpPr>
          <p:spPr>
            <a:xfrm>
              <a:off x="3051698" y="2867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4805179"/>
              <a:ext cx="2135265" cy="482893"/>
            </a:xfrm>
            <a:custGeom>
              <a:avLst/>
              <a:gdLst/>
              <a:ahLst/>
              <a:cxnLst/>
              <a:rect l="0" t="0" r="0" b="0"/>
              <a:pathLst>
                <a:path w="2135265" h="482893">
                  <a:moveTo>
                    <a:pt x="0" y="482893"/>
                  </a:moveTo>
                  <a:lnTo>
                    <a:pt x="85410" y="76246"/>
                  </a:lnTo>
                  <a:lnTo>
                    <a:pt x="170821" y="88954"/>
                  </a:lnTo>
                  <a:lnTo>
                    <a:pt x="256231" y="0"/>
                  </a:lnTo>
                  <a:lnTo>
                    <a:pt x="341642" y="0"/>
                  </a:lnTo>
                  <a:lnTo>
                    <a:pt x="427053" y="25415"/>
                  </a:lnTo>
                  <a:lnTo>
                    <a:pt x="512463" y="114369"/>
                  </a:lnTo>
                  <a:lnTo>
                    <a:pt x="597874" y="76246"/>
                  </a:lnTo>
                  <a:lnTo>
                    <a:pt x="683284" y="114369"/>
                  </a:lnTo>
                  <a:lnTo>
                    <a:pt x="768695" y="203323"/>
                  </a:lnTo>
                  <a:lnTo>
                    <a:pt x="854106" y="139785"/>
                  </a:lnTo>
                  <a:lnTo>
                    <a:pt x="939516" y="63538"/>
                  </a:lnTo>
                  <a:lnTo>
                    <a:pt x="1024927" y="76246"/>
                  </a:lnTo>
                  <a:lnTo>
                    <a:pt x="1110337" y="25415"/>
                  </a:lnTo>
                  <a:lnTo>
                    <a:pt x="1195748" y="63538"/>
                  </a:lnTo>
                  <a:lnTo>
                    <a:pt x="1281159" y="88954"/>
                  </a:lnTo>
                  <a:lnTo>
                    <a:pt x="1366569" y="127077"/>
                  </a:lnTo>
                  <a:lnTo>
                    <a:pt x="1451980" y="50830"/>
                  </a:lnTo>
                  <a:lnTo>
                    <a:pt x="1537390" y="38123"/>
                  </a:lnTo>
                  <a:lnTo>
                    <a:pt x="1622801" y="38123"/>
                  </a:lnTo>
                  <a:lnTo>
                    <a:pt x="1708212" y="76246"/>
                  </a:lnTo>
                  <a:lnTo>
                    <a:pt x="1793622" y="63538"/>
                  </a:lnTo>
                  <a:lnTo>
                    <a:pt x="1879033" y="76246"/>
                  </a:lnTo>
                  <a:lnTo>
                    <a:pt x="1964443" y="63538"/>
                  </a:lnTo>
                  <a:lnTo>
                    <a:pt x="2049854" y="76246"/>
                  </a:lnTo>
                  <a:lnTo>
                    <a:pt x="2135265" y="63538"/>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04174" y="5197044"/>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76" name="tx76"/>
            <p:cNvSpPr/>
            <p:nvPr/>
          </p:nvSpPr>
          <p:spPr>
            <a:xfrm>
              <a:off x="3223926" y="47764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77" name="tx77"/>
            <p:cNvSpPr/>
            <p:nvPr/>
          </p:nvSpPr>
          <p:spPr>
            <a:xfrm>
              <a:off x="1428897" y="46894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78" name="tx78"/>
            <p:cNvSpPr/>
            <p:nvPr/>
          </p:nvSpPr>
          <p:spPr>
            <a:xfrm>
              <a:off x="1855950" y="48038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79" name="tx79"/>
            <p:cNvSpPr/>
            <p:nvPr/>
          </p:nvSpPr>
          <p:spPr>
            <a:xfrm>
              <a:off x="2283003" y="475297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80" name="tx80"/>
            <p:cNvSpPr/>
            <p:nvPr/>
          </p:nvSpPr>
          <p:spPr>
            <a:xfrm>
              <a:off x="2624645" y="47021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81" name="tx81"/>
            <p:cNvSpPr/>
            <p:nvPr/>
          </p:nvSpPr>
          <p:spPr>
            <a:xfrm>
              <a:off x="3051698" y="47402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110173"/>
              <a:ext cx="2135265" cy="101661"/>
            </a:xfrm>
            <a:custGeom>
              <a:avLst/>
              <a:gdLst/>
              <a:ahLst/>
              <a:cxnLst/>
              <a:rect l="0" t="0" r="0" b="0"/>
              <a:pathLst>
                <a:path w="2135265" h="101661">
                  <a:moveTo>
                    <a:pt x="0" y="25415"/>
                  </a:moveTo>
                  <a:lnTo>
                    <a:pt x="85410" y="12707"/>
                  </a:lnTo>
                  <a:lnTo>
                    <a:pt x="170821" y="63538"/>
                  </a:lnTo>
                  <a:lnTo>
                    <a:pt x="256231" y="101661"/>
                  </a:lnTo>
                  <a:lnTo>
                    <a:pt x="341642" y="63538"/>
                  </a:lnTo>
                  <a:lnTo>
                    <a:pt x="427053" y="25415"/>
                  </a:lnTo>
                  <a:lnTo>
                    <a:pt x="512463" y="25415"/>
                  </a:lnTo>
                  <a:lnTo>
                    <a:pt x="597874" y="0"/>
                  </a:lnTo>
                  <a:lnTo>
                    <a:pt x="683284" y="12707"/>
                  </a:lnTo>
                  <a:lnTo>
                    <a:pt x="768695" y="38123"/>
                  </a:lnTo>
                  <a:lnTo>
                    <a:pt x="854106" y="63538"/>
                  </a:lnTo>
                  <a:lnTo>
                    <a:pt x="939516" y="63538"/>
                  </a:lnTo>
                  <a:lnTo>
                    <a:pt x="1024927" y="38123"/>
                  </a:lnTo>
                  <a:lnTo>
                    <a:pt x="1110337" y="25415"/>
                  </a:lnTo>
                  <a:lnTo>
                    <a:pt x="1195748" y="63538"/>
                  </a:lnTo>
                  <a:lnTo>
                    <a:pt x="1281159" y="50830"/>
                  </a:lnTo>
                  <a:lnTo>
                    <a:pt x="1366569" y="76246"/>
                  </a:lnTo>
                  <a:lnTo>
                    <a:pt x="1451980" y="50830"/>
                  </a:lnTo>
                  <a:lnTo>
                    <a:pt x="1537390" y="25415"/>
                  </a:lnTo>
                  <a:lnTo>
                    <a:pt x="1622801" y="38123"/>
                  </a:lnTo>
                  <a:lnTo>
                    <a:pt x="1708212" y="63538"/>
                  </a:lnTo>
                  <a:lnTo>
                    <a:pt x="1793622" y="76246"/>
                  </a:lnTo>
                  <a:lnTo>
                    <a:pt x="1879033" y="63538"/>
                  </a:lnTo>
                  <a:lnTo>
                    <a:pt x="1964443" y="63538"/>
                  </a:lnTo>
                  <a:lnTo>
                    <a:pt x="2049854" y="88954"/>
                  </a:lnTo>
                  <a:lnTo>
                    <a:pt x="2135265" y="88954"/>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0433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3" name="tx103"/>
            <p:cNvSpPr/>
            <p:nvPr/>
          </p:nvSpPr>
          <p:spPr>
            <a:xfrm>
              <a:off x="6018113" y="110686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104" name="tx104"/>
            <p:cNvSpPr/>
            <p:nvPr/>
          </p:nvSpPr>
          <p:spPr>
            <a:xfrm>
              <a:off x="4223084"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5" name="tx105"/>
            <p:cNvSpPr/>
            <p:nvPr/>
          </p:nvSpPr>
          <p:spPr>
            <a:xfrm>
              <a:off x="4650137"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6" name="tx106"/>
            <p:cNvSpPr/>
            <p:nvPr/>
          </p:nvSpPr>
          <p:spPr>
            <a:xfrm>
              <a:off x="5077190"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107" name="tx107"/>
            <p:cNvSpPr/>
            <p:nvPr/>
          </p:nvSpPr>
          <p:spPr>
            <a:xfrm>
              <a:off x="5418832" y="10071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108" name="tx108"/>
            <p:cNvSpPr/>
            <p:nvPr/>
          </p:nvSpPr>
          <p:spPr>
            <a:xfrm>
              <a:off x="5845885" y="10579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110169"/>
              <a:ext cx="341642" cy="381232"/>
            </a:xfrm>
            <a:custGeom>
              <a:avLst/>
              <a:gdLst/>
              <a:ahLst/>
              <a:cxnLst/>
              <a:rect l="0" t="0" r="0" b="0"/>
              <a:pathLst>
                <a:path w="341642" h="381232">
                  <a:moveTo>
                    <a:pt x="0" y="381232"/>
                  </a:moveTo>
                  <a:lnTo>
                    <a:pt x="85410" y="38123"/>
                  </a:lnTo>
                  <a:lnTo>
                    <a:pt x="170821" y="12707"/>
                  </a:lnTo>
                  <a:lnTo>
                    <a:pt x="256231" y="12707"/>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491984" y="339908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130" name="tx130"/>
            <p:cNvSpPr/>
            <p:nvPr/>
          </p:nvSpPr>
          <p:spPr>
            <a:xfrm>
              <a:off x="6018113" y="30178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131" name="tx131"/>
            <p:cNvSpPr/>
            <p:nvPr/>
          </p:nvSpPr>
          <p:spPr>
            <a:xfrm>
              <a:off x="5845885" y="29817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4995795"/>
              <a:ext cx="1451980" cy="991203"/>
            </a:xfrm>
            <a:custGeom>
              <a:avLst/>
              <a:gdLst/>
              <a:ahLst/>
              <a:cxnLst/>
              <a:rect l="0" t="0" r="0" b="0"/>
              <a:pathLst>
                <a:path w="1451980" h="991203">
                  <a:moveTo>
                    <a:pt x="0" y="991203"/>
                  </a:moveTo>
                  <a:lnTo>
                    <a:pt x="85410" y="635386"/>
                  </a:lnTo>
                  <a:lnTo>
                    <a:pt x="170821" y="635386"/>
                  </a:lnTo>
                  <a:lnTo>
                    <a:pt x="256231" y="609971"/>
                  </a:lnTo>
                  <a:lnTo>
                    <a:pt x="341642" y="559140"/>
                  </a:lnTo>
                  <a:lnTo>
                    <a:pt x="427053" y="533724"/>
                  </a:lnTo>
                  <a:lnTo>
                    <a:pt x="512463" y="482893"/>
                  </a:lnTo>
                  <a:lnTo>
                    <a:pt x="597874" y="432062"/>
                  </a:lnTo>
                  <a:lnTo>
                    <a:pt x="683284" y="393939"/>
                  </a:lnTo>
                  <a:lnTo>
                    <a:pt x="768695" y="152492"/>
                  </a:lnTo>
                  <a:lnTo>
                    <a:pt x="854106" y="152492"/>
                  </a:lnTo>
                  <a:lnTo>
                    <a:pt x="939516" y="101661"/>
                  </a:lnTo>
                  <a:lnTo>
                    <a:pt x="1024927" y="127077"/>
                  </a:lnTo>
                  <a:lnTo>
                    <a:pt x="1110337" y="63538"/>
                  </a:lnTo>
                  <a:lnTo>
                    <a:pt x="1195748" y="50830"/>
                  </a:lnTo>
                  <a:lnTo>
                    <a:pt x="1281159" y="12707"/>
                  </a:lnTo>
                  <a:lnTo>
                    <a:pt x="1366569" y="12707"/>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49035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78</a:t>
              </a:r>
            </a:p>
          </p:txBody>
        </p:sp>
        <p:sp>
          <p:nvSpPr>
            <p:cNvPr id="154" name="tx154"/>
            <p:cNvSpPr/>
            <p:nvPr/>
          </p:nvSpPr>
          <p:spPr>
            <a:xfrm>
              <a:off x="4650137" y="54900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28</a:t>
              </a:r>
            </a:p>
          </p:txBody>
        </p:sp>
        <p:sp>
          <p:nvSpPr>
            <p:cNvPr id="155" name="tx155"/>
            <p:cNvSpPr/>
            <p:nvPr/>
          </p:nvSpPr>
          <p:spPr>
            <a:xfrm>
              <a:off x="5077190" y="528818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44</a:t>
              </a:r>
            </a:p>
          </p:txBody>
        </p:sp>
        <p:sp>
          <p:nvSpPr>
            <p:cNvPr id="156" name="tx156"/>
            <p:cNvSpPr/>
            <p:nvPr/>
          </p:nvSpPr>
          <p:spPr>
            <a:xfrm>
              <a:off x="5418832" y="49563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57" name="tx157"/>
            <p:cNvSpPr/>
            <p:nvPr/>
          </p:nvSpPr>
          <p:spPr>
            <a:xfrm>
              <a:off x="5845885" y="4869730"/>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77</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135588"/>
              <a:ext cx="2135265" cy="139785"/>
            </a:xfrm>
            <a:custGeom>
              <a:avLst/>
              <a:gdLst/>
              <a:ahLst/>
              <a:cxnLst/>
              <a:rect l="0" t="0" r="0" b="0"/>
              <a:pathLst>
                <a:path w="2135265" h="139785">
                  <a:moveTo>
                    <a:pt x="0" y="50830"/>
                  </a:moveTo>
                  <a:lnTo>
                    <a:pt x="85410" y="25415"/>
                  </a:lnTo>
                  <a:lnTo>
                    <a:pt x="170821" y="76246"/>
                  </a:lnTo>
                  <a:lnTo>
                    <a:pt x="256231" y="139785"/>
                  </a:lnTo>
                  <a:lnTo>
                    <a:pt x="341642" y="50830"/>
                  </a:lnTo>
                  <a:lnTo>
                    <a:pt x="427053" y="25415"/>
                  </a:lnTo>
                  <a:lnTo>
                    <a:pt x="512463" y="25415"/>
                  </a:lnTo>
                  <a:lnTo>
                    <a:pt x="597874" y="0"/>
                  </a:lnTo>
                  <a:lnTo>
                    <a:pt x="683284" y="0"/>
                  </a:lnTo>
                  <a:lnTo>
                    <a:pt x="768695" y="38123"/>
                  </a:lnTo>
                  <a:lnTo>
                    <a:pt x="854106" y="50830"/>
                  </a:lnTo>
                  <a:lnTo>
                    <a:pt x="939516" y="63538"/>
                  </a:lnTo>
                  <a:lnTo>
                    <a:pt x="1024927" y="25415"/>
                  </a:lnTo>
                  <a:lnTo>
                    <a:pt x="1110337" y="12707"/>
                  </a:lnTo>
                  <a:lnTo>
                    <a:pt x="1195748" y="101661"/>
                  </a:lnTo>
                  <a:lnTo>
                    <a:pt x="1281159" y="88954"/>
                  </a:lnTo>
                  <a:lnTo>
                    <a:pt x="1366569" y="114369"/>
                  </a:lnTo>
                  <a:lnTo>
                    <a:pt x="1451980" y="76246"/>
                  </a:lnTo>
                  <a:lnTo>
                    <a:pt x="1537390" y="50830"/>
                  </a:lnTo>
                  <a:lnTo>
                    <a:pt x="1622801" y="38123"/>
                  </a:lnTo>
                  <a:lnTo>
                    <a:pt x="1708212" y="88954"/>
                  </a:lnTo>
                  <a:lnTo>
                    <a:pt x="1793622" y="88954"/>
                  </a:lnTo>
                  <a:lnTo>
                    <a:pt x="1879033" y="76246"/>
                  </a:lnTo>
                  <a:lnTo>
                    <a:pt x="1964443" y="76246"/>
                  </a:lnTo>
                  <a:lnTo>
                    <a:pt x="2049854" y="114369"/>
                  </a:lnTo>
                  <a:lnTo>
                    <a:pt x="2135265" y="101661"/>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0941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79" name="tx179"/>
            <p:cNvSpPr/>
            <p:nvPr/>
          </p:nvSpPr>
          <p:spPr>
            <a:xfrm>
              <a:off x="8812300" y="11449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180" name="tx180"/>
            <p:cNvSpPr/>
            <p:nvPr/>
          </p:nvSpPr>
          <p:spPr>
            <a:xfrm>
              <a:off x="7017271"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181" name="tx181"/>
            <p:cNvSpPr/>
            <p:nvPr/>
          </p:nvSpPr>
          <p:spPr>
            <a:xfrm>
              <a:off x="7444324"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82" name="tx182"/>
            <p:cNvSpPr/>
            <p:nvPr/>
          </p:nvSpPr>
          <p:spPr>
            <a:xfrm>
              <a:off x="7871377"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183" name="tx183"/>
            <p:cNvSpPr/>
            <p:nvPr/>
          </p:nvSpPr>
          <p:spPr>
            <a:xfrm>
              <a:off x="8213020"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84" name="tx184"/>
            <p:cNvSpPr/>
            <p:nvPr/>
          </p:nvSpPr>
          <p:spPr>
            <a:xfrm>
              <a:off x="8640073" y="1108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2944968"/>
              <a:ext cx="2135265" cy="101661"/>
            </a:xfrm>
            <a:custGeom>
              <a:avLst/>
              <a:gdLst/>
              <a:ahLst/>
              <a:cxnLst/>
              <a:rect l="0" t="0" r="0" b="0"/>
              <a:pathLst>
                <a:path w="2135265" h="101661">
                  <a:moveTo>
                    <a:pt x="0" y="50830"/>
                  </a:moveTo>
                  <a:lnTo>
                    <a:pt x="85410" y="38123"/>
                  </a:lnTo>
                  <a:lnTo>
                    <a:pt x="170821" y="76246"/>
                  </a:lnTo>
                  <a:lnTo>
                    <a:pt x="256231" y="101661"/>
                  </a:lnTo>
                  <a:lnTo>
                    <a:pt x="341642" y="76246"/>
                  </a:lnTo>
                  <a:lnTo>
                    <a:pt x="427053" y="25415"/>
                  </a:lnTo>
                  <a:lnTo>
                    <a:pt x="512463" y="12707"/>
                  </a:lnTo>
                  <a:lnTo>
                    <a:pt x="597874" y="0"/>
                  </a:lnTo>
                  <a:lnTo>
                    <a:pt x="683284" y="0"/>
                  </a:lnTo>
                  <a:lnTo>
                    <a:pt x="768695" y="38123"/>
                  </a:lnTo>
                  <a:lnTo>
                    <a:pt x="854106" y="50830"/>
                  </a:lnTo>
                  <a:lnTo>
                    <a:pt x="939516" y="38123"/>
                  </a:lnTo>
                  <a:lnTo>
                    <a:pt x="1024927" y="25415"/>
                  </a:lnTo>
                  <a:lnTo>
                    <a:pt x="1110337" y="25415"/>
                  </a:lnTo>
                  <a:lnTo>
                    <a:pt x="1195748" y="63538"/>
                  </a:lnTo>
                  <a:lnTo>
                    <a:pt x="1281159" y="63538"/>
                  </a:lnTo>
                  <a:lnTo>
                    <a:pt x="1366569" y="88954"/>
                  </a:lnTo>
                  <a:lnTo>
                    <a:pt x="1451980" y="38123"/>
                  </a:lnTo>
                  <a:lnTo>
                    <a:pt x="1537390" y="50830"/>
                  </a:lnTo>
                  <a:lnTo>
                    <a:pt x="1622801" y="38123"/>
                  </a:lnTo>
                  <a:lnTo>
                    <a:pt x="1708212" y="88954"/>
                  </a:lnTo>
                  <a:lnTo>
                    <a:pt x="1793622" y="76246"/>
                  </a:lnTo>
                  <a:lnTo>
                    <a:pt x="1879033" y="88954"/>
                  </a:lnTo>
                  <a:lnTo>
                    <a:pt x="1964443" y="76246"/>
                  </a:lnTo>
                  <a:lnTo>
                    <a:pt x="2049854" y="101661"/>
                  </a:lnTo>
                  <a:lnTo>
                    <a:pt x="2135265" y="101661"/>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29035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206" name="tx206"/>
            <p:cNvSpPr/>
            <p:nvPr/>
          </p:nvSpPr>
          <p:spPr>
            <a:xfrm>
              <a:off x="8812300" y="29543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07" name="tx207"/>
            <p:cNvSpPr/>
            <p:nvPr/>
          </p:nvSpPr>
          <p:spPr>
            <a:xfrm>
              <a:off x="7017271" y="2829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208" name="tx208"/>
            <p:cNvSpPr/>
            <p:nvPr/>
          </p:nvSpPr>
          <p:spPr>
            <a:xfrm>
              <a:off x="7444324" y="2854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209" name="tx209"/>
            <p:cNvSpPr/>
            <p:nvPr/>
          </p:nvSpPr>
          <p:spPr>
            <a:xfrm>
              <a:off x="7871377" y="2867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210" name="tx210"/>
            <p:cNvSpPr/>
            <p:nvPr/>
          </p:nvSpPr>
          <p:spPr>
            <a:xfrm>
              <a:off x="8213020" y="284188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211" name="tx211"/>
            <p:cNvSpPr/>
            <p:nvPr/>
          </p:nvSpPr>
          <p:spPr>
            <a:xfrm>
              <a:off x="8640073" y="29054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465981"/>
              <a:ext cx="1622801" cy="521017"/>
            </a:xfrm>
            <a:custGeom>
              <a:avLst/>
              <a:gdLst/>
              <a:ahLst/>
              <a:cxnLst/>
              <a:rect l="0" t="0" r="0" b="0"/>
              <a:pathLst>
                <a:path w="1622801" h="521017">
                  <a:moveTo>
                    <a:pt x="0" y="521017"/>
                  </a:moveTo>
                  <a:lnTo>
                    <a:pt x="85410" y="521017"/>
                  </a:lnTo>
                  <a:lnTo>
                    <a:pt x="170821" y="521017"/>
                  </a:lnTo>
                  <a:lnTo>
                    <a:pt x="256231" y="521017"/>
                  </a:lnTo>
                  <a:lnTo>
                    <a:pt x="341642" y="521017"/>
                  </a:lnTo>
                  <a:lnTo>
                    <a:pt x="427053" y="521017"/>
                  </a:lnTo>
                  <a:lnTo>
                    <a:pt x="512463" y="521017"/>
                  </a:lnTo>
                  <a:lnTo>
                    <a:pt x="597874" y="495601"/>
                  </a:lnTo>
                  <a:lnTo>
                    <a:pt x="683284" y="381232"/>
                  </a:lnTo>
                  <a:lnTo>
                    <a:pt x="768695" y="228739"/>
                  </a:lnTo>
                  <a:lnTo>
                    <a:pt x="854106" y="266862"/>
                  </a:lnTo>
                  <a:lnTo>
                    <a:pt x="939516" y="216031"/>
                  </a:lnTo>
                  <a:lnTo>
                    <a:pt x="1024927" y="228739"/>
                  </a:lnTo>
                  <a:lnTo>
                    <a:pt x="1110337" y="292277"/>
                  </a:lnTo>
                  <a:lnTo>
                    <a:pt x="1195748" y="101661"/>
                  </a:lnTo>
                  <a:lnTo>
                    <a:pt x="1281159" y="165200"/>
                  </a:lnTo>
                  <a:lnTo>
                    <a:pt x="1366569" y="127077"/>
                  </a:lnTo>
                  <a:lnTo>
                    <a:pt x="1451980" y="38123"/>
                  </a:lnTo>
                  <a:lnTo>
                    <a:pt x="1537390" y="0"/>
                  </a:lnTo>
                  <a:lnTo>
                    <a:pt x="1622801" y="12707"/>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3864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40</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535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23</a:t>
              </a:r>
            </a:p>
          </p:txBody>
        </p:sp>
        <p:sp>
          <p:nvSpPr>
            <p:cNvPr id="236" name="tx236"/>
            <p:cNvSpPr/>
            <p:nvPr/>
          </p:nvSpPr>
          <p:spPr>
            <a:xfrm>
              <a:off x="8213020" y="56171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18</a:t>
              </a:r>
            </a:p>
          </p:txBody>
        </p:sp>
        <p:sp>
          <p:nvSpPr>
            <p:cNvPr id="237" name="tx237"/>
            <p:cNvSpPr/>
            <p:nvPr/>
          </p:nvSpPr>
          <p:spPr>
            <a:xfrm>
              <a:off x="8640073" y="532601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41</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69955" y="398022"/>
              <a:ext cx="42959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ECAR,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(40%), followed by PCVC (78%).</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37% in 2000 to 79%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ECAR,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1975674"/>
              <a:ext cx="6265601" cy="436573"/>
            </a:xfrm>
            <a:custGeom>
              <a:avLst/>
              <a:gdLst/>
              <a:ahLst/>
              <a:cxnLst/>
              <a:rect l="0" t="0" r="0" b="0"/>
              <a:pathLst>
                <a:path w="6265601" h="436573">
                  <a:moveTo>
                    <a:pt x="0" y="158753"/>
                  </a:moveTo>
                  <a:lnTo>
                    <a:pt x="250624" y="79376"/>
                  </a:lnTo>
                  <a:lnTo>
                    <a:pt x="501248" y="238130"/>
                  </a:lnTo>
                  <a:lnTo>
                    <a:pt x="751872" y="436573"/>
                  </a:lnTo>
                  <a:lnTo>
                    <a:pt x="1002496" y="158753"/>
                  </a:lnTo>
                  <a:lnTo>
                    <a:pt x="1253120" y="79376"/>
                  </a:lnTo>
                  <a:lnTo>
                    <a:pt x="1503744" y="79376"/>
                  </a:lnTo>
                  <a:lnTo>
                    <a:pt x="1754368" y="0"/>
                  </a:lnTo>
                  <a:lnTo>
                    <a:pt x="2004992" y="0"/>
                  </a:lnTo>
                  <a:lnTo>
                    <a:pt x="2255616" y="119065"/>
                  </a:lnTo>
                  <a:lnTo>
                    <a:pt x="2506240" y="158753"/>
                  </a:lnTo>
                  <a:lnTo>
                    <a:pt x="2756864" y="198442"/>
                  </a:lnTo>
                  <a:lnTo>
                    <a:pt x="3007488" y="79376"/>
                  </a:lnTo>
                  <a:lnTo>
                    <a:pt x="3258112" y="39688"/>
                  </a:lnTo>
                  <a:lnTo>
                    <a:pt x="3508736" y="317507"/>
                  </a:lnTo>
                  <a:lnTo>
                    <a:pt x="3759360" y="277819"/>
                  </a:lnTo>
                  <a:lnTo>
                    <a:pt x="4009984" y="357196"/>
                  </a:lnTo>
                  <a:lnTo>
                    <a:pt x="4260609" y="238130"/>
                  </a:lnTo>
                  <a:lnTo>
                    <a:pt x="4511233" y="158753"/>
                  </a:lnTo>
                  <a:lnTo>
                    <a:pt x="4761857" y="119065"/>
                  </a:lnTo>
                  <a:lnTo>
                    <a:pt x="5012481" y="277819"/>
                  </a:lnTo>
                  <a:lnTo>
                    <a:pt x="5263105" y="277819"/>
                  </a:lnTo>
                  <a:lnTo>
                    <a:pt x="5513729" y="238130"/>
                  </a:lnTo>
                  <a:lnTo>
                    <a:pt x="5764353" y="238130"/>
                  </a:lnTo>
                  <a:lnTo>
                    <a:pt x="6014977" y="357196"/>
                  </a:lnTo>
                  <a:lnTo>
                    <a:pt x="6265601" y="317507"/>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015363"/>
              <a:ext cx="6265601" cy="1825670"/>
            </a:xfrm>
            <a:custGeom>
              <a:avLst/>
              <a:gdLst/>
              <a:ahLst/>
              <a:cxnLst/>
              <a:rect l="0" t="0" r="0" b="0"/>
              <a:pathLst>
                <a:path w="6265601" h="1825670">
                  <a:moveTo>
                    <a:pt x="0" y="1825670"/>
                  </a:moveTo>
                  <a:lnTo>
                    <a:pt x="250624" y="1706605"/>
                  </a:lnTo>
                  <a:lnTo>
                    <a:pt x="501248" y="992212"/>
                  </a:lnTo>
                  <a:lnTo>
                    <a:pt x="751872" y="714392"/>
                  </a:lnTo>
                  <a:lnTo>
                    <a:pt x="1002496" y="317507"/>
                  </a:lnTo>
                  <a:lnTo>
                    <a:pt x="1253120" y="238130"/>
                  </a:lnTo>
                  <a:lnTo>
                    <a:pt x="1503744" y="198442"/>
                  </a:lnTo>
                  <a:lnTo>
                    <a:pt x="1754368" y="0"/>
                  </a:lnTo>
                  <a:lnTo>
                    <a:pt x="2004992" y="119065"/>
                  </a:lnTo>
                  <a:lnTo>
                    <a:pt x="2255616" y="119065"/>
                  </a:lnTo>
                  <a:lnTo>
                    <a:pt x="2506240" y="158753"/>
                  </a:lnTo>
                  <a:lnTo>
                    <a:pt x="2756864" y="277819"/>
                  </a:lnTo>
                  <a:lnTo>
                    <a:pt x="3007488" y="158753"/>
                  </a:lnTo>
                  <a:lnTo>
                    <a:pt x="3258112" y="158753"/>
                  </a:lnTo>
                  <a:lnTo>
                    <a:pt x="3508736" y="277819"/>
                  </a:lnTo>
                  <a:lnTo>
                    <a:pt x="3759360" y="238130"/>
                  </a:lnTo>
                  <a:lnTo>
                    <a:pt x="4009984" y="277819"/>
                  </a:lnTo>
                  <a:lnTo>
                    <a:pt x="4260609" y="158753"/>
                  </a:lnTo>
                  <a:lnTo>
                    <a:pt x="4511233" y="119065"/>
                  </a:lnTo>
                  <a:lnTo>
                    <a:pt x="4761857" y="119065"/>
                  </a:lnTo>
                  <a:lnTo>
                    <a:pt x="5012481" y="238130"/>
                  </a:lnTo>
                  <a:lnTo>
                    <a:pt x="5263105" y="238130"/>
                  </a:lnTo>
                  <a:lnTo>
                    <a:pt x="5513729" y="238130"/>
                  </a:lnTo>
                  <a:lnTo>
                    <a:pt x="5764353" y="198442"/>
                  </a:lnTo>
                  <a:lnTo>
                    <a:pt x="6014977" y="357196"/>
                  </a:lnTo>
                  <a:lnTo>
                    <a:pt x="6265601" y="317507"/>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094740"/>
              <a:ext cx="6265601" cy="3571964"/>
            </a:xfrm>
            <a:custGeom>
              <a:avLst/>
              <a:gdLst/>
              <a:ahLst/>
              <a:cxnLst/>
              <a:rect l="0" t="0" r="0" b="0"/>
              <a:pathLst>
                <a:path w="6265601" h="3571964">
                  <a:moveTo>
                    <a:pt x="0" y="3571964"/>
                  </a:moveTo>
                  <a:lnTo>
                    <a:pt x="250624" y="3571964"/>
                  </a:lnTo>
                  <a:lnTo>
                    <a:pt x="501248" y="3532276"/>
                  </a:lnTo>
                  <a:lnTo>
                    <a:pt x="751872" y="3532276"/>
                  </a:lnTo>
                  <a:lnTo>
                    <a:pt x="1002496" y="3492587"/>
                  </a:lnTo>
                  <a:lnTo>
                    <a:pt x="1253120" y="3492587"/>
                  </a:lnTo>
                  <a:lnTo>
                    <a:pt x="1503744" y="3413210"/>
                  </a:lnTo>
                  <a:lnTo>
                    <a:pt x="1754368" y="2301932"/>
                  </a:lnTo>
                  <a:lnTo>
                    <a:pt x="2004992" y="1666916"/>
                  </a:lnTo>
                  <a:lnTo>
                    <a:pt x="2255616" y="833458"/>
                  </a:lnTo>
                  <a:lnTo>
                    <a:pt x="2506240" y="595327"/>
                  </a:lnTo>
                  <a:lnTo>
                    <a:pt x="2756864" y="396884"/>
                  </a:lnTo>
                  <a:lnTo>
                    <a:pt x="3007488" y="0"/>
                  </a:lnTo>
                  <a:lnTo>
                    <a:pt x="3258112" y="0"/>
                  </a:lnTo>
                  <a:lnTo>
                    <a:pt x="3508736" y="198442"/>
                  </a:lnTo>
                  <a:lnTo>
                    <a:pt x="3759360" y="198442"/>
                  </a:lnTo>
                  <a:lnTo>
                    <a:pt x="4009984" y="238130"/>
                  </a:lnTo>
                  <a:lnTo>
                    <a:pt x="4260609" y="238130"/>
                  </a:lnTo>
                  <a:lnTo>
                    <a:pt x="4511233" y="119065"/>
                  </a:lnTo>
                  <a:lnTo>
                    <a:pt x="4761857" y="39688"/>
                  </a:lnTo>
                  <a:lnTo>
                    <a:pt x="5012481" y="158753"/>
                  </a:lnTo>
                  <a:lnTo>
                    <a:pt x="5263105" y="158753"/>
                  </a:lnTo>
                  <a:lnTo>
                    <a:pt x="5513729" y="119065"/>
                  </a:lnTo>
                  <a:lnTo>
                    <a:pt x="5764353" y="158753"/>
                  </a:lnTo>
                  <a:lnTo>
                    <a:pt x="6014977" y="238130"/>
                  </a:lnTo>
                  <a:lnTo>
                    <a:pt x="6265601" y="238130"/>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4436361"/>
              <a:ext cx="3759360" cy="1309720"/>
            </a:xfrm>
            <a:custGeom>
              <a:avLst/>
              <a:gdLst/>
              <a:ahLst/>
              <a:cxnLst/>
              <a:rect l="0" t="0" r="0" b="0"/>
              <a:pathLst>
                <a:path w="3759360" h="1309720">
                  <a:moveTo>
                    <a:pt x="0" y="1309720"/>
                  </a:moveTo>
                  <a:lnTo>
                    <a:pt x="250624" y="1309720"/>
                  </a:lnTo>
                  <a:lnTo>
                    <a:pt x="501248" y="1309720"/>
                  </a:lnTo>
                  <a:lnTo>
                    <a:pt x="751872" y="1270031"/>
                  </a:lnTo>
                  <a:lnTo>
                    <a:pt x="1002496" y="1270031"/>
                  </a:lnTo>
                  <a:lnTo>
                    <a:pt x="1253120" y="1309720"/>
                  </a:lnTo>
                  <a:lnTo>
                    <a:pt x="1503744" y="1309720"/>
                  </a:lnTo>
                  <a:lnTo>
                    <a:pt x="1754368" y="1190654"/>
                  </a:lnTo>
                  <a:lnTo>
                    <a:pt x="2004992" y="1150966"/>
                  </a:lnTo>
                  <a:lnTo>
                    <a:pt x="2255616" y="1150966"/>
                  </a:lnTo>
                  <a:lnTo>
                    <a:pt x="2506240" y="635015"/>
                  </a:lnTo>
                  <a:lnTo>
                    <a:pt x="2756864" y="674704"/>
                  </a:lnTo>
                  <a:lnTo>
                    <a:pt x="3007488" y="515950"/>
                  </a:lnTo>
                  <a:lnTo>
                    <a:pt x="3258112" y="396884"/>
                  </a:lnTo>
                  <a:lnTo>
                    <a:pt x="3508736" y="317507"/>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055051"/>
              <a:ext cx="2506240" cy="1349408"/>
            </a:xfrm>
            <a:custGeom>
              <a:avLst/>
              <a:gdLst/>
              <a:ahLst/>
              <a:cxnLst/>
              <a:rect l="0" t="0" r="0" b="0"/>
              <a:pathLst>
                <a:path w="2506240" h="1349408">
                  <a:moveTo>
                    <a:pt x="0" y="1349408"/>
                  </a:moveTo>
                  <a:lnTo>
                    <a:pt x="250624" y="1150966"/>
                  </a:lnTo>
                  <a:lnTo>
                    <a:pt x="501248" y="1230343"/>
                  </a:lnTo>
                  <a:lnTo>
                    <a:pt x="751872" y="357196"/>
                  </a:lnTo>
                  <a:lnTo>
                    <a:pt x="1002496" y="0"/>
                  </a:lnTo>
                  <a:lnTo>
                    <a:pt x="1253120" y="119065"/>
                  </a:lnTo>
                  <a:lnTo>
                    <a:pt x="1503744" y="79376"/>
                  </a:lnTo>
                  <a:lnTo>
                    <a:pt x="1754368" y="79376"/>
                  </a:lnTo>
                  <a:lnTo>
                    <a:pt x="2004992" y="39688"/>
                  </a:lnTo>
                  <a:lnTo>
                    <a:pt x="2255616" y="79376"/>
                  </a:lnTo>
                  <a:lnTo>
                    <a:pt x="2506240" y="119065"/>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2451936"/>
              <a:ext cx="1002496" cy="1190654"/>
            </a:xfrm>
            <a:custGeom>
              <a:avLst/>
              <a:gdLst/>
              <a:ahLst/>
              <a:cxnLst/>
              <a:rect l="0" t="0" r="0" b="0"/>
              <a:pathLst>
                <a:path w="1002496" h="1190654">
                  <a:moveTo>
                    <a:pt x="0" y="1190654"/>
                  </a:moveTo>
                  <a:lnTo>
                    <a:pt x="250624" y="119065"/>
                  </a:lnTo>
                  <a:lnTo>
                    <a:pt x="501248" y="39688"/>
                  </a:lnTo>
                  <a:lnTo>
                    <a:pt x="751872" y="39688"/>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1935986"/>
              <a:ext cx="6265601" cy="317507"/>
            </a:xfrm>
            <a:custGeom>
              <a:avLst/>
              <a:gdLst/>
              <a:ahLst/>
              <a:cxnLst/>
              <a:rect l="0" t="0" r="0" b="0"/>
              <a:pathLst>
                <a:path w="6265601" h="317507">
                  <a:moveTo>
                    <a:pt x="0" y="158753"/>
                  </a:moveTo>
                  <a:lnTo>
                    <a:pt x="250624" y="119065"/>
                  </a:lnTo>
                  <a:lnTo>
                    <a:pt x="501248" y="238130"/>
                  </a:lnTo>
                  <a:lnTo>
                    <a:pt x="751872" y="317507"/>
                  </a:lnTo>
                  <a:lnTo>
                    <a:pt x="1002496" y="238130"/>
                  </a:lnTo>
                  <a:lnTo>
                    <a:pt x="1253120" y="79376"/>
                  </a:lnTo>
                  <a:lnTo>
                    <a:pt x="1503744" y="39688"/>
                  </a:lnTo>
                  <a:lnTo>
                    <a:pt x="1754368" y="0"/>
                  </a:lnTo>
                  <a:lnTo>
                    <a:pt x="2004992" y="0"/>
                  </a:lnTo>
                  <a:lnTo>
                    <a:pt x="2255616" y="119065"/>
                  </a:lnTo>
                  <a:lnTo>
                    <a:pt x="2506240" y="158753"/>
                  </a:lnTo>
                  <a:lnTo>
                    <a:pt x="2756864" y="119065"/>
                  </a:lnTo>
                  <a:lnTo>
                    <a:pt x="3007488" y="79376"/>
                  </a:lnTo>
                  <a:lnTo>
                    <a:pt x="3258112" y="79376"/>
                  </a:lnTo>
                  <a:lnTo>
                    <a:pt x="3508736" y="198442"/>
                  </a:lnTo>
                  <a:lnTo>
                    <a:pt x="3759360" y="198442"/>
                  </a:lnTo>
                  <a:lnTo>
                    <a:pt x="4009984" y="277819"/>
                  </a:lnTo>
                  <a:lnTo>
                    <a:pt x="4260609" y="119065"/>
                  </a:lnTo>
                  <a:lnTo>
                    <a:pt x="4511233" y="158753"/>
                  </a:lnTo>
                  <a:lnTo>
                    <a:pt x="4761857" y="119065"/>
                  </a:lnTo>
                  <a:lnTo>
                    <a:pt x="5012481" y="277819"/>
                  </a:lnTo>
                  <a:lnTo>
                    <a:pt x="5263105" y="238130"/>
                  </a:lnTo>
                  <a:lnTo>
                    <a:pt x="5513729" y="277819"/>
                  </a:lnTo>
                  <a:lnTo>
                    <a:pt x="5764353" y="238130"/>
                  </a:lnTo>
                  <a:lnTo>
                    <a:pt x="6014977" y="317507"/>
                  </a:lnTo>
                  <a:lnTo>
                    <a:pt x="6265601" y="317507"/>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055051"/>
              <a:ext cx="6265601" cy="1508162"/>
            </a:xfrm>
            <a:custGeom>
              <a:avLst/>
              <a:gdLst/>
              <a:ahLst/>
              <a:cxnLst/>
              <a:rect l="0" t="0" r="0" b="0"/>
              <a:pathLst>
                <a:path w="6265601" h="1508162">
                  <a:moveTo>
                    <a:pt x="0" y="1508162"/>
                  </a:moveTo>
                  <a:lnTo>
                    <a:pt x="250624" y="238130"/>
                  </a:lnTo>
                  <a:lnTo>
                    <a:pt x="501248" y="277819"/>
                  </a:lnTo>
                  <a:lnTo>
                    <a:pt x="751872" y="0"/>
                  </a:lnTo>
                  <a:lnTo>
                    <a:pt x="1002496" y="0"/>
                  </a:lnTo>
                  <a:lnTo>
                    <a:pt x="1253120" y="79376"/>
                  </a:lnTo>
                  <a:lnTo>
                    <a:pt x="1503744" y="357196"/>
                  </a:lnTo>
                  <a:lnTo>
                    <a:pt x="1754368" y="238130"/>
                  </a:lnTo>
                  <a:lnTo>
                    <a:pt x="2004992" y="357196"/>
                  </a:lnTo>
                  <a:lnTo>
                    <a:pt x="2255616" y="635015"/>
                  </a:lnTo>
                  <a:lnTo>
                    <a:pt x="2506240" y="436573"/>
                  </a:lnTo>
                  <a:lnTo>
                    <a:pt x="2756864" y="198442"/>
                  </a:lnTo>
                  <a:lnTo>
                    <a:pt x="3007488" y="238130"/>
                  </a:lnTo>
                  <a:lnTo>
                    <a:pt x="3258112" y="79376"/>
                  </a:lnTo>
                  <a:lnTo>
                    <a:pt x="3508736" y="198442"/>
                  </a:lnTo>
                  <a:lnTo>
                    <a:pt x="3759360" y="277819"/>
                  </a:lnTo>
                  <a:lnTo>
                    <a:pt x="4009984" y="396884"/>
                  </a:lnTo>
                  <a:lnTo>
                    <a:pt x="4260609" y="158753"/>
                  </a:lnTo>
                  <a:lnTo>
                    <a:pt x="4511233" y="119065"/>
                  </a:lnTo>
                  <a:lnTo>
                    <a:pt x="4761857" y="119065"/>
                  </a:lnTo>
                  <a:lnTo>
                    <a:pt x="5012481" y="238130"/>
                  </a:lnTo>
                  <a:lnTo>
                    <a:pt x="5263105" y="198442"/>
                  </a:lnTo>
                  <a:lnTo>
                    <a:pt x="5513729" y="238130"/>
                  </a:lnTo>
                  <a:lnTo>
                    <a:pt x="5764353" y="198442"/>
                  </a:lnTo>
                  <a:lnTo>
                    <a:pt x="6014977" y="238130"/>
                  </a:lnTo>
                  <a:lnTo>
                    <a:pt x="6265601" y="198442"/>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2650378"/>
              <a:ext cx="4260609" cy="3095702"/>
            </a:xfrm>
            <a:custGeom>
              <a:avLst/>
              <a:gdLst/>
              <a:ahLst/>
              <a:cxnLst/>
              <a:rect l="0" t="0" r="0" b="0"/>
              <a:pathLst>
                <a:path w="4260609" h="3095702">
                  <a:moveTo>
                    <a:pt x="0" y="3095702"/>
                  </a:moveTo>
                  <a:lnTo>
                    <a:pt x="250624" y="1984424"/>
                  </a:lnTo>
                  <a:lnTo>
                    <a:pt x="501248" y="1984424"/>
                  </a:lnTo>
                  <a:lnTo>
                    <a:pt x="751872" y="1905047"/>
                  </a:lnTo>
                  <a:lnTo>
                    <a:pt x="1002496" y="1746293"/>
                  </a:lnTo>
                  <a:lnTo>
                    <a:pt x="1253120" y="1666916"/>
                  </a:lnTo>
                  <a:lnTo>
                    <a:pt x="1503744" y="1508162"/>
                  </a:lnTo>
                  <a:lnTo>
                    <a:pt x="1754368" y="1349408"/>
                  </a:lnTo>
                  <a:lnTo>
                    <a:pt x="2004992" y="1230343"/>
                  </a:lnTo>
                  <a:lnTo>
                    <a:pt x="2255616" y="476261"/>
                  </a:lnTo>
                  <a:lnTo>
                    <a:pt x="2506240" y="476261"/>
                  </a:lnTo>
                  <a:lnTo>
                    <a:pt x="2756864" y="317507"/>
                  </a:lnTo>
                  <a:lnTo>
                    <a:pt x="3007488" y="396884"/>
                  </a:lnTo>
                  <a:lnTo>
                    <a:pt x="3258112" y="198442"/>
                  </a:lnTo>
                  <a:lnTo>
                    <a:pt x="3508736" y="158753"/>
                  </a:lnTo>
                  <a:lnTo>
                    <a:pt x="3759360" y="39688"/>
                  </a:lnTo>
                  <a:lnTo>
                    <a:pt x="4009984" y="39688"/>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4118853"/>
              <a:ext cx="4761857" cy="1627228"/>
            </a:xfrm>
            <a:custGeom>
              <a:avLst/>
              <a:gdLst/>
              <a:ahLst/>
              <a:cxnLst/>
              <a:rect l="0" t="0" r="0" b="0"/>
              <a:pathLst>
                <a:path w="4761857" h="1627228">
                  <a:moveTo>
                    <a:pt x="0" y="1627228"/>
                  </a:moveTo>
                  <a:lnTo>
                    <a:pt x="250624" y="1627228"/>
                  </a:lnTo>
                  <a:lnTo>
                    <a:pt x="501248" y="1627228"/>
                  </a:lnTo>
                  <a:lnTo>
                    <a:pt x="751872" y="1627228"/>
                  </a:lnTo>
                  <a:lnTo>
                    <a:pt x="1002496" y="1627228"/>
                  </a:lnTo>
                  <a:lnTo>
                    <a:pt x="1253120" y="1627228"/>
                  </a:lnTo>
                  <a:lnTo>
                    <a:pt x="1503744" y="1627228"/>
                  </a:lnTo>
                  <a:lnTo>
                    <a:pt x="1754368" y="1547851"/>
                  </a:lnTo>
                  <a:lnTo>
                    <a:pt x="2004992" y="1190654"/>
                  </a:lnTo>
                  <a:lnTo>
                    <a:pt x="2255616" y="714392"/>
                  </a:lnTo>
                  <a:lnTo>
                    <a:pt x="2506240" y="833458"/>
                  </a:lnTo>
                  <a:lnTo>
                    <a:pt x="2756864" y="674704"/>
                  </a:lnTo>
                  <a:lnTo>
                    <a:pt x="3007488" y="714392"/>
                  </a:lnTo>
                  <a:lnTo>
                    <a:pt x="3258112" y="912835"/>
                  </a:lnTo>
                  <a:lnTo>
                    <a:pt x="3508736" y="317507"/>
                  </a:lnTo>
                  <a:lnTo>
                    <a:pt x="3759360" y="515950"/>
                  </a:lnTo>
                  <a:lnTo>
                    <a:pt x="4009984" y="396884"/>
                  </a:lnTo>
                  <a:lnTo>
                    <a:pt x="4260609" y="119065"/>
                  </a:lnTo>
                  <a:lnTo>
                    <a:pt x="4511233" y="0"/>
                  </a:lnTo>
                  <a:lnTo>
                    <a:pt x="4761857" y="39688"/>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2015363"/>
              <a:ext cx="6265601" cy="3294145"/>
            </a:xfrm>
            <a:custGeom>
              <a:avLst/>
              <a:gdLst/>
              <a:ahLst/>
              <a:cxnLst/>
              <a:rect l="0" t="0" r="0" b="0"/>
              <a:pathLst>
                <a:path w="6265601" h="3294145">
                  <a:moveTo>
                    <a:pt x="0" y="3294145"/>
                  </a:moveTo>
                  <a:lnTo>
                    <a:pt x="250624" y="2738506"/>
                  </a:lnTo>
                  <a:lnTo>
                    <a:pt x="501248" y="2420998"/>
                  </a:lnTo>
                  <a:lnTo>
                    <a:pt x="751872" y="2341621"/>
                  </a:lnTo>
                  <a:lnTo>
                    <a:pt x="1002496" y="1984424"/>
                  </a:lnTo>
                  <a:lnTo>
                    <a:pt x="1253120" y="1984424"/>
                  </a:lnTo>
                  <a:lnTo>
                    <a:pt x="1503744" y="198442"/>
                  </a:lnTo>
                  <a:lnTo>
                    <a:pt x="1754368" y="119065"/>
                  </a:lnTo>
                  <a:lnTo>
                    <a:pt x="2004992" y="119065"/>
                  </a:lnTo>
                  <a:lnTo>
                    <a:pt x="2255616" y="39688"/>
                  </a:lnTo>
                  <a:lnTo>
                    <a:pt x="2506240" y="79376"/>
                  </a:lnTo>
                  <a:lnTo>
                    <a:pt x="2756864" y="39688"/>
                  </a:lnTo>
                  <a:lnTo>
                    <a:pt x="3007488" y="0"/>
                  </a:lnTo>
                  <a:lnTo>
                    <a:pt x="3258112" y="0"/>
                  </a:lnTo>
                  <a:lnTo>
                    <a:pt x="3508736" y="119065"/>
                  </a:lnTo>
                  <a:lnTo>
                    <a:pt x="3759360" y="119065"/>
                  </a:lnTo>
                  <a:lnTo>
                    <a:pt x="4009984" y="198442"/>
                  </a:lnTo>
                  <a:lnTo>
                    <a:pt x="4260609" y="39688"/>
                  </a:lnTo>
                  <a:lnTo>
                    <a:pt x="4511233" y="79376"/>
                  </a:lnTo>
                  <a:lnTo>
                    <a:pt x="4761857" y="39688"/>
                  </a:lnTo>
                  <a:lnTo>
                    <a:pt x="5012481" y="198442"/>
                  </a:lnTo>
                  <a:lnTo>
                    <a:pt x="5263105" y="158753"/>
                  </a:lnTo>
                  <a:lnTo>
                    <a:pt x="5513729" y="198442"/>
                  </a:lnTo>
                  <a:lnTo>
                    <a:pt x="5764353" y="158753"/>
                  </a:lnTo>
                  <a:lnTo>
                    <a:pt x="6014977" y="238130"/>
                  </a:lnTo>
                  <a:lnTo>
                    <a:pt x="6265601" y="23813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2610690"/>
              <a:ext cx="6265601" cy="1666916"/>
            </a:xfrm>
            <a:custGeom>
              <a:avLst/>
              <a:gdLst/>
              <a:ahLst/>
              <a:cxnLst/>
              <a:rect l="0" t="0" r="0" b="0"/>
              <a:pathLst>
                <a:path w="6265601" h="1666916">
                  <a:moveTo>
                    <a:pt x="0" y="1666916"/>
                  </a:moveTo>
                  <a:lnTo>
                    <a:pt x="250624" y="1508162"/>
                  </a:lnTo>
                  <a:lnTo>
                    <a:pt x="501248" y="1468474"/>
                  </a:lnTo>
                  <a:lnTo>
                    <a:pt x="751872" y="1468474"/>
                  </a:lnTo>
                  <a:lnTo>
                    <a:pt x="1002496" y="1349408"/>
                  </a:lnTo>
                  <a:lnTo>
                    <a:pt x="1253120" y="1309720"/>
                  </a:lnTo>
                  <a:lnTo>
                    <a:pt x="1503744" y="1190654"/>
                  </a:lnTo>
                  <a:lnTo>
                    <a:pt x="1754368" y="1031900"/>
                  </a:lnTo>
                  <a:lnTo>
                    <a:pt x="2004992" y="992212"/>
                  </a:lnTo>
                  <a:lnTo>
                    <a:pt x="2255616" y="912835"/>
                  </a:lnTo>
                  <a:lnTo>
                    <a:pt x="2506240" y="912835"/>
                  </a:lnTo>
                  <a:lnTo>
                    <a:pt x="2756864" y="873146"/>
                  </a:lnTo>
                  <a:lnTo>
                    <a:pt x="3007488" y="793769"/>
                  </a:lnTo>
                  <a:lnTo>
                    <a:pt x="3258112" y="754081"/>
                  </a:lnTo>
                  <a:lnTo>
                    <a:pt x="3508736" y="833458"/>
                  </a:lnTo>
                  <a:lnTo>
                    <a:pt x="3759360" y="595327"/>
                  </a:lnTo>
                  <a:lnTo>
                    <a:pt x="4009984" y="635015"/>
                  </a:lnTo>
                  <a:lnTo>
                    <a:pt x="4260609" y="476261"/>
                  </a:lnTo>
                  <a:lnTo>
                    <a:pt x="4511233" y="357196"/>
                  </a:lnTo>
                  <a:lnTo>
                    <a:pt x="4761857" y="317507"/>
                  </a:lnTo>
                  <a:lnTo>
                    <a:pt x="5012481" y="357196"/>
                  </a:lnTo>
                  <a:lnTo>
                    <a:pt x="5263105" y="158753"/>
                  </a:lnTo>
                  <a:lnTo>
                    <a:pt x="5513729" y="79376"/>
                  </a:lnTo>
                  <a:lnTo>
                    <a:pt x="5764353" y="0"/>
                  </a:lnTo>
                  <a:lnTo>
                    <a:pt x="6014977" y="39688"/>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42527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0940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36177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35780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3498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34590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341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18119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22088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0621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29430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29033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29430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27446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266524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25858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26255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5858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9466" y="1715522"/>
              <a:ext cx="965559" cy="451988"/>
            </a:xfrm>
            <a:custGeom>
              <a:avLst/>
              <a:gdLst/>
              <a:ahLst/>
              <a:cxnLst/>
              <a:rect l="0" t="0" r="0" b="0"/>
              <a:pathLst>
                <a:path w="965559" h="451988">
                  <a:moveTo>
                    <a:pt x="965559" y="0"/>
                  </a:moveTo>
                  <a:lnTo>
                    <a:pt x="0" y="451988"/>
                  </a:lnTo>
                </a:path>
              </a:pathLst>
            </a:custGeom>
          </p:spPr>
          <p:txBody>
            <a:bodyPr/>
            <a:lstStyle/>
            <a:p>
              <a:endParaRPr/>
            </a:p>
          </p:txBody>
        </p:sp>
        <p:sp>
          <p:nvSpPr>
            <p:cNvPr id="79" name="pl79"/>
            <p:cNvSpPr/>
            <p:nvPr/>
          </p:nvSpPr>
          <p:spPr>
            <a:xfrm>
              <a:off x="7461205" y="1977337"/>
              <a:ext cx="795179" cy="270759"/>
            </a:xfrm>
            <a:custGeom>
              <a:avLst/>
              <a:gdLst/>
              <a:ahLst/>
              <a:cxnLst/>
              <a:rect l="0" t="0" r="0" b="0"/>
              <a:pathLst>
                <a:path w="795179" h="270759">
                  <a:moveTo>
                    <a:pt x="795179" y="0"/>
                  </a:moveTo>
                  <a:lnTo>
                    <a:pt x="0" y="270759"/>
                  </a:lnTo>
                </a:path>
              </a:pathLst>
            </a:custGeom>
          </p:spPr>
          <p:txBody>
            <a:bodyPr/>
            <a:lstStyle/>
            <a:p>
              <a:endParaRPr/>
            </a:p>
          </p:txBody>
        </p:sp>
        <p:sp>
          <p:nvSpPr>
            <p:cNvPr id="80" name="pl80"/>
            <p:cNvSpPr/>
            <p:nvPr/>
          </p:nvSpPr>
          <p:spPr>
            <a:xfrm>
              <a:off x="7461854" y="2258318"/>
              <a:ext cx="318353" cy="93083"/>
            </a:xfrm>
            <a:custGeom>
              <a:avLst/>
              <a:gdLst/>
              <a:ahLst/>
              <a:cxnLst/>
              <a:rect l="0" t="0" r="0" b="0"/>
              <a:pathLst>
                <a:path w="318353" h="93083">
                  <a:moveTo>
                    <a:pt x="318353" y="93083"/>
                  </a:moveTo>
                  <a:lnTo>
                    <a:pt x="0" y="0"/>
                  </a:lnTo>
                </a:path>
              </a:pathLst>
            </a:custGeom>
          </p:spPr>
          <p:txBody>
            <a:bodyPr/>
            <a:lstStyle/>
            <a:p>
              <a:endParaRPr/>
            </a:p>
          </p:txBody>
        </p:sp>
        <p:sp>
          <p:nvSpPr>
            <p:cNvPr id="81" name="pl81"/>
            <p:cNvSpPr/>
            <p:nvPr/>
          </p:nvSpPr>
          <p:spPr>
            <a:xfrm>
              <a:off x="7464190" y="2229760"/>
              <a:ext cx="828241" cy="23205"/>
            </a:xfrm>
            <a:custGeom>
              <a:avLst/>
              <a:gdLst/>
              <a:ahLst/>
              <a:cxnLst/>
              <a:rect l="0" t="0" r="0" b="0"/>
              <a:pathLst>
                <a:path w="828241" h="23205">
                  <a:moveTo>
                    <a:pt x="828241" y="0"/>
                  </a:moveTo>
                  <a:lnTo>
                    <a:pt x="0" y="23205"/>
                  </a:lnTo>
                </a:path>
              </a:pathLst>
            </a:custGeom>
          </p:spPr>
          <p:txBody>
            <a:bodyPr/>
            <a:lstStyle/>
            <a:p>
              <a:endParaRPr/>
            </a:p>
          </p:txBody>
        </p:sp>
        <p:sp>
          <p:nvSpPr>
            <p:cNvPr id="82" name="pl82"/>
            <p:cNvSpPr/>
            <p:nvPr/>
          </p:nvSpPr>
          <p:spPr>
            <a:xfrm>
              <a:off x="7461401" y="2298415"/>
              <a:ext cx="981834" cy="320190"/>
            </a:xfrm>
            <a:custGeom>
              <a:avLst/>
              <a:gdLst/>
              <a:ahLst/>
              <a:cxnLst/>
              <a:rect l="0" t="0" r="0" b="0"/>
              <a:pathLst>
                <a:path w="981834" h="320190">
                  <a:moveTo>
                    <a:pt x="981834" y="320190"/>
                  </a:moveTo>
                  <a:lnTo>
                    <a:pt x="0" y="0"/>
                  </a:lnTo>
                </a:path>
              </a:pathLst>
            </a:custGeom>
          </p:spPr>
          <p:txBody>
            <a:bodyPr/>
            <a:lstStyle/>
            <a:p>
              <a:endParaRPr/>
            </a:p>
          </p:txBody>
        </p:sp>
        <p:sp>
          <p:nvSpPr>
            <p:cNvPr id="83" name="pl83"/>
            <p:cNvSpPr/>
            <p:nvPr/>
          </p:nvSpPr>
          <p:spPr>
            <a:xfrm>
              <a:off x="7457883" y="2340313"/>
              <a:ext cx="900872" cy="535186"/>
            </a:xfrm>
            <a:custGeom>
              <a:avLst/>
              <a:gdLst/>
              <a:ahLst/>
              <a:cxnLst/>
              <a:rect l="0" t="0" r="0" b="0"/>
              <a:pathLst>
                <a:path w="900872" h="535186">
                  <a:moveTo>
                    <a:pt x="900872" y="535186"/>
                  </a:moveTo>
                  <a:lnTo>
                    <a:pt x="0" y="0"/>
                  </a:lnTo>
                </a:path>
              </a:pathLst>
            </a:custGeom>
          </p:spPr>
          <p:txBody>
            <a:bodyPr/>
            <a:lstStyle/>
            <a:p>
              <a:endParaRPr/>
            </a:p>
          </p:txBody>
        </p:sp>
        <p:sp>
          <p:nvSpPr>
            <p:cNvPr id="84" name="pl84"/>
            <p:cNvSpPr/>
            <p:nvPr/>
          </p:nvSpPr>
          <p:spPr>
            <a:xfrm>
              <a:off x="7456091" y="2341057"/>
              <a:ext cx="1041293" cy="793950"/>
            </a:xfrm>
            <a:custGeom>
              <a:avLst/>
              <a:gdLst/>
              <a:ahLst/>
              <a:cxnLst/>
              <a:rect l="0" t="0" r="0" b="0"/>
              <a:pathLst>
                <a:path w="1041293" h="793950">
                  <a:moveTo>
                    <a:pt x="1041293" y="793950"/>
                  </a:moveTo>
                  <a:lnTo>
                    <a:pt x="0" y="0"/>
                  </a:lnTo>
                </a:path>
              </a:pathLst>
            </a:custGeom>
          </p:spPr>
          <p:txBody>
            <a:bodyPr/>
            <a:lstStyle/>
            <a:p>
              <a:endParaRPr/>
            </a:p>
          </p:txBody>
        </p:sp>
        <p:sp>
          <p:nvSpPr>
            <p:cNvPr id="85" name="pl85"/>
            <p:cNvSpPr/>
            <p:nvPr/>
          </p:nvSpPr>
          <p:spPr>
            <a:xfrm>
              <a:off x="7454452" y="2460658"/>
              <a:ext cx="976661" cy="936299"/>
            </a:xfrm>
            <a:custGeom>
              <a:avLst/>
              <a:gdLst/>
              <a:ahLst/>
              <a:cxnLst/>
              <a:rect l="0" t="0" r="0" b="0"/>
              <a:pathLst>
                <a:path w="976661" h="936299">
                  <a:moveTo>
                    <a:pt x="976661" y="936299"/>
                  </a:moveTo>
                  <a:lnTo>
                    <a:pt x="0" y="0"/>
                  </a:lnTo>
                </a:path>
              </a:pathLst>
            </a:custGeom>
          </p:spPr>
          <p:txBody>
            <a:bodyPr/>
            <a:lstStyle/>
            <a:p>
              <a:endParaRPr/>
            </a:p>
          </p:txBody>
        </p:sp>
        <p:sp>
          <p:nvSpPr>
            <p:cNvPr id="86" name="pl86"/>
            <p:cNvSpPr/>
            <p:nvPr/>
          </p:nvSpPr>
          <p:spPr>
            <a:xfrm>
              <a:off x="7453923" y="2619560"/>
              <a:ext cx="1001222" cy="1036456"/>
            </a:xfrm>
            <a:custGeom>
              <a:avLst/>
              <a:gdLst/>
              <a:ahLst/>
              <a:cxnLst/>
              <a:rect l="0" t="0" r="0" b="0"/>
              <a:pathLst>
                <a:path w="1001222" h="1036456">
                  <a:moveTo>
                    <a:pt x="1001222" y="1036456"/>
                  </a:moveTo>
                  <a:lnTo>
                    <a:pt x="0" y="0"/>
                  </a:lnTo>
                </a:path>
              </a:pathLst>
            </a:custGeom>
          </p:spPr>
          <p:txBody>
            <a:bodyPr/>
            <a:lstStyle/>
            <a:p>
              <a:endParaRPr/>
            </a:p>
          </p:txBody>
        </p:sp>
        <p:sp>
          <p:nvSpPr>
            <p:cNvPr id="87" name="pl87"/>
            <p:cNvSpPr/>
            <p:nvPr/>
          </p:nvSpPr>
          <p:spPr>
            <a:xfrm>
              <a:off x="7451388" y="2659812"/>
              <a:ext cx="804890" cy="1258325"/>
            </a:xfrm>
            <a:custGeom>
              <a:avLst/>
              <a:gdLst/>
              <a:ahLst/>
              <a:cxnLst/>
              <a:rect l="0" t="0" r="0" b="0"/>
              <a:pathLst>
                <a:path w="804890" h="1258325">
                  <a:moveTo>
                    <a:pt x="804890" y="1258325"/>
                  </a:moveTo>
                  <a:lnTo>
                    <a:pt x="0" y="0"/>
                  </a:lnTo>
                </a:path>
              </a:pathLst>
            </a:custGeom>
          </p:spPr>
          <p:txBody>
            <a:bodyPr/>
            <a:lstStyle/>
            <a:p>
              <a:endParaRPr/>
            </a:p>
          </p:txBody>
        </p:sp>
        <p:sp>
          <p:nvSpPr>
            <p:cNvPr id="88" name="pl88"/>
            <p:cNvSpPr/>
            <p:nvPr/>
          </p:nvSpPr>
          <p:spPr>
            <a:xfrm>
              <a:off x="7464173" y="4159218"/>
              <a:ext cx="738009" cy="26541"/>
            </a:xfrm>
            <a:custGeom>
              <a:avLst/>
              <a:gdLst/>
              <a:ahLst/>
              <a:cxnLst/>
              <a:rect l="0" t="0" r="0" b="0"/>
              <a:pathLst>
                <a:path w="738009" h="26541">
                  <a:moveTo>
                    <a:pt x="738009" y="26541"/>
                  </a:moveTo>
                  <a:lnTo>
                    <a:pt x="0" y="0"/>
                  </a:lnTo>
                </a:path>
              </a:pathLst>
            </a:custGeom>
          </p:spPr>
          <p:txBody>
            <a:bodyPr/>
            <a:lstStyle/>
            <a:p>
              <a:endParaRPr/>
            </a:p>
          </p:txBody>
        </p:sp>
        <p:sp>
          <p:nvSpPr>
            <p:cNvPr id="89" name="pl89"/>
            <p:cNvSpPr/>
            <p:nvPr/>
          </p:nvSpPr>
          <p:spPr>
            <a:xfrm>
              <a:off x="7464211" y="4436602"/>
              <a:ext cx="918734" cy="11778"/>
            </a:xfrm>
            <a:custGeom>
              <a:avLst/>
              <a:gdLst/>
              <a:ahLst/>
              <a:cxnLst/>
              <a:rect l="0" t="0" r="0" b="0"/>
              <a:pathLst>
                <a:path w="918734" h="11778">
                  <a:moveTo>
                    <a:pt x="918734" y="11778"/>
                  </a:moveTo>
                  <a:lnTo>
                    <a:pt x="0" y="0"/>
                  </a:lnTo>
                </a:path>
              </a:pathLst>
            </a:custGeom>
          </p:spPr>
          <p:txBody>
            <a:bodyPr/>
            <a:lstStyle/>
            <a:p>
              <a:endParaRPr/>
            </a:p>
          </p:txBody>
        </p:sp>
        <p:sp>
          <p:nvSpPr>
            <p:cNvPr id="90" name="pg90"/>
            <p:cNvSpPr/>
            <p:nvPr/>
          </p:nvSpPr>
          <p:spPr>
            <a:xfrm>
              <a:off x="8356446" y="1624509"/>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1" name="tx91"/>
            <p:cNvSpPr/>
            <p:nvPr/>
          </p:nvSpPr>
          <p:spPr>
            <a:xfrm>
              <a:off x="8379306" y="1666047"/>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90%</a:t>
              </a:r>
            </a:p>
          </p:txBody>
        </p:sp>
        <p:sp>
          <p:nvSpPr>
            <p:cNvPr id="92" name="pg92"/>
            <p:cNvSpPr/>
            <p:nvPr/>
          </p:nvSpPr>
          <p:spPr>
            <a:xfrm>
              <a:off x="8187804" y="1886015"/>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3" name="tx93"/>
            <p:cNvSpPr/>
            <p:nvPr/>
          </p:nvSpPr>
          <p:spPr>
            <a:xfrm>
              <a:off x="8210664" y="1927553"/>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88%</a:t>
              </a:r>
            </a:p>
          </p:txBody>
        </p:sp>
        <p:sp>
          <p:nvSpPr>
            <p:cNvPr id="94" name="pg94"/>
            <p:cNvSpPr/>
            <p:nvPr/>
          </p:nvSpPr>
          <p:spPr>
            <a:xfrm>
              <a:off x="7711627" y="2278891"/>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1"/>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95" name="tx95"/>
            <p:cNvSpPr/>
            <p:nvPr/>
          </p:nvSpPr>
          <p:spPr>
            <a:xfrm>
              <a:off x="7734487" y="2320429"/>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88%</a:t>
              </a:r>
            </a:p>
          </p:txBody>
        </p:sp>
        <p:sp>
          <p:nvSpPr>
            <p:cNvPr id="96" name="pg96"/>
            <p:cNvSpPr/>
            <p:nvPr/>
          </p:nvSpPr>
          <p:spPr>
            <a:xfrm>
              <a:off x="8223851" y="2145207"/>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97" name="tx97"/>
            <p:cNvSpPr/>
            <p:nvPr/>
          </p:nvSpPr>
          <p:spPr>
            <a:xfrm>
              <a:off x="8246711" y="2186746"/>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88%</a:t>
              </a:r>
            </a:p>
          </p:txBody>
        </p:sp>
        <p:sp>
          <p:nvSpPr>
            <p:cNvPr id="98" name="pg98"/>
            <p:cNvSpPr/>
            <p:nvPr/>
          </p:nvSpPr>
          <p:spPr>
            <a:xfrm>
              <a:off x="8374655" y="2539595"/>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9" name="tx99"/>
            <p:cNvSpPr/>
            <p:nvPr/>
          </p:nvSpPr>
          <p:spPr>
            <a:xfrm>
              <a:off x="8397515" y="2581134"/>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87%</a:t>
              </a:r>
            </a:p>
          </p:txBody>
        </p:sp>
        <p:sp>
          <p:nvSpPr>
            <p:cNvPr id="100" name="pg100"/>
            <p:cNvSpPr/>
            <p:nvPr/>
          </p:nvSpPr>
          <p:spPr>
            <a:xfrm>
              <a:off x="8290175" y="2798057"/>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101" name="tx101"/>
            <p:cNvSpPr/>
            <p:nvPr/>
          </p:nvSpPr>
          <p:spPr>
            <a:xfrm>
              <a:off x="8313035" y="2820910"/>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86%</a:t>
              </a:r>
            </a:p>
          </p:txBody>
        </p:sp>
        <p:sp>
          <p:nvSpPr>
            <p:cNvPr id="102" name="pg102"/>
            <p:cNvSpPr/>
            <p:nvPr/>
          </p:nvSpPr>
          <p:spPr>
            <a:xfrm>
              <a:off x="8428804" y="3056384"/>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2"/>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03" name="tx103"/>
            <p:cNvSpPr/>
            <p:nvPr/>
          </p:nvSpPr>
          <p:spPr>
            <a:xfrm>
              <a:off x="8451664" y="3097923"/>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86%</a:t>
              </a:r>
            </a:p>
          </p:txBody>
        </p:sp>
        <p:sp>
          <p:nvSpPr>
            <p:cNvPr id="104" name="pg104"/>
            <p:cNvSpPr/>
            <p:nvPr/>
          </p:nvSpPr>
          <p:spPr>
            <a:xfrm>
              <a:off x="8362533" y="3318156"/>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5" name="tx105"/>
            <p:cNvSpPr/>
            <p:nvPr/>
          </p:nvSpPr>
          <p:spPr>
            <a:xfrm>
              <a:off x="8385393" y="3359694"/>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83%</a:t>
              </a:r>
            </a:p>
          </p:txBody>
        </p:sp>
        <p:sp>
          <p:nvSpPr>
            <p:cNvPr id="106" name="pg106"/>
            <p:cNvSpPr/>
            <p:nvPr/>
          </p:nvSpPr>
          <p:spPr>
            <a:xfrm>
              <a:off x="8386565" y="3576857"/>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7" name="tx107"/>
            <p:cNvSpPr/>
            <p:nvPr/>
          </p:nvSpPr>
          <p:spPr>
            <a:xfrm>
              <a:off x="8409425" y="3618396"/>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79%</a:t>
              </a:r>
            </a:p>
          </p:txBody>
        </p:sp>
        <p:sp>
          <p:nvSpPr>
            <p:cNvPr id="108" name="pg108"/>
            <p:cNvSpPr/>
            <p:nvPr/>
          </p:nvSpPr>
          <p:spPr>
            <a:xfrm>
              <a:off x="8187699" y="3838642"/>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8210559" y="3880180"/>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78%</a:t>
              </a:r>
            </a:p>
          </p:txBody>
        </p:sp>
        <p:sp>
          <p:nvSpPr>
            <p:cNvPr id="110" name="pg110"/>
            <p:cNvSpPr/>
            <p:nvPr/>
          </p:nvSpPr>
          <p:spPr>
            <a:xfrm>
              <a:off x="8133602" y="4101303"/>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1"/>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1" name="tx111"/>
            <p:cNvSpPr/>
            <p:nvPr/>
          </p:nvSpPr>
          <p:spPr>
            <a:xfrm>
              <a:off x="8156462" y="4142842"/>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40%</a:t>
              </a:r>
            </a:p>
          </p:txBody>
        </p:sp>
        <p:sp>
          <p:nvSpPr>
            <p:cNvPr id="112" name="pg112"/>
            <p:cNvSpPr/>
            <p:nvPr/>
          </p:nvSpPr>
          <p:spPr>
            <a:xfrm>
              <a:off x="8314365" y="436386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3" name="tx113"/>
            <p:cNvSpPr/>
            <p:nvPr/>
          </p:nvSpPr>
          <p:spPr>
            <a:xfrm>
              <a:off x="8337225" y="4405403"/>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33%</a:t>
              </a:r>
            </a:p>
          </p:txBody>
        </p:sp>
        <p:sp>
          <p:nvSpPr>
            <p:cNvPr id="114" name="pg114"/>
            <p:cNvSpPr/>
            <p:nvPr/>
          </p:nvSpPr>
          <p:spPr>
            <a:xfrm>
              <a:off x="1099481" y="4333912"/>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01" y="43779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37</a:t>
              </a:r>
            </a:p>
          </p:txBody>
        </p:sp>
        <p:sp>
          <p:nvSpPr>
            <p:cNvPr id="116" name="pg116"/>
            <p:cNvSpPr/>
            <p:nvPr/>
          </p:nvSpPr>
          <p:spPr>
            <a:xfrm>
              <a:off x="2352620" y="3976706"/>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40" y="4020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46</a:t>
              </a:r>
            </a:p>
          </p:txBody>
        </p:sp>
        <p:sp>
          <p:nvSpPr>
            <p:cNvPr id="118" name="pg118"/>
            <p:cNvSpPr/>
            <p:nvPr/>
          </p:nvSpPr>
          <p:spPr>
            <a:xfrm>
              <a:off x="3605729" y="3579827"/>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49" y="36239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56</a:t>
              </a:r>
            </a:p>
          </p:txBody>
        </p:sp>
        <p:sp>
          <p:nvSpPr>
            <p:cNvPr id="120" name="pg120"/>
            <p:cNvSpPr/>
            <p:nvPr/>
          </p:nvSpPr>
          <p:spPr>
            <a:xfrm>
              <a:off x="4858866" y="3262311"/>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6" y="33063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64</a:t>
              </a:r>
            </a:p>
          </p:txBody>
        </p:sp>
        <p:sp>
          <p:nvSpPr>
            <p:cNvPr id="122" name="pg122"/>
            <p:cNvSpPr/>
            <p:nvPr/>
          </p:nvSpPr>
          <p:spPr>
            <a:xfrm>
              <a:off x="5861354" y="2984495"/>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74" y="3029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71</a:t>
              </a:r>
            </a:p>
          </p:txBody>
        </p:sp>
        <p:sp>
          <p:nvSpPr>
            <p:cNvPr id="124" name="pg124"/>
            <p:cNvSpPr/>
            <p:nvPr/>
          </p:nvSpPr>
          <p:spPr>
            <a:xfrm>
              <a:off x="7365091" y="2666991"/>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11" y="27110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79</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70899" y="1335890"/>
              <a:ext cx="273642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ECAR,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37% in 2000 to 79%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79%.</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736909"/>
              <a:ext cx="311052" cy="34242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67225"/>
              <a:ext cx="311052" cy="34242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44901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5133856"/>
              <a:ext cx="311052" cy="34242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791435"/>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266997"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2736909"/>
              <a:ext cx="311052" cy="34242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1367225"/>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791435"/>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578050"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578050"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2736909"/>
              <a:ext cx="311052" cy="34242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367225"/>
              <a:ext cx="311052" cy="34242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394488"/>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5133856"/>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791435"/>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889102"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889102" y="170964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052067"/>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2736909"/>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367225"/>
              <a:ext cx="311052" cy="342421"/>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2394488"/>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4449014"/>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513385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4791435"/>
              <a:ext cx="311052" cy="34242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200154" y="102480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2200154"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2200154"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2200154" y="2736909"/>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367225"/>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2394488"/>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513385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4791435"/>
              <a:ext cx="311052" cy="34242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511207" y="102480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511207"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511207"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511207"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511207" y="136722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2394488"/>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513385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4791435"/>
              <a:ext cx="311052" cy="34242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22259"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22259"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22259"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822259" y="2736909"/>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136722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822259" y="2394488"/>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444901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5133856"/>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133311"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133311" y="1709646"/>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133311" y="2052067"/>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133311"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133311" y="136722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133311" y="2394488"/>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133311" y="444901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444364"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444364"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444364" y="2052067"/>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444364"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444364"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444364" y="2394488"/>
              <a:ext cx="311052" cy="34242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444364" y="444901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444364" y="5133856"/>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55416"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755416" y="1709646"/>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55416" y="2052067"/>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755416"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755416"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755416" y="2394488"/>
              <a:ext cx="311052" cy="34242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755416"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755416" y="5133856"/>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755416" y="3079330"/>
              <a:ext cx="311052" cy="342421"/>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4791435"/>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066468" y="1024804"/>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066468"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066468"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066468" y="2736909"/>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066468" y="1367225"/>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066468" y="2394488"/>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066468" y="444901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066468" y="5133856"/>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066468" y="3079330"/>
              <a:ext cx="311052" cy="342421"/>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066468" y="4791435"/>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377521"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377521"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377521" y="2052067"/>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377521"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377521" y="136722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77521" y="2394488"/>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377521"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377521"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377521" y="3079330"/>
              <a:ext cx="311052" cy="34242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77521" y="4791435"/>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7752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688573" y="1024804"/>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688573" y="1709646"/>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688573"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688573" y="2736909"/>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688573" y="136722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688573" y="2394488"/>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688573"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688573"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688573" y="3079330"/>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688573" y="4791435"/>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688573"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999625" y="1024804"/>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999625"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999625"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999625" y="2736909"/>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999625"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999625" y="2394488"/>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999625"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999625" y="513385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999625" y="3079330"/>
              <a:ext cx="311052" cy="342421"/>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999625" y="4791435"/>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999625" y="3421751"/>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310677" y="102480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310677"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10677" y="2052067"/>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0677"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10677"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310677" y="2394488"/>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310677" y="444901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5310677"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5310677" y="3079330"/>
              <a:ext cx="311052" cy="34242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5310677"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310677" y="3421751"/>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621730" y="102480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5621730" y="170964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621730"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621730"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621730"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621730" y="2394488"/>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621730" y="3764172"/>
              <a:ext cx="311052" cy="342421"/>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621730" y="444901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621730" y="5133856"/>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621730" y="3079330"/>
              <a:ext cx="311052" cy="34242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621730"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621730" y="3421751"/>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932782"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932782"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932782" y="2052067"/>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932782"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932782" y="1367225"/>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932782" y="2394488"/>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932782" y="3764172"/>
              <a:ext cx="311052" cy="342421"/>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932782"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2782" y="5133856"/>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932782" y="3079330"/>
              <a:ext cx="311052" cy="34242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932782"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932782" y="3421751"/>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243834"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6243834" y="170964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6243834"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243834" y="2736909"/>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6243834" y="1367225"/>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6243834" y="2394488"/>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243834" y="3764172"/>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243834"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243834" y="513385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243834" y="3079330"/>
              <a:ext cx="311052" cy="34242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243834" y="4791435"/>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243834" y="3421751"/>
              <a:ext cx="311052" cy="34242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554887"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554887"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554887"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554887"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554887" y="136722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554887" y="2394488"/>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554887" y="3764172"/>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554887" y="444901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554887" y="513385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554887" y="3079330"/>
              <a:ext cx="311052" cy="342421"/>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554887" y="4791435"/>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554887" y="3421751"/>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865939"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65939" y="1709646"/>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65939" y="2052067"/>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865939"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865939"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865939" y="2394488"/>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865939" y="3764172"/>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865939"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865939" y="513385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865939" y="3079330"/>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865939" y="4791435"/>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865939" y="3421751"/>
              <a:ext cx="311052" cy="34242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176991"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176991"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7176991"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7176991"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7176991"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7176991" y="2394488"/>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176991" y="3764172"/>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176991"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176991"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7176991" y="3079330"/>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7176991"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7176991" y="3421751"/>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7488044"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488044"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488044"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488044"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488044" y="136722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488044" y="2394488"/>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88044" y="3764172"/>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488044" y="4106593"/>
              <a:ext cx="311052" cy="34242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488044"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488044"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488044" y="3079330"/>
              <a:ext cx="311052" cy="34242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488044" y="479143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488044" y="3421751"/>
              <a:ext cx="311052" cy="342421"/>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799096"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799096"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799096"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799096"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799096"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799096" y="2394488"/>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799096" y="3764172"/>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799096" y="4106593"/>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799096"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799096"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799096" y="3079330"/>
              <a:ext cx="311052" cy="342421"/>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799096"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799096" y="3421751"/>
              <a:ext cx="311052" cy="342421"/>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8110148"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8110148"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8110148"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110148" y="2736909"/>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8110148" y="136722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8110148" y="2394488"/>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8110148" y="3764172"/>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8110148" y="4106593"/>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110148"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10148"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110148" y="3079330"/>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8110148" y="479143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110148" y="3421751"/>
              <a:ext cx="311052" cy="342421"/>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421201"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421201" y="170964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8421201" y="2052067"/>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421201" y="2736909"/>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421201" y="1367225"/>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421201" y="2394488"/>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421201" y="3764172"/>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8421201" y="4106593"/>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421201" y="4449014"/>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421201"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421201" y="3079330"/>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421201" y="479143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421201" y="3421751"/>
              <a:ext cx="311052" cy="34242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732253"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732253" y="170964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732253" y="2052067"/>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732253" y="2736909"/>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732253" y="136722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732253" y="2394488"/>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732253" y="3764172"/>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732253" y="4106593"/>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732253" y="4449014"/>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732253"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732253" y="3079330"/>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732253" y="479143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732253" y="3421751"/>
              <a:ext cx="311052" cy="342421"/>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377521"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688573"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999625"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10677"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621730"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932782"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243834"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554887"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865939"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7176991" y="5476277"/>
              <a:ext cx="311052" cy="34242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488044" y="5476277"/>
              <a:ext cx="311052" cy="342421"/>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799096" y="5476277"/>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110148" y="5476277"/>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5476277"/>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32253" y="5476277"/>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4377521"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4688573"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4999625"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5310677"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5621730"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5932782"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6243834"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6554887"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6865939"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7176991" y="5476277"/>
              <a:ext cx="311052" cy="34242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7488044" y="5476277"/>
              <a:ext cx="311052" cy="34242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7799096" y="5476277"/>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110148" y="5476277"/>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421201" y="5476277"/>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476277"/>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377521"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688573"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99625"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310677"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621730"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932782"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6243834"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554887"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865939"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7176991" y="5476277"/>
              <a:ext cx="311052" cy="34242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7488044" y="5476277"/>
              <a:ext cx="311052" cy="342421"/>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799096" y="5476277"/>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8110148" y="5476277"/>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8421201" y="5476277"/>
              <a:ext cx="311052" cy="342421"/>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732253" y="5476277"/>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340" name="tx340"/>
            <p:cNvSpPr/>
            <p:nvPr/>
          </p:nvSpPr>
          <p:spPr>
            <a:xfrm>
              <a:off x="105118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105118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105118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105118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136223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136223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362234"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1362234"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1362234"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9" name="tx349"/>
            <p:cNvSpPr/>
            <p:nvPr/>
          </p:nvSpPr>
          <p:spPr>
            <a:xfrm>
              <a:off x="167328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1673286"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167328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1673286"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1673286"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1673286"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5" name="tx355"/>
            <p:cNvSpPr/>
            <p:nvPr/>
          </p:nvSpPr>
          <p:spPr>
            <a:xfrm>
              <a:off x="198433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198433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198433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198433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9" name="tx359"/>
            <p:cNvSpPr/>
            <p:nvPr/>
          </p:nvSpPr>
          <p:spPr>
            <a:xfrm>
              <a:off x="1984338"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60" name="tx360"/>
            <p:cNvSpPr/>
            <p:nvPr/>
          </p:nvSpPr>
          <p:spPr>
            <a:xfrm>
              <a:off x="198433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1984338" y="52645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229539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2295391"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229539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2295391"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2295391"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2295391"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2295391" y="52645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260644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260644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2606443"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2606443"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3" name="tx373"/>
            <p:cNvSpPr/>
            <p:nvPr/>
          </p:nvSpPr>
          <p:spPr>
            <a:xfrm>
              <a:off x="2606443"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260644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2606443"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291749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291749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2917495"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291749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0" name="tx380"/>
            <p:cNvSpPr/>
            <p:nvPr/>
          </p:nvSpPr>
          <p:spPr>
            <a:xfrm>
              <a:off x="291749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291749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91749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3" name="tx383"/>
            <p:cNvSpPr/>
            <p:nvPr/>
          </p:nvSpPr>
          <p:spPr>
            <a:xfrm>
              <a:off x="291749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322854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322854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322854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322854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3228548"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322854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3228548"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1" name="tx391"/>
            <p:cNvSpPr/>
            <p:nvPr/>
          </p:nvSpPr>
          <p:spPr>
            <a:xfrm>
              <a:off x="3228548"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92" name="tx392"/>
            <p:cNvSpPr/>
            <p:nvPr/>
          </p:nvSpPr>
          <p:spPr>
            <a:xfrm>
              <a:off x="3539600"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353960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353960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3539600"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3539600"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3539600"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3539600"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99" name="tx399"/>
            <p:cNvSpPr/>
            <p:nvPr/>
          </p:nvSpPr>
          <p:spPr>
            <a:xfrm>
              <a:off x="3539600"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385065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385065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385065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3" name="tx403"/>
            <p:cNvSpPr/>
            <p:nvPr/>
          </p:nvSpPr>
          <p:spPr>
            <a:xfrm>
              <a:off x="385065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385065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3850652" y="25265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06" name="tx406"/>
            <p:cNvSpPr/>
            <p:nvPr/>
          </p:nvSpPr>
          <p:spPr>
            <a:xfrm>
              <a:off x="3850652"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3850652" y="52672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8" name="tx408"/>
            <p:cNvSpPr/>
            <p:nvPr/>
          </p:nvSpPr>
          <p:spPr>
            <a:xfrm>
              <a:off x="3850652"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416170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416170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416170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416170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416170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4" name="tx414"/>
            <p:cNvSpPr/>
            <p:nvPr/>
          </p:nvSpPr>
          <p:spPr>
            <a:xfrm>
              <a:off x="4161705" y="252790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15" name="tx415"/>
            <p:cNvSpPr/>
            <p:nvPr/>
          </p:nvSpPr>
          <p:spPr>
            <a:xfrm>
              <a:off x="416170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416170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7" name="tx417"/>
            <p:cNvSpPr/>
            <p:nvPr/>
          </p:nvSpPr>
          <p:spPr>
            <a:xfrm>
              <a:off x="416170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4472757"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47275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447275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4472757"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4472757"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3" name="tx423"/>
            <p:cNvSpPr/>
            <p:nvPr/>
          </p:nvSpPr>
          <p:spPr>
            <a:xfrm>
              <a:off x="4472757"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4472757"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4472757"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4472757"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478380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28" name="tx428"/>
            <p:cNvSpPr/>
            <p:nvPr/>
          </p:nvSpPr>
          <p:spPr>
            <a:xfrm>
              <a:off x="478380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4783809"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78380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478380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478380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478380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478380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478380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509486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509486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509486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509486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509486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5094862"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509486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509486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509486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540591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540591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5405914"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48" name="tx448"/>
            <p:cNvSpPr/>
            <p:nvPr/>
          </p:nvSpPr>
          <p:spPr>
            <a:xfrm>
              <a:off x="5405914"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5405914"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5405914"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5405914"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5405914"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3" name="tx453"/>
            <p:cNvSpPr/>
            <p:nvPr/>
          </p:nvSpPr>
          <p:spPr>
            <a:xfrm>
              <a:off x="5405914"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571696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5716966" y="1840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571696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7" name="tx457"/>
            <p:cNvSpPr/>
            <p:nvPr/>
          </p:nvSpPr>
          <p:spPr>
            <a:xfrm>
              <a:off x="5716966"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5716966"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5716966"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5716966"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5716966"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2" name="tx462"/>
            <p:cNvSpPr/>
            <p:nvPr/>
          </p:nvSpPr>
          <p:spPr>
            <a:xfrm>
              <a:off x="5716966"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602801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602801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602801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6" name="tx466"/>
            <p:cNvSpPr/>
            <p:nvPr/>
          </p:nvSpPr>
          <p:spPr>
            <a:xfrm>
              <a:off x="602801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7" name="tx467"/>
            <p:cNvSpPr/>
            <p:nvPr/>
          </p:nvSpPr>
          <p:spPr>
            <a:xfrm>
              <a:off x="602801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8" name="tx468"/>
            <p:cNvSpPr/>
            <p:nvPr/>
          </p:nvSpPr>
          <p:spPr>
            <a:xfrm>
              <a:off x="602801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6028019"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70" name="tx470"/>
            <p:cNvSpPr/>
            <p:nvPr/>
          </p:nvSpPr>
          <p:spPr>
            <a:xfrm>
              <a:off x="602801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1" name="tx471"/>
            <p:cNvSpPr/>
            <p:nvPr/>
          </p:nvSpPr>
          <p:spPr>
            <a:xfrm>
              <a:off x="6028019" y="52645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2" name="tx472"/>
            <p:cNvSpPr/>
            <p:nvPr/>
          </p:nvSpPr>
          <p:spPr>
            <a:xfrm>
              <a:off x="602801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633907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74" name="tx474"/>
            <p:cNvSpPr/>
            <p:nvPr/>
          </p:nvSpPr>
          <p:spPr>
            <a:xfrm>
              <a:off x="6339071" y="1840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6" name="tx476"/>
            <p:cNvSpPr/>
            <p:nvPr/>
          </p:nvSpPr>
          <p:spPr>
            <a:xfrm>
              <a:off x="6339071"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77" name="tx477"/>
            <p:cNvSpPr/>
            <p:nvPr/>
          </p:nvSpPr>
          <p:spPr>
            <a:xfrm>
              <a:off x="6339071"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78" name="tx478"/>
            <p:cNvSpPr/>
            <p:nvPr/>
          </p:nvSpPr>
          <p:spPr>
            <a:xfrm>
              <a:off x="6339071"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6339071"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80" name="tx480"/>
            <p:cNvSpPr/>
            <p:nvPr/>
          </p:nvSpPr>
          <p:spPr>
            <a:xfrm>
              <a:off x="6339071"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6339071"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2" name="tx482"/>
            <p:cNvSpPr/>
            <p:nvPr/>
          </p:nvSpPr>
          <p:spPr>
            <a:xfrm>
              <a:off x="6339071"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83" name="tx483"/>
            <p:cNvSpPr/>
            <p:nvPr/>
          </p:nvSpPr>
          <p:spPr>
            <a:xfrm>
              <a:off x="6339071"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665012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5" name="tx485"/>
            <p:cNvSpPr/>
            <p:nvPr/>
          </p:nvSpPr>
          <p:spPr>
            <a:xfrm>
              <a:off x="665012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86" name="tx486"/>
            <p:cNvSpPr/>
            <p:nvPr/>
          </p:nvSpPr>
          <p:spPr>
            <a:xfrm>
              <a:off x="6650123"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6650123"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6650123"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89" name="tx489"/>
            <p:cNvSpPr/>
            <p:nvPr/>
          </p:nvSpPr>
          <p:spPr>
            <a:xfrm>
              <a:off x="6650123"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90" name="tx490"/>
            <p:cNvSpPr/>
            <p:nvPr/>
          </p:nvSpPr>
          <p:spPr>
            <a:xfrm>
              <a:off x="6650123"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91" name="tx491"/>
            <p:cNvSpPr/>
            <p:nvPr/>
          </p:nvSpPr>
          <p:spPr>
            <a:xfrm>
              <a:off x="665012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6650123"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93" name="tx493"/>
            <p:cNvSpPr/>
            <p:nvPr/>
          </p:nvSpPr>
          <p:spPr>
            <a:xfrm>
              <a:off x="6650123"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94" name="tx494"/>
            <p:cNvSpPr/>
            <p:nvPr/>
          </p:nvSpPr>
          <p:spPr>
            <a:xfrm>
              <a:off x="6650123"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696117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96" name="tx496"/>
            <p:cNvSpPr/>
            <p:nvPr/>
          </p:nvSpPr>
          <p:spPr>
            <a:xfrm>
              <a:off x="696117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696117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696117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99" name="tx499"/>
            <p:cNvSpPr/>
            <p:nvPr/>
          </p:nvSpPr>
          <p:spPr>
            <a:xfrm>
              <a:off x="696117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0" name="tx500"/>
            <p:cNvSpPr/>
            <p:nvPr/>
          </p:nvSpPr>
          <p:spPr>
            <a:xfrm>
              <a:off x="6961175"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01" name="tx501"/>
            <p:cNvSpPr/>
            <p:nvPr/>
          </p:nvSpPr>
          <p:spPr>
            <a:xfrm>
              <a:off x="6961175"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02" name="tx502"/>
            <p:cNvSpPr/>
            <p:nvPr/>
          </p:nvSpPr>
          <p:spPr>
            <a:xfrm>
              <a:off x="6961175"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03" name="tx503"/>
            <p:cNvSpPr/>
            <p:nvPr/>
          </p:nvSpPr>
          <p:spPr>
            <a:xfrm>
              <a:off x="696117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04" name="tx504"/>
            <p:cNvSpPr/>
            <p:nvPr/>
          </p:nvSpPr>
          <p:spPr>
            <a:xfrm>
              <a:off x="6961175"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05" name="tx505"/>
            <p:cNvSpPr/>
            <p:nvPr/>
          </p:nvSpPr>
          <p:spPr>
            <a:xfrm>
              <a:off x="6961175"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727222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07" name="tx507"/>
            <p:cNvSpPr/>
            <p:nvPr/>
          </p:nvSpPr>
          <p:spPr>
            <a:xfrm>
              <a:off x="727222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08" name="tx508"/>
            <p:cNvSpPr/>
            <p:nvPr/>
          </p:nvSpPr>
          <p:spPr>
            <a:xfrm>
              <a:off x="727222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09" name="tx509"/>
            <p:cNvSpPr/>
            <p:nvPr/>
          </p:nvSpPr>
          <p:spPr>
            <a:xfrm>
              <a:off x="727222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10" name="tx510"/>
            <p:cNvSpPr/>
            <p:nvPr/>
          </p:nvSpPr>
          <p:spPr>
            <a:xfrm>
              <a:off x="7272228"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1" name="tx511"/>
            <p:cNvSpPr/>
            <p:nvPr/>
          </p:nvSpPr>
          <p:spPr>
            <a:xfrm>
              <a:off x="7272228"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12" name="tx512"/>
            <p:cNvSpPr/>
            <p:nvPr/>
          </p:nvSpPr>
          <p:spPr>
            <a:xfrm>
              <a:off x="7272228"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13" name="tx513"/>
            <p:cNvSpPr/>
            <p:nvPr/>
          </p:nvSpPr>
          <p:spPr>
            <a:xfrm>
              <a:off x="727222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4" name="tx514"/>
            <p:cNvSpPr/>
            <p:nvPr/>
          </p:nvSpPr>
          <p:spPr>
            <a:xfrm>
              <a:off x="7272228"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15" name="tx515"/>
            <p:cNvSpPr/>
            <p:nvPr/>
          </p:nvSpPr>
          <p:spPr>
            <a:xfrm>
              <a:off x="7272228"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16" name="tx516"/>
            <p:cNvSpPr/>
            <p:nvPr/>
          </p:nvSpPr>
          <p:spPr>
            <a:xfrm>
              <a:off x="7272228"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7" name="tx517"/>
            <p:cNvSpPr/>
            <p:nvPr/>
          </p:nvSpPr>
          <p:spPr>
            <a:xfrm>
              <a:off x="7583280"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18" name="tx518"/>
            <p:cNvSpPr/>
            <p:nvPr/>
          </p:nvSpPr>
          <p:spPr>
            <a:xfrm>
              <a:off x="758328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19" name="tx519"/>
            <p:cNvSpPr/>
            <p:nvPr/>
          </p:nvSpPr>
          <p:spPr>
            <a:xfrm>
              <a:off x="758328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0" name="tx520"/>
            <p:cNvSpPr/>
            <p:nvPr/>
          </p:nvSpPr>
          <p:spPr>
            <a:xfrm>
              <a:off x="7583280"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1" name="tx521"/>
            <p:cNvSpPr/>
            <p:nvPr/>
          </p:nvSpPr>
          <p:spPr>
            <a:xfrm>
              <a:off x="7583280"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2" name="tx522"/>
            <p:cNvSpPr/>
            <p:nvPr/>
          </p:nvSpPr>
          <p:spPr>
            <a:xfrm>
              <a:off x="7583280"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3" name="tx523"/>
            <p:cNvSpPr/>
            <p:nvPr/>
          </p:nvSpPr>
          <p:spPr>
            <a:xfrm>
              <a:off x="7583280"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24" name="tx524"/>
            <p:cNvSpPr/>
            <p:nvPr/>
          </p:nvSpPr>
          <p:spPr>
            <a:xfrm>
              <a:off x="7583280"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25" name="tx525"/>
            <p:cNvSpPr/>
            <p:nvPr/>
          </p:nvSpPr>
          <p:spPr>
            <a:xfrm>
              <a:off x="7583280"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26" name="tx526"/>
            <p:cNvSpPr/>
            <p:nvPr/>
          </p:nvSpPr>
          <p:spPr>
            <a:xfrm>
              <a:off x="7583280"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527" name="tx527"/>
            <p:cNvSpPr/>
            <p:nvPr/>
          </p:nvSpPr>
          <p:spPr>
            <a:xfrm>
              <a:off x="7583280"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28" name="tx528"/>
            <p:cNvSpPr/>
            <p:nvPr/>
          </p:nvSpPr>
          <p:spPr>
            <a:xfrm>
              <a:off x="789433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29" name="tx529"/>
            <p:cNvSpPr/>
            <p:nvPr/>
          </p:nvSpPr>
          <p:spPr>
            <a:xfrm>
              <a:off x="789433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30" name="tx530"/>
            <p:cNvSpPr/>
            <p:nvPr/>
          </p:nvSpPr>
          <p:spPr>
            <a:xfrm>
              <a:off x="789433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1" name="tx531"/>
            <p:cNvSpPr/>
            <p:nvPr/>
          </p:nvSpPr>
          <p:spPr>
            <a:xfrm>
              <a:off x="789433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32" name="tx532"/>
            <p:cNvSpPr/>
            <p:nvPr/>
          </p:nvSpPr>
          <p:spPr>
            <a:xfrm>
              <a:off x="789433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3" name="tx533"/>
            <p:cNvSpPr/>
            <p:nvPr/>
          </p:nvSpPr>
          <p:spPr>
            <a:xfrm>
              <a:off x="7894332"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4" name="tx534"/>
            <p:cNvSpPr/>
            <p:nvPr/>
          </p:nvSpPr>
          <p:spPr>
            <a:xfrm>
              <a:off x="7894332"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35" name="tx535"/>
            <p:cNvSpPr/>
            <p:nvPr/>
          </p:nvSpPr>
          <p:spPr>
            <a:xfrm>
              <a:off x="7894332"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536" name="tx536"/>
            <p:cNvSpPr/>
            <p:nvPr/>
          </p:nvSpPr>
          <p:spPr>
            <a:xfrm>
              <a:off x="789433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37" name="tx537"/>
            <p:cNvSpPr/>
            <p:nvPr/>
          </p:nvSpPr>
          <p:spPr>
            <a:xfrm>
              <a:off x="789433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38" name="tx538"/>
            <p:cNvSpPr/>
            <p:nvPr/>
          </p:nvSpPr>
          <p:spPr>
            <a:xfrm>
              <a:off x="7894332" y="321174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539" name="tx539"/>
            <p:cNvSpPr/>
            <p:nvPr/>
          </p:nvSpPr>
          <p:spPr>
            <a:xfrm>
              <a:off x="789433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40" name="tx540"/>
            <p:cNvSpPr/>
            <p:nvPr/>
          </p:nvSpPr>
          <p:spPr>
            <a:xfrm>
              <a:off x="820538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41" name="tx541"/>
            <p:cNvSpPr/>
            <p:nvPr/>
          </p:nvSpPr>
          <p:spPr>
            <a:xfrm>
              <a:off x="820538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42" name="tx542"/>
            <p:cNvSpPr/>
            <p:nvPr/>
          </p:nvSpPr>
          <p:spPr>
            <a:xfrm>
              <a:off x="820538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43" name="tx543"/>
            <p:cNvSpPr/>
            <p:nvPr/>
          </p:nvSpPr>
          <p:spPr>
            <a:xfrm>
              <a:off x="820538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820538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45" name="tx545"/>
            <p:cNvSpPr/>
            <p:nvPr/>
          </p:nvSpPr>
          <p:spPr>
            <a:xfrm>
              <a:off x="8205385"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46" name="tx546"/>
            <p:cNvSpPr/>
            <p:nvPr/>
          </p:nvSpPr>
          <p:spPr>
            <a:xfrm>
              <a:off x="8205385"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47" name="tx547"/>
            <p:cNvSpPr/>
            <p:nvPr/>
          </p:nvSpPr>
          <p:spPr>
            <a:xfrm>
              <a:off x="8205385"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48" name="tx548"/>
            <p:cNvSpPr/>
            <p:nvPr/>
          </p:nvSpPr>
          <p:spPr>
            <a:xfrm>
              <a:off x="820538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49" name="tx549"/>
            <p:cNvSpPr/>
            <p:nvPr/>
          </p:nvSpPr>
          <p:spPr>
            <a:xfrm>
              <a:off x="820538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50" name="tx550"/>
            <p:cNvSpPr/>
            <p:nvPr/>
          </p:nvSpPr>
          <p:spPr>
            <a:xfrm>
              <a:off x="8205385" y="3212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51" name="tx551"/>
            <p:cNvSpPr/>
            <p:nvPr/>
          </p:nvSpPr>
          <p:spPr>
            <a:xfrm>
              <a:off x="820538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2" name="tx552"/>
            <p:cNvSpPr/>
            <p:nvPr/>
          </p:nvSpPr>
          <p:spPr>
            <a:xfrm>
              <a:off x="8516437"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53" name="tx553"/>
            <p:cNvSpPr/>
            <p:nvPr/>
          </p:nvSpPr>
          <p:spPr>
            <a:xfrm>
              <a:off x="851643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4" name="tx554"/>
            <p:cNvSpPr/>
            <p:nvPr/>
          </p:nvSpPr>
          <p:spPr>
            <a:xfrm>
              <a:off x="851643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5" name="tx555"/>
            <p:cNvSpPr/>
            <p:nvPr/>
          </p:nvSpPr>
          <p:spPr>
            <a:xfrm>
              <a:off x="8516437"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56" name="tx556"/>
            <p:cNvSpPr/>
            <p:nvPr/>
          </p:nvSpPr>
          <p:spPr>
            <a:xfrm>
              <a:off x="8516437"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8516437"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58" name="tx558"/>
            <p:cNvSpPr/>
            <p:nvPr/>
          </p:nvSpPr>
          <p:spPr>
            <a:xfrm>
              <a:off x="8516437"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9" name="tx559"/>
            <p:cNvSpPr/>
            <p:nvPr/>
          </p:nvSpPr>
          <p:spPr>
            <a:xfrm>
              <a:off x="8516437"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60" name="tx560"/>
            <p:cNvSpPr/>
            <p:nvPr/>
          </p:nvSpPr>
          <p:spPr>
            <a:xfrm>
              <a:off x="8516437"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1" name="tx561"/>
            <p:cNvSpPr/>
            <p:nvPr/>
          </p:nvSpPr>
          <p:spPr>
            <a:xfrm>
              <a:off x="8516437"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62" name="tx562"/>
            <p:cNvSpPr/>
            <p:nvPr/>
          </p:nvSpPr>
          <p:spPr>
            <a:xfrm>
              <a:off x="8516437" y="321274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63" name="tx563"/>
            <p:cNvSpPr/>
            <p:nvPr/>
          </p:nvSpPr>
          <p:spPr>
            <a:xfrm>
              <a:off x="8516437"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64" name="tx564"/>
            <p:cNvSpPr/>
            <p:nvPr/>
          </p:nvSpPr>
          <p:spPr>
            <a:xfrm>
              <a:off x="882748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65" name="tx565"/>
            <p:cNvSpPr/>
            <p:nvPr/>
          </p:nvSpPr>
          <p:spPr>
            <a:xfrm>
              <a:off x="882748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66" name="tx566"/>
            <p:cNvSpPr/>
            <p:nvPr/>
          </p:nvSpPr>
          <p:spPr>
            <a:xfrm>
              <a:off x="882748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67" name="tx567"/>
            <p:cNvSpPr/>
            <p:nvPr/>
          </p:nvSpPr>
          <p:spPr>
            <a:xfrm>
              <a:off x="882748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68" name="tx568"/>
            <p:cNvSpPr/>
            <p:nvPr/>
          </p:nvSpPr>
          <p:spPr>
            <a:xfrm>
              <a:off x="882748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69" name="tx569"/>
            <p:cNvSpPr/>
            <p:nvPr/>
          </p:nvSpPr>
          <p:spPr>
            <a:xfrm>
              <a:off x="882748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570" name="tx570"/>
            <p:cNvSpPr/>
            <p:nvPr/>
          </p:nvSpPr>
          <p:spPr>
            <a:xfrm>
              <a:off x="8827489"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71" name="tx571"/>
            <p:cNvSpPr/>
            <p:nvPr/>
          </p:nvSpPr>
          <p:spPr>
            <a:xfrm>
              <a:off x="8827489" y="42373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72" name="tx572"/>
            <p:cNvSpPr/>
            <p:nvPr/>
          </p:nvSpPr>
          <p:spPr>
            <a:xfrm>
              <a:off x="882748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73" name="tx573"/>
            <p:cNvSpPr/>
            <p:nvPr/>
          </p:nvSpPr>
          <p:spPr>
            <a:xfrm>
              <a:off x="882748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74" name="tx574"/>
            <p:cNvSpPr/>
            <p:nvPr/>
          </p:nvSpPr>
          <p:spPr>
            <a:xfrm>
              <a:off x="8827489"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75" name="tx575"/>
            <p:cNvSpPr/>
            <p:nvPr/>
          </p:nvSpPr>
          <p:spPr>
            <a:xfrm>
              <a:off x="882748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76" name="tx576"/>
            <p:cNvSpPr/>
            <p:nvPr/>
          </p:nvSpPr>
          <p:spPr>
            <a:xfrm>
              <a:off x="105118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77" name="tx577"/>
            <p:cNvSpPr/>
            <p:nvPr/>
          </p:nvSpPr>
          <p:spPr>
            <a:xfrm>
              <a:off x="105118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78" name="tx578"/>
            <p:cNvSpPr/>
            <p:nvPr/>
          </p:nvSpPr>
          <p:spPr>
            <a:xfrm>
              <a:off x="1081326"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79" name="tx579"/>
            <p:cNvSpPr/>
            <p:nvPr/>
          </p:nvSpPr>
          <p:spPr>
            <a:xfrm>
              <a:off x="1051182" y="526600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80" name="tx580"/>
            <p:cNvSpPr/>
            <p:nvPr/>
          </p:nvSpPr>
          <p:spPr>
            <a:xfrm>
              <a:off x="1051182" y="49235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81" name="tx581"/>
            <p:cNvSpPr/>
            <p:nvPr/>
          </p:nvSpPr>
          <p:spPr>
            <a:xfrm>
              <a:off x="1362234"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82" name="tx582"/>
            <p:cNvSpPr/>
            <p:nvPr/>
          </p:nvSpPr>
          <p:spPr>
            <a:xfrm>
              <a:off x="1362234"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83" name="tx583"/>
            <p:cNvSpPr/>
            <p:nvPr/>
          </p:nvSpPr>
          <p:spPr>
            <a:xfrm>
              <a:off x="1392379"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84" name="tx584"/>
            <p:cNvSpPr/>
            <p:nvPr/>
          </p:nvSpPr>
          <p:spPr>
            <a:xfrm>
              <a:off x="1362234"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585" name="tx585"/>
            <p:cNvSpPr/>
            <p:nvPr/>
          </p:nvSpPr>
          <p:spPr>
            <a:xfrm>
              <a:off x="1673286"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86" name="tx586"/>
            <p:cNvSpPr/>
            <p:nvPr/>
          </p:nvSpPr>
          <p:spPr>
            <a:xfrm>
              <a:off x="1703431" y="252520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87" name="tx587"/>
            <p:cNvSpPr/>
            <p:nvPr/>
          </p:nvSpPr>
          <p:spPr>
            <a:xfrm>
              <a:off x="1673286"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588" name="tx588"/>
            <p:cNvSpPr/>
            <p:nvPr/>
          </p:nvSpPr>
          <p:spPr>
            <a:xfrm>
              <a:off x="2014483" y="252520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89" name="tx589"/>
            <p:cNvSpPr/>
            <p:nvPr/>
          </p:nvSpPr>
          <p:spPr>
            <a:xfrm>
              <a:off x="1984338" y="49221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90" name="tx590"/>
            <p:cNvSpPr/>
            <p:nvPr/>
          </p:nvSpPr>
          <p:spPr>
            <a:xfrm>
              <a:off x="2325536" y="252689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1" name="tx591"/>
            <p:cNvSpPr/>
            <p:nvPr/>
          </p:nvSpPr>
          <p:spPr>
            <a:xfrm>
              <a:off x="2295391" y="49238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92" name="tx592"/>
            <p:cNvSpPr/>
            <p:nvPr/>
          </p:nvSpPr>
          <p:spPr>
            <a:xfrm>
              <a:off x="2636588" y="252689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3" name="tx593"/>
            <p:cNvSpPr/>
            <p:nvPr/>
          </p:nvSpPr>
          <p:spPr>
            <a:xfrm>
              <a:off x="2606443" y="49238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94" name="tx594"/>
            <p:cNvSpPr/>
            <p:nvPr/>
          </p:nvSpPr>
          <p:spPr>
            <a:xfrm>
              <a:off x="2947640"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95" name="tx595"/>
            <p:cNvSpPr/>
            <p:nvPr/>
          </p:nvSpPr>
          <p:spPr>
            <a:xfrm>
              <a:off x="2947640"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6" name="tx596"/>
            <p:cNvSpPr/>
            <p:nvPr/>
          </p:nvSpPr>
          <p:spPr>
            <a:xfrm>
              <a:off x="3228548"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97" name="tx597"/>
            <p:cNvSpPr/>
            <p:nvPr/>
          </p:nvSpPr>
          <p:spPr>
            <a:xfrm>
              <a:off x="3258693"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3539600"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99" name="tx599"/>
            <p:cNvSpPr/>
            <p:nvPr/>
          </p:nvSpPr>
          <p:spPr>
            <a:xfrm>
              <a:off x="3569745"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3569745"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3850652"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02" name="tx602"/>
            <p:cNvSpPr/>
            <p:nvPr/>
          </p:nvSpPr>
          <p:spPr>
            <a:xfrm>
              <a:off x="3880797"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3" name="tx603"/>
            <p:cNvSpPr/>
            <p:nvPr/>
          </p:nvSpPr>
          <p:spPr>
            <a:xfrm>
              <a:off x="4161705"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04" name="tx604"/>
            <p:cNvSpPr/>
            <p:nvPr/>
          </p:nvSpPr>
          <p:spPr>
            <a:xfrm>
              <a:off x="4191849"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5" name="tx605"/>
            <p:cNvSpPr/>
            <p:nvPr/>
          </p:nvSpPr>
          <p:spPr>
            <a:xfrm>
              <a:off x="4472757"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06" name="tx606"/>
            <p:cNvSpPr/>
            <p:nvPr/>
          </p:nvSpPr>
          <p:spPr>
            <a:xfrm>
              <a:off x="4502902"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7" name="tx607"/>
            <p:cNvSpPr/>
            <p:nvPr/>
          </p:nvSpPr>
          <p:spPr>
            <a:xfrm>
              <a:off x="4783809"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08" name="tx608"/>
            <p:cNvSpPr/>
            <p:nvPr/>
          </p:nvSpPr>
          <p:spPr>
            <a:xfrm>
              <a:off x="4813954"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9" name="tx609"/>
            <p:cNvSpPr/>
            <p:nvPr/>
          </p:nvSpPr>
          <p:spPr>
            <a:xfrm>
              <a:off x="5094862"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610" name="tx610"/>
            <p:cNvSpPr/>
            <p:nvPr/>
          </p:nvSpPr>
          <p:spPr>
            <a:xfrm>
              <a:off x="5125006" y="35538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1" name="tx611"/>
            <p:cNvSpPr/>
            <p:nvPr/>
          </p:nvSpPr>
          <p:spPr>
            <a:xfrm>
              <a:off x="5405914"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12" name="tx612"/>
            <p:cNvSpPr/>
            <p:nvPr/>
          </p:nvSpPr>
          <p:spPr>
            <a:xfrm>
              <a:off x="5405914"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13" name="tx613"/>
            <p:cNvSpPr/>
            <p:nvPr/>
          </p:nvSpPr>
          <p:spPr>
            <a:xfrm>
              <a:off x="5716966"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14" name="tx614"/>
            <p:cNvSpPr/>
            <p:nvPr/>
          </p:nvSpPr>
          <p:spPr>
            <a:xfrm>
              <a:off x="5716966" y="321174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15" name="tx615"/>
            <p:cNvSpPr/>
            <p:nvPr/>
          </p:nvSpPr>
          <p:spPr>
            <a:xfrm>
              <a:off x="5716966"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16" name="tx616"/>
            <p:cNvSpPr/>
            <p:nvPr/>
          </p:nvSpPr>
          <p:spPr>
            <a:xfrm>
              <a:off x="6028019" y="321174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17" name="tx617"/>
            <p:cNvSpPr/>
            <p:nvPr/>
          </p:nvSpPr>
          <p:spPr>
            <a:xfrm>
              <a:off x="6028019"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18" name="tx618"/>
            <p:cNvSpPr/>
            <p:nvPr/>
          </p:nvSpPr>
          <p:spPr>
            <a:xfrm>
              <a:off x="6339071"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619" name="tx619"/>
            <p:cNvSpPr/>
            <p:nvPr/>
          </p:nvSpPr>
          <p:spPr>
            <a:xfrm>
              <a:off x="6650123"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20" name="tx620"/>
            <p:cNvSpPr/>
            <p:nvPr/>
          </p:nvSpPr>
          <p:spPr>
            <a:xfrm>
              <a:off x="6961175"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21" name="tx621"/>
            <p:cNvSpPr/>
            <p:nvPr/>
          </p:nvSpPr>
          <p:spPr>
            <a:xfrm>
              <a:off x="7272228"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22" name="tx622"/>
            <p:cNvSpPr/>
            <p:nvPr/>
          </p:nvSpPr>
          <p:spPr>
            <a:xfrm>
              <a:off x="7583280" y="42373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23" name="tx623"/>
            <p:cNvSpPr/>
            <p:nvPr/>
          </p:nvSpPr>
          <p:spPr>
            <a:xfrm>
              <a:off x="7583280"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24" name="tx624"/>
            <p:cNvSpPr/>
            <p:nvPr/>
          </p:nvSpPr>
          <p:spPr>
            <a:xfrm>
              <a:off x="7894332"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625" name="tx625"/>
            <p:cNvSpPr/>
            <p:nvPr/>
          </p:nvSpPr>
          <p:spPr>
            <a:xfrm>
              <a:off x="8205385" y="35524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626" name="tx626"/>
            <p:cNvSpPr/>
            <p:nvPr/>
          </p:nvSpPr>
          <p:spPr>
            <a:xfrm>
              <a:off x="8516437"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627" name="tx627"/>
            <p:cNvSpPr/>
            <p:nvPr/>
          </p:nvSpPr>
          <p:spPr>
            <a:xfrm>
              <a:off x="8827489" y="35525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628" name="tx628"/>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9" name="tx629"/>
            <p:cNvSpPr/>
            <p:nvPr/>
          </p:nvSpPr>
          <p:spPr>
            <a:xfrm>
              <a:off x="450290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0" name="tx630"/>
            <p:cNvSpPr/>
            <p:nvPr/>
          </p:nvSpPr>
          <p:spPr>
            <a:xfrm>
              <a:off x="481395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1" name="tx631"/>
            <p:cNvSpPr/>
            <p:nvPr/>
          </p:nvSpPr>
          <p:spPr>
            <a:xfrm>
              <a:off x="5125006"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32" name="tx632"/>
            <p:cNvSpPr/>
            <p:nvPr/>
          </p:nvSpPr>
          <p:spPr>
            <a:xfrm>
              <a:off x="5436059"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33" name="tx633"/>
            <p:cNvSpPr/>
            <p:nvPr/>
          </p:nvSpPr>
          <p:spPr>
            <a:xfrm>
              <a:off x="5747111"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4" name="tx634"/>
            <p:cNvSpPr/>
            <p:nvPr/>
          </p:nvSpPr>
          <p:spPr>
            <a:xfrm>
              <a:off x="6058163"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5" name="tx635"/>
            <p:cNvSpPr/>
            <p:nvPr/>
          </p:nvSpPr>
          <p:spPr>
            <a:xfrm>
              <a:off x="6369216"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36" name="tx636"/>
            <p:cNvSpPr/>
            <p:nvPr/>
          </p:nvSpPr>
          <p:spPr>
            <a:xfrm>
              <a:off x="6680268"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37" name="tx637"/>
            <p:cNvSpPr/>
            <p:nvPr/>
          </p:nvSpPr>
          <p:spPr>
            <a:xfrm>
              <a:off x="6991320"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38" name="tx638"/>
            <p:cNvSpPr/>
            <p:nvPr/>
          </p:nvSpPr>
          <p:spPr>
            <a:xfrm>
              <a:off x="7272228"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39" name="tx639"/>
            <p:cNvSpPr/>
            <p:nvPr/>
          </p:nvSpPr>
          <p:spPr>
            <a:xfrm>
              <a:off x="7583280"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40" name="tx640"/>
            <p:cNvSpPr/>
            <p:nvPr/>
          </p:nvSpPr>
          <p:spPr>
            <a:xfrm>
              <a:off x="7894332"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41" name="tx641"/>
            <p:cNvSpPr/>
            <p:nvPr/>
          </p:nvSpPr>
          <p:spPr>
            <a:xfrm>
              <a:off x="8205385"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42" name="tx642"/>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43" name="tx643"/>
            <p:cNvSpPr/>
            <p:nvPr/>
          </p:nvSpPr>
          <p:spPr>
            <a:xfrm>
              <a:off x="8827489"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44" name="tx644"/>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5" name="tx645"/>
            <p:cNvSpPr/>
            <p:nvPr/>
          </p:nvSpPr>
          <p:spPr>
            <a:xfrm>
              <a:off x="450290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6" name="tx646"/>
            <p:cNvSpPr/>
            <p:nvPr/>
          </p:nvSpPr>
          <p:spPr>
            <a:xfrm>
              <a:off x="481395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7" name="tx647"/>
            <p:cNvSpPr/>
            <p:nvPr/>
          </p:nvSpPr>
          <p:spPr>
            <a:xfrm>
              <a:off x="5125006"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8" name="tx648"/>
            <p:cNvSpPr/>
            <p:nvPr/>
          </p:nvSpPr>
          <p:spPr>
            <a:xfrm>
              <a:off x="5436059"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9" name="tx649"/>
            <p:cNvSpPr/>
            <p:nvPr/>
          </p:nvSpPr>
          <p:spPr>
            <a:xfrm>
              <a:off x="5747111"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0" name="tx650"/>
            <p:cNvSpPr/>
            <p:nvPr/>
          </p:nvSpPr>
          <p:spPr>
            <a:xfrm>
              <a:off x="6058163"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1" name="tx651"/>
            <p:cNvSpPr/>
            <p:nvPr/>
          </p:nvSpPr>
          <p:spPr>
            <a:xfrm>
              <a:off x="6369216"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52" name="tx652"/>
            <p:cNvSpPr/>
            <p:nvPr/>
          </p:nvSpPr>
          <p:spPr>
            <a:xfrm>
              <a:off x="6680268"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53" name="tx653"/>
            <p:cNvSpPr/>
            <p:nvPr/>
          </p:nvSpPr>
          <p:spPr>
            <a:xfrm>
              <a:off x="6991320"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54" name="tx654"/>
            <p:cNvSpPr/>
            <p:nvPr/>
          </p:nvSpPr>
          <p:spPr>
            <a:xfrm>
              <a:off x="7272228"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55" name="tx655"/>
            <p:cNvSpPr/>
            <p:nvPr/>
          </p:nvSpPr>
          <p:spPr>
            <a:xfrm>
              <a:off x="7583280"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56" name="tx656"/>
            <p:cNvSpPr/>
            <p:nvPr/>
          </p:nvSpPr>
          <p:spPr>
            <a:xfrm>
              <a:off x="7894332"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57" name="tx657"/>
            <p:cNvSpPr/>
            <p:nvPr/>
          </p:nvSpPr>
          <p:spPr>
            <a:xfrm>
              <a:off x="8205385"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58" name="tx658"/>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59" name="tx659"/>
            <p:cNvSpPr/>
            <p:nvPr/>
          </p:nvSpPr>
          <p:spPr>
            <a:xfrm>
              <a:off x="8827489"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60" name="tx660"/>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1" name="tx661"/>
            <p:cNvSpPr/>
            <p:nvPr/>
          </p:nvSpPr>
          <p:spPr>
            <a:xfrm>
              <a:off x="4502902"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2" name="tx662"/>
            <p:cNvSpPr/>
            <p:nvPr/>
          </p:nvSpPr>
          <p:spPr>
            <a:xfrm>
              <a:off x="4813954"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3" name="tx663"/>
            <p:cNvSpPr/>
            <p:nvPr/>
          </p:nvSpPr>
          <p:spPr>
            <a:xfrm>
              <a:off x="5125006"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64" name="tx664"/>
            <p:cNvSpPr/>
            <p:nvPr/>
          </p:nvSpPr>
          <p:spPr>
            <a:xfrm>
              <a:off x="5436059"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65" name="tx665"/>
            <p:cNvSpPr/>
            <p:nvPr/>
          </p:nvSpPr>
          <p:spPr>
            <a:xfrm>
              <a:off x="5747111"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6" name="tx666"/>
            <p:cNvSpPr/>
            <p:nvPr/>
          </p:nvSpPr>
          <p:spPr>
            <a:xfrm>
              <a:off x="6058163"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7" name="tx667"/>
            <p:cNvSpPr/>
            <p:nvPr/>
          </p:nvSpPr>
          <p:spPr>
            <a:xfrm>
              <a:off x="6369216"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68" name="tx668"/>
            <p:cNvSpPr/>
            <p:nvPr/>
          </p:nvSpPr>
          <p:spPr>
            <a:xfrm>
              <a:off x="6680268"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69" name="tx669"/>
            <p:cNvSpPr/>
            <p:nvPr/>
          </p:nvSpPr>
          <p:spPr>
            <a:xfrm>
              <a:off x="6991320"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70" name="tx670"/>
            <p:cNvSpPr/>
            <p:nvPr/>
          </p:nvSpPr>
          <p:spPr>
            <a:xfrm>
              <a:off x="7272228"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71" name="tx671"/>
            <p:cNvSpPr/>
            <p:nvPr/>
          </p:nvSpPr>
          <p:spPr>
            <a:xfrm>
              <a:off x="7583280"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72" name="tx672"/>
            <p:cNvSpPr/>
            <p:nvPr/>
          </p:nvSpPr>
          <p:spPr>
            <a:xfrm>
              <a:off x="7894332"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73" name="tx673"/>
            <p:cNvSpPr/>
            <p:nvPr/>
          </p:nvSpPr>
          <p:spPr>
            <a:xfrm>
              <a:off x="8205385"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74" name="tx674"/>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75" name="tx675"/>
            <p:cNvSpPr/>
            <p:nvPr/>
          </p:nvSpPr>
          <p:spPr>
            <a:xfrm>
              <a:off x="8827489" y="56069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676" name="tx676"/>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77" name="tx677"/>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78" name="tx678"/>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79" name="tx679"/>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80" name="tx680"/>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81" name="tx681"/>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82" name="tx682"/>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83" name="tx683"/>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84" name="tx684"/>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85" name="tx685"/>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86" name="tx686"/>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87" name="tx687"/>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88" name="tx688"/>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89" name="tx689"/>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90" name="tx690"/>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91" name="tx691"/>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92" name="tx692"/>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93" name="tx693"/>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94" name="tx694"/>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95" name="tx695"/>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96" name="tx696"/>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97" name="tx697"/>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98" name="tx698"/>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9" name="tx699"/>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0" name="tx700"/>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1" name="tx701"/>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2" name="tx702"/>
            <p:cNvSpPr/>
            <p:nvPr/>
          </p:nvSpPr>
          <p:spPr>
            <a:xfrm>
              <a:off x="576534" y="5606178"/>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03" name="tx703"/>
            <p:cNvSpPr/>
            <p:nvPr/>
          </p:nvSpPr>
          <p:spPr>
            <a:xfrm>
              <a:off x="551705" y="526233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04" name="tx704"/>
            <p:cNvSpPr/>
            <p:nvPr/>
          </p:nvSpPr>
          <p:spPr>
            <a:xfrm>
              <a:off x="564092" y="4919917"/>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05" name="tx705"/>
            <p:cNvSpPr/>
            <p:nvPr/>
          </p:nvSpPr>
          <p:spPr>
            <a:xfrm>
              <a:off x="551705" y="457749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06" name="tx706"/>
            <p:cNvSpPr/>
            <p:nvPr/>
          </p:nvSpPr>
          <p:spPr>
            <a:xfrm>
              <a:off x="601364" y="4235075"/>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07" name="tx707"/>
            <p:cNvSpPr/>
            <p:nvPr/>
          </p:nvSpPr>
          <p:spPr>
            <a:xfrm>
              <a:off x="619917" y="389505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08" name="tx708"/>
            <p:cNvSpPr/>
            <p:nvPr/>
          </p:nvSpPr>
          <p:spPr>
            <a:xfrm>
              <a:off x="545429" y="355023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09" name="tx709"/>
            <p:cNvSpPr/>
            <p:nvPr/>
          </p:nvSpPr>
          <p:spPr>
            <a:xfrm>
              <a:off x="551705" y="320781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10" name="tx710"/>
            <p:cNvSpPr/>
            <p:nvPr/>
          </p:nvSpPr>
          <p:spPr>
            <a:xfrm>
              <a:off x="520490" y="2845582"/>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11" name="tx711"/>
            <p:cNvSpPr/>
            <p:nvPr/>
          </p:nvSpPr>
          <p:spPr>
            <a:xfrm>
              <a:off x="632360" y="2523952"/>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12" name="tx712"/>
            <p:cNvSpPr/>
            <p:nvPr/>
          </p:nvSpPr>
          <p:spPr>
            <a:xfrm>
              <a:off x="576534" y="2181531"/>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13" name="tx713"/>
            <p:cNvSpPr/>
            <p:nvPr/>
          </p:nvSpPr>
          <p:spPr>
            <a:xfrm>
              <a:off x="576534" y="1840529"/>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14" name="tx714"/>
            <p:cNvSpPr/>
            <p:nvPr/>
          </p:nvSpPr>
          <p:spPr>
            <a:xfrm>
              <a:off x="508103" y="1476225"/>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15" name="tx715"/>
            <p:cNvSpPr/>
            <p:nvPr/>
          </p:nvSpPr>
          <p:spPr>
            <a:xfrm>
              <a:off x="620027" y="1153286"/>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16" name="tx716"/>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17" name="pic717"/>
            <p:cNvPicPr/>
            <p:nvPr/>
          </p:nvPicPr>
          <p:blipFill>
            <a:blip r:embed="rId2" cstate="print"/>
            <a:stretch>
              <a:fillRect/>
            </a:stretch>
          </p:blipFill>
          <p:spPr>
            <a:xfrm>
              <a:off x="4750328" y="6061708"/>
              <a:ext cx="2160000" cy="219455"/>
            </a:xfrm>
            <a:prstGeom prst="rect">
              <a:avLst/>
            </a:prstGeom>
          </p:spPr>
        </p:pic>
        <p:sp>
          <p:nvSpPr>
            <p:cNvPr id="718" name="pl718"/>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19" name="pl719"/>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0" name="pl720"/>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1" name="pl721"/>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2" name="pl722"/>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3" name="pl723"/>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4" name="pl724"/>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25" name="pl725"/>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26" name="pl726"/>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27" name="pl727"/>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28" name="pl728"/>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29" name="pl729"/>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0" name="tx730"/>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31" name="tx731"/>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32" name="tx732"/>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33" name="tx733"/>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34" name="tx734"/>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35" name="tx735"/>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36" name="tx736"/>
            <p:cNvSpPr/>
            <p:nvPr/>
          </p:nvSpPr>
          <p:spPr>
            <a:xfrm>
              <a:off x="924840" y="398022"/>
              <a:ext cx="37365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ECAR, 2000-2025</a:t>
              </a:r>
            </a:p>
          </p:txBody>
        </p:sp>
        <p:sp>
          <p:nvSpPr>
            <p:cNvPr id="737" name="tx737"/>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ECAR since 2000, with green cells indicating coverage of 90% or more.
In 2015, 4 out of 13 (31%) vaccines with data achieved coverage of 90% or more.
In 2025, 3 out of 14 (21%) vaccines achieved coverage of 90% or more.
Since 2006, estimates have been made for 5 new vaccines. IPVC is the newest vaccine being reported (2021), which achieved 83%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704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4890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4076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3262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2448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24481"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1110879" y="53342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1125472" y="5164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358960" y="49937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373553" y="48235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402739" y="46532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402739" y="44830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461111" y="43127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475704" y="41425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504890" y="39722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504890" y="38020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519483" y="3631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534076" y="3461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548669" y="32912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577855" y="3121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577855" y="29507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592448" y="2780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592448"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592448" y="2439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592448"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607041" y="20994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607041"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tx31"/>
            <p:cNvSpPr/>
            <p:nvPr/>
          </p:nvSpPr>
          <p:spPr>
            <a:xfrm>
              <a:off x="1232621" y="535459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32" name="tx32"/>
            <p:cNvSpPr/>
            <p:nvPr/>
          </p:nvSpPr>
          <p:spPr>
            <a:xfrm>
              <a:off x="1247214" y="518434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33" name="tx33"/>
            <p:cNvSpPr/>
            <p:nvPr/>
          </p:nvSpPr>
          <p:spPr>
            <a:xfrm>
              <a:off x="1158117" y="501408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34" name="tx34"/>
            <p:cNvSpPr/>
            <p:nvPr/>
          </p:nvSpPr>
          <p:spPr>
            <a:xfrm>
              <a:off x="1216845" y="4843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35" name="tx35"/>
            <p:cNvSpPr/>
            <p:nvPr/>
          </p:nvSpPr>
          <p:spPr>
            <a:xfrm>
              <a:off x="1215132" y="4671645"/>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36" name="tx36"/>
            <p:cNvSpPr/>
            <p:nvPr/>
          </p:nvSpPr>
          <p:spPr>
            <a:xfrm>
              <a:off x="1201896" y="450135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37" name="tx37"/>
            <p:cNvSpPr/>
            <p:nvPr/>
          </p:nvSpPr>
          <p:spPr>
            <a:xfrm>
              <a:off x="1260268" y="433308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38" name="tx38"/>
            <p:cNvSpPr/>
            <p:nvPr/>
          </p:nvSpPr>
          <p:spPr>
            <a:xfrm>
              <a:off x="1310184" y="4161862"/>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39" name="tx39"/>
            <p:cNvSpPr/>
            <p:nvPr/>
          </p:nvSpPr>
          <p:spPr>
            <a:xfrm>
              <a:off x="1304047" y="399258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40" name="tx40"/>
            <p:cNvSpPr/>
            <p:nvPr/>
          </p:nvSpPr>
          <p:spPr>
            <a:xfrm>
              <a:off x="1317244" y="3820389"/>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41" name="tx41"/>
            <p:cNvSpPr/>
            <p:nvPr/>
          </p:nvSpPr>
          <p:spPr>
            <a:xfrm>
              <a:off x="1327451" y="36520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42" name="tx42"/>
            <p:cNvSpPr/>
            <p:nvPr/>
          </p:nvSpPr>
          <p:spPr>
            <a:xfrm>
              <a:off x="1346508" y="3480857"/>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43" name="tx43"/>
            <p:cNvSpPr/>
            <p:nvPr/>
          </p:nvSpPr>
          <p:spPr>
            <a:xfrm>
              <a:off x="1356637" y="3310606"/>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44" name="tx44"/>
            <p:cNvSpPr/>
            <p:nvPr/>
          </p:nvSpPr>
          <p:spPr>
            <a:xfrm>
              <a:off x="1381398" y="313938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45" name="tx45"/>
            <p:cNvSpPr/>
            <p:nvPr/>
          </p:nvSpPr>
          <p:spPr>
            <a:xfrm>
              <a:off x="1376973" y="2969094"/>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46" name="tx46"/>
            <p:cNvSpPr/>
            <p:nvPr/>
          </p:nvSpPr>
          <p:spPr>
            <a:xfrm>
              <a:off x="1418000" y="2800823"/>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47" name="tx47"/>
            <p:cNvSpPr/>
            <p:nvPr/>
          </p:nvSpPr>
          <p:spPr>
            <a:xfrm>
              <a:off x="1413614" y="263057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48" name="tx48"/>
            <p:cNvSpPr/>
            <p:nvPr/>
          </p:nvSpPr>
          <p:spPr>
            <a:xfrm>
              <a:off x="1391605" y="2458379"/>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49" name="tx49"/>
            <p:cNvSpPr/>
            <p:nvPr/>
          </p:nvSpPr>
          <p:spPr>
            <a:xfrm>
              <a:off x="1409266" y="2289098"/>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50" name="tx50"/>
            <p:cNvSpPr/>
            <p:nvPr/>
          </p:nvSpPr>
          <p:spPr>
            <a:xfrm>
              <a:off x="1406198" y="211981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51" name="tx51"/>
            <p:cNvSpPr/>
            <p:nvPr/>
          </p:nvSpPr>
          <p:spPr>
            <a:xfrm>
              <a:off x="1415048" y="1949566"/>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52" name="rc52"/>
            <p:cNvSpPr/>
            <p:nvPr/>
          </p:nvSpPr>
          <p:spPr>
            <a:xfrm>
              <a:off x="343909" y="1807768"/>
              <a:ext cx="1379037" cy="3745527"/>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180566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09752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38938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68124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97310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929329"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59" name="pt59"/>
            <p:cNvSpPr/>
            <p:nvPr/>
          </p:nvSpPr>
          <p:spPr>
            <a:xfrm>
              <a:off x="2355204"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2398983" y="51640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2574099" y="49937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2632471" y="48235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2705436" y="46532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2763808" y="44830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2807587" y="43127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2807587" y="41425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2851365" y="39722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2865958" y="38020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2938923" y="3631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953516" y="3461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953516" y="32912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982702" y="3121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982702" y="29507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982702" y="27804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3011888"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3026481" y="2439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3041074"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3041074" y="20994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3041074"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0" name="tx80"/>
            <p:cNvSpPr/>
            <p:nvPr/>
          </p:nvSpPr>
          <p:spPr>
            <a:xfrm>
              <a:off x="2476946" y="535459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81" name="tx81"/>
            <p:cNvSpPr/>
            <p:nvPr/>
          </p:nvSpPr>
          <p:spPr>
            <a:xfrm>
              <a:off x="2520725" y="518434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82" name="tx82"/>
            <p:cNvSpPr/>
            <p:nvPr/>
          </p:nvSpPr>
          <p:spPr>
            <a:xfrm>
              <a:off x="2695841" y="501210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83" name="tx83"/>
            <p:cNvSpPr/>
            <p:nvPr/>
          </p:nvSpPr>
          <p:spPr>
            <a:xfrm>
              <a:off x="2754213" y="4843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84" name="tx84"/>
            <p:cNvSpPr/>
            <p:nvPr/>
          </p:nvSpPr>
          <p:spPr>
            <a:xfrm>
              <a:off x="2827178" y="467358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85" name="tx85"/>
            <p:cNvSpPr/>
            <p:nvPr/>
          </p:nvSpPr>
          <p:spPr>
            <a:xfrm>
              <a:off x="2885550" y="450333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86" name="tx86"/>
            <p:cNvSpPr/>
            <p:nvPr/>
          </p:nvSpPr>
          <p:spPr>
            <a:xfrm>
              <a:off x="2619980" y="4331143"/>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87" name="tx87"/>
            <p:cNvSpPr/>
            <p:nvPr/>
          </p:nvSpPr>
          <p:spPr>
            <a:xfrm>
              <a:off x="2606743" y="416283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88" name="tx88"/>
            <p:cNvSpPr/>
            <p:nvPr/>
          </p:nvSpPr>
          <p:spPr>
            <a:xfrm>
              <a:off x="2650483" y="3990602"/>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89" name="tx89"/>
            <p:cNvSpPr/>
            <p:nvPr/>
          </p:nvSpPr>
          <p:spPr>
            <a:xfrm>
              <a:off x="2700438" y="3821360"/>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90" name="tx90"/>
            <p:cNvSpPr/>
            <p:nvPr/>
          </p:nvSpPr>
          <p:spPr>
            <a:xfrm>
              <a:off x="2746891" y="36520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91" name="tx91"/>
            <p:cNvSpPr/>
            <p:nvPr/>
          </p:nvSpPr>
          <p:spPr>
            <a:xfrm>
              <a:off x="2757059" y="347988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92" name="tx92"/>
            <p:cNvSpPr/>
            <p:nvPr/>
          </p:nvSpPr>
          <p:spPr>
            <a:xfrm>
              <a:off x="2765871" y="330963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93" name="tx93"/>
            <p:cNvSpPr/>
            <p:nvPr/>
          </p:nvSpPr>
          <p:spPr>
            <a:xfrm>
              <a:off x="2781859" y="3139384"/>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94" name="tx94"/>
            <p:cNvSpPr/>
            <p:nvPr/>
          </p:nvSpPr>
          <p:spPr>
            <a:xfrm>
              <a:off x="2795134" y="2970103"/>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95" name="tx95"/>
            <p:cNvSpPr/>
            <p:nvPr/>
          </p:nvSpPr>
          <p:spPr>
            <a:xfrm>
              <a:off x="2790670" y="2799852"/>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96" name="tx96"/>
            <p:cNvSpPr/>
            <p:nvPr/>
          </p:nvSpPr>
          <p:spPr>
            <a:xfrm>
              <a:off x="2837440" y="263057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97" name="tx97"/>
            <p:cNvSpPr/>
            <p:nvPr/>
          </p:nvSpPr>
          <p:spPr>
            <a:xfrm>
              <a:off x="2825638" y="246032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98" name="tx98"/>
            <p:cNvSpPr/>
            <p:nvPr/>
          </p:nvSpPr>
          <p:spPr>
            <a:xfrm>
              <a:off x="2862240" y="229006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99" name="tx99"/>
            <p:cNvSpPr/>
            <p:nvPr/>
          </p:nvSpPr>
          <p:spPr>
            <a:xfrm>
              <a:off x="2849081" y="211981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00" name="tx100"/>
            <p:cNvSpPr/>
            <p:nvPr/>
          </p:nvSpPr>
          <p:spPr>
            <a:xfrm>
              <a:off x="2857893"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01" name="rc101"/>
            <p:cNvSpPr/>
            <p:nvPr/>
          </p:nvSpPr>
          <p:spPr>
            <a:xfrm>
              <a:off x="1792535" y="1807768"/>
              <a:ext cx="1379037" cy="3745527"/>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325429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354615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383801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412987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442173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4421734"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8" name="pt108"/>
            <p:cNvSpPr/>
            <p:nvPr/>
          </p:nvSpPr>
          <p:spPr>
            <a:xfrm>
              <a:off x="4008132" y="53342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09" name="pt109"/>
            <p:cNvSpPr/>
            <p:nvPr/>
          </p:nvSpPr>
          <p:spPr>
            <a:xfrm>
              <a:off x="4037318" y="5164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0" name="pt110"/>
            <p:cNvSpPr/>
            <p:nvPr/>
          </p:nvSpPr>
          <p:spPr>
            <a:xfrm>
              <a:off x="4227027" y="49937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1" name="pt111"/>
            <p:cNvSpPr/>
            <p:nvPr/>
          </p:nvSpPr>
          <p:spPr>
            <a:xfrm>
              <a:off x="4270806" y="48235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2" name="pt112"/>
            <p:cNvSpPr/>
            <p:nvPr/>
          </p:nvSpPr>
          <p:spPr>
            <a:xfrm>
              <a:off x="4299992" y="46532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3" name="pt113"/>
            <p:cNvSpPr/>
            <p:nvPr/>
          </p:nvSpPr>
          <p:spPr>
            <a:xfrm>
              <a:off x="4314585" y="44830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4" name="pt114"/>
            <p:cNvSpPr/>
            <p:nvPr/>
          </p:nvSpPr>
          <p:spPr>
            <a:xfrm>
              <a:off x="4358364" y="43127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5" name="pt115"/>
            <p:cNvSpPr/>
            <p:nvPr/>
          </p:nvSpPr>
          <p:spPr>
            <a:xfrm>
              <a:off x="4372957" y="414250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6" name="pt116"/>
            <p:cNvSpPr/>
            <p:nvPr/>
          </p:nvSpPr>
          <p:spPr>
            <a:xfrm>
              <a:off x="4387550" y="39722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7" name="pt117"/>
            <p:cNvSpPr/>
            <p:nvPr/>
          </p:nvSpPr>
          <p:spPr>
            <a:xfrm>
              <a:off x="4402143" y="38020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8" name="pt118"/>
            <p:cNvSpPr/>
            <p:nvPr/>
          </p:nvSpPr>
          <p:spPr>
            <a:xfrm>
              <a:off x="4402143" y="3631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9" name="pt119"/>
            <p:cNvSpPr/>
            <p:nvPr/>
          </p:nvSpPr>
          <p:spPr>
            <a:xfrm>
              <a:off x="4416736" y="3461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20" name="pt120"/>
            <p:cNvSpPr/>
            <p:nvPr/>
          </p:nvSpPr>
          <p:spPr>
            <a:xfrm>
              <a:off x="4431329" y="32912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4475108" y="3121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4475108" y="29507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4489701" y="2780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4489701"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4489701" y="2439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4504294"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4504294" y="20994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4504294"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9" name="tx129"/>
            <p:cNvSpPr/>
            <p:nvPr/>
          </p:nvSpPr>
          <p:spPr>
            <a:xfrm>
              <a:off x="4129874" y="535459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130" name="tx130"/>
            <p:cNvSpPr/>
            <p:nvPr/>
          </p:nvSpPr>
          <p:spPr>
            <a:xfrm>
              <a:off x="4159060" y="518434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131" name="tx131"/>
            <p:cNvSpPr/>
            <p:nvPr/>
          </p:nvSpPr>
          <p:spPr>
            <a:xfrm>
              <a:off x="4039420" y="501214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132" name="tx132"/>
            <p:cNvSpPr/>
            <p:nvPr/>
          </p:nvSpPr>
          <p:spPr>
            <a:xfrm>
              <a:off x="4114097" y="4843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133" name="tx133"/>
            <p:cNvSpPr/>
            <p:nvPr/>
          </p:nvSpPr>
          <p:spPr>
            <a:xfrm>
              <a:off x="4099148" y="467160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134" name="tx134"/>
            <p:cNvSpPr/>
            <p:nvPr/>
          </p:nvSpPr>
          <p:spPr>
            <a:xfrm>
              <a:off x="4149065" y="4502365"/>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35" name="tx135"/>
            <p:cNvSpPr/>
            <p:nvPr/>
          </p:nvSpPr>
          <p:spPr>
            <a:xfrm>
              <a:off x="4157520" y="433308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36" name="tx136"/>
            <p:cNvSpPr/>
            <p:nvPr/>
          </p:nvSpPr>
          <p:spPr>
            <a:xfrm>
              <a:off x="4172113" y="416283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137" name="tx137"/>
            <p:cNvSpPr/>
            <p:nvPr/>
          </p:nvSpPr>
          <p:spPr>
            <a:xfrm>
              <a:off x="4195518" y="3991611"/>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38" name="tx138"/>
            <p:cNvSpPr/>
            <p:nvPr/>
          </p:nvSpPr>
          <p:spPr>
            <a:xfrm>
              <a:off x="4201299" y="382233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39" name="tx139"/>
            <p:cNvSpPr/>
            <p:nvPr/>
          </p:nvSpPr>
          <p:spPr>
            <a:xfrm>
              <a:off x="4214497" y="365013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40" name="tx140"/>
            <p:cNvSpPr/>
            <p:nvPr/>
          </p:nvSpPr>
          <p:spPr>
            <a:xfrm>
              <a:off x="4224704" y="34818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41" name="tx141"/>
            <p:cNvSpPr/>
            <p:nvPr/>
          </p:nvSpPr>
          <p:spPr>
            <a:xfrm>
              <a:off x="4243761" y="3310606"/>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42" name="tx142"/>
            <p:cNvSpPr/>
            <p:nvPr/>
          </p:nvSpPr>
          <p:spPr>
            <a:xfrm>
              <a:off x="4278651" y="3139384"/>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43" name="tx143"/>
            <p:cNvSpPr/>
            <p:nvPr/>
          </p:nvSpPr>
          <p:spPr>
            <a:xfrm>
              <a:off x="4274225" y="2969094"/>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44" name="tx144"/>
            <p:cNvSpPr/>
            <p:nvPr/>
          </p:nvSpPr>
          <p:spPr>
            <a:xfrm>
              <a:off x="4315253" y="2800823"/>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45" name="tx145"/>
            <p:cNvSpPr/>
            <p:nvPr/>
          </p:nvSpPr>
          <p:spPr>
            <a:xfrm>
              <a:off x="4310866" y="263057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46" name="tx146"/>
            <p:cNvSpPr/>
            <p:nvPr/>
          </p:nvSpPr>
          <p:spPr>
            <a:xfrm>
              <a:off x="4288857" y="2458379"/>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47" name="tx147"/>
            <p:cNvSpPr/>
            <p:nvPr/>
          </p:nvSpPr>
          <p:spPr>
            <a:xfrm>
              <a:off x="4303450" y="229006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48" name="tx148"/>
            <p:cNvSpPr/>
            <p:nvPr/>
          </p:nvSpPr>
          <p:spPr>
            <a:xfrm>
              <a:off x="4312300" y="211981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149" name="tx149"/>
            <p:cNvSpPr/>
            <p:nvPr/>
          </p:nvSpPr>
          <p:spPr>
            <a:xfrm>
              <a:off x="4321112"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50" name="rc150"/>
            <p:cNvSpPr/>
            <p:nvPr/>
          </p:nvSpPr>
          <p:spPr>
            <a:xfrm>
              <a:off x="3241161" y="1807768"/>
              <a:ext cx="1379037" cy="3745527"/>
            </a:xfrm>
            <a:prstGeom prst="rect">
              <a:avLst/>
            </a:prstGeom>
            <a:ln w="13550" cap="rnd">
              <a:solidFill>
                <a:srgbClr val="999999">
                  <a:alpha val="100000"/>
                </a:srgbClr>
              </a:solidFill>
              <a:prstDash val="solid"/>
              <a:round/>
            </a:ln>
          </p:spPr>
          <p:txBody>
            <a:bodyPr/>
            <a:lstStyle/>
            <a:p>
              <a:endParaRPr/>
            </a:p>
          </p:txBody>
        </p:sp>
        <p:sp>
          <p:nvSpPr>
            <p:cNvPr id="151" name="pl151"/>
            <p:cNvSpPr/>
            <p:nvPr/>
          </p:nvSpPr>
          <p:spPr>
            <a:xfrm>
              <a:off x="470292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499478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528664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557850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587036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5768209"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57" name="pt157"/>
            <p:cNvSpPr/>
            <p:nvPr/>
          </p:nvSpPr>
          <p:spPr>
            <a:xfrm>
              <a:off x="5252457"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5296236" y="51550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5471351" y="49758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5529723" y="47966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5573502" y="46174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5602688" y="44382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5661060" y="42589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5748618" y="4079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5" name="pt165"/>
            <p:cNvSpPr/>
            <p:nvPr/>
          </p:nvSpPr>
          <p:spPr>
            <a:xfrm>
              <a:off x="5748618" y="390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6" name="pt166"/>
            <p:cNvSpPr/>
            <p:nvPr/>
          </p:nvSpPr>
          <p:spPr>
            <a:xfrm>
              <a:off x="5806990" y="37213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7" name="pt167"/>
            <p:cNvSpPr/>
            <p:nvPr/>
          </p:nvSpPr>
          <p:spPr>
            <a:xfrm>
              <a:off x="5821583" y="35421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8" name="pt168"/>
            <p:cNvSpPr/>
            <p:nvPr/>
          </p:nvSpPr>
          <p:spPr>
            <a:xfrm>
              <a:off x="5836176" y="33629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9" name="pt169"/>
            <p:cNvSpPr/>
            <p:nvPr/>
          </p:nvSpPr>
          <p:spPr>
            <a:xfrm>
              <a:off x="5850769" y="31837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0" name="pt170"/>
            <p:cNvSpPr/>
            <p:nvPr/>
          </p:nvSpPr>
          <p:spPr>
            <a:xfrm>
              <a:off x="5850769" y="30045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1" name="pt171"/>
            <p:cNvSpPr/>
            <p:nvPr/>
          </p:nvSpPr>
          <p:spPr>
            <a:xfrm>
              <a:off x="5879955" y="28253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2" name="pt172"/>
            <p:cNvSpPr/>
            <p:nvPr/>
          </p:nvSpPr>
          <p:spPr>
            <a:xfrm>
              <a:off x="5879955" y="26460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73" name="pt173"/>
            <p:cNvSpPr/>
            <p:nvPr/>
          </p:nvSpPr>
          <p:spPr>
            <a:xfrm>
              <a:off x="5909141" y="24668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4" name="pt174"/>
            <p:cNvSpPr/>
            <p:nvPr/>
          </p:nvSpPr>
          <p:spPr>
            <a:xfrm>
              <a:off x="5923734" y="2287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5" name="pt175"/>
            <p:cNvSpPr/>
            <p:nvPr/>
          </p:nvSpPr>
          <p:spPr>
            <a:xfrm>
              <a:off x="5938327" y="21084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6" name="pt176"/>
            <p:cNvSpPr/>
            <p:nvPr/>
          </p:nvSpPr>
          <p:spPr>
            <a:xfrm>
              <a:off x="5952920"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7" name="tx177"/>
            <p:cNvSpPr/>
            <p:nvPr/>
          </p:nvSpPr>
          <p:spPr>
            <a:xfrm>
              <a:off x="5374199" y="5354591"/>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178" name="tx178"/>
            <p:cNvSpPr/>
            <p:nvPr/>
          </p:nvSpPr>
          <p:spPr>
            <a:xfrm>
              <a:off x="5417978" y="517538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179" name="tx179"/>
            <p:cNvSpPr/>
            <p:nvPr/>
          </p:nvSpPr>
          <p:spPr>
            <a:xfrm>
              <a:off x="5593094" y="499418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180" name="tx180"/>
            <p:cNvSpPr/>
            <p:nvPr/>
          </p:nvSpPr>
          <p:spPr>
            <a:xfrm>
              <a:off x="5651466" y="481695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181" name="tx181"/>
            <p:cNvSpPr/>
            <p:nvPr/>
          </p:nvSpPr>
          <p:spPr>
            <a:xfrm>
              <a:off x="5695244" y="4635803"/>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182" name="tx182"/>
            <p:cNvSpPr/>
            <p:nvPr/>
          </p:nvSpPr>
          <p:spPr>
            <a:xfrm>
              <a:off x="5724430" y="4458532"/>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183" name="tx183"/>
            <p:cNvSpPr/>
            <p:nvPr/>
          </p:nvSpPr>
          <p:spPr>
            <a:xfrm>
              <a:off x="5782802" y="427932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184" name="tx184"/>
            <p:cNvSpPr/>
            <p:nvPr/>
          </p:nvSpPr>
          <p:spPr>
            <a:xfrm>
              <a:off x="5547736" y="4098129"/>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185" name="tx185"/>
            <p:cNvSpPr/>
            <p:nvPr/>
          </p:nvSpPr>
          <p:spPr>
            <a:xfrm>
              <a:off x="5583098" y="3919926"/>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186" name="tx186"/>
            <p:cNvSpPr/>
            <p:nvPr/>
          </p:nvSpPr>
          <p:spPr>
            <a:xfrm>
              <a:off x="5614958" y="3740714"/>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187" name="tx187"/>
            <p:cNvSpPr/>
            <p:nvPr/>
          </p:nvSpPr>
          <p:spPr>
            <a:xfrm>
              <a:off x="5620740" y="356247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188" name="tx188"/>
            <p:cNvSpPr/>
            <p:nvPr/>
          </p:nvSpPr>
          <p:spPr>
            <a:xfrm>
              <a:off x="5644144" y="338326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189" name="tx189"/>
            <p:cNvSpPr/>
            <p:nvPr/>
          </p:nvSpPr>
          <p:spPr>
            <a:xfrm>
              <a:off x="5654312" y="32021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190" name="tx190"/>
            <p:cNvSpPr/>
            <p:nvPr/>
          </p:nvSpPr>
          <p:spPr>
            <a:xfrm>
              <a:off x="5663123" y="302289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191" name="tx191"/>
            <p:cNvSpPr/>
            <p:nvPr/>
          </p:nvSpPr>
          <p:spPr>
            <a:xfrm>
              <a:off x="5679112" y="2843685"/>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192" name="tx192"/>
            <p:cNvSpPr/>
            <p:nvPr/>
          </p:nvSpPr>
          <p:spPr>
            <a:xfrm>
              <a:off x="5692387" y="2665443"/>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193" name="tx193"/>
            <p:cNvSpPr/>
            <p:nvPr/>
          </p:nvSpPr>
          <p:spPr>
            <a:xfrm>
              <a:off x="5734693" y="2487202"/>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194" name="tx194"/>
            <p:cNvSpPr/>
            <p:nvPr/>
          </p:nvSpPr>
          <p:spPr>
            <a:xfrm>
              <a:off x="5722891" y="230799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195" name="tx195"/>
            <p:cNvSpPr/>
            <p:nvPr/>
          </p:nvSpPr>
          <p:spPr>
            <a:xfrm>
              <a:off x="5759493" y="21287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196" name="tx196"/>
            <p:cNvSpPr/>
            <p:nvPr/>
          </p:nvSpPr>
          <p:spPr>
            <a:xfrm>
              <a:off x="5769738"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197" name="rc197"/>
            <p:cNvSpPr/>
            <p:nvPr/>
          </p:nvSpPr>
          <p:spPr>
            <a:xfrm>
              <a:off x="4689788" y="1807768"/>
              <a:ext cx="1379037" cy="3745527"/>
            </a:xfrm>
            <a:prstGeom prst="rect">
              <a:avLst/>
            </a:prstGeom>
            <a:ln w="13550" cap="rnd">
              <a:solidFill>
                <a:srgbClr val="999999">
                  <a:alpha val="100000"/>
                </a:srgbClr>
              </a:solidFill>
              <a:prstDash val="solid"/>
              <a:round/>
            </a:ln>
          </p:spPr>
          <p:txBody>
            <a:bodyPr/>
            <a:lstStyle/>
            <a:p>
              <a:endParaRPr/>
            </a:p>
          </p:txBody>
        </p:sp>
        <p:sp>
          <p:nvSpPr>
            <p:cNvPr id="198" name="pl198"/>
            <p:cNvSpPr/>
            <p:nvPr/>
          </p:nvSpPr>
          <p:spPr>
            <a:xfrm>
              <a:off x="615154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644340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673526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702712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31898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289801"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04" name="pt204"/>
            <p:cNvSpPr/>
            <p:nvPr/>
          </p:nvSpPr>
          <p:spPr>
            <a:xfrm>
              <a:off x="6146549"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6628118" y="51640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6876199" y="49937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6905385" y="48235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6919978" y="46532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6992943" y="44830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7022129" y="43127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7109687" y="41425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7124280" y="39722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7138873" y="38020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7211838"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7226431" y="34615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7241024" y="32912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7299396" y="3121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7299396" y="29507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7328581" y="27804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7357767"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7357767" y="2439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7386953"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3" name="pt223"/>
            <p:cNvSpPr/>
            <p:nvPr/>
          </p:nvSpPr>
          <p:spPr>
            <a:xfrm>
              <a:off x="7386953" y="20994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4" name="pt224"/>
            <p:cNvSpPr/>
            <p:nvPr/>
          </p:nvSpPr>
          <p:spPr>
            <a:xfrm>
              <a:off x="7401546"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5" name="tx225"/>
            <p:cNvSpPr/>
            <p:nvPr/>
          </p:nvSpPr>
          <p:spPr>
            <a:xfrm>
              <a:off x="6268292" y="535459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226" name="tx226"/>
            <p:cNvSpPr/>
            <p:nvPr/>
          </p:nvSpPr>
          <p:spPr>
            <a:xfrm>
              <a:off x="6749860" y="5184340"/>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227" name="tx227"/>
            <p:cNvSpPr/>
            <p:nvPr/>
          </p:nvSpPr>
          <p:spPr>
            <a:xfrm>
              <a:off x="6997941" y="501408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228" name="tx228"/>
            <p:cNvSpPr/>
            <p:nvPr/>
          </p:nvSpPr>
          <p:spPr>
            <a:xfrm>
              <a:off x="7027127" y="4843838"/>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229" name="tx229"/>
            <p:cNvSpPr/>
            <p:nvPr/>
          </p:nvSpPr>
          <p:spPr>
            <a:xfrm>
              <a:off x="7041720" y="467160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230" name="tx230"/>
            <p:cNvSpPr/>
            <p:nvPr/>
          </p:nvSpPr>
          <p:spPr>
            <a:xfrm>
              <a:off x="7114685" y="450333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231" name="tx231"/>
            <p:cNvSpPr/>
            <p:nvPr/>
          </p:nvSpPr>
          <p:spPr>
            <a:xfrm>
              <a:off x="7143871" y="433114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232" name="tx232"/>
            <p:cNvSpPr/>
            <p:nvPr/>
          </p:nvSpPr>
          <p:spPr>
            <a:xfrm>
              <a:off x="7231429" y="416283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233" name="tx233"/>
            <p:cNvSpPr/>
            <p:nvPr/>
          </p:nvSpPr>
          <p:spPr>
            <a:xfrm>
              <a:off x="6958760" y="3991611"/>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234" name="tx234"/>
            <p:cNvSpPr/>
            <p:nvPr/>
          </p:nvSpPr>
          <p:spPr>
            <a:xfrm>
              <a:off x="6964425" y="382233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235" name="tx235"/>
            <p:cNvSpPr/>
            <p:nvPr/>
          </p:nvSpPr>
          <p:spPr>
            <a:xfrm>
              <a:off x="7010955" y="3650099"/>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236" name="tx236"/>
            <p:cNvSpPr/>
            <p:nvPr/>
          </p:nvSpPr>
          <p:spPr>
            <a:xfrm>
              <a:off x="7034399" y="34818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237" name="tx237"/>
            <p:cNvSpPr/>
            <p:nvPr/>
          </p:nvSpPr>
          <p:spPr>
            <a:xfrm>
              <a:off x="7044566" y="330963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238" name="tx238"/>
            <p:cNvSpPr/>
            <p:nvPr/>
          </p:nvSpPr>
          <p:spPr>
            <a:xfrm>
              <a:off x="7111789" y="3139384"/>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239" name="tx239"/>
            <p:cNvSpPr/>
            <p:nvPr/>
          </p:nvSpPr>
          <p:spPr>
            <a:xfrm>
              <a:off x="7111827" y="2970103"/>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240" name="tx240"/>
            <p:cNvSpPr/>
            <p:nvPr/>
          </p:nvSpPr>
          <p:spPr>
            <a:xfrm>
              <a:off x="7127738" y="2798882"/>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241" name="tx241"/>
            <p:cNvSpPr/>
            <p:nvPr/>
          </p:nvSpPr>
          <p:spPr>
            <a:xfrm>
              <a:off x="7156924" y="263057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242" name="tx242"/>
            <p:cNvSpPr/>
            <p:nvPr/>
          </p:nvSpPr>
          <p:spPr>
            <a:xfrm>
              <a:off x="7165735" y="2459350"/>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243" name="tx243"/>
            <p:cNvSpPr/>
            <p:nvPr/>
          </p:nvSpPr>
          <p:spPr>
            <a:xfrm>
              <a:off x="7208119" y="229006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244" name="tx244"/>
            <p:cNvSpPr/>
            <p:nvPr/>
          </p:nvSpPr>
          <p:spPr>
            <a:xfrm>
              <a:off x="7194960" y="211981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245" name="tx245"/>
            <p:cNvSpPr/>
            <p:nvPr/>
          </p:nvSpPr>
          <p:spPr>
            <a:xfrm>
              <a:off x="7218365"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246" name="rc246"/>
            <p:cNvSpPr/>
            <p:nvPr/>
          </p:nvSpPr>
          <p:spPr>
            <a:xfrm>
              <a:off x="6138414" y="1807768"/>
              <a:ext cx="1379037" cy="3745527"/>
            </a:xfrm>
            <a:prstGeom prst="rect">
              <a:avLst/>
            </a:prstGeom>
            <a:ln w="13550" cap="rnd">
              <a:solidFill>
                <a:srgbClr val="999999">
                  <a:alpha val="100000"/>
                </a:srgbClr>
              </a:solidFill>
              <a:prstDash val="solid"/>
              <a:round/>
            </a:ln>
          </p:spPr>
          <p:txBody>
            <a:bodyPr/>
            <a:lstStyle/>
            <a:p>
              <a:endParaRPr/>
            </a:p>
          </p:txBody>
        </p:sp>
        <p:sp>
          <p:nvSpPr>
            <p:cNvPr id="247" name="pl247"/>
            <p:cNvSpPr/>
            <p:nvPr/>
          </p:nvSpPr>
          <p:spPr>
            <a:xfrm>
              <a:off x="760017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789203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818389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847575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876761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8738427"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53" name="pt253"/>
            <p:cNvSpPr/>
            <p:nvPr/>
          </p:nvSpPr>
          <p:spPr>
            <a:xfrm>
              <a:off x="8193488"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8310232" y="5164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8368604" y="49937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8397790" y="48235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8558313" y="46532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8572906" y="44830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8602092" y="43127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8616685" y="41425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8645871" y="39722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8689650" y="38020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8689650"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8689650" y="34615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8733429" y="32912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8733429" y="3121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7" name="pt267"/>
            <p:cNvSpPr/>
            <p:nvPr/>
          </p:nvSpPr>
          <p:spPr>
            <a:xfrm>
              <a:off x="8733429" y="29507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8" name="pt268"/>
            <p:cNvSpPr/>
            <p:nvPr/>
          </p:nvSpPr>
          <p:spPr>
            <a:xfrm>
              <a:off x="8777208" y="27804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9" name="pt269"/>
            <p:cNvSpPr/>
            <p:nvPr/>
          </p:nvSpPr>
          <p:spPr>
            <a:xfrm>
              <a:off x="8777208" y="26102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0" name="pt270"/>
            <p:cNvSpPr/>
            <p:nvPr/>
          </p:nvSpPr>
          <p:spPr>
            <a:xfrm>
              <a:off x="8791801" y="24399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1" name="pt271"/>
            <p:cNvSpPr/>
            <p:nvPr/>
          </p:nvSpPr>
          <p:spPr>
            <a:xfrm>
              <a:off x="8835580"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2" name="pt272"/>
            <p:cNvSpPr/>
            <p:nvPr/>
          </p:nvSpPr>
          <p:spPr>
            <a:xfrm>
              <a:off x="8850173" y="20994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3" name="pt273"/>
            <p:cNvSpPr/>
            <p:nvPr/>
          </p:nvSpPr>
          <p:spPr>
            <a:xfrm>
              <a:off x="8850173"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4" name="tx274"/>
            <p:cNvSpPr/>
            <p:nvPr/>
          </p:nvSpPr>
          <p:spPr>
            <a:xfrm>
              <a:off x="8315230" y="535459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BIH</a:t>
              </a:r>
            </a:p>
          </p:txBody>
        </p:sp>
        <p:sp>
          <p:nvSpPr>
            <p:cNvPr id="275" name="tx275"/>
            <p:cNvSpPr/>
            <p:nvPr/>
          </p:nvSpPr>
          <p:spPr>
            <a:xfrm>
              <a:off x="8431974" y="5184340"/>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276" name="tx276"/>
            <p:cNvSpPr/>
            <p:nvPr/>
          </p:nvSpPr>
          <p:spPr>
            <a:xfrm>
              <a:off x="8490346" y="501408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277" name="tx277"/>
            <p:cNvSpPr/>
            <p:nvPr/>
          </p:nvSpPr>
          <p:spPr>
            <a:xfrm>
              <a:off x="8519532" y="484185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278" name="tx278"/>
            <p:cNvSpPr/>
            <p:nvPr/>
          </p:nvSpPr>
          <p:spPr>
            <a:xfrm>
              <a:off x="8680055" y="4672616"/>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279" name="tx279"/>
            <p:cNvSpPr/>
            <p:nvPr/>
          </p:nvSpPr>
          <p:spPr>
            <a:xfrm>
              <a:off x="8372024" y="4501355"/>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280" name="tx280"/>
            <p:cNvSpPr/>
            <p:nvPr/>
          </p:nvSpPr>
          <p:spPr>
            <a:xfrm>
              <a:off x="8405635" y="4331143"/>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281" name="tx281"/>
            <p:cNvSpPr/>
            <p:nvPr/>
          </p:nvSpPr>
          <p:spPr>
            <a:xfrm>
              <a:off x="8415842" y="4160892"/>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282" name="tx282"/>
            <p:cNvSpPr/>
            <p:nvPr/>
          </p:nvSpPr>
          <p:spPr>
            <a:xfrm>
              <a:off x="8445028" y="399258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283" name="tx283"/>
            <p:cNvSpPr/>
            <p:nvPr/>
          </p:nvSpPr>
          <p:spPr>
            <a:xfrm>
              <a:off x="8515202" y="3822330"/>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284" name="tx284"/>
            <p:cNvSpPr/>
            <p:nvPr/>
          </p:nvSpPr>
          <p:spPr>
            <a:xfrm>
              <a:off x="8510854" y="3652079"/>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285" name="tx285"/>
            <p:cNvSpPr/>
            <p:nvPr/>
          </p:nvSpPr>
          <p:spPr>
            <a:xfrm>
              <a:off x="8497618" y="348182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286" name="tx286"/>
            <p:cNvSpPr/>
            <p:nvPr/>
          </p:nvSpPr>
          <p:spPr>
            <a:xfrm>
              <a:off x="8532585" y="331157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287" name="tx287"/>
            <p:cNvSpPr/>
            <p:nvPr/>
          </p:nvSpPr>
          <p:spPr>
            <a:xfrm>
              <a:off x="8545783" y="313938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288" name="tx288"/>
            <p:cNvSpPr/>
            <p:nvPr/>
          </p:nvSpPr>
          <p:spPr>
            <a:xfrm>
              <a:off x="8545861" y="2970103"/>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289" name="tx289"/>
            <p:cNvSpPr/>
            <p:nvPr/>
          </p:nvSpPr>
          <p:spPr>
            <a:xfrm>
              <a:off x="8589601" y="2798882"/>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290" name="tx290"/>
            <p:cNvSpPr/>
            <p:nvPr/>
          </p:nvSpPr>
          <p:spPr>
            <a:xfrm>
              <a:off x="8585176" y="2629601"/>
              <a:ext cx="16784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UKR</a:t>
              </a:r>
            </a:p>
          </p:txBody>
        </p:sp>
        <p:sp>
          <p:nvSpPr>
            <p:cNvPr id="291" name="tx291"/>
            <p:cNvSpPr/>
            <p:nvPr/>
          </p:nvSpPr>
          <p:spPr>
            <a:xfrm>
              <a:off x="8590957" y="2460320"/>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292" name="tx292"/>
            <p:cNvSpPr/>
            <p:nvPr/>
          </p:nvSpPr>
          <p:spPr>
            <a:xfrm>
              <a:off x="8656746" y="229006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293" name="tx293"/>
            <p:cNvSpPr/>
            <p:nvPr/>
          </p:nvSpPr>
          <p:spPr>
            <a:xfrm>
              <a:off x="8658180" y="2119817"/>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294" name="tx294"/>
            <p:cNvSpPr/>
            <p:nvPr/>
          </p:nvSpPr>
          <p:spPr>
            <a:xfrm>
              <a:off x="8666991"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295" name="rc295"/>
            <p:cNvSpPr/>
            <p:nvPr/>
          </p:nvSpPr>
          <p:spPr>
            <a:xfrm>
              <a:off x="7587040" y="1807768"/>
              <a:ext cx="1379037" cy="3745527"/>
            </a:xfrm>
            <a:prstGeom prst="rect">
              <a:avLst/>
            </a:prstGeom>
            <a:ln w="13550" cap="rnd">
              <a:solidFill>
                <a:srgbClr val="999999">
                  <a:alpha val="100000"/>
                </a:srgbClr>
              </a:solidFill>
              <a:prstDash val="solid"/>
              <a:round/>
            </a:ln>
          </p:spPr>
          <p:txBody>
            <a:bodyPr/>
            <a:lstStyle/>
            <a:p>
              <a:endParaRPr/>
            </a:p>
          </p:txBody>
        </p:sp>
        <p:sp>
          <p:nvSpPr>
            <p:cNvPr id="296" name="pl296"/>
            <p:cNvSpPr/>
            <p:nvPr/>
          </p:nvSpPr>
          <p:spPr>
            <a:xfrm>
              <a:off x="904880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7" name="pl297"/>
            <p:cNvSpPr/>
            <p:nvPr/>
          </p:nvSpPr>
          <p:spPr>
            <a:xfrm>
              <a:off x="934066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8" name="pl298"/>
            <p:cNvSpPr/>
            <p:nvPr/>
          </p:nvSpPr>
          <p:spPr>
            <a:xfrm>
              <a:off x="963252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9" name="pl299"/>
            <p:cNvSpPr/>
            <p:nvPr/>
          </p:nvSpPr>
          <p:spPr>
            <a:xfrm>
              <a:off x="992438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0" name="pl300"/>
            <p:cNvSpPr/>
            <p:nvPr/>
          </p:nvSpPr>
          <p:spPr>
            <a:xfrm>
              <a:off x="1021623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1" name="pl301"/>
            <p:cNvSpPr/>
            <p:nvPr/>
          </p:nvSpPr>
          <p:spPr>
            <a:xfrm>
              <a:off x="10041124"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02" name="pt302"/>
            <p:cNvSpPr/>
            <p:nvPr/>
          </p:nvSpPr>
          <p:spPr>
            <a:xfrm>
              <a:off x="908758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9262697" y="51450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9569150" y="49559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9612929" y="4766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9729673" y="45775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9817231" y="43884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9977753" y="41992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9" name="pt309"/>
            <p:cNvSpPr/>
            <p:nvPr/>
          </p:nvSpPr>
          <p:spPr>
            <a:xfrm>
              <a:off x="9977753" y="40100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10006939" y="38209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10036125"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10079904" y="34425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3" name="pt313"/>
            <p:cNvSpPr/>
            <p:nvPr/>
          </p:nvSpPr>
          <p:spPr>
            <a:xfrm>
              <a:off x="10109090" y="32534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4" name="pt314"/>
            <p:cNvSpPr/>
            <p:nvPr/>
          </p:nvSpPr>
          <p:spPr>
            <a:xfrm>
              <a:off x="10152869" y="30642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5" name="pt315"/>
            <p:cNvSpPr/>
            <p:nvPr/>
          </p:nvSpPr>
          <p:spPr>
            <a:xfrm>
              <a:off x="10152869" y="28750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16" name="pt316"/>
            <p:cNvSpPr/>
            <p:nvPr/>
          </p:nvSpPr>
          <p:spPr>
            <a:xfrm>
              <a:off x="10182055" y="26859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7" name="pt317"/>
            <p:cNvSpPr/>
            <p:nvPr/>
          </p:nvSpPr>
          <p:spPr>
            <a:xfrm>
              <a:off x="10196648" y="249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8" name="pt318"/>
            <p:cNvSpPr/>
            <p:nvPr/>
          </p:nvSpPr>
          <p:spPr>
            <a:xfrm>
              <a:off x="10255020" y="2307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9" name="pt319"/>
            <p:cNvSpPr/>
            <p:nvPr/>
          </p:nvSpPr>
          <p:spPr>
            <a:xfrm>
              <a:off x="10284206" y="2118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0" name="pt320"/>
            <p:cNvSpPr/>
            <p:nvPr/>
          </p:nvSpPr>
          <p:spPr>
            <a:xfrm>
              <a:off x="10298799"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1" name="tx321"/>
            <p:cNvSpPr/>
            <p:nvPr/>
          </p:nvSpPr>
          <p:spPr>
            <a:xfrm>
              <a:off x="9209323" y="535459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BLR</a:t>
              </a:r>
            </a:p>
          </p:txBody>
        </p:sp>
        <p:sp>
          <p:nvSpPr>
            <p:cNvPr id="322" name="tx322"/>
            <p:cNvSpPr/>
            <p:nvPr/>
          </p:nvSpPr>
          <p:spPr>
            <a:xfrm>
              <a:off x="9384439" y="5165423"/>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MNE</a:t>
              </a:r>
            </a:p>
          </p:txBody>
        </p:sp>
        <p:sp>
          <p:nvSpPr>
            <p:cNvPr id="323" name="tx323"/>
            <p:cNvSpPr/>
            <p:nvPr/>
          </p:nvSpPr>
          <p:spPr>
            <a:xfrm>
              <a:off x="9690892" y="497625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KAZ</a:t>
              </a:r>
            </a:p>
          </p:txBody>
        </p:sp>
        <p:sp>
          <p:nvSpPr>
            <p:cNvPr id="324" name="tx324"/>
            <p:cNvSpPr/>
            <p:nvPr/>
          </p:nvSpPr>
          <p:spPr>
            <a:xfrm>
              <a:off x="9734671" y="478708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AZE</a:t>
              </a:r>
            </a:p>
          </p:txBody>
        </p:sp>
        <p:sp>
          <p:nvSpPr>
            <p:cNvPr id="325" name="tx325"/>
            <p:cNvSpPr/>
            <p:nvPr/>
          </p:nvSpPr>
          <p:spPr>
            <a:xfrm>
              <a:off x="9851415" y="459791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326" name="tx326"/>
            <p:cNvSpPr/>
            <p:nvPr/>
          </p:nvSpPr>
          <p:spPr>
            <a:xfrm>
              <a:off x="9938973" y="440677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ROU</a:t>
              </a:r>
            </a:p>
          </p:txBody>
        </p:sp>
        <p:sp>
          <p:nvSpPr>
            <p:cNvPr id="327" name="tx327"/>
            <p:cNvSpPr/>
            <p:nvPr/>
          </p:nvSpPr>
          <p:spPr>
            <a:xfrm>
              <a:off x="10099496" y="4217603"/>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328" name="tx328"/>
            <p:cNvSpPr/>
            <p:nvPr/>
          </p:nvSpPr>
          <p:spPr>
            <a:xfrm>
              <a:off x="10099496" y="403041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329" name="tx329"/>
            <p:cNvSpPr/>
            <p:nvPr/>
          </p:nvSpPr>
          <p:spPr>
            <a:xfrm>
              <a:off x="10128682" y="3840276"/>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330" name="tx330"/>
            <p:cNvSpPr/>
            <p:nvPr/>
          </p:nvSpPr>
          <p:spPr>
            <a:xfrm>
              <a:off x="9861677" y="3652079"/>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331" name="tx331"/>
            <p:cNvSpPr/>
            <p:nvPr/>
          </p:nvSpPr>
          <p:spPr>
            <a:xfrm>
              <a:off x="9892297" y="3460970"/>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332" name="tx332"/>
            <p:cNvSpPr/>
            <p:nvPr/>
          </p:nvSpPr>
          <p:spPr>
            <a:xfrm>
              <a:off x="9912633" y="327180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333" name="tx333"/>
            <p:cNvSpPr/>
            <p:nvPr/>
          </p:nvSpPr>
          <p:spPr>
            <a:xfrm>
              <a:off x="9960837" y="308457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HRV</a:t>
              </a:r>
            </a:p>
          </p:txBody>
        </p:sp>
        <p:sp>
          <p:nvSpPr>
            <p:cNvPr id="334" name="tx334"/>
            <p:cNvSpPr/>
            <p:nvPr/>
          </p:nvSpPr>
          <p:spPr>
            <a:xfrm>
              <a:off x="9952026" y="2893466"/>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335" name="tx335"/>
            <p:cNvSpPr/>
            <p:nvPr/>
          </p:nvSpPr>
          <p:spPr>
            <a:xfrm>
              <a:off x="9994410" y="270429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SRB</a:t>
              </a:r>
            </a:p>
          </p:txBody>
        </p:sp>
        <p:sp>
          <p:nvSpPr>
            <p:cNvPr id="336" name="tx336"/>
            <p:cNvSpPr/>
            <p:nvPr/>
          </p:nvSpPr>
          <p:spPr>
            <a:xfrm>
              <a:off x="10009080" y="2516100"/>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TUR</a:t>
              </a:r>
            </a:p>
          </p:txBody>
        </p:sp>
        <p:sp>
          <p:nvSpPr>
            <p:cNvPr id="337" name="tx337"/>
            <p:cNvSpPr/>
            <p:nvPr/>
          </p:nvSpPr>
          <p:spPr>
            <a:xfrm>
              <a:off x="10054177" y="2327902"/>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338" name="tx338"/>
            <p:cNvSpPr/>
            <p:nvPr/>
          </p:nvSpPr>
          <p:spPr>
            <a:xfrm>
              <a:off x="10092213" y="2138734"/>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339" name="tx339"/>
            <p:cNvSpPr/>
            <p:nvPr/>
          </p:nvSpPr>
          <p:spPr>
            <a:xfrm>
              <a:off x="10115617"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340" name="rc340"/>
            <p:cNvSpPr/>
            <p:nvPr/>
          </p:nvSpPr>
          <p:spPr>
            <a:xfrm>
              <a:off x="9035667" y="1807768"/>
              <a:ext cx="1379037" cy="3745527"/>
            </a:xfrm>
            <a:prstGeom prst="rect">
              <a:avLst/>
            </a:prstGeom>
            <a:ln w="13550" cap="rnd">
              <a:solidFill>
                <a:srgbClr val="999999">
                  <a:alpha val="100000"/>
                </a:srgbClr>
              </a:solidFill>
              <a:prstDash val="solid"/>
              <a:round/>
            </a:ln>
          </p:spPr>
          <p:txBody>
            <a:bodyPr/>
            <a:lstStyle/>
            <a:p>
              <a:endParaRPr/>
            </a:p>
          </p:txBody>
        </p:sp>
        <p:sp>
          <p:nvSpPr>
            <p:cNvPr id="341" name="pl341"/>
            <p:cNvSpPr/>
            <p:nvPr/>
          </p:nvSpPr>
          <p:spPr>
            <a:xfrm>
              <a:off x="1049742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2" name="pl342"/>
            <p:cNvSpPr/>
            <p:nvPr/>
          </p:nvSpPr>
          <p:spPr>
            <a:xfrm>
              <a:off x="1078928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3" name="pl343"/>
            <p:cNvSpPr/>
            <p:nvPr/>
          </p:nvSpPr>
          <p:spPr>
            <a:xfrm>
              <a:off x="1108114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4" name="pl344"/>
            <p:cNvSpPr/>
            <p:nvPr/>
          </p:nvSpPr>
          <p:spPr>
            <a:xfrm>
              <a:off x="1137300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5" name="pl345"/>
            <p:cNvSpPr/>
            <p:nvPr/>
          </p:nvSpPr>
          <p:spPr>
            <a:xfrm>
              <a:off x="1166486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6" name="pl346"/>
            <p:cNvSpPr/>
            <p:nvPr/>
          </p:nvSpPr>
          <p:spPr>
            <a:xfrm>
              <a:off x="10935216"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47" name="pt347"/>
            <p:cNvSpPr/>
            <p:nvPr/>
          </p:nvSpPr>
          <p:spPr>
            <a:xfrm>
              <a:off x="10594580"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11192892" y="49937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11236671" y="46532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11309636" y="43127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11382601" y="39722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11470159"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11572310" y="32912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4" name="pt354"/>
            <p:cNvSpPr/>
            <p:nvPr/>
          </p:nvSpPr>
          <p:spPr>
            <a:xfrm>
              <a:off x="11703647" y="29507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5" name="pt355"/>
            <p:cNvSpPr/>
            <p:nvPr/>
          </p:nvSpPr>
          <p:spPr>
            <a:xfrm>
              <a:off x="11703647" y="26102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6" name="pt356"/>
            <p:cNvSpPr/>
            <p:nvPr/>
          </p:nvSpPr>
          <p:spPr>
            <a:xfrm>
              <a:off x="11732833" y="22697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7" name="pt357"/>
            <p:cNvSpPr/>
            <p:nvPr/>
          </p:nvSpPr>
          <p:spPr>
            <a:xfrm>
              <a:off x="11747426"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8" name="tx358"/>
            <p:cNvSpPr/>
            <p:nvPr/>
          </p:nvSpPr>
          <p:spPr>
            <a:xfrm>
              <a:off x="10716322" y="5352651"/>
              <a:ext cx="17665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GRC</a:t>
              </a:r>
            </a:p>
          </p:txBody>
        </p:sp>
        <p:sp>
          <p:nvSpPr>
            <p:cNvPr id="359" name="tx359"/>
            <p:cNvSpPr/>
            <p:nvPr/>
          </p:nvSpPr>
          <p:spPr>
            <a:xfrm>
              <a:off x="11314634" y="501214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BGR</a:t>
              </a:r>
            </a:p>
          </p:txBody>
        </p:sp>
        <p:sp>
          <p:nvSpPr>
            <p:cNvPr id="360" name="tx360"/>
            <p:cNvSpPr/>
            <p:nvPr/>
          </p:nvSpPr>
          <p:spPr>
            <a:xfrm>
              <a:off x="11358413" y="467358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MKD</a:t>
              </a:r>
            </a:p>
          </p:txBody>
        </p:sp>
        <p:sp>
          <p:nvSpPr>
            <p:cNvPr id="361" name="tx361"/>
            <p:cNvSpPr/>
            <p:nvPr/>
          </p:nvSpPr>
          <p:spPr>
            <a:xfrm>
              <a:off x="11431378" y="433308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MDA</a:t>
              </a:r>
            </a:p>
          </p:txBody>
        </p:sp>
        <p:sp>
          <p:nvSpPr>
            <p:cNvPr id="362" name="tx362"/>
            <p:cNvSpPr/>
            <p:nvPr/>
          </p:nvSpPr>
          <p:spPr>
            <a:xfrm>
              <a:off x="11504343" y="3990602"/>
              <a:ext cx="1766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GEO</a:t>
              </a:r>
            </a:p>
          </p:txBody>
        </p:sp>
        <p:sp>
          <p:nvSpPr>
            <p:cNvPr id="363" name="tx363"/>
            <p:cNvSpPr/>
            <p:nvPr/>
          </p:nvSpPr>
          <p:spPr>
            <a:xfrm>
              <a:off x="11282552" y="3650138"/>
              <a:ext cx="16341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KGZ</a:t>
              </a:r>
            </a:p>
          </p:txBody>
        </p:sp>
        <p:sp>
          <p:nvSpPr>
            <p:cNvPr id="364" name="tx364"/>
            <p:cNvSpPr/>
            <p:nvPr/>
          </p:nvSpPr>
          <p:spPr>
            <a:xfrm>
              <a:off x="11406790" y="3310606"/>
              <a:ext cx="141332"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TJK</a:t>
              </a:r>
            </a:p>
          </p:txBody>
        </p:sp>
        <p:sp>
          <p:nvSpPr>
            <p:cNvPr id="365" name="tx365"/>
            <p:cNvSpPr/>
            <p:nvPr/>
          </p:nvSpPr>
          <p:spPr>
            <a:xfrm>
              <a:off x="11529199" y="2971074"/>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ALB</a:t>
              </a:r>
            </a:p>
          </p:txBody>
        </p:sp>
        <p:sp>
          <p:nvSpPr>
            <p:cNvPr id="366" name="tx366"/>
            <p:cNvSpPr/>
            <p:nvPr/>
          </p:nvSpPr>
          <p:spPr>
            <a:xfrm>
              <a:off x="11502803" y="263057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ARM</a:t>
              </a:r>
            </a:p>
          </p:txBody>
        </p:sp>
        <p:sp>
          <p:nvSpPr>
            <p:cNvPr id="367" name="tx367"/>
            <p:cNvSpPr/>
            <p:nvPr/>
          </p:nvSpPr>
          <p:spPr>
            <a:xfrm>
              <a:off x="11540839" y="2290069"/>
              <a:ext cx="16780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TKM</a:t>
              </a:r>
            </a:p>
          </p:txBody>
        </p:sp>
        <p:sp>
          <p:nvSpPr>
            <p:cNvPr id="368" name="tx368"/>
            <p:cNvSpPr/>
            <p:nvPr/>
          </p:nvSpPr>
          <p:spPr>
            <a:xfrm>
              <a:off x="11564244"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UZB</a:t>
              </a:r>
            </a:p>
          </p:txBody>
        </p:sp>
        <p:sp>
          <p:nvSpPr>
            <p:cNvPr id="369" name="rc369"/>
            <p:cNvSpPr/>
            <p:nvPr/>
          </p:nvSpPr>
          <p:spPr>
            <a:xfrm>
              <a:off x="10484293" y="1807768"/>
              <a:ext cx="1379037" cy="3745527"/>
            </a:xfrm>
            <a:prstGeom prst="rect">
              <a:avLst/>
            </a:prstGeom>
            <a:ln w="13550" cap="rnd">
              <a:solidFill>
                <a:srgbClr val="999999">
                  <a:alpha val="100000"/>
                </a:srgbClr>
              </a:solidFill>
              <a:prstDash val="solid"/>
              <a:round/>
            </a:ln>
          </p:spPr>
          <p:txBody>
            <a:bodyPr/>
            <a:lstStyle/>
            <a:p>
              <a:endParaRPr/>
            </a:p>
          </p:txBody>
        </p:sp>
        <p:sp>
          <p:nvSpPr>
            <p:cNvPr id="370" name="rc370"/>
            <p:cNvSpPr/>
            <p:nvPr/>
          </p:nvSpPr>
          <p:spPr>
            <a:xfrm>
              <a:off x="343909"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1" name="tx371"/>
            <p:cNvSpPr/>
            <p:nvPr/>
          </p:nvSpPr>
          <p:spPr>
            <a:xfrm>
              <a:off x="726005"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(90%)</a:t>
              </a:r>
            </a:p>
          </p:txBody>
        </p:sp>
        <p:sp>
          <p:nvSpPr>
            <p:cNvPr id="372" name="rc372"/>
            <p:cNvSpPr/>
            <p:nvPr/>
          </p:nvSpPr>
          <p:spPr>
            <a:xfrm>
              <a:off x="1792535"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3" name="tx373"/>
            <p:cNvSpPr/>
            <p:nvPr/>
          </p:nvSpPr>
          <p:spPr>
            <a:xfrm>
              <a:off x="2174632"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(87%)</a:t>
              </a:r>
            </a:p>
          </p:txBody>
        </p:sp>
        <p:sp>
          <p:nvSpPr>
            <p:cNvPr id="374" name="rc374"/>
            <p:cNvSpPr/>
            <p:nvPr/>
          </p:nvSpPr>
          <p:spPr>
            <a:xfrm>
              <a:off x="3241161"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5" name="tx375"/>
            <p:cNvSpPr/>
            <p:nvPr/>
          </p:nvSpPr>
          <p:spPr>
            <a:xfrm>
              <a:off x="3644950"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(90%)</a:t>
              </a:r>
            </a:p>
          </p:txBody>
        </p:sp>
        <p:sp>
          <p:nvSpPr>
            <p:cNvPr id="376" name="rc376"/>
            <p:cNvSpPr/>
            <p:nvPr/>
          </p:nvSpPr>
          <p:spPr>
            <a:xfrm>
              <a:off x="4689788"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7" name="tx377"/>
            <p:cNvSpPr/>
            <p:nvPr/>
          </p:nvSpPr>
          <p:spPr>
            <a:xfrm>
              <a:off x="5084299"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(83%)</a:t>
              </a:r>
            </a:p>
          </p:txBody>
        </p:sp>
        <p:sp>
          <p:nvSpPr>
            <p:cNvPr id="378" name="rc378"/>
            <p:cNvSpPr/>
            <p:nvPr/>
          </p:nvSpPr>
          <p:spPr>
            <a:xfrm>
              <a:off x="6138414"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79" name="tx379"/>
            <p:cNvSpPr/>
            <p:nvPr/>
          </p:nvSpPr>
          <p:spPr>
            <a:xfrm>
              <a:off x="6508096"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(88%)</a:t>
              </a:r>
            </a:p>
          </p:txBody>
        </p:sp>
        <p:sp>
          <p:nvSpPr>
            <p:cNvPr id="380" name="rc380"/>
            <p:cNvSpPr/>
            <p:nvPr/>
          </p:nvSpPr>
          <p:spPr>
            <a:xfrm>
              <a:off x="7587040"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81" name="tx381"/>
            <p:cNvSpPr/>
            <p:nvPr/>
          </p:nvSpPr>
          <p:spPr>
            <a:xfrm>
              <a:off x="7956722"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(88%)</a:t>
              </a:r>
            </a:p>
          </p:txBody>
        </p:sp>
        <p:sp>
          <p:nvSpPr>
            <p:cNvPr id="382" name="rc382"/>
            <p:cNvSpPr/>
            <p:nvPr/>
          </p:nvSpPr>
          <p:spPr>
            <a:xfrm>
              <a:off x="9035667"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83" name="tx383"/>
            <p:cNvSpPr/>
            <p:nvPr/>
          </p:nvSpPr>
          <p:spPr>
            <a:xfrm>
              <a:off x="940534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(78%)</a:t>
              </a:r>
            </a:p>
          </p:txBody>
        </p:sp>
        <p:sp>
          <p:nvSpPr>
            <p:cNvPr id="384" name="rc384"/>
            <p:cNvSpPr/>
            <p:nvPr/>
          </p:nvSpPr>
          <p:spPr>
            <a:xfrm>
              <a:off x="10484293"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85" name="tx385"/>
            <p:cNvSpPr/>
            <p:nvPr/>
          </p:nvSpPr>
          <p:spPr>
            <a:xfrm>
              <a:off x="10813648"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(40%)</a:t>
              </a:r>
            </a:p>
          </p:txBody>
        </p:sp>
        <p:sp>
          <p:nvSpPr>
            <p:cNvPr id="386" name="pl386"/>
            <p:cNvSpPr/>
            <p:nvPr/>
          </p:nvSpPr>
          <p:spPr>
            <a:xfrm>
              <a:off x="343909"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387" name="pl387"/>
            <p:cNvSpPr/>
            <p:nvPr/>
          </p:nvSpPr>
          <p:spPr>
            <a:xfrm>
              <a:off x="35704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8" name="pl388"/>
            <p:cNvSpPr/>
            <p:nvPr/>
          </p:nvSpPr>
          <p:spPr>
            <a:xfrm>
              <a:off x="64890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9" name="pl389"/>
            <p:cNvSpPr/>
            <p:nvPr/>
          </p:nvSpPr>
          <p:spPr>
            <a:xfrm>
              <a:off x="94076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0" name="pl390"/>
            <p:cNvSpPr/>
            <p:nvPr/>
          </p:nvSpPr>
          <p:spPr>
            <a:xfrm>
              <a:off x="123262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1" name="pl391"/>
            <p:cNvSpPr/>
            <p:nvPr/>
          </p:nvSpPr>
          <p:spPr>
            <a:xfrm>
              <a:off x="152448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2" name="tx392"/>
            <p:cNvSpPr/>
            <p:nvPr/>
          </p:nvSpPr>
          <p:spPr>
            <a:xfrm rot="-5400000">
              <a:off x="294041"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93" name="tx393"/>
            <p:cNvSpPr/>
            <p:nvPr/>
          </p:nvSpPr>
          <p:spPr>
            <a:xfrm rot="-5400000">
              <a:off x="585873"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94" name="tx394"/>
            <p:cNvSpPr/>
            <p:nvPr/>
          </p:nvSpPr>
          <p:spPr>
            <a:xfrm rot="-5400000">
              <a:off x="87776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5" name="tx395"/>
            <p:cNvSpPr/>
            <p:nvPr/>
          </p:nvSpPr>
          <p:spPr>
            <a:xfrm rot="-5400000">
              <a:off x="116962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396" name="tx396"/>
            <p:cNvSpPr/>
            <p:nvPr/>
          </p:nvSpPr>
          <p:spPr>
            <a:xfrm rot="-5400000">
              <a:off x="146148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397" name="pl397"/>
            <p:cNvSpPr/>
            <p:nvPr/>
          </p:nvSpPr>
          <p:spPr>
            <a:xfrm>
              <a:off x="1792535"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398" name="pl398"/>
            <p:cNvSpPr/>
            <p:nvPr/>
          </p:nvSpPr>
          <p:spPr>
            <a:xfrm>
              <a:off x="180566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9" name="pl399"/>
            <p:cNvSpPr/>
            <p:nvPr/>
          </p:nvSpPr>
          <p:spPr>
            <a:xfrm>
              <a:off x="209752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0" name="pl400"/>
            <p:cNvSpPr/>
            <p:nvPr/>
          </p:nvSpPr>
          <p:spPr>
            <a:xfrm>
              <a:off x="238938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1" name="pl401"/>
            <p:cNvSpPr/>
            <p:nvPr/>
          </p:nvSpPr>
          <p:spPr>
            <a:xfrm>
              <a:off x="268124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2" name="pl402"/>
            <p:cNvSpPr/>
            <p:nvPr/>
          </p:nvSpPr>
          <p:spPr>
            <a:xfrm>
              <a:off x="297310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03" name="tx403"/>
            <p:cNvSpPr/>
            <p:nvPr/>
          </p:nvSpPr>
          <p:spPr>
            <a:xfrm rot="-5400000">
              <a:off x="174266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04" name="tx404"/>
            <p:cNvSpPr/>
            <p:nvPr/>
          </p:nvSpPr>
          <p:spPr>
            <a:xfrm rot="-5400000">
              <a:off x="2034500"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05" name="tx405"/>
            <p:cNvSpPr/>
            <p:nvPr/>
          </p:nvSpPr>
          <p:spPr>
            <a:xfrm rot="-5400000">
              <a:off x="232638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06" name="tx406"/>
            <p:cNvSpPr/>
            <p:nvPr/>
          </p:nvSpPr>
          <p:spPr>
            <a:xfrm rot="-5400000">
              <a:off x="261824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07" name="tx407"/>
            <p:cNvSpPr/>
            <p:nvPr/>
          </p:nvSpPr>
          <p:spPr>
            <a:xfrm rot="-5400000">
              <a:off x="291010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08" name="pl408"/>
            <p:cNvSpPr/>
            <p:nvPr/>
          </p:nvSpPr>
          <p:spPr>
            <a:xfrm>
              <a:off x="3241161"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09" name="pl409"/>
            <p:cNvSpPr/>
            <p:nvPr/>
          </p:nvSpPr>
          <p:spPr>
            <a:xfrm>
              <a:off x="325429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0" name="pl410"/>
            <p:cNvSpPr/>
            <p:nvPr/>
          </p:nvSpPr>
          <p:spPr>
            <a:xfrm>
              <a:off x="354615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1" name="pl411"/>
            <p:cNvSpPr/>
            <p:nvPr/>
          </p:nvSpPr>
          <p:spPr>
            <a:xfrm>
              <a:off x="383801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2" name="pl412"/>
            <p:cNvSpPr/>
            <p:nvPr/>
          </p:nvSpPr>
          <p:spPr>
            <a:xfrm>
              <a:off x="412987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3" name="pl413"/>
            <p:cNvSpPr/>
            <p:nvPr/>
          </p:nvSpPr>
          <p:spPr>
            <a:xfrm>
              <a:off x="442173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14" name="tx414"/>
            <p:cNvSpPr/>
            <p:nvPr/>
          </p:nvSpPr>
          <p:spPr>
            <a:xfrm rot="-5400000">
              <a:off x="319129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15" name="tx415"/>
            <p:cNvSpPr/>
            <p:nvPr/>
          </p:nvSpPr>
          <p:spPr>
            <a:xfrm rot="-5400000">
              <a:off x="3483126"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16" name="tx416"/>
            <p:cNvSpPr/>
            <p:nvPr/>
          </p:nvSpPr>
          <p:spPr>
            <a:xfrm rot="-5400000">
              <a:off x="377501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17" name="tx417"/>
            <p:cNvSpPr/>
            <p:nvPr/>
          </p:nvSpPr>
          <p:spPr>
            <a:xfrm rot="-5400000">
              <a:off x="406687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18" name="tx418"/>
            <p:cNvSpPr/>
            <p:nvPr/>
          </p:nvSpPr>
          <p:spPr>
            <a:xfrm rot="-5400000">
              <a:off x="435873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19" name="pl419"/>
            <p:cNvSpPr/>
            <p:nvPr/>
          </p:nvSpPr>
          <p:spPr>
            <a:xfrm>
              <a:off x="4689788"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20" name="pl420"/>
            <p:cNvSpPr/>
            <p:nvPr/>
          </p:nvSpPr>
          <p:spPr>
            <a:xfrm>
              <a:off x="470292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1" name="pl421"/>
            <p:cNvSpPr/>
            <p:nvPr/>
          </p:nvSpPr>
          <p:spPr>
            <a:xfrm>
              <a:off x="499478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2" name="pl422"/>
            <p:cNvSpPr/>
            <p:nvPr/>
          </p:nvSpPr>
          <p:spPr>
            <a:xfrm>
              <a:off x="528664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3" name="pl423"/>
            <p:cNvSpPr/>
            <p:nvPr/>
          </p:nvSpPr>
          <p:spPr>
            <a:xfrm>
              <a:off x="557850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4" name="pl424"/>
            <p:cNvSpPr/>
            <p:nvPr/>
          </p:nvSpPr>
          <p:spPr>
            <a:xfrm>
              <a:off x="587036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25" name="tx425"/>
            <p:cNvSpPr/>
            <p:nvPr/>
          </p:nvSpPr>
          <p:spPr>
            <a:xfrm rot="-5400000">
              <a:off x="463992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26" name="tx426"/>
            <p:cNvSpPr/>
            <p:nvPr/>
          </p:nvSpPr>
          <p:spPr>
            <a:xfrm rot="-5400000">
              <a:off x="4931752"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27" name="tx427"/>
            <p:cNvSpPr/>
            <p:nvPr/>
          </p:nvSpPr>
          <p:spPr>
            <a:xfrm rot="-5400000">
              <a:off x="522363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28" name="tx428"/>
            <p:cNvSpPr/>
            <p:nvPr/>
          </p:nvSpPr>
          <p:spPr>
            <a:xfrm rot="-5400000">
              <a:off x="551549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29" name="tx429"/>
            <p:cNvSpPr/>
            <p:nvPr/>
          </p:nvSpPr>
          <p:spPr>
            <a:xfrm rot="-5400000">
              <a:off x="580735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30" name="pl430"/>
            <p:cNvSpPr/>
            <p:nvPr/>
          </p:nvSpPr>
          <p:spPr>
            <a:xfrm>
              <a:off x="6138414"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31" name="pl431"/>
            <p:cNvSpPr/>
            <p:nvPr/>
          </p:nvSpPr>
          <p:spPr>
            <a:xfrm>
              <a:off x="615154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2" name="pl432"/>
            <p:cNvSpPr/>
            <p:nvPr/>
          </p:nvSpPr>
          <p:spPr>
            <a:xfrm>
              <a:off x="644340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3" name="pl433"/>
            <p:cNvSpPr/>
            <p:nvPr/>
          </p:nvSpPr>
          <p:spPr>
            <a:xfrm>
              <a:off x="673526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4" name="pl434"/>
            <p:cNvSpPr/>
            <p:nvPr/>
          </p:nvSpPr>
          <p:spPr>
            <a:xfrm>
              <a:off x="702712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5" name="pl435"/>
            <p:cNvSpPr/>
            <p:nvPr/>
          </p:nvSpPr>
          <p:spPr>
            <a:xfrm>
              <a:off x="731898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36" name="tx436"/>
            <p:cNvSpPr/>
            <p:nvPr/>
          </p:nvSpPr>
          <p:spPr>
            <a:xfrm rot="-5400000">
              <a:off x="608854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37" name="tx437"/>
            <p:cNvSpPr/>
            <p:nvPr/>
          </p:nvSpPr>
          <p:spPr>
            <a:xfrm rot="-5400000">
              <a:off x="6380379"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38" name="tx438"/>
            <p:cNvSpPr/>
            <p:nvPr/>
          </p:nvSpPr>
          <p:spPr>
            <a:xfrm rot="-5400000">
              <a:off x="667226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39" name="tx439"/>
            <p:cNvSpPr/>
            <p:nvPr/>
          </p:nvSpPr>
          <p:spPr>
            <a:xfrm rot="-5400000">
              <a:off x="696412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40" name="tx440"/>
            <p:cNvSpPr/>
            <p:nvPr/>
          </p:nvSpPr>
          <p:spPr>
            <a:xfrm rot="-5400000">
              <a:off x="725598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41" name="pl441"/>
            <p:cNvSpPr/>
            <p:nvPr/>
          </p:nvSpPr>
          <p:spPr>
            <a:xfrm>
              <a:off x="7587040"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42" name="pl442"/>
            <p:cNvSpPr/>
            <p:nvPr/>
          </p:nvSpPr>
          <p:spPr>
            <a:xfrm>
              <a:off x="760017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3" name="pl443"/>
            <p:cNvSpPr/>
            <p:nvPr/>
          </p:nvSpPr>
          <p:spPr>
            <a:xfrm>
              <a:off x="789203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4" name="pl444"/>
            <p:cNvSpPr/>
            <p:nvPr/>
          </p:nvSpPr>
          <p:spPr>
            <a:xfrm>
              <a:off x="818389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5" name="pl445"/>
            <p:cNvSpPr/>
            <p:nvPr/>
          </p:nvSpPr>
          <p:spPr>
            <a:xfrm>
              <a:off x="847575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6" name="pl446"/>
            <p:cNvSpPr/>
            <p:nvPr/>
          </p:nvSpPr>
          <p:spPr>
            <a:xfrm>
              <a:off x="876761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47" name="tx447"/>
            <p:cNvSpPr/>
            <p:nvPr/>
          </p:nvSpPr>
          <p:spPr>
            <a:xfrm rot="-5400000">
              <a:off x="753717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48" name="tx448"/>
            <p:cNvSpPr/>
            <p:nvPr/>
          </p:nvSpPr>
          <p:spPr>
            <a:xfrm rot="-5400000">
              <a:off x="7829005"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49" name="tx449"/>
            <p:cNvSpPr/>
            <p:nvPr/>
          </p:nvSpPr>
          <p:spPr>
            <a:xfrm rot="-5400000">
              <a:off x="812089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50" name="tx450"/>
            <p:cNvSpPr/>
            <p:nvPr/>
          </p:nvSpPr>
          <p:spPr>
            <a:xfrm rot="-5400000">
              <a:off x="841275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51" name="tx451"/>
            <p:cNvSpPr/>
            <p:nvPr/>
          </p:nvSpPr>
          <p:spPr>
            <a:xfrm rot="-5400000">
              <a:off x="870461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52" name="pl452"/>
            <p:cNvSpPr/>
            <p:nvPr/>
          </p:nvSpPr>
          <p:spPr>
            <a:xfrm>
              <a:off x="9035667"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53" name="pl453"/>
            <p:cNvSpPr/>
            <p:nvPr/>
          </p:nvSpPr>
          <p:spPr>
            <a:xfrm>
              <a:off x="904880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4" name="pl454"/>
            <p:cNvSpPr/>
            <p:nvPr/>
          </p:nvSpPr>
          <p:spPr>
            <a:xfrm>
              <a:off x="934066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5" name="pl455"/>
            <p:cNvSpPr/>
            <p:nvPr/>
          </p:nvSpPr>
          <p:spPr>
            <a:xfrm>
              <a:off x="963252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6" name="pl456"/>
            <p:cNvSpPr/>
            <p:nvPr/>
          </p:nvSpPr>
          <p:spPr>
            <a:xfrm>
              <a:off x="992438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7" name="pl457"/>
            <p:cNvSpPr/>
            <p:nvPr/>
          </p:nvSpPr>
          <p:spPr>
            <a:xfrm>
              <a:off x="1021623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8" name="tx458"/>
            <p:cNvSpPr/>
            <p:nvPr/>
          </p:nvSpPr>
          <p:spPr>
            <a:xfrm rot="-5400000">
              <a:off x="898579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59" name="tx459"/>
            <p:cNvSpPr/>
            <p:nvPr/>
          </p:nvSpPr>
          <p:spPr>
            <a:xfrm rot="-5400000">
              <a:off x="9277631"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60" name="tx460"/>
            <p:cNvSpPr/>
            <p:nvPr/>
          </p:nvSpPr>
          <p:spPr>
            <a:xfrm rot="-5400000">
              <a:off x="956951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61" name="tx461"/>
            <p:cNvSpPr/>
            <p:nvPr/>
          </p:nvSpPr>
          <p:spPr>
            <a:xfrm rot="-5400000">
              <a:off x="986137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62" name="tx462"/>
            <p:cNvSpPr/>
            <p:nvPr/>
          </p:nvSpPr>
          <p:spPr>
            <a:xfrm rot="-5400000">
              <a:off x="1015323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63" name="pl463"/>
            <p:cNvSpPr/>
            <p:nvPr/>
          </p:nvSpPr>
          <p:spPr>
            <a:xfrm>
              <a:off x="10484293"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64" name="pl464"/>
            <p:cNvSpPr/>
            <p:nvPr/>
          </p:nvSpPr>
          <p:spPr>
            <a:xfrm>
              <a:off x="1049742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5" name="pl465"/>
            <p:cNvSpPr/>
            <p:nvPr/>
          </p:nvSpPr>
          <p:spPr>
            <a:xfrm>
              <a:off x="1078928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6" name="pl466"/>
            <p:cNvSpPr/>
            <p:nvPr/>
          </p:nvSpPr>
          <p:spPr>
            <a:xfrm>
              <a:off x="1108114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7" name="pl467"/>
            <p:cNvSpPr/>
            <p:nvPr/>
          </p:nvSpPr>
          <p:spPr>
            <a:xfrm>
              <a:off x="1137300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8" name="pl468"/>
            <p:cNvSpPr/>
            <p:nvPr/>
          </p:nvSpPr>
          <p:spPr>
            <a:xfrm>
              <a:off x="1166486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9" name="tx469"/>
            <p:cNvSpPr/>
            <p:nvPr/>
          </p:nvSpPr>
          <p:spPr>
            <a:xfrm rot="-5400000">
              <a:off x="1043442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470" name="tx470"/>
            <p:cNvSpPr/>
            <p:nvPr/>
          </p:nvSpPr>
          <p:spPr>
            <a:xfrm rot="-5400000">
              <a:off x="10726258"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471" name="tx471"/>
            <p:cNvSpPr/>
            <p:nvPr/>
          </p:nvSpPr>
          <p:spPr>
            <a:xfrm rot="-5400000">
              <a:off x="1101814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472" name="tx472"/>
            <p:cNvSpPr/>
            <p:nvPr/>
          </p:nvSpPr>
          <p:spPr>
            <a:xfrm rot="-5400000">
              <a:off x="1131000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473" name="tx473"/>
            <p:cNvSpPr/>
            <p:nvPr/>
          </p:nvSpPr>
          <p:spPr>
            <a:xfrm rot="-5400000">
              <a:off x="1160186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474" name="tx474"/>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75" name="tx475"/>
            <p:cNvSpPr/>
            <p:nvPr/>
          </p:nvSpPr>
          <p:spPr>
            <a:xfrm>
              <a:off x="3802928"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76" name="pt476"/>
            <p:cNvSpPr/>
            <p:nvPr/>
          </p:nvSpPr>
          <p:spPr>
            <a:xfrm>
              <a:off x="4795269"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77" name="pt477"/>
            <p:cNvSpPr/>
            <p:nvPr/>
          </p:nvSpPr>
          <p:spPr>
            <a:xfrm>
              <a:off x="5343480"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78" name="pt478"/>
            <p:cNvSpPr/>
            <p:nvPr/>
          </p:nvSpPr>
          <p:spPr>
            <a:xfrm>
              <a:off x="5987954"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79" name="pt479"/>
            <p:cNvSpPr/>
            <p:nvPr/>
          </p:nvSpPr>
          <p:spPr>
            <a:xfrm>
              <a:off x="6632427"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80" name="pt480"/>
            <p:cNvSpPr/>
            <p:nvPr/>
          </p:nvSpPr>
          <p:spPr>
            <a:xfrm>
              <a:off x="7276901"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81" name="pt481"/>
            <p:cNvSpPr/>
            <p:nvPr/>
          </p:nvSpPr>
          <p:spPr>
            <a:xfrm>
              <a:off x="7921374"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82" name="tx482"/>
            <p:cNvSpPr/>
            <p:nvPr/>
          </p:nvSpPr>
          <p:spPr>
            <a:xfrm>
              <a:off x="5023363"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483" name="tx483"/>
            <p:cNvSpPr/>
            <p:nvPr/>
          </p:nvSpPr>
          <p:spPr>
            <a:xfrm>
              <a:off x="557157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484" name="tx484"/>
            <p:cNvSpPr/>
            <p:nvPr/>
          </p:nvSpPr>
          <p:spPr>
            <a:xfrm>
              <a:off x="621604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485" name="tx485"/>
            <p:cNvSpPr/>
            <p:nvPr/>
          </p:nvSpPr>
          <p:spPr>
            <a:xfrm>
              <a:off x="686052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486" name="tx486"/>
            <p:cNvSpPr/>
            <p:nvPr/>
          </p:nvSpPr>
          <p:spPr>
            <a:xfrm>
              <a:off x="750499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487" name="tx487"/>
            <p:cNvSpPr/>
            <p:nvPr/>
          </p:nvSpPr>
          <p:spPr>
            <a:xfrm>
              <a:off x="8149468"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488" name="tx488"/>
            <p:cNvSpPr/>
            <p:nvPr/>
          </p:nvSpPr>
          <p:spPr>
            <a:xfrm>
              <a:off x="343909" y="1330710"/>
              <a:ext cx="35314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ECAR, 2025</a:t>
              </a:r>
            </a:p>
          </p:txBody>
        </p:sp>
        <p:sp>
          <p:nvSpPr>
            <p:cNvPr id="489" name="tx489"/>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90" name="tx490"/>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91"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492" name="Group 491"/>
          <p:cNvGrpSpPr/>
          <p:nvPr/>
        </p:nvGrpSpPr>
        <p:grpSpPr>
          <a:xfrm>
            <a:off x="292608" y="914400"/>
            <a:ext cx="11612880" cy="28575"/>
            <a:chOff x="292608" y="914400"/>
            <a:chExt cx="11612880" cy="28575"/>
          </a:xfrm>
        </p:grpSpPr>
        <p:sp>
          <p:nvSpPr>
            <p:cNvPr id="493"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94"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856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2282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600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972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344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716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088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460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832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204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1899660" y="2202901"/>
              <a:ext cx="106740" cy="756054"/>
            </a:xfrm>
            <a:prstGeom prst="rect">
              <a:avLst/>
            </a:prstGeom>
            <a:solidFill>
              <a:srgbClr val="2C7FB8">
                <a:alpha val="100000"/>
              </a:srgbClr>
            </a:solidFill>
          </p:spPr>
          <p:txBody>
            <a:bodyPr/>
            <a:lstStyle/>
            <a:p>
              <a:endParaRPr/>
            </a:p>
          </p:txBody>
        </p:sp>
        <p:sp>
          <p:nvSpPr>
            <p:cNvPr id="19" name="rc19"/>
            <p:cNvSpPr/>
            <p:nvPr/>
          </p:nvSpPr>
          <p:spPr>
            <a:xfrm>
              <a:off x="2018261" y="2094893"/>
              <a:ext cx="106740" cy="864062"/>
            </a:xfrm>
            <a:prstGeom prst="rect">
              <a:avLst/>
            </a:prstGeom>
            <a:solidFill>
              <a:srgbClr val="2C7FB8">
                <a:alpha val="100000"/>
              </a:srgbClr>
            </a:solidFill>
          </p:spPr>
          <p:txBody>
            <a:bodyPr/>
            <a:lstStyle/>
            <a:p>
              <a:endParaRPr/>
            </a:p>
          </p:txBody>
        </p:sp>
        <p:sp>
          <p:nvSpPr>
            <p:cNvPr id="20" name="rc20"/>
            <p:cNvSpPr/>
            <p:nvPr/>
          </p:nvSpPr>
          <p:spPr>
            <a:xfrm>
              <a:off x="2136861" y="2094893"/>
              <a:ext cx="106740" cy="864062"/>
            </a:xfrm>
            <a:prstGeom prst="rect">
              <a:avLst/>
            </a:prstGeom>
            <a:solidFill>
              <a:srgbClr val="2C7FB8">
                <a:alpha val="100000"/>
              </a:srgbClr>
            </a:solidFill>
          </p:spPr>
          <p:txBody>
            <a:bodyPr/>
            <a:lstStyle/>
            <a:p>
              <a:endParaRPr/>
            </a:p>
          </p:txBody>
        </p:sp>
        <p:sp>
          <p:nvSpPr>
            <p:cNvPr id="21" name="rc21"/>
            <p:cNvSpPr/>
            <p:nvPr/>
          </p:nvSpPr>
          <p:spPr>
            <a:xfrm>
              <a:off x="2255461" y="1824873"/>
              <a:ext cx="106740" cy="1134081"/>
            </a:xfrm>
            <a:prstGeom prst="rect">
              <a:avLst/>
            </a:prstGeom>
            <a:solidFill>
              <a:srgbClr val="2C7FB8">
                <a:alpha val="100000"/>
              </a:srgbClr>
            </a:solidFill>
          </p:spPr>
          <p:txBody>
            <a:bodyPr/>
            <a:lstStyle/>
            <a:p>
              <a:endParaRPr/>
            </a:p>
          </p:txBody>
        </p:sp>
        <p:sp>
          <p:nvSpPr>
            <p:cNvPr id="22" name="rc22"/>
            <p:cNvSpPr/>
            <p:nvPr/>
          </p:nvSpPr>
          <p:spPr>
            <a:xfrm>
              <a:off x="2374062" y="1824873"/>
              <a:ext cx="106740" cy="1134081"/>
            </a:xfrm>
            <a:prstGeom prst="rect">
              <a:avLst/>
            </a:prstGeom>
            <a:solidFill>
              <a:srgbClr val="2C7FB8">
                <a:alpha val="100000"/>
              </a:srgbClr>
            </a:solidFill>
          </p:spPr>
          <p:txBody>
            <a:bodyPr/>
            <a:lstStyle/>
            <a:p>
              <a:endParaRPr/>
            </a:p>
          </p:txBody>
        </p:sp>
        <p:sp>
          <p:nvSpPr>
            <p:cNvPr id="23" name="rc23"/>
            <p:cNvSpPr/>
            <p:nvPr/>
          </p:nvSpPr>
          <p:spPr>
            <a:xfrm>
              <a:off x="2492662" y="1824873"/>
              <a:ext cx="106740" cy="1134081"/>
            </a:xfrm>
            <a:prstGeom prst="rect">
              <a:avLst/>
            </a:prstGeom>
            <a:solidFill>
              <a:srgbClr val="2C7FB8">
                <a:alpha val="100000"/>
              </a:srgbClr>
            </a:solidFill>
          </p:spPr>
          <p:txBody>
            <a:bodyPr/>
            <a:lstStyle/>
            <a:p>
              <a:endParaRPr/>
            </a:p>
          </p:txBody>
        </p:sp>
        <p:sp>
          <p:nvSpPr>
            <p:cNvPr id="24" name="rc24"/>
            <p:cNvSpPr/>
            <p:nvPr/>
          </p:nvSpPr>
          <p:spPr>
            <a:xfrm>
              <a:off x="2611263" y="1824873"/>
              <a:ext cx="106740" cy="1134081"/>
            </a:xfrm>
            <a:prstGeom prst="rect">
              <a:avLst/>
            </a:prstGeom>
            <a:solidFill>
              <a:srgbClr val="2C7FB8">
                <a:alpha val="100000"/>
              </a:srgbClr>
            </a:solidFill>
          </p:spPr>
          <p:txBody>
            <a:bodyPr/>
            <a:lstStyle/>
            <a:p>
              <a:endParaRPr/>
            </a:p>
          </p:txBody>
        </p:sp>
        <p:sp>
          <p:nvSpPr>
            <p:cNvPr id="25" name="rc25"/>
            <p:cNvSpPr/>
            <p:nvPr/>
          </p:nvSpPr>
          <p:spPr>
            <a:xfrm>
              <a:off x="2729863" y="1824873"/>
              <a:ext cx="106740" cy="1134081"/>
            </a:xfrm>
            <a:prstGeom prst="rect">
              <a:avLst/>
            </a:prstGeom>
            <a:solidFill>
              <a:srgbClr val="2C7FB8">
                <a:alpha val="100000"/>
              </a:srgbClr>
            </a:solidFill>
          </p:spPr>
          <p:txBody>
            <a:bodyPr/>
            <a:lstStyle/>
            <a:p>
              <a:endParaRPr/>
            </a:p>
          </p:txBody>
        </p:sp>
        <p:sp>
          <p:nvSpPr>
            <p:cNvPr id="26" name="rc26"/>
            <p:cNvSpPr/>
            <p:nvPr/>
          </p:nvSpPr>
          <p:spPr>
            <a:xfrm>
              <a:off x="2848463" y="1824873"/>
              <a:ext cx="106740" cy="1134081"/>
            </a:xfrm>
            <a:prstGeom prst="rect">
              <a:avLst/>
            </a:prstGeom>
            <a:solidFill>
              <a:srgbClr val="2C7FB8">
                <a:alpha val="100000"/>
              </a:srgbClr>
            </a:solidFill>
          </p:spPr>
          <p:txBody>
            <a:bodyPr/>
            <a:lstStyle/>
            <a:p>
              <a:endParaRPr/>
            </a:p>
          </p:txBody>
        </p:sp>
        <p:sp>
          <p:nvSpPr>
            <p:cNvPr id="27" name="rc27"/>
            <p:cNvSpPr/>
            <p:nvPr/>
          </p:nvSpPr>
          <p:spPr>
            <a:xfrm>
              <a:off x="2967064" y="1824873"/>
              <a:ext cx="106740" cy="1134081"/>
            </a:xfrm>
            <a:prstGeom prst="rect">
              <a:avLst/>
            </a:prstGeom>
            <a:solidFill>
              <a:srgbClr val="2C7FB8">
                <a:alpha val="100000"/>
              </a:srgbClr>
            </a:solidFill>
          </p:spPr>
          <p:txBody>
            <a:bodyPr/>
            <a:lstStyle/>
            <a:p>
              <a:endParaRPr/>
            </a:p>
          </p:txBody>
        </p:sp>
        <p:sp>
          <p:nvSpPr>
            <p:cNvPr id="28" name="rc28"/>
            <p:cNvSpPr/>
            <p:nvPr/>
          </p:nvSpPr>
          <p:spPr>
            <a:xfrm>
              <a:off x="3085664" y="1824873"/>
              <a:ext cx="106740" cy="1134081"/>
            </a:xfrm>
            <a:prstGeom prst="rect">
              <a:avLst/>
            </a:prstGeom>
            <a:solidFill>
              <a:srgbClr val="2C7FB8">
                <a:alpha val="100000"/>
              </a:srgbClr>
            </a:solidFill>
          </p:spPr>
          <p:txBody>
            <a:bodyPr/>
            <a:lstStyle/>
            <a:p>
              <a:endParaRPr/>
            </a:p>
          </p:txBody>
        </p:sp>
        <p:sp>
          <p:nvSpPr>
            <p:cNvPr id="29" name="pl29"/>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0" name="pl30"/>
            <p:cNvSpPr/>
            <p:nvPr/>
          </p:nvSpPr>
          <p:spPr>
            <a:xfrm>
              <a:off x="1953031" y="1201128"/>
              <a:ext cx="1186003" cy="642646"/>
            </a:xfrm>
            <a:custGeom>
              <a:avLst/>
              <a:gdLst/>
              <a:ahLst/>
              <a:cxnLst/>
              <a:rect l="0" t="0" r="0" b="0"/>
              <a:pathLst>
                <a:path w="1186003" h="642646">
                  <a:moveTo>
                    <a:pt x="0" y="642646"/>
                  </a:moveTo>
                  <a:lnTo>
                    <a:pt x="118600" y="548139"/>
                  </a:lnTo>
                  <a:lnTo>
                    <a:pt x="237200" y="585942"/>
                  </a:lnTo>
                  <a:lnTo>
                    <a:pt x="355801" y="170112"/>
                  </a:lnTo>
                  <a:lnTo>
                    <a:pt x="474401" y="0"/>
                  </a:lnTo>
                  <a:lnTo>
                    <a:pt x="593001" y="56704"/>
                  </a:lnTo>
                  <a:lnTo>
                    <a:pt x="711602" y="37802"/>
                  </a:lnTo>
                  <a:lnTo>
                    <a:pt x="830202" y="37802"/>
                  </a:lnTo>
                  <a:lnTo>
                    <a:pt x="948802" y="18901"/>
                  </a:lnTo>
                  <a:lnTo>
                    <a:pt x="1067403" y="37802"/>
                  </a:lnTo>
                  <a:lnTo>
                    <a:pt x="1186003" y="56704"/>
                  </a:lnTo>
                </a:path>
              </a:pathLst>
            </a:custGeom>
            <a:ln w="27101" cap="flat">
              <a:solidFill>
                <a:srgbClr val="000000">
                  <a:alpha val="80000"/>
                </a:srgbClr>
              </a:solidFill>
              <a:prstDash val="solid"/>
              <a:round/>
            </a:ln>
          </p:spPr>
          <p:txBody>
            <a:bodyPr/>
            <a:lstStyle/>
            <a:p>
              <a:endParaRPr/>
            </a:p>
          </p:txBody>
        </p:sp>
        <p:sp>
          <p:nvSpPr>
            <p:cNvPr id="31" name="tx31"/>
            <p:cNvSpPr/>
            <p:nvPr/>
          </p:nvSpPr>
          <p:spPr>
            <a:xfrm>
              <a:off x="885627"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32" name="tx32"/>
            <p:cNvSpPr/>
            <p:nvPr/>
          </p:nvSpPr>
          <p:spPr>
            <a:xfrm rot="-5400000">
              <a:off x="2015856" y="213847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33" name="tx33"/>
            <p:cNvSpPr/>
            <p:nvPr/>
          </p:nvSpPr>
          <p:spPr>
            <a:xfrm rot="-5400000">
              <a:off x="2134456" y="213847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34" name="tx34"/>
            <p:cNvSpPr/>
            <p:nvPr/>
          </p:nvSpPr>
          <p:spPr>
            <a:xfrm rot="-5400000">
              <a:off x="225356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5" name="tx35"/>
            <p:cNvSpPr/>
            <p:nvPr/>
          </p:nvSpPr>
          <p:spPr>
            <a:xfrm rot="-5400000">
              <a:off x="237216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6" name="tx36"/>
            <p:cNvSpPr/>
            <p:nvPr/>
          </p:nvSpPr>
          <p:spPr>
            <a:xfrm rot="-5400000">
              <a:off x="24907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7" name="tx37"/>
            <p:cNvSpPr/>
            <p:nvPr/>
          </p:nvSpPr>
          <p:spPr>
            <a:xfrm rot="-5400000">
              <a:off x="26093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8" name="tx38"/>
            <p:cNvSpPr/>
            <p:nvPr/>
          </p:nvSpPr>
          <p:spPr>
            <a:xfrm rot="-5400000">
              <a:off x="27279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39" name="tx39"/>
            <p:cNvSpPr/>
            <p:nvPr/>
          </p:nvSpPr>
          <p:spPr>
            <a:xfrm rot="-5400000">
              <a:off x="28465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40" name="tx40"/>
            <p:cNvSpPr/>
            <p:nvPr/>
          </p:nvSpPr>
          <p:spPr>
            <a:xfrm rot="-5400000">
              <a:off x="29651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41" name="tx41"/>
            <p:cNvSpPr/>
            <p:nvPr/>
          </p:nvSpPr>
          <p:spPr>
            <a:xfrm rot="-5400000">
              <a:off x="30837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42" name="tx42"/>
            <p:cNvSpPr/>
            <p:nvPr/>
          </p:nvSpPr>
          <p:spPr>
            <a:xfrm>
              <a:off x="1906808" y="211341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43" name="tx43"/>
            <p:cNvSpPr/>
            <p:nvPr/>
          </p:nvSpPr>
          <p:spPr>
            <a:xfrm>
              <a:off x="3117337" y="113725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4" name="rc44"/>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5" name="pl45"/>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856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12282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3600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5972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8344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0716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3088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5460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7832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204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rc59"/>
            <p:cNvSpPr/>
            <p:nvPr/>
          </p:nvSpPr>
          <p:spPr>
            <a:xfrm>
              <a:off x="832257" y="4400440"/>
              <a:ext cx="106740" cy="1026074"/>
            </a:xfrm>
            <a:prstGeom prst="rect">
              <a:avLst/>
            </a:prstGeom>
            <a:solidFill>
              <a:srgbClr val="2C7FB8">
                <a:alpha val="100000"/>
              </a:srgbClr>
            </a:solidFill>
          </p:spPr>
          <p:txBody>
            <a:bodyPr/>
            <a:lstStyle/>
            <a:p>
              <a:endParaRPr/>
            </a:p>
          </p:txBody>
        </p:sp>
        <p:sp>
          <p:nvSpPr>
            <p:cNvPr id="60" name="rc60"/>
            <p:cNvSpPr/>
            <p:nvPr/>
          </p:nvSpPr>
          <p:spPr>
            <a:xfrm>
              <a:off x="950857" y="4346436"/>
              <a:ext cx="106740" cy="1080078"/>
            </a:xfrm>
            <a:prstGeom prst="rect">
              <a:avLst/>
            </a:prstGeom>
            <a:solidFill>
              <a:srgbClr val="2C7FB8">
                <a:alpha val="100000"/>
              </a:srgbClr>
            </a:solidFill>
          </p:spPr>
          <p:txBody>
            <a:bodyPr/>
            <a:lstStyle/>
            <a:p>
              <a:endParaRPr/>
            </a:p>
          </p:txBody>
        </p:sp>
        <p:sp>
          <p:nvSpPr>
            <p:cNvPr id="61" name="rc61"/>
            <p:cNvSpPr/>
            <p:nvPr/>
          </p:nvSpPr>
          <p:spPr>
            <a:xfrm>
              <a:off x="1069458" y="4346436"/>
              <a:ext cx="106740" cy="1080078"/>
            </a:xfrm>
            <a:prstGeom prst="rect">
              <a:avLst/>
            </a:prstGeom>
            <a:solidFill>
              <a:srgbClr val="2C7FB8">
                <a:alpha val="100000"/>
              </a:srgbClr>
            </a:solidFill>
          </p:spPr>
          <p:txBody>
            <a:bodyPr/>
            <a:lstStyle/>
            <a:p>
              <a:endParaRPr/>
            </a:p>
          </p:txBody>
        </p:sp>
        <p:sp>
          <p:nvSpPr>
            <p:cNvPr id="62" name="rc62"/>
            <p:cNvSpPr/>
            <p:nvPr/>
          </p:nvSpPr>
          <p:spPr>
            <a:xfrm>
              <a:off x="1188058" y="4292432"/>
              <a:ext cx="106740" cy="1134081"/>
            </a:xfrm>
            <a:prstGeom prst="rect">
              <a:avLst/>
            </a:prstGeom>
            <a:solidFill>
              <a:srgbClr val="2C7FB8">
                <a:alpha val="100000"/>
              </a:srgbClr>
            </a:solidFill>
          </p:spPr>
          <p:txBody>
            <a:bodyPr/>
            <a:lstStyle/>
            <a:p>
              <a:endParaRPr/>
            </a:p>
          </p:txBody>
        </p:sp>
        <p:sp>
          <p:nvSpPr>
            <p:cNvPr id="63" name="rc63"/>
            <p:cNvSpPr/>
            <p:nvPr/>
          </p:nvSpPr>
          <p:spPr>
            <a:xfrm>
              <a:off x="1306659" y="4292432"/>
              <a:ext cx="106740" cy="1134081"/>
            </a:xfrm>
            <a:prstGeom prst="rect">
              <a:avLst/>
            </a:prstGeom>
            <a:solidFill>
              <a:srgbClr val="2C7FB8">
                <a:alpha val="100000"/>
              </a:srgbClr>
            </a:solidFill>
          </p:spPr>
          <p:txBody>
            <a:bodyPr/>
            <a:lstStyle/>
            <a:p>
              <a:endParaRPr/>
            </a:p>
          </p:txBody>
        </p:sp>
        <p:sp>
          <p:nvSpPr>
            <p:cNvPr id="64" name="rc64"/>
            <p:cNvSpPr/>
            <p:nvPr/>
          </p:nvSpPr>
          <p:spPr>
            <a:xfrm>
              <a:off x="1425259" y="4292432"/>
              <a:ext cx="106740" cy="1134081"/>
            </a:xfrm>
            <a:prstGeom prst="rect">
              <a:avLst/>
            </a:prstGeom>
            <a:solidFill>
              <a:srgbClr val="2C7FB8">
                <a:alpha val="100000"/>
              </a:srgbClr>
            </a:solidFill>
          </p:spPr>
          <p:txBody>
            <a:bodyPr/>
            <a:lstStyle/>
            <a:p>
              <a:endParaRPr/>
            </a:p>
          </p:txBody>
        </p:sp>
        <p:sp>
          <p:nvSpPr>
            <p:cNvPr id="65" name="rc65"/>
            <p:cNvSpPr/>
            <p:nvPr/>
          </p:nvSpPr>
          <p:spPr>
            <a:xfrm>
              <a:off x="1543859" y="4292432"/>
              <a:ext cx="106740" cy="1134081"/>
            </a:xfrm>
            <a:prstGeom prst="rect">
              <a:avLst/>
            </a:prstGeom>
            <a:solidFill>
              <a:srgbClr val="2C7FB8">
                <a:alpha val="100000"/>
              </a:srgbClr>
            </a:solidFill>
          </p:spPr>
          <p:txBody>
            <a:bodyPr/>
            <a:lstStyle/>
            <a:p>
              <a:endParaRPr/>
            </a:p>
          </p:txBody>
        </p:sp>
        <p:sp>
          <p:nvSpPr>
            <p:cNvPr id="66" name="rc66"/>
            <p:cNvSpPr/>
            <p:nvPr/>
          </p:nvSpPr>
          <p:spPr>
            <a:xfrm>
              <a:off x="1662460" y="4292432"/>
              <a:ext cx="106740" cy="1134081"/>
            </a:xfrm>
            <a:prstGeom prst="rect">
              <a:avLst/>
            </a:prstGeom>
            <a:solidFill>
              <a:srgbClr val="2C7FB8">
                <a:alpha val="100000"/>
              </a:srgbClr>
            </a:solidFill>
          </p:spPr>
          <p:txBody>
            <a:bodyPr/>
            <a:lstStyle/>
            <a:p>
              <a:endParaRPr/>
            </a:p>
          </p:txBody>
        </p:sp>
        <p:sp>
          <p:nvSpPr>
            <p:cNvPr id="67" name="rc67"/>
            <p:cNvSpPr/>
            <p:nvPr/>
          </p:nvSpPr>
          <p:spPr>
            <a:xfrm>
              <a:off x="1781060" y="4292432"/>
              <a:ext cx="106740" cy="1134081"/>
            </a:xfrm>
            <a:prstGeom prst="rect">
              <a:avLst/>
            </a:prstGeom>
            <a:solidFill>
              <a:srgbClr val="2C7FB8">
                <a:alpha val="100000"/>
              </a:srgbClr>
            </a:solidFill>
          </p:spPr>
          <p:txBody>
            <a:bodyPr/>
            <a:lstStyle/>
            <a:p>
              <a:endParaRPr/>
            </a:p>
          </p:txBody>
        </p:sp>
        <p:sp>
          <p:nvSpPr>
            <p:cNvPr id="68" name="rc68"/>
            <p:cNvSpPr/>
            <p:nvPr/>
          </p:nvSpPr>
          <p:spPr>
            <a:xfrm>
              <a:off x="1899660" y="4292432"/>
              <a:ext cx="106740" cy="1134081"/>
            </a:xfrm>
            <a:prstGeom prst="rect">
              <a:avLst/>
            </a:prstGeom>
            <a:solidFill>
              <a:srgbClr val="2C7FB8">
                <a:alpha val="100000"/>
              </a:srgbClr>
            </a:solidFill>
          </p:spPr>
          <p:txBody>
            <a:bodyPr/>
            <a:lstStyle/>
            <a:p>
              <a:endParaRPr/>
            </a:p>
          </p:txBody>
        </p:sp>
        <p:sp>
          <p:nvSpPr>
            <p:cNvPr id="69" name="rc69"/>
            <p:cNvSpPr/>
            <p:nvPr/>
          </p:nvSpPr>
          <p:spPr>
            <a:xfrm>
              <a:off x="2018261" y="4292432"/>
              <a:ext cx="106740" cy="1134081"/>
            </a:xfrm>
            <a:prstGeom prst="rect">
              <a:avLst/>
            </a:prstGeom>
            <a:solidFill>
              <a:srgbClr val="2C7FB8">
                <a:alpha val="100000"/>
              </a:srgbClr>
            </a:solidFill>
          </p:spPr>
          <p:txBody>
            <a:bodyPr/>
            <a:lstStyle/>
            <a:p>
              <a:endParaRPr/>
            </a:p>
          </p:txBody>
        </p:sp>
        <p:sp>
          <p:nvSpPr>
            <p:cNvPr id="70" name="rc70"/>
            <p:cNvSpPr/>
            <p:nvPr/>
          </p:nvSpPr>
          <p:spPr>
            <a:xfrm>
              <a:off x="2136861" y="4292432"/>
              <a:ext cx="106740" cy="1134081"/>
            </a:xfrm>
            <a:prstGeom prst="rect">
              <a:avLst/>
            </a:prstGeom>
            <a:solidFill>
              <a:srgbClr val="2C7FB8">
                <a:alpha val="100000"/>
              </a:srgbClr>
            </a:solidFill>
          </p:spPr>
          <p:txBody>
            <a:bodyPr/>
            <a:lstStyle/>
            <a:p>
              <a:endParaRPr/>
            </a:p>
          </p:txBody>
        </p:sp>
        <p:sp>
          <p:nvSpPr>
            <p:cNvPr id="71" name="rc71"/>
            <p:cNvSpPr/>
            <p:nvPr/>
          </p:nvSpPr>
          <p:spPr>
            <a:xfrm>
              <a:off x="2255461" y="4292432"/>
              <a:ext cx="106740" cy="1134081"/>
            </a:xfrm>
            <a:prstGeom prst="rect">
              <a:avLst/>
            </a:prstGeom>
            <a:solidFill>
              <a:srgbClr val="2C7FB8">
                <a:alpha val="100000"/>
              </a:srgbClr>
            </a:solidFill>
          </p:spPr>
          <p:txBody>
            <a:bodyPr/>
            <a:lstStyle/>
            <a:p>
              <a:endParaRPr/>
            </a:p>
          </p:txBody>
        </p:sp>
        <p:sp>
          <p:nvSpPr>
            <p:cNvPr id="72" name="rc72"/>
            <p:cNvSpPr/>
            <p:nvPr/>
          </p:nvSpPr>
          <p:spPr>
            <a:xfrm>
              <a:off x="2374062" y="4292432"/>
              <a:ext cx="106740" cy="1134081"/>
            </a:xfrm>
            <a:prstGeom prst="rect">
              <a:avLst/>
            </a:prstGeom>
            <a:solidFill>
              <a:srgbClr val="2C7FB8">
                <a:alpha val="100000"/>
              </a:srgbClr>
            </a:solidFill>
          </p:spPr>
          <p:txBody>
            <a:bodyPr/>
            <a:lstStyle/>
            <a:p>
              <a:endParaRPr/>
            </a:p>
          </p:txBody>
        </p:sp>
        <p:sp>
          <p:nvSpPr>
            <p:cNvPr id="73" name="rc73"/>
            <p:cNvSpPr/>
            <p:nvPr/>
          </p:nvSpPr>
          <p:spPr>
            <a:xfrm>
              <a:off x="2492662" y="4292432"/>
              <a:ext cx="106740" cy="1134081"/>
            </a:xfrm>
            <a:prstGeom prst="rect">
              <a:avLst/>
            </a:prstGeom>
            <a:solidFill>
              <a:srgbClr val="2C7FB8">
                <a:alpha val="100000"/>
              </a:srgbClr>
            </a:solidFill>
          </p:spPr>
          <p:txBody>
            <a:bodyPr/>
            <a:lstStyle/>
            <a:p>
              <a:endParaRPr/>
            </a:p>
          </p:txBody>
        </p:sp>
        <p:sp>
          <p:nvSpPr>
            <p:cNvPr id="74" name="rc74"/>
            <p:cNvSpPr/>
            <p:nvPr/>
          </p:nvSpPr>
          <p:spPr>
            <a:xfrm>
              <a:off x="2611263" y="4292432"/>
              <a:ext cx="106740" cy="1134081"/>
            </a:xfrm>
            <a:prstGeom prst="rect">
              <a:avLst/>
            </a:prstGeom>
            <a:solidFill>
              <a:srgbClr val="2C7FB8">
                <a:alpha val="100000"/>
              </a:srgbClr>
            </a:solidFill>
          </p:spPr>
          <p:txBody>
            <a:bodyPr/>
            <a:lstStyle/>
            <a:p>
              <a:endParaRPr/>
            </a:p>
          </p:txBody>
        </p:sp>
        <p:sp>
          <p:nvSpPr>
            <p:cNvPr id="75" name="rc75"/>
            <p:cNvSpPr/>
            <p:nvPr/>
          </p:nvSpPr>
          <p:spPr>
            <a:xfrm>
              <a:off x="2729863" y="4292432"/>
              <a:ext cx="106740" cy="1134081"/>
            </a:xfrm>
            <a:prstGeom prst="rect">
              <a:avLst/>
            </a:prstGeom>
            <a:solidFill>
              <a:srgbClr val="2C7FB8">
                <a:alpha val="100000"/>
              </a:srgbClr>
            </a:solidFill>
          </p:spPr>
          <p:txBody>
            <a:bodyPr/>
            <a:lstStyle/>
            <a:p>
              <a:endParaRPr/>
            </a:p>
          </p:txBody>
        </p:sp>
        <p:sp>
          <p:nvSpPr>
            <p:cNvPr id="76" name="rc76"/>
            <p:cNvSpPr/>
            <p:nvPr/>
          </p:nvSpPr>
          <p:spPr>
            <a:xfrm>
              <a:off x="2848463" y="4292432"/>
              <a:ext cx="106740" cy="1134081"/>
            </a:xfrm>
            <a:prstGeom prst="rect">
              <a:avLst/>
            </a:prstGeom>
            <a:solidFill>
              <a:srgbClr val="2C7FB8">
                <a:alpha val="100000"/>
              </a:srgbClr>
            </a:solidFill>
          </p:spPr>
          <p:txBody>
            <a:bodyPr/>
            <a:lstStyle/>
            <a:p>
              <a:endParaRPr/>
            </a:p>
          </p:txBody>
        </p:sp>
        <p:sp>
          <p:nvSpPr>
            <p:cNvPr id="77" name="rc77"/>
            <p:cNvSpPr/>
            <p:nvPr/>
          </p:nvSpPr>
          <p:spPr>
            <a:xfrm>
              <a:off x="2967064" y="4292432"/>
              <a:ext cx="106740" cy="1134081"/>
            </a:xfrm>
            <a:prstGeom prst="rect">
              <a:avLst/>
            </a:prstGeom>
            <a:solidFill>
              <a:srgbClr val="2C7FB8">
                <a:alpha val="100000"/>
              </a:srgbClr>
            </a:solidFill>
          </p:spPr>
          <p:txBody>
            <a:bodyPr/>
            <a:lstStyle/>
            <a:p>
              <a:endParaRPr/>
            </a:p>
          </p:txBody>
        </p:sp>
        <p:sp>
          <p:nvSpPr>
            <p:cNvPr id="78" name="rc78"/>
            <p:cNvSpPr/>
            <p:nvPr/>
          </p:nvSpPr>
          <p:spPr>
            <a:xfrm>
              <a:off x="3085664" y="4292432"/>
              <a:ext cx="106740" cy="1134081"/>
            </a:xfrm>
            <a:prstGeom prst="rect">
              <a:avLst/>
            </a:prstGeom>
            <a:solidFill>
              <a:srgbClr val="2C7FB8">
                <a:alpha val="100000"/>
              </a:srgbClr>
            </a:solidFill>
          </p:spPr>
          <p:txBody>
            <a:bodyPr/>
            <a:lstStyle/>
            <a:p>
              <a:endParaRPr/>
            </a:p>
          </p:txBody>
        </p:sp>
        <p:sp>
          <p:nvSpPr>
            <p:cNvPr id="79" name="pl79"/>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80" name="pl80"/>
            <p:cNvSpPr/>
            <p:nvPr/>
          </p:nvSpPr>
          <p:spPr>
            <a:xfrm>
              <a:off x="885627" y="3649786"/>
              <a:ext cx="2253406" cy="113408"/>
            </a:xfrm>
            <a:custGeom>
              <a:avLst/>
              <a:gdLst/>
              <a:ahLst/>
              <a:cxnLst/>
              <a:rect l="0" t="0" r="0" b="0"/>
              <a:pathLst>
                <a:path w="2253406" h="113408">
                  <a:moveTo>
                    <a:pt x="0" y="94506"/>
                  </a:moveTo>
                  <a:lnTo>
                    <a:pt x="118600" y="56704"/>
                  </a:lnTo>
                  <a:lnTo>
                    <a:pt x="237200" y="56704"/>
                  </a:lnTo>
                  <a:lnTo>
                    <a:pt x="355801" y="18901"/>
                  </a:lnTo>
                  <a:lnTo>
                    <a:pt x="474401" y="37802"/>
                  </a:lnTo>
                  <a:lnTo>
                    <a:pt x="593001" y="18901"/>
                  </a:lnTo>
                  <a:lnTo>
                    <a:pt x="711602" y="0"/>
                  </a:lnTo>
                  <a:lnTo>
                    <a:pt x="830202" y="0"/>
                  </a:lnTo>
                  <a:lnTo>
                    <a:pt x="948802" y="56704"/>
                  </a:lnTo>
                  <a:lnTo>
                    <a:pt x="1067403" y="56704"/>
                  </a:lnTo>
                  <a:lnTo>
                    <a:pt x="1186003" y="94506"/>
                  </a:lnTo>
                  <a:lnTo>
                    <a:pt x="1304604" y="18901"/>
                  </a:lnTo>
                  <a:lnTo>
                    <a:pt x="1423204" y="37802"/>
                  </a:lnTo>
                  <a:lnTo>
                    <a:pt x="1541804" y="18901"/>
                  </a:lnTo>
                  <a:lnTo>
                    <a:pt x="1660405" y="94506"/>
                  </a:lnTo>
                  <a:lnTo>
                    <a:pt x="1779005" y="75605"/>
                  </a:lnTo>
                  <a:lnTo>
                    <a:pt x="1897605" y="94506"/>
                  </a:lnTo>
                  <a:lnTo>
                    <a:pt x="2016206" y="75605"/>
                  </a:lnTo>
                  <a:lnTo>
                    <a:pt x="2134806" y="113408"/>
                  </a:lnTo>
                  <a:lnTo>
                    <a:pt x="2253406" y="113408"/>
                  </a:lnTo>
                </a:path>
              </a:pathLst>
            </a:custGeom>
            <a:ln w="27101" cap="flat">
              <a:solidFill>
                <a:srgbClr val="000000">
                  <a:alpha val="80000"/>
                </a:srgbClr>
              </a:solidFill>
              <a:prstDash val="solid"/>
              <a:round/>
            </a:ln>
          </p:spPr>
          <p:txBody>
            <a:bodyPr/>
            <a:lstStyle/>
            <a:p>
              <a:endParaRPr/>
            </a:p>
          </p:txBody>
        </p:sp>
        <p:sp>
          <p:nvSpPr>
            <p:cNvPr id="81" name="tx81"/>
            <p:cNvSpPr/>
            <p:nvPr/>
          </p:nvSpPr>
          <p:spPr>
            <a:xfrm>
              <a:off x="885627"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82" name="tx82"/>
            <p:cNvSpPr/>
            <p:nvPr/>
          </p:nvSpPr>
          <p:spPr>
            <a:xfrm rot="-5400000">
              <a:off x="829852" y="44440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83" name="tx83"/>
            <p:cNvSpPr/>
            <p:nvPr/>
          </p:nvSpPr>
          <p:spPr>
            <a:xfrm rot="-5400000">
              <a:off x="948453"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84" name="tx84"/>
            <p:cNvSpPr/>
            <p:nvPr/>
          </p:nvSpPr>
          <p:spPr>
            <a:xfrm rot="-5400000">
              <a:off x="1067053" y="439001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85" name="tx85"/>
            <p:cNvSpPr/>
            <p:nvPr/>
          </p:nvSpPr>
          <p:spPr>
            <a:xfrm rot="-5400000">
              <a:off x="1186161"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86" name="tx86"/>
            <p:cNvSpPr/>
            <p:nvPr/>
          </p:nvSpPr>
          <p:spPr>
            <a:xfrm rot="-5400000">
              <a:off x="1304761"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87" name="tx87"/>
            <p:cNvSpPr/>
            <p:nvPr/>
          </p:nvSpPr>
          <p:spPr>
            <a:xfrm rot="-5400000">
              <a:off x="1423361"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88" name="tx88"/>
            <p:cNvSpPr/>
            <p:nvPr/>
          </p:nvSpPr>
          <p:spPr>
            <a:xfrm rot="-5400000">
              <a:off x="1541962"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89" name="tx89"/>
            <p:cNvSpPr/>
            <p:nvPr/>
          </p:nvSpPr>
          <p:spPr>
            <a:xfrm rot="-5400000">
              <a:off x="1660562"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0" name="tx90"/>
            <p:cNvSpPr/>
            <p:nvPr/>
          </p:nvSpPr>
          <p:spPr>
            <a:xfrm rot="-5400000">
              <a:off x="1779162"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1" name="tx91"/>
            <p:cNvSpPr/>
            <p:nvPr/>
          </p:nvSpPr>
          <p:spPr>
            <a:xfrm rot="-5400000">
              <a:off x="1897763"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2" name="tx92"/>
            <p:cNvSpPr/>
            <p:nvPr/>
          </p:nvSpPr>
          <p:spPr>
            <a:xfrm rot="-5400000">
              <a:off x="2016363"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3" name="tx93"/>
            <p:cNvSpPr/>
            <p:nvPr/>
          </p:nvSpPr>
          <p:spPr>
            <a:xfrm rot="-5400000">
              <a:off x="2134964"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4" name="tx94"/>
            <p:cNvSpPr/>
            <p:nvPr/>
          </p:nvSpPr>
          <p:spPr>
            <a:xfrm rot="-5400000">
              <a:off x="2253564"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5" name="tx95"/>
            <p:cNvSpPr/>
            <p:nvPr/>
          </p:nvSpPr>
          <p:spPr>
            <a:xfrm rot="-5400000">
              <a:off x="2372164"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6" name="tx96"/>
            <p:cNvSpPr/>
            <p:nvPr/>
          </p:nvSpPr>
          <p:spPr>
            <a:xfrm rot="-5400000">
              <a:off x="24907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7" name="tx97"/>
            <p:cNvSpPr/>
            <p:nvPr/>
          </p:nvSpPr>
          <p:spPr>
            <a:xfrm rot="-5400000">
              <a:off x="26093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8" name="tx98"/>
            <p:cNvSpPr/>
            <p:nvPr/>
          </p:nvSpPr>
          <p:spPr>
            <a:xfrm rot="-5400000">
              <a:off x="27279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99" name="tx99"/>
            <p:cNvSpPr/>
            <p:nvPr/>
          </p:nvSpPr>
          <p:spPr>
            <a:xfrm rot="-5400000">
              <a:off x="28465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100" name="tx100"/>
            <p:cNvSpPr/>
            <p:nvPr/>
          </p:nvSpPr>
          <p:spPr>
            <a:xfrm rot="-5400000">
              <a:off x="29651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101" name="tx101"/>
            <p:cNvSpPr/>
            <p:nvPr/>
          </p:nvSpPr>
          <p:spPr>
            <a:xfrm rot="-5400000">
              <a:off x="30837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102" name="tx102"/>
            <p:cNvSpPr/>
            <p:nvPr/>
          </p:nvSpPr>
          <p:spPr>
            <a:xfrm>
              <a:off x="3117337" y="364261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3" name="rc103"/>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104" name="pl104"/>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380001"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380001"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380001"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13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7885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0257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2629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50018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73738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9745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2117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44898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686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rc118"/>
            <p:cNvSpPr/>
            <p:nvPr/>
          </p:nvSpPr>
          <p:spPr>
            <a:xfrm>
              <a:off x="5277014" y="2148897"/>
              <a:ext cx="106740" cy="810058"/>
            </a:xfrm>
            <a:prstGeom prst="rect">
              <a:avLst/>
            </a:prstGeom>
            <a:solidFill>
              <a:srgbClr val="2C7FB8">
                <a:alpha val="100000"/>
              </a:srgbClr>
            </a:solidFill>
          </p:spPr>
          <p:txBody>
            <a:bodyPr/>
            <a:lstStyle/>
            <a:p>
              <a:endParaRPr/>
            </a:p>
          </p:txBody>
        </p:sp>
        <p:sp>
          <p:nvSpPr>
            <p:cNvPr id="119" name="rc119"/>
            <p:cNvSpPr/>
            <p:nvPr/>
          </p:nvSpPr>
          <p:spPr>
            <a:xfrm>
              <a:off x="5395614" y="1878877"/>
              <a:ext cx="106740" cy="1080078"/>
            </a:xfrm>
            <a:prstGeom prst="rect">
              <a:avLst/>
            </a:prstGeom>
            <a:solidFill>
              <a:srgbClr val="2C7FB8">
                <a:alpha val="100000"/>
              </a:srgbClr>
            </a:solidFill>
          </p:spPr>
          <p:txBody>
            <a:bodyPr/>
            <a:lstStyle/>
            <a:p>
              <a:endParaRPr/>
            </a:p>
          </p:txBody>
        </p:sp>
        <p:sp>
          <p:nvSpPr>
            <p:cNvPr id="120" name="rc120"/>
            <p:cNvSpPr/>
            <p:nvPr/>
          </p:nvSpPr>
          <p:spPr>
            <a:xfrm>
              <a:off x="5514214" y="1878877"/>
              <a:ext cx="106740" cy="1080078"/>
            </a:xfrm>
            <a:prstGeom prst="rect">
              <a:avLst/>
            </a:prstGeom>
            <a:solidFill>
              <a:srgbClr val="2C7FB8">
                <a:alpha val="100000"/>
              </a:srgbClr>
            </a:solidFill>
          </p:spPr>
          <p:txBody>
            <a:bodyPr/>
            <a:lstStyle/>
            <a:p>
              <a:endParaRPr/>
            </a:p>
          </p:txBody>
        </p:sp>
        <p:sp>
          <p:nvSpPr>
            <p:cNvPr id="121" name="rc121"/>
            <p:cNvSpPr/>
            <p:nvPr/>
          </p:nvSpPr>
          <p:spPr>
            <a:xfrm>
              <a:off x="5632815" y="1878877"/>
              <a:ext cx="106740" cy="1080078"/>
            </a:xfrm>
            <a:prstGeom prst="rect">
              <a:avLst/>
            </a:prstGeom>
            <a:solidFill>
              <a:srgbClr val="2C7FB8">
                <a:alpha val="100000"/>
              </a:srgbClr>
            </a:solidFill>
          </p:spPr>
          <p:txBody>
            <a:bodyPr/>
            <a:lstStyle/>
            <a:p>
              <a:endParaRPr/>
            </a:p>
          </p:txBody>
        </p:sp>
        <p:sp>
          <p:nvSpPr>
            <p:cNvPr id="122" name="rc122"/>
            <p:cNvSpPr/>
            <p:nvPr/>
          </p:nvSpPr>
          <p:spPr>
            <a:xfrm>
              <a:off x="5751415" y="1878877"/>
              <a:ext cx="106740" cy="1080078"/>
            </a:xfrm>
            <a:prstGeom prst="rect">
              <a:avLst/>
            </a:prstGeom>
            <a:solidFill>
              <a:srgbClr val="2C7FB8">
                <a:alpha val="100000"/>
              </a:srgbClr>
            </a:solidFill>
          </p:spPr>
          <p:txBody>
            <a:bodyPr/>
            <a:lstStyle/>
            <a:p>
              <a:endParaRPr/>
            </a:p>
          </p:txBody>
        </p:sp>
        <p:sp>
          <p:nvSpPr>
            <p:cNvPr id="123" name="pl123"/>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24" name="pl124"/>
            <p:cNvSpPr/>
            <p:nvPr/>
          </p:nvSpPr>
          <p:spPr>
            <a:xfrm>
              <a:off x="5330384" y="1390142"/>
              <a:ext cx="474401" cy="567040"/>
            </a:xfrm>
            <a:custGeom>
              <a:avLst/>
              <a:gdLst/>
              <a:ahLst/>
              <a:cxnLst/>
              <a:rect l="0" t="0" r="0" b="0"/>
              <a:pathLst>
                <a:path w="474401" h="567040">
                  <a:moveTo>
                    <a:pt x="0" y="567040"/>
                  </a:moveTo>
                  <a:lnTo>
                    <a:pt x="118600" y="56704"/>
                  </a:lnTo>
                  <a:lnTo>
                    <a:pt x="237200" y="18901"/>
                  </a:lnTo>
                  <a:lnTo>
                    <a:pt x="355801" y="18901"/>
                  </a:lnTo>
                  <a:lnTo>
                    <a:pt x="474401" y="0"/>
                  </a:lnTo>
                </a:path>
              </a:pathLst>
            </a:custGeom>
            <a:ln w="27101" cap="flat">
              <a:solidFill>
                <a:srgbClr val="000000">
                  <a:alpha val="80000"/>
                </a:srgbClr>
              </a:solidFill>
              <a:prstDash val="solid"/>
              <a:round/>
            </a:ln>
          </p:spPr>
          <p:txBody>
            <a:bodyPr/>
            <a:lstStyle/>
            <a:p>
              <a:endParaRPr/>
            </a:p>
          </p:txBody>
        </p:sp>
        <p:sp>
          <p:nvSpPr>
            <p:cNvPr id="125" name="tx125"/>
            <p:cNvSpPr/>
            <p:nvPr/>
          </p:nvSpPr>
          <p:spPr>
            <a:xfrm>
              <a:off x="3551378"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126" name="tx126"/>
            <p:cNvSpPr/>
            <p:nvPr/>
          </p:nvSpPr>
          <p:spPr>
            <a:xfrm rot="-5400000">
              <a:off x="5274609" y="219247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27" name="tx127"/>
            <p:cNvSpPr/>
            <p:nvPr/>
          </p:nvSpPr>
          <p:spPr>
            <a:xfrm rot="-5400000">
              <a:off x="5393209"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28" name="tx128"/>
            <p:cNvSpPr/>
            <p:nvPr/>
          </p:nvSpPr>
          <p:spPr>
            <a:xfrm rot="-5400000">
              <a:off x="5511810"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29" name="tx129"/>
            <p:cNvSpPr/>
            <p:nvPr/>
          </p:nvSpPr>
          <p:spPr>
            <a:xfrm rot="-5400000">
              <a:off x="5630410"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30" name="tx130"/>
            <p:cNvSpPr/>
            <p:nvPr/>
          </p:nvSpPr>
          <p:spPr>
            <a:xfrm rot="-5400000">
              <a:off x="5749010" y="192245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131" name="tx131"/>
            <p:cNvSpPr/>
            <p:nvPr/>
          </p:nvSpPr>
          <p:spPr>
            <a:xfrm>
              <a:off x="5783088" y="126956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2" name="rc132"/>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33" name="pl133"/>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380001"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380001"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380001"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13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7885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0257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2629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50018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73738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49745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2117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544898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5686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rc147"/>
            <p:cNvSpPr/>
            <p:nvPr/>
          </p:nvSpPr>
          <p:spPr>
            <a:xfrm>
              <a:off x="4209610" y="5372510"/>
              <a:ext cx="106740" cy="54003"/>
            </a:xfrm>
            <a:prstGeom prst="rect">
              <a:avLst/>
            </a:prstGeom>
            <a:solidFill>
              <a:srgbClr val="2C7FB8">
                <a:alpha val="100000"/>
              </a:srgbClr>
            </a:solidFill>
          </p:spPr>
          <p:txBody>
            <a:bodyPr/>
            <a:lstStyle/>
            <a:p>
              <a:endParaRPr/>
            </a:p>
          </p:txBody>
        </p:sp>
        <p:sp>
          <p:nvSpPr>
            <p:cNvPr id="148" name="rc148"/>
            <p:cNvSpPr/>
            <p:nvPr/>
          </p:nvSpPr>
          <p:spPr>
            <a:xfrm>
              <a:off x="4328211" y="5264503"/>
              <a:ext cx="106740" cy="162011"/>
            </a:xfrm>
            <a:prstGeom prst="rect">
              <a:avLst/>
            </a:prstGeom>
            <a:solidFill>
              <a:srgbClr val="2C7FB8">
                <a:alpha val="100000"/>
              </a:srgbClr>
            </a:solidFill>
          </p:spPr>
          <p:txBody>
            <a:bodyPr/>
            <a:lstStyle/>
            <a:p>
              <a:endParaRPr/>
            </a:p>
          </p:txBody>
        </p:sp>
        <p:sp>
          <p:nvSpPr>
            <p:cNvPr id="149" name="rc149"/>
            <p:cNvSpPr/>
            <p:nvPr/>
          </p:nvSpPr>
          <p:spPr>
            <a:xfrm>
              <a:off x="4446811" y="5156495"/>
              <a:ext cx="106740" cy="270019"/>
            </a:xfrm>
            <a:prstGeom prst="rect">
              <a:avLst/>
            </a:prstGeom>
            <a:solidFill>
              <a:srgbClr val="2C7FB8">
                <a:alpha val="100000"/>
              </a:srgbClr>
            </a:solidFill>
          </p:spPr>
          <p:txBody>
            <a:bodyPr/>
            <a:lstStyle/>
            <a:p>
              <a:endParaRPr/>
            </a:p>
          </p:txBody>
        </p:sp>
        <p:sp>
          <p:nvSpPr>
            <p:cNvPr id="150" name="rc150"/>
            <p:cNvSpPr/>
            <p:nvPr/>
          </p:nvSpPr>
          <p:spPr>
            <a:xfrm>
              <a:off x="4565411" y="5102491"/>
              <a:ext cx="106740" cy="324023"/>
            </a:xfrm>
            <a:prstGeom prst="rect">
              <a:avLst/>
            </a:prstGeom>
            <a:solidFill>
              <a:srgbClr val="2C7FB8">
                <a:alpha val="100000"/>
              </a:srgbClr>
            </a:solidFill>
          </p:spPr>
          <p:txBody>
            <a:bodyPr/>
            <a:lstStyle/>
            <a:p>
              <a:endParaRPr/>
            </a:p>
          </p:txBody>
        </p:sp>
        <p:sp>
          <p:nvSpPr>
            <p:cNvPr id="151" name="rc151"/>
            <p:cNvSpPr/>
            <p:nvPr/>
          </p:nvSpPr>
          <p:spPr>
            <a:xfrm>
              <a:off x="4684012" y="5102491"/>
              <a:ext cx="106740" cy="324023"/>
            </a:xfrm>
            <a:prstGeom prst="rect">
              <a:avLst/>
            </a:prstGeom>
            <a:solidFill>
              <a:srgbClr val="2C7FB8">
                <a:alpha val="100000"/>
              </a:srgbClr>
            </a:solidFill>
          </p:spPr>
          <p:txBody>
            <a:bodyPr/>
            <a:lstStyle/>
            <a:p>
              <a:endParaRPr/>
            </a:p>
          </p:txBody>
        </p:sp>
        <p:sp>
          <p:nvSpPr>
            <p:cNvPr id="152" name="rc152"/>
            <p:cNvSpPr/>
            <p:nvPr/>
          </p:nvSpPr>
          <p:spPr>
            <a:xfrm>
              <a:off x="4802612" y="5102491"/>
              <a:ext cx="106740" cy="324023"/>
            </a:xfrm>
            <a:prstGeom prst="rect">
              <a:avLst/>
            </a:prstGeom>
            <a:solidFill>
              <a:srgbClr val="2C7FB8">
                <a:alpha val="100000"/>
              </a:srgbClr>
            </a:solidFill>
          </p:spPr>
          <p:txBody>
            <a:bodyPr/>
            <a:lstStyle/>
            <a:p>
              <a:endParaRPr/>
            </a:p>
          </p:txBody>
        </p:sp>
        <p:sp>
          <p:nvSpPr>
            <p:cNvPr id="153" name="rc153"/>
            <p:cNvSpPr/>
            <p:nvPr/>
          </p:nvSpPr>
          <p:spPr>
            <a:xfrm>
              <a:off x="4921212" y="5048487"/>
              <a:ext cx="106740" cy="378027"/>
            </a:xfrm>
            <a:prstGeom prst="rect">
              <a:avLst/>
            </a:prstGeom>
            <a:solidFill>
              <a:srgbClr val="2C7FB8">
                <a:alpha val="100000"/>
              </a:srgbClr>
            </a:solidFill>
          </p:spPr>
          <p:txBody>
            <a:bodyPr/>
            <a:lstStyle/>
            <a:p>
              <a:endParaRPr/>
            </a:p>
          </p:txBody>
        </p:sp>
        <p:sp>
          <p:nvSpPr>
            <p:cNvPr id="154" name="rc154"/>
            <p:cNvSpPr/>
            <p:nvPr/>
          </p:nvSpPr>
          <p:spPr>
            <a:xfrm>
              <a:off x="5039813" y="4994483"/>
              <a:ext cx="106740" cy="432031"/>
            </a:xfrm>
            <a:prstGeom prst="rect">
              <a:avLst/>
            </a:prstGeom>
            <a:solidFill>
              <a:srgbClr val="2C7FB8">
                <a:alpha val="100000"/>
              </a:srgbClr>
            </a:solidFill>
          </p:spPr>
          <p:txBody>
            <a:bodyPr/>
            <a:lstStyle/>
            <a:p>
              <a:endParaRPr/>
            </a:p>
          </p:txBody>
        </p:sp>
        <p:sp>
          <p:nvSpPr>
            <p:cNvPr id="155" name="rc155"/>
            <p:cNvSpPr/>
            <p:nvPr/>
          </p:nvSpPr>
          <p:spPr>
            <a:xfrm>
              <a:off x="5158413" y="4832471"/>
              <a:ext cx="106740" cy="594042"/>
            </a:xfrm>
            <a:prstGeom prst="rect">
              <a:avLst/>
            </a:prstGeom>
            <a:solidFill>
              <a:srgbClr val="2C7FB8">
                <a:alpha val="100000"/>
              </a:srgbClr>
            </a:solidFill>
          </p:spPr>
          <p:txBody>
            <a:bodyPr/>
            <a:lstStyle/>
            <a:p>
              <a:endParaRPr/>
            </a:p>
          </p:txBody>
        </p:sp>
        <p:sp>
          <p:nvSpPr>
            <p:cNvPr id="156" name="rc156"/>
            <p:cNvSpPr/>
            <p:nvPr/>
          </p:nvSpPr>
          <p:spPr>
            <a:xfrm>
              <a:off x="5277014" y="4832471"/>
              <a:ext cx="106740" cy="594042"/>
            </a:xfrm>
            <a:prstGeom prst="rect">
              <a:avLst/>
            </a:prstGeom>
            <a:solidFill>
              <a:srgbClr val="2C7FB8">
                <a:alpha val="100000"/>
              </a:srgbClr>
            </a:solidFill>
          </p:spPr>
          <p:txBody>
            <a:bodyPr/>
            <a:lstStyle/>
            <a:p>
              <a:endParaRPr/>
            </a:p>
          </p:txBody>
        </p:sp>
        <p:sp>
          <p:nvSpPr>
            <p:cNvPr id="157" name="rc157"/>
            <p:cNvSpPr/>
            <p:nvPr/>
          </p:nvSpPr>
          <p:spPr>
            <a:xfrm>
              <a:off x="5395614" y="4832471"/>
              <a:ext cx="106740" cy="594042"/>
            </a:xfrm>
            <a:prstGeom prst="rect">
              <a:avLst/>
            </a:prstGeom>
            <a:solidFill>
              <a:srgbClr val="2C7FB8">
                <a:alpha val="100000"/>
              </a:srgbClr>
            </a:solidFill>
          </p:spPr>
          <p:txBody>
            <a:bodyPr/>
            <a:lstStyle/>
            <a:p>
              <a:endParaRPr/>
            </a:p>
          </p:txBody>
        </p:sp>
        <p:sp>
          <p:nvSpPr>
            <p:cNvPr id="158" name="rc158"/>
            <p:cNvSpPr/>
            <p:nvPr/>
          </p:nvSpPr>
          <p:spPr>
            <a:xfrm>
              <a:off x="5514214" y="4832471"/>
              <a:ext cx="106740" cy="594042"/>
            </a:xfrm>
            <a:prstGeom prst="rect">
              <a:avLst/>
            </a:prstGeom>
            <a:solidFill>
              <a:srgbClr val="2C7FB8">
                <a:alpha val="100000"/>
              </a:srgbClr>
            </a:solidFill>
          </p:spPr>
          <p:txBody>
            <a:bodyPr/>
            <a:lstStyle/>
            <a:p>
              <a:endParaRPr/>
            </a:p>
          </p:txBody>
        </p:sp>
        <p:sp>
          <p:nvSpPr>
            <p:cNvPr id="159" name="rc159"/>
            <p:cNvSpPr/>
            <p:nvPr/>
          </p:nvSpPr>
          <p:spPr>
            <a:xfrm>
              <a:off x="5632815" y="4832471"/>
              <a:ext cx="106740" cy="594042"/>
            </a:xfrm>
            <a:prstGeom prst="rect">
              <a:avLst/>
            </a:prstGeom>
            <a:solidFill>
              <a:srgbClr val="2C7FB8">
                <a:alpha val="100000"/>
              </a:srgbClr>
            </a:solidFill>
          </p:spPr>
          <p:txBody>
            <a:bodyPr/>
            <a:lstStyle/>
            <a:p>
              <a:endParaRPr/>
            </a:p>
          </p:txBody>
        </p:sp>
        <p:sp>
          <p:nvSpPr>
            <p:cNvPr id="160" name="rc160"/>
            <p:cNvSpPr/>
            <p:nvPr/>
          </p:nvSpPr>
          <p:spPr>
            <a:xfrm>
              <a:off x="5751415" y="4832471"/>
              <a:ext cx="106740" cy="594042"/>
            </a:xfrm>
            <a:prstGeom prst="rect">
              <a:avLst/>
            </a:prstGeom>
            <a:solidFill>
              <a:srgbClr val="2C7FB8">
                <a:alpha val="100000"/>
              </a:srgbClr>
            </a:solidFill>
          </p:spPr>
          <p:txBody>
            <a:bodyPr/>
            <a:lstStyle/>
            <a:p>
              <a:endParaRPr/>
            </a:p>
          </p:txBody>
        </p:sp>
        <p:sp>
          <p:nvSpPr>
            <p:cNvPr id="161" name="pl161"/>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62" name="pl162"/>
            <p:cNvSpPr/>
            <p:nvPr/>
          </p:nvSpPr>
          <p:spPr>
            <a:xfrm>
              <a:off x="3551378" y="4651558"/>
              <a:ext cx="2253406" cy="774955"/>
            </a:xfrm>
            <a:custGeom>
              <a:avLst/>
              <a:gdLst/>
              <a:ahLst/>
              <a:cxnLst/>
              <a:rect l="0" t="0" r="0" b="0"/>
              <a:pathLst>
                <a:path w="2253406" h="774955">
                  <a:moveTo>
                    <a:pt x="0" y="774955"/>
                  </a:moveTo>
                  <a:lnTo>
                    <a:pt x="118600" y="774955"/>
                  </a:lnTo>
                  <a:lnTo>
                    <a:pt x="237200" y="774955"/>
                  </a:lnTo>
                  <a:lnTo>
                    <a:pt x="355801" y="774955"/>
                  </a:lnTo>
                  <a:lnTo>
                    <a:pt x="474401" y="774955"/>
                  </a:lnTo>
                  <a:lnTo>
                    <a:pt x="593001" y="774955"/>
                  </a:lnTo>
                  <a:lnTo>
                    <a:pt x="711602" y="774955"/>
                  </a:lnTo>
                  <a:lnTo>
                    <a:pt x="830202" y="737153"/>
                  </a:lnTo>
                  <a:lnTo>
                    <a:pt x="948802" y="567040"/>
                  </a:lnTo>
                  <a:lnTo>
                    <a:pt x="1067403" y="340224"/>
                  </a:lnTo>
                  <a:lnTo>
                    <a:pt x="1186003" y="396928"/>
                  </a:lnTo>
                  <a:lnTo>
                    <a:pt x="1304604" y="321323"/>
                  </a:lnTo>
                  <a:lnTo>
                    <a:pt x="1423204" y="340224"/>
                  </a:lnTo>
                  <a:lnTo>
                    <a:pt x="1541804" y="434731"/>
                  </a:lnTo>
                  <a:lnTo>
                    <a:pt x="1660405" y="151210"/>
                  </a:lnTo>
                  <a:lnTo>
                    <a:pt x="1779005" y="245717"/>
                  </a:lnTo>
                  <a:lnTo>
                    <a:pt x="1897605" y="189013"/>
                  </a:lnTo>
                  <a:lnTo>
                    <a:pt x="2016206" y="56704"/>
                  </a:lnTo>
                  <a:lnTo>
                    <a:pt x="2134806" y="0"/>
                  </a:lnTo>
                  <a:lnTo>
                    <a:pt x="2253406" y="18901"/>
                  </a:lnTo>
                </a:path>
              </a:pathLst>
            </a:custGeom>
            <a:ln w="27101" cap="flat">
              <a:solidFill>
                <a:srgbClr val="000000">
                  <a:alpha val="80000"/>
                </a:srgbClr>
              </a:solidFill>
              <a:prstDash val="solid"/>
              <a:round/>
            </a:ln>
          </p:spPr>
          <p:txBody>
            <a:bodyPr/>
            <a:lstStyle/>
            <a:p>
              <a:endParaRPr/>
            </a:p>
          </p:txBody>
        </p:sp>
        <p:sp>
          <p:nvSpPr>
            <p:cNvPr id="163" name="tx163"/>
            <p:cNvSpPr/>
            <p:nvPr/>
          </p:nvSpPr>
          <p:spPr>
            <a:xfrm>
              <a:off x="3551378"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164" name="tx164"/>
            <p:cNvSpPr/>
            <p:nvPr/>
          </p:nvSpPr>
          <p:spPr>
            <a:xfrm>
              <a:off x="4239869" y="528302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65" name="tx165"/>
            <p:cNvSpPr/>
            <p:nvPr/>
          </p:nvSpPr>
          <p:spPr>
            <a:xfrm>
              <a:off x="4358470" y="5173966"/>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66" name="tx166"/>
            <p:cNvSpPr/>
            <p:nvPr/>
          </p:nvSpPr>
          <p:spPr>
            <a:xfrm>
              <a:off x="4477070" y="5067054"/>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67" name="tx167"/>
            <p:cNvSpPr/>
            <p:nvPr/>
          </p:nvSpPr>
          <p:spPr>
            <a:xfrm>
              <a:off x="4595670" y="5011995"/>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68" name="tx168"/>
            <p:cNvSpPr/>
            <p:nvPr/>
          </p:nvSpPr>
          <p:spPr>
            <a:xfrm>
              <a:off x="4714271" y="5011995"/>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69" name="tx169"/>
            <p:cNvSpPr/>
            <p:nvPr/>
          </p:nvSpPr>
          <p:spPr>
            <a:xfrm>
              <a:off x="4832871" y="5011995"/>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70" name="tx170"/>
            <p:cNvSpPr/>
            <p:nvPr/>
          </p:nvSpPr>
          <p:spPr>
            <a:xfrm>
              <a:off x="4951472" y="4960020"/>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171" name="tx171"/>
            <p:cNvSpPr/>
            <p:nvPr/>
          </p:nvSpPr>
          <p:spPr>
            <a:xfrm>
              <a:off x="5070072" y="4903987"/>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72" name="tx172"/>
            <p:cNvSpPr/>
            <p:nvPr/>
          </p:nvSpPr>
          <p:spPr>
            <a:xfrm>
              <a:off x="5165561"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3" name="tx173"/>
            <p:cNvSpPr/>
            <p:nvPr/>
          </p:nvSpPr>
          <p:spPr>
            <a:xfrm>
              <a:off x="5284162"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4" name="tx174"/>
            <p:cNvSpPr/>
            <p:nvPr/>
          </p:nvSpPr>
          <p:spPr>
            <a:xfrm>
              <a:off x="5402762"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5" name="tx175"/>
            <p:cNvSpPr/>
            <p:nvPr/>
          </p:nvSpPr>
          <p:spPr>
            <a:xfrm>
              <a:off x="5521362"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6" name="tx176"/>
            <p:cNvSpPr/>
            <p:nvPr/>
          </p:nvSpPr>
          <p:spPr>
            <a:xfrm>
              <a:off x="5639963"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7" name="tx177"/>
            <p:cNvSpPr/>
            <p:nvPr/>
          </p:nvSpPr>
          <p:spPr>
            <a:xfrm>
              <a:off x="5758563" y="4742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178" name="tx178"/>
            <p:cNvSpPr/>
            <p:nvPr/>
          </p:nvSpPr>
          <p:spPr>
            <a:xfrm>
              <a:off x="5783088" y="4549880"/>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79" name="rc179"/>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80" name="pl180"/>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045752" y="241891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045752" y="187887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045752" y="133883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62171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64543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66915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9287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71659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74031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76403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78775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811473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83519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rc194"/>
            <p:cNvSpPr/>
            <p:nvPr/>
          </p:nvSpPr>
          <p:spPr>
            <a:xfrm>
              <a:off x="6519560" y="2904951"/>
              <a:ext cx="106740" cy="54003"/>
            </a:xfrm>
            <a:prstGeom prst="rect">
              <a:avLst/>
            </a:prstGeom>
            <a:solidFill>
              <a:srgbClr val="2C7FB8">
                <a:alpha val="100000"/>
              </a:srgbClr>
            </a:solidFill>
          </p:spPr>
          <p:txBody>
            <a:bodyPr/>
            <a:lstStyle/>
            <a:p>
              <a:endParaRPr/>
            </a:p>
          </p:txBody>
        </p:sp>
        <p:sp>
          <p:nvSpPr>
            <p:cNvPr id="195" name="rc195"/>
            <p:cNvSpPr/>
            <p:nvPr/>
          </p:nvSpPr>
          <p:spPr>
            <a:xfrm>
              <a:off x="6638161" y="2850947"/>
              <a:ext cx="106740" cy="108007"/>
            </a:xfrm>
            <a:prstGeom prst="rect">
              <a:avLst/>
            </a:prstGeom>
            <a:solidFill>
              <a:srgbClr val="2C7FB8">
                <a:alpha val="100000"/>
              </a:srgbClr>
            </a:solidFill>
          </p:spPr>
          <p:txBody>
            <a:bodyPr/>
            <a:lstStyle/>
            <a:p>
              <a:endParaRPr/>
            </a:p>
          </p:txBody>
        </p:sp>
        <p:sp>
          <p:nvSpPr>
            <p:cNvPr id="196" name="rc196"/>
            <p:cNvSpPr/>
            <p:nvPr/>
          </p:nvSpPr>
          <p:spPr>
            <a:xfrm>
              <a:off x="6756761" y="2796944"/>
              <a:ext cx="106740" cy="162011"/>
            </a:xfrm>
            <a:prstGeom prst="rect">
              <a:avLst/>
            </a:prstGeom>
            <a:solidFill>
              <a:srgbClr val="2C7FB8">
                <a:alpha val="100000"/>
              </a:srgbClr>
            </a:solidFill>
          </p:spPr>
          <p:txBody>
            <a:bodyPr/>
            <a:lstStyle/>
            <a:p>
              <a:endParaRPr/>
            </a:p>
          </p:txBody>
        </p:sp>
        <p:sp>
          <p:nvSpPr>
            <p:cNvPr id="197" name="rc197"/>
            <p:cNvSpPr/>
            <p:nvPr/>
          </p:nvSpPr>
          <p:spPr>
            <a:xfrm>
              <a:off x="6875361" y="2688936"/>
              <a:ext cx="106740" cy="270019"/>
            </a:xfrm>
            <a:prstGeom prst="rect">
              <a:avLst/>
            </a:prstGeom>
            <a:solidFill>
              <a:srgbClr val="2C7FB8">
                <a:alpha val="100000"/>
              </a:srgbClr>
            </a:solidFill>
          </p:spPr>
          <p:txBody>
            <a:bodyPr/>
            <a:lstStyle/>
            <a:p>
              <a:endParaRPr/>
            </a:p>
          </p:txBody>
        </p:sp>
        <p:sp>
          <p:nvSpPr>
            <p:cNvPr id="198" name="rc198"/>
            <p:cNvSpPr/>
            <p:nvPr/>
          </p:nvSpPr>
          <p:spPr>
            <a:xfrm>
              <a:off x="6993962" y="2634932"/>
              <a:ext cx="106740" cy="324023"/>
            </a:xfrm>
            <a:prstGeom prst="rect">
              <a:avLst/>
            </a:prstGeom>
            <a:solidFill>
              <a:srgbClr val="2C7FB8">
                <a:alpha val="100000"/>
              </a:srgbClr>
            </a:solidFill>
          </p:spPr>
          <p:txBody>
            <a:bodyPr/>
            <a:lstStyle/>
            <a:p>
              <a:endParaRPr/>
            </a:p>
          </p:txBody>
        </p:sp>
        <p:sp>
          <p:nvSpPr>
            <p:cNvPr id="199" name="rc199"/>
            <p:cNvSpPr/>
            <p:nvPr/>
          </p:nvSpPr>
          <p:spPr>
            <a:xfrm>
              <a:off x="7112562" y="2580928"/>
              <a:ext cx="106740" cy="378027"/>
            </a:xfrm>
            <a:prstGeom prst="rect">
              <a:avLst/>
            </a:prstGeom>
            <a:solidFill>
              <a:srgbClr val="2C7FB8">
                <a:alpha val="100000"/>
              </a:srgbClr>
            </a:solidFill>
          </p:spPr>
          <p:txBody>
            <a:bodyPr/>
            <a:lstStyle/>
            <a:p>
              <a:endParaRPr/>
            </a:p>
          </p:txBody>
        </p:sp>
        <p:sp>
          <p:nvSpPr>
            <p:cNvPr id="200" name="rc200"/>
            <p:cNvSpPr/>
            <p:nvPr/>
          </p:nvSpPr>
          <p:spPr>
            <a:xfrm>
              <a:off x="7231162" y="2472920"/>
              <a:ext cx="106740" cy="486035"/>
            </a:xfrm>
            <a:prstGeom prst="rect">
              <a:avLst/>
            </a:prstGeom>
            <a:solidFill>
              <a:srgbClr val="2C7FB8">
                <a:alpha val="100000"/>
              </a:srgbClr>
            </a:solidFill>
          </p:spPr>
          <p:txBody>
            <a:bodyPr/>
            <a:lstStyle/>
            <a:p>
              <a:endParaRPr/>
            </a:p>
          </p:txBody>
        </p:sp>
        <p:sp>
          <p:nvSpPr>
            <p:cNvPr id="201" name="rc201"/>
            <p:cNvSpPr/>
            <p:nvPr/>
          </p:nvSpPr>
          <p:spPr>
            <a:xfrm>
              <a:off x="7349763" y="2472920"/>
              <a:ext cx="106740" cy="486035"/>
            </a:xfrm>
            <a:prstGeom prst="rect">
              <a:avLst/>
            </a:prstGeom>
            <a:solidFill>
              <a:srgbClr val="2C7FB8">
                <a:alpha val="100000"/>
              </a:srgbClr>
            </a:solidFill>
          </p:spPr>
          <p:txBody>
            <a:bodyPr/>
            <a:lstStyle/>
            <a:p>
              <a:endParaRPr/>
            </a:p>
          </p:txBody>
        </p:sp>
        <p:sp>
          <p:nvSpPr>
            <p:cNvPr id="202" name="rc202"/>
            <p:cNvSpPr/>
            <p:nvPr/>
          </p:nvSpPr>
          <p:spPr>
            <a:xfrm>
              <a:off x="7468363" y="2364912"/>
              <a:ext cx="106740" cy="594042"/>
            </a:xfrm>
            <a:prstGeom prst="rect">
              <a:avLst/>
            </a:prstGeom>
            <a:solidFill>
              <a:srgbClr val="2C7FB8">
                <a:alpha val="100000"/>
              </a:srgbClr>
            </a:solidFill>
          </p:spPr>
          <p:txBody>
            <a:bodyPr/>
            <a:lstStyle/>
            <a:p>
              <a:endParaRPr/>
            </a:p>
          </p:txBody>
        </p:sp>
        <p:sp>
          <p:nvSpPr>
            <p:cNvPr id="203" name="rc203"/>
            <p:cNvSpPr/>
            <p:nvPr/>
          </p:nvSpPr>
          <p:spPr>
            <a:xfrm>
              <a:off x="7586963" y="2310908"/>
              <a:ext cx="106740" cy="648046"/>
            </a:xfrm>
            <a:prstGeom prst="rect">
              <a:avLst/>
            </a:prstGeom>
            <a:solidFill>
              <a:srgbClr val="2C7FB8">
                <a:alpha val="100000"/>
              </a:srgbClr>
            </a:solidFill>
          </p:spPr>
          <p:txBody>
            <a:bodyPr/>
            <a:lstStyle/>
            <a:p>
              <a:endParaRPr/>
            </a:p>
          </p:txBody>
        </p:sp>
        <p:sp>
          <p:nvSpPr>
            <p:cNvPr id="204" name="rc204"/>
            <p:cNvSpPr/>
            <p:nvPr/>
          </p:nvSpPr>
          <p:spPr>
            <a:xfrm>
              <a:off x="7705564" y="2256905"/>
              <a:ext cx="106740" cy="702050"/>
            </a:xfrm>
            <a:prstGeom prst="rect">
              <a:avLst/>
            </a:prstGeom>
            <a:solidFill>
              <a:srgbClr val="2C7FB8">
                <a:alpha val="100000"/>
              </a:srgbClr>
            </a:solidFill>
          </p:spPr>
          <p:txBody>
            <a:bodyPr/>
            <a:lstStyle/>
            <a:p>
              <a:endParaRPr/>
            </a:p>
          </p:txBody>
        </p:sp>
        <p:sp>
          <p:nvSpPr>
            <p:cNvPr id="205" name="rc205"/>
            <p:cNvSpPr/>
            <p:nvPr/>
          </p:nvSpPr>
          <p:spPr>
            <a:xfrm>
              <a:off x="7824164" y="2148897"/>
              <a:ext cx="106740" cy="810058"/>
            </a:xfrm>
            <a:prstGeom prst="rect">
              <a:avLst/>
            </a:prstGeom>
            <a:solidFill>
              <a:srgbClr val="2C7FB8">
                <a:alpha val="100000"/>
              </a:srgbClr>
            </a:solidFill>
          </p:spPr>
          <p:txBody>
            <a:bodyPr/>
            <a:lstStyle/>
            <a:p>
              <a:endParaRPr/>
            </a:p>
          </p:txBody>
        </p:sp>
        <p:sp>
          <p:nvSpPr>
            <p:cNvPr id="206" name="rc206"/>
            <p:cNvSpPr/>
            <p:nvPr/>
          </p:nvSpPr>
          <p:spPr>
            <a:xfrm>
              <a:off x="7942765" y="2094893"/>
              <a:ext cx="106740" cy="864062"/>
            </a:xfrm>
            <a:prstGeom prst="rect">
              <a:avLst/>
            </a:prstGeom>
            <a:solidFill>
              <a:srgbClr val="2C7FB8">
                <a:alpha val="100000"/>
              </a:srgbClr>
            </a:solidFill>
          </p:spPr>
          <p:txBody>
            <a:bodyPr/>
            <a:lstStyle/>
            <a:p>
              <a:endParaRPr/>
            </a:p>
          </p:txBody>
        </p:sp>
        <p:sp>
          <p:nvSpPr>
            <p:cNvPr id="207" name="rc207"/>
            <p:cNvSpPr/>
            <p:nvPr/>
          </p:nvSpPr>
          <p:spPr>
            <a:xfrm>
              <a:off x="8061365" y="2094893"/>
              <a:ext cx="106740" cy="864062"/>
            </a:xfrm>
            <a:prstGeom prst="rect">
              <a:avLst/>
            </a:prstGeom>
            <a:solidFill>
              <a:srgbClr val="2C7FB8">
                <a:alpha val="100000"/>
              </a:srgbClr>
            </a:solidFill>
          </p:spPr>
          <p:txBody>
            <a:bodyPr/>
            <a:lstStyle/>
            <a:p>
              <a:endParaRPr/>
            </a:p>
          </p:txBody>
        </p:sp>
        <p:sp>
          <p:nvSpPr>
            <p:cNvPr id="208" name="rc208"/>
            <p:cNvSpPr/>
            <p:nvPr/>
          </p:nvSpPr>
          <p:spPr>
            <a:xfrm>
              <a:off x="8179965" y="2040889"/>
              <a:ext cx="106740" cy="918066"/>
            </a:xfrm>
            <a:prstGeom prst="rect">
              <a:avLst/>
            </a:prstGeom>
            <a:solidFill>
              <a:srgbClr val="2C7FB8">
                <a:alpha val="100000"/>
              </a:srgbClr>
            </a:solidFill>
          </p:spPr>
          <p:txBody>
            <a:bodyPr/>
            <a:lstStyle/>
            <a:p>
              <a:endParaRPr/>
            </a:p>
          </p:txBody>
        </p:sp>
        <p:sp>
          <p:nvSpPr>
            <p:cNvPr id="209" name="rc209"/>
            <p:cNvSpPr/>
            <p:nvPr/>
          </p:nvSpPr>
          <p:spPr>
            <a:xfrm>
              <a:off x="8298566" y="2040889"/>
              <a:ext cx="106740" cy="918066"/>
            </a:xfrm>
            <a:prstGeom prst="rect">
              <a:avLst/>
            </a:prstGeom>
            <a:solidFill>
              <a:srgbClr val="2C7FB8">
                <a:alpha val="100000"/>
              </a:srgbClr>
            </a:solidFill>
          </p:spPr>
          <p:txBody>
            <a:bodyPr/>
            <a:lstStyle/>
            <a:p>
              <a:endParaRPr/>
            </a:p>
          </p:txBody>
        </p:sp>
        <p:sp>
          <p:nvSpPr>
            <p:cNvPr id="210" name="rc210"/>
            <p:cNvSpPr/>
            <p:nvPr/>
          </p:nvSpPr>
          <p:spPr>
            <a:xfrm>
              <a:off x="8417166" y="1932881"/>
              <a:ext cx="106740" cy="1026074"/>
            </a:xfrm>
            <a:prstGeom prst="rect">
              <a:avLst/>
            </a:prstGeom>
            <a:solidFill>
              <a:srgbClr val="2C7FB8">
                <a:alpha val="100000"/>
              </a:srgbClr>
            </a:solidFill>
          </p:spPr>
          <p:txBody>
            <a:bodyPr/>
            <a:lstStyle/>
            <a:p>
              <a:endParaRPr/>
            </a:p>
          </p:txBody>
        </p:sp>
        <p:sp>
          <p:nvSpPr>
            <p:cNvPr id="211" name="pl211"/>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12" name="pl212"/>
            <p:cNvSpPr/>
            <p:nvPr/>
          </p:nvSpPr>
          <p:spPr>
            <a:xfrm>
              <a:off x="6454330" y="1484649"/>
              <a:ext cx="2016206" cy="1474306"/>
            </a:xfrm>
            <a:custGeom>
              <a:avLst/>
              <a:gdLst/>
              <a:ahLst/>
              <a:cxnLst/>
              <a:rect l="0" t="0" r="0" b="0"/>
              <a:pathLst>
                <a:path w="2016206" h="1474306">
                  <a:moveTo>
                    <a:pt x="0" y="1474306"/>
                  </a:moveTo>
                  <a:lnTo>
                    <a:pt x="118600" y="945068"/>
                  </a:lnTo>
                  <a:lnTo>
                    <a:pt x="237200" y="945068"/>
                  </a:lnTo>
                  <a:lnTo>
                    <a:pt x="355801" y="907265"/>
                  </a:lnTo>
                  <a:lnTo>
                    <a:pt x="474401" y="831660"/>
                  </a:lnTo>
                  <a:lnTo>
                    <a:pt x="593001" y="793857"/>
                  </a:lnTo>
                  <a:lnTo>
                    <a:pt x="711602" y="718251"/>
                  </a:lnTo>
                  <a:lnTo>
                    <a:pt x="830202" y="642646"/>
                  </a:lnTo>
                  <a:lnTo>
                    <a:pt x="948802" y="585942"/>
                  </a:lnTo>
                  <a:lnTo>
                    <a:pt x="1067403" y="226816"/>
                  </a:lnTo>
                  <a:lnTo>
                    <a:pt x="1186003" y="226816"/>
                  </a:lnTo>
                  <a:lnTo>
                    <a:pt x="1304604" y="151210"/>
                  </a:lnTo>
                  <a:lnTo>
                    <a:pt x="1423204" y="189013"/>
                  </a:lnTo>
                  <a:lnTo>
                    <a:pt x="1541804" y="94506"/>
                  </a:lnTo>
                  <a:lnTo>
                    <a:pt x="1660405" y="75605"/>
                  </a:lnTo>
                  <a:lnTo>
                    <a:pt x="1779005" y="18901"/>
                  </a:lnTo>
                  <a:lnTo>
                    <a:pt x="1897605" y="18901"/>
                  </a:lnTo>
                  <a:lnTo>
                    <a:pt x="2016206" y="0"/>
                  </a:lnTo>
                </a:path>
              </a:pathLst>
            </a:custGeom>
            <a:ln w="27101" cap="flat">
              <a:solidFill>
                <a:srgbClr val="000000">
                  <a:alpha val="80000"/>
                </a:srgbClr>
              </a:solidFill>
              <a:prstDash val="solid"/>
              <a:round/>
            </a:ln>
          </p:spPr>
          <p:txBody>
            <a:bodyPr/>
            <a:lstStyle/>
            <a:p>
              <a:endParaRPr/>
            </a:p>
          </p:txBody>
        </p:sp>
        <p:sp>
          <p:nvSpPr>
            <p:cNvPr id="213" name="tx213"/>
            <p:cNvSpPr/>
            <p:nvPr/>
          </p:nvSpPr>
          <p:spPr>
            <a:xfrm>
              <a:off x="6217129"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214" name="tx214"/>
            <p:cNvSpPr/>
            <p:nvPr/>
          </p:nvSpPr>
          <p:spPr>
            <a:xfrm rot="-5400000">
              <a:off x="7821759" y="219247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215" name="tx215"/>
            <p:cNvSpPr/>
            <p:nvPr/>
          </p:nvSpPr>
          <p:spPr>
            <a:xfrm rot="-5400000">
              <a:off x="7940360" y="213847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16" name="tx216"/>
            <p:cNvSpPr/>
            <p:nvPr/>
          </p:nvSpPr>
          <p:spPr>
            <a:xfrm rot="-5400000">
              <a:off x="8058960" y="2138473"/>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17" name="tx217"/>
            <p:cNvSpPr/>
            <p:nvPr/>
          </p:nvSpPr>
          <p:spPr>
            <a:xfrm rot="-5400000">
              <a:off x="8178068" y="2084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18" name="tx218"/>
            <p:cNvSpPr/>
            <p:nvPr/>
          </p:nvSpPr>
          <p:spPr>
            <a:xfrm rot="-5400000">
              <a:off x="8296668" y="2084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19" name="tx219"/>
            <p:cNvSpPr/>
            <p:nvPr/>
          </p:nvSpPr>
          <p:spPr>
            <a:xfrm rot="-5400000">
              <a:off x="8414761" y="197646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20" name="tx220"/>
            <p:cNvSpPr/>
            <p:nvPr/>
          </p:nvSpPr>
          <p:spPr>
            <a:xfrm>
              <a:off x="6549819" y="281547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21" name="tx221"/>
            <p:cNvSpPr/>
            <p:nvPr/>
          </p:nvSpPr>
          <p:spPr>
            <a:xfrm>
              <a:off x="6668420" y="2761466"/>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22" name="tx222"/>
            <p:cNvSpPr/>
            <p:nvPr/>
          </p:nvSpPr>
          <p:spPr>
            <a:xfrm>
              <a:off x="6787020" y="2706407"/>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23" name="tx223"/>
            <p:cNvSpPr/>
            <p:nvPr/>
          </p:nvSpPr>
          <p:spPr>
            <a:xfrm>
              <a:off x="6905620" y="2599495"/>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24" name="tx224"/>
            <p:cNvSpPr/>
            <p:nvPr/>
          </p:nvSpPr>
          <p:spPr>
            <a:xfrm>
              <a:off x="7024221" y="254443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25" name="tx225"/>
            <p:cNvSpPr/>
            <p:nvPr/>
          </p:nvSpPr>
          <p:spPr>
            <a:xfrm>
              <a:off x="7142821" y="2492461"/>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26" name="tx226"/>
            <p:cNvSpPr/>
            <p:nvPr/>
          </p:nvSpPr>
          <p:spPr>
            <a:xfrm>
              <a:off x="7261421" y="2382424"/>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27" name="tx227"/>
            <p:cNvSpPr/>
            <p:nvPr/>
          </p:nvSpPr>
          <p:spPr>
            <a:xfrm>
              <a:off x="7380022" y="2382424"/>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228" name="tx228"/>
            <p:cNvSpPr/>
            <p:nvPr/>
          </p:nvSpPr>
          <p:spPr>
            <a:xfrm>
              <a:off x="7475511" y="2275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29" name="tx229"/>
            <p:cNvSpPr/>
            <p:nvPr/>
          </p:nvSpPr>
          <p:spPr>
            <a:xfrm>
              <a:off x="7594112" y="222142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30" name="tx230"/>
            <p:cNvSpPr/>
            <p:nvPr/>
          </p:nvSpPr>
          <p:spPr>
            <a:xfrm>
              <a:off x="7712712" y="2166368"/>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31" name="tx231"/>
            <p:cNvSpPr/>
            <p:nvPr/>
          </p:nvSpPr>
          <p:spPr>
            <a:xfrm>
              <a:off x="8448839" y="136406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2" name="rc232"/>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33" name="pl233"/>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6045752" y="488647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6045752" y="4346436"/>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6045752" y="380639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62171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64543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66915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69287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71659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74031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76403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78775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811473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83519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7" name="rc247"/>
            <p:cNvSpPr/>
            <p:nvPr/>
          </p:nvSpPr>
          <p:spPr>
            <a:xfrm>
              <a:off x="6163759" y="4400440"/>
              <a:ext cx="106740" cy="1026074"/>
            </a:xfrm>
            <a:prstGeom prst="rect">
              <a:avLst/>
            </a:prstGeom>
            <a:solidFill>
              <a:srgbClr val="2C7FB8">
                <a:alpha val="100000"/>
              </a:srgbClr>
            </a:solidFill>
          </p:spPr>
          <p:txBody>
            <a:bodyPr/>
            <a:lstStyle/>
            <a:p>
              <a:endParaRPr/>
            </a:p>
          </p:txBody>
        </p:sp>
        <p:sp>
          <p:nvSpPr>
            <p:cNvPr id="248" name="rc248"/>
            <p:cNvSpPr/>
            <p:nvPr/>
          </p:nvSpPr>
          <p:spPr>
            <a:xfrm>
              <a:off x="6282359" y="4292432"/>
              <a:ext cx="106740" cy="1134081"/>
            </a:xfrm>
            <a:prstGeom prst="rect">
              <a:avLst/>
            </a:prstGeom>
            <a:solidFill>
              <a:srgbClr val="2C7FB8">
                <a:alpha val="100000"/>
              </a:srgbClr>
            </a:solidFill>
          </p:spPr>
          <p:txBody>
            <a:bodyPr/>
            <a:lstStyle/>
            <a:p>
              <a:endParaRPr/>
            </a:p>
          </p:txBody>
        </p:sp>
        <p:sp>
          <p:nvSpPr>
            <p:cNvPr id="249" name="rc249"/>
            <p:cNvSpPr/>
            <p:nvPr/>
          </p:nvSpPr>
          <p:spPr>
            <a:xfrm>
              <a:off x="6400960" y="4292432"/>
              <a:ext cx="106740" cy="1134081"/>
            </a:xfrm>
            <a:prstGeom prst="rect">
              <a:avLst/>
            </a:prstGeom>
            <a:solidFill>
              <a:srgbClr val="2C7FB8">
                <a:alpha val="100000"/>
              </a:srgbClr>
            </a:solidFill>
          </p:spPr>
          <p:txBody>
            <a:bodyPr/>
            <a:lstStyle/>
            <a:p>
              <a:endParaRPr/>
            </a:p>
          </p:txBody>
        </p:sp>
        <p:sp>
          <p:nvSpPr>
            <p:cNvPr id="250" name="rc250"/>
            <p:cNvSpPr/>
            <p:nvPr/>
          </p:nvSpPr>
          <p:spPr>
            <a:xfrm>
              <a:off x="6519560" y="4292432"/>
              <a:ext cx="106740" cy="1134081"/>
            </a:xfrm>
            <a:prstGeom prst="rect">
              <a:avLst/>
            </a:prstGeom>
            <a:solidFill>
              <a:srgbClr val="2C7FB8">
                <a:alpha val="100000"/>
              </a:srgbClr>
            </a:solidFill>
          </p:spPr>
          <p:txBody>
            <a:bodyPr/>
            <a:lstStyle/>
            <a:p>
              <a:endParaRPr/>
            </a:p>
          </p:txBody>
        </p:sp>
        <p:sp>
          <p:nvSpPr>
            <p:cNvPr id="251" name="rc251"/>
            <p:cNvSpPr/>
            <p:nvPr/>
          </p:nvSpPr>
          <p:spPr>
            <a:xfrm>
              <a:off x="6638161" y="4292432"/>
              <a:ext cx="106740" cy="1134081"/>
            </a:xfrm>
            <a:prstGeom prst="rect">
              <a:avLst/>
            </a:prstGeom>
            <a:solidFill>
              <a:srgbClr val="2C7FB8">
                <a:alpha val="100000"/>
              </a:srgbClr>
            </a:solidFill>
          </p:spPr>
          <p:txBody>
            <a:bodyPr/>
            <a:lstStyle/>
            <a:p>
              <a:endParaRPr/>
            </a:p>
          </p:txBody>
        </p:sp>
        <p:sp>
          <p:nvSpPr>
            <p:cNvPr id="252" name="rc252"/>
            <p:cNvSpPr/>
            <p:nvPr/>
          </p:nvSpPr>
          <p:spPr>
            <a:xfrm>
              <a:off x="6756761" y="4292432"/>
              <a:ext cx="106740" cy="1134081"/>
            </a:xfrm>
            <a:prstGeom prst="rect">
              <a:avLst/>
            </a:prstGeom>
            <a:solidFill>
              <a:srgbClr val="2C7FB8">
                <a:alpha val="100000"/>
              </a:srgbClr>
            </a:solidFill>
          </p:spPr>
          <p:txBody>
            <a:bodyPr/>
            <a:lstStyle/>
            <a:p>
              <a:endParaRPr/>
            </a:p>
          </p:txBody>
        </p:sp>
        <p:sp>
          <p:nvSpPr>
            <p:cNvPr id="253" name="rc253"/>
            <p:cNvSpPr/>
            <p:nvPr/>
          </p:nvSpPr>
          <p:spPr>
            <a:xfrm>
              <a:off x="6875361" y="4292432"/>
              <a:ext cx="106740" cy="1134081"/>
            </a:xfrm>
            <a:prstGeom prst="rect">
              <a:avLst/>
            </a:prstGeom>
            <a:solidFill>
              <a:srgbClr val="2C7FB8">
                <a:alpha val="100000"/>
              </a:srgbClr>
            </a:solidFill>
          </p:spPr>
          <p:txBody>
            <a:bodyPr/>
            <a:lstStyle/>
            <a:p>
              <a:endParaRPr/>
            </a:p>
          </p:txBody>
        </p:sp>
        <p:sp>
          <p:nvSpPr>
            <p:cNvPr id="254" name="rc254"/>
            <p:cNvSpPr/>
            <p:nvPr/>
          </p:nvSpPr>
          <p:spPr>
            <a:xfrm>
              <a:off x="6993962" y="4292432"/>
              <a:ext cx="106740" cy="1134081"/>
            </a:xfrm>
            <a:prstGeom prst="rect">
              <a:avLst/>
            </a:prstGeom>
            <a:solidFill>
              <a:srgbClr val="2C7FB8">
                <a:alpha val="100000"/>
              </a:srgbClr>
            </a:solidFill>
          </p:spPr>
          <p:txBody>
            <a:bodyPr/>
            <a:lstStyle/>
            <a:p>
              <a:endParaRPr/>
            </a:p>
          </p:txBody>
        </p:sp>
        <p:sp>
          <p:nvSpPr>
            <p:cNvPr id="255" name="rc255"/>
            <p:cNvSpPr/>
            <p:nvPr/>
          </p:nvSpPr>
          <p:spPr>
            <a:xfrm>
              <a:off x="7112562" y="4292432"/>
              <a:ext cx="106740" cy="1134081"/>
            </a:xfrm>
            <a:prstGeom prst="rect">
              <a:avLst/>
            </a:prstGeom>
            <a:solidFill>
              <a:srgbClr val="2C7FB8">
                <a:alpha val="100000"/>
              </a:srgbClr>
            </a:solidFill>
          </p:spPr>
          <p:txBody>
            <a:bodyPr/>
            <a:lstStyle/>
            <a:p>
              <a:endParaRPr/>
            </a:p>
          </p:txBody>
        </p:sp>
        <p:sp>
          <p:nvSpPr>
            <p:cNvPr id="256" name="rc256"/>
            <p:cNvSpPr/>
            <p:nvPr/>
          </p:nvSpPr>
          <p:spPr>
            <a:xfrm>
              <a:off x="7231162" y="4292432"/>
              <a:ext cx="106740" cy="1134081"/>
            </a:xfrm>
            <a:prstGeom prst="rect">
              <a:avLst/>
            </a:prstGeom>
            <a:solidFill>
              <a:srgbClr val="2C7FB8">
                <a:alpha val="100000"/>
              </a:srgbClr>
            </a:solidFill>
          </p:spPr>
          <p:txBody>
            <a:bodyPr/>
            <a:lstStyle/>
            <a:p>
              <a:endParaRPr/>
            </a:p>
          </p:txBody>
        </p:sp>
        <p:sp>
          <p:nvSpPr>
            <p:cNvPr id="257" name="rc257"/>
            <p:cNvSpPr/>
            <p:nvPr/>
          </p:nvSpPr>
          <p:spPr>
            <a:xfrm>
              <a:off x="7349763" y="4292432"/>
              <a:ext cx="106740" cy="1134081"/>
            </a:xfrm>
            <a:prstGeom prst="rect">
              <a:avLst/>
            </a:prstGeom>
            <a:solidFill>
              <a:srgbClr val="2C7FB8">
                <a:alpha val="100000"/>
              </a:srgbClr>
            </a:solidFill>
          </p:spPr>
          <p:txBody>
            <a:bodyPr/>
            <a:lstStyle/>
            <a:p>
              <a:endParaRPr/>
            </a:p>
          </p:txBody>
        </p:sp>
        <p:sp>
          <p:nvSpPr>
            <p:cNvPr id="258" name="rc258"/>
            <p:cNvSpPr/>
            <p:nvPr/>
          </p:nvSpPr>
          <p:spPr>
            <a:xfrm>
              <a:off x="7468363" y="4292432"/>
              <a:ext cx="106740" cy="1134081"/>
            </a:xfrm>
            <a:prstGeom prst="rect">
              <a:avLst/>
            </a:prstGeom>
            <a:solidFill>
              <a:srgbClr val="2C7FB8">
                <a:alpha val="100000"/>
              </a:srgbClr>
            </a:solidFill>
          </p:spPr>
          <p:txBody>
            <a:bodyPr/>
            <a:lstStyle/>
            <a:p>
              <a:endParaRPr/>
            </a:p>
          </p:txBody>
        </p:sp>
        <p:sp>
          <p:nvSpPr>
            <p:cNvPr id="259" name="rc259"/>
            <p:cNvSpPr/>
            <p:nvPr/>
          </p:nvSpPr>
          <p:spPr>
            <a:xfrm>
              <a:off x="7586963" y="4292432"/>
              <a:ext cx="106740" cy="1134081"/>
            </a:xfrm>
            <a:prstGeom prst="rect">
              <a:avLst/>
            </a:prstGeom>
            <a:solidFill>
              <a:srgbClr val="2C7FB8">
                <a:alpha val="100000"/>
              </a:srgbClr>
            </a:solidFill>
          </p:spPr>
          <p:txBody>
            <a:bodyPr/>
            <a:lstStyle/>
            <a:p>
              <a:endParaRPr/>
            </a:p>
          </p:txBody>
        </p:sp>
        <p:sp>
          <p:nvSpPr>
            <p:cNvPr id="260" name="rc260"/>
            <p:cNvSpPr/>
            <p:nvPr/>
          </p:nvSpPr>
          <p:spPr>
            <a:xfrm>
              <a:off x="7705564" y="4292432"/>
              <a:ext cx="106740" cy="1134081"/>
            </a:xfrm>
            <a:prstGeom prst="rect">
              <a:avLst/>
            </a:prstGeom>
            <a:solidFill>
              <a:srgbClr val="2C7FB8">
                <a:alpha val="100000"/>
              </a:srgbClr>
            </a:solidFill>
          </p:spPr>
          <p:txBody>
            <a:bodyPr/>
            <a:lstStyle/>
            <a:p>
              <a:endParaRPr/>
            </a:p>
          </p:txBody>
        </p:sp>
        <p:sp>
          <p:nvSpPr>
            <p:cNvPr id="261" name="rc261"/>
            <p:cNvSpPr/>
            <p:nvPr/>
          </p:nvSpPr>
          <p:spPr>
            <a:xfrm>
              <a:off x="7824164" y="4292432"/>
              <a:ext cx="106740" cy="1134081"/>
            </a:xfrm>
            <a:prstGeom prst="rect">
              <a:avLst/>
            </a:prstGeom>
            <a:solidFill>
              <a:srgbClr val="2C7FB8">
                <a:alpha val="100000"/>
              </a:srgbClr>
            </a:solidFill>
          </p:spPr>
          <p:txBody>
            <a:bodyPr/>
            <a:lstStyle/>
            <a:p>
              <a:endParaRPr/>
            </a:p>
          </p:txBody>
        </p:sp>
        <p:sp>
          <p:nvSpPr>
            <p:cNvPr id="262" name="rc262"/>
            <p:cNvSpPr/>
            <p:nvPr/>
          </p:nvSpPr>
          <p:spPr>
            <a:xfrm>
              <a:off x="7942765" y="4292432"/>
              <a:ext cx="106740" cy="1134081"/>
            </a:xfrm>
            <a:prstGeom prst="rect">
              <a:avLst/>
            </a:prstGeom>
            <a:solidFill>
              <a:srgbClr val="2C7FB8">
                <a:alpha val="100000"/>
              </a:srgbClr>
            </a:solidFill>
          </p:spPr>
          <p:txBody>
            <a:bodyPr/>
            <a:lstStyle/>
            <a:p>
              <a:endParaRPr/>
            </a:p>
          </p:txBody>
        </p:sp>
        <p:sp>
          <p:nvSpPr>
            <p:cNvPr id="263" name="rc263"/>
            <p:cNvSpPr/>
            <p:nvPr/>
          </p:nvSpPr>
          <p:spPr>
            <a:xfrm>
              <a:off x="8061365" y="4292432"/>
              <a:ext cx="106740" cy="1134081"/>
            </a:xfrm>
            <a:prstGeom prst="rect">
              <a:avLst/>
            </a:prstGeom>
            <a:solidFill>
              <a:srgbClr val="2C7FB8">
                <a:alpha val="100000"/>
              </a:srgbClr>
            </a:solidFill>
          </p:spPr>
          <p:txBody>
            <a:bodyPr/>
            <a:lstStyle/>
            <a:p>
              <a:endParaRPr/>
            </a:p>
          </p:txBody>
        </p:sp>
        <p:sp>
          <p:nvSpPr>
            <p:cNvPr id="264" name="rc264"/>
            <p:cNvSpPr/>
            <p:nvPr/>
          </p:nvSpPr>
          <p:spPr>
            <a:xfrm>
              <a:off x="8179965" y="4292432"/>
              <a:ext cx="106740" cy="1134081"/>
            </a:xfrm>
            <a:prstGeom prst="rect">
              <a:avLst/>
            </a:prstGeom>
            <a:solidFill>
              <a:srgbClr val="2C7FB8">
                <a:alpha val="100000"/>
              </a:srgbClr>
            </a:solidFill>
          </p:spPr>
          <p:txBody>
            <a:bodyPr/>
            <a:lstStyle/>
            <a:p>
              <a:endParaRPr/>
            </a:p>
          </p:txBody>
        </p:sp>
        <p:sp>
          <p:nvSpPr>
            <p:cNvPr id="265" name="rc265"/>
            <p:cNvSpPr/>
            <p:nvPr/>
          </p:nvSpPr>
          <p:spPr>
            <a:xfrm>
              <a:off x="8298566" y="4292432"/>
              <a:ext cx="106740" cy="1134081"/>
            </a:xfrm>
            <a:prstGeom prst="rect">
              <a:avLst/>
            </a:prstGeom>
            <a:solidFill>
              <a:srgbClr val="2C7FB8">
                <a:alpha val="100000"/>
              </a:srgbClr>
            </a:solidFill>
          </p:spPr>
          <p:txBody>
            <a:bodyPr/>
            <a:lstStyle/>
            <a:p>
              <a:endParaRPr/>
            </a:p>
          </p:txBody>
        </p:sp>
        <p:sp>
          <p:nvSpPr>
            <p:cNvPr id="266" name="rc266"/>
            <p:cNvSpPr/>
            <p:nvPr/>
          </p:nvSpPr>
          <p:spPr>
            <a:xfrm>
              <a:off x="8417166" y="4292432"/>
              <a:ext cx="106740" cy="1134081"/>
            </a:xfrm>
            <a:prstGeom prst="rect">
              <a:avLst/>
            </a:prstGeom>
            <a:solidFill>
              <a:srgbClr val="2C7FB8">
                <a:alpha val="100000"/>
              </a:srgbClr>
            </a:solidFill>
          </p:spPr>
          <p:txBody>
            <a:bodyPr/>
            <a:lstStyle/>
            <a:p>
              <a:endParaRPr/>
            </a:p>
          </p:txBody>
        </p:sp>
        <p:sp>
          <p:nvSpPr>
            <p:cNvPr id="267" name="pl267"/>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68" name="pl268"/>
            <p:cNvSpPr/>
            <p:nvPr/>
          </p:nvSpPr>
          <p:spPr>
            <a:xfrm>
              <a:off x="6217129" y="3706490"/>
              <a:ext cx="2253406" cy="264619"/>
            </a:xfrm>
            <a:custGeom>
              <a:avLst/>
              <a:gdLst/>
              <a:ahLst/>
              <a:cxnLst/>
              <a:rect l="0" t="0" r="0" b="0"/>
              <a:pathLst>
                <a:path w="2253406" h="264619">
                  <a:moveTo>
                    <a:pt x="0" y="132309"/>
                  </a:moveTo>
                  <a:lnTo>
                    <a:pt x="118600" y="75605"/>
                  </a:lnTo>
                  <a:lnTo>
                    <a:pt x="237200" y="132309"/>
                  </a:lnTo>
                  <a:lnTo>
                    <a:pt x="355801" y="264619"/>
                  </a:lnTo>
                  <a:lnTo>
                    <a:pt x="474401" y="170112"/>
                  </a:lnTo>
                  <a:lnTo>
                    <a:pt x="593001" y="56704"/>
                  </a:lnTo>
                  <a:lnTo>
                    <a:pt x="711602" y="75605"/>
                  </a:lnTo>
                  <a:lnTo>
                    <a:pt x="830202" y="0"/>
                  </a:lnTo>
                  <a:lnTo>
                    <a:pt x="948802" y="56704"/>
                  </a:lnTo>
                  <a:lnTo>
                    <a:pt x="1067403" y="94506"/>
                  </a:lnTo>
                  <a:lnTo>
                    <a:pt x="1186003" y="151210"/>
                  </a:lnTo>
                  <a:lnTo>
                    <a:pt x="1304604" y="37802"/>
                  </a:lnTo>
                  <a:lnTo>
                    <a:pt x="1423204" y="18901"/>
                  </a:lnTo>
                  <a:lnTo>
                    <a:pt x="1541804" y="18901"/>
                  </a:lnTo>
                  <a:lnTo>
                    <a:pt x="1660405" y="75605"/>
                  </a:lnTo>
                  <a:lnTo>
                    <a:pt x="1779005" y="56704"/>
                  </a:lnTo>
                  <a:lnTo>
                    <a:pt x="1897605" y="75605"/>
                  </a:lnTo>
                  <a:lnTo>
                    <a:pt x="2016206" y="56704"/>
                  </a:lnTo>
                  <a:lnTo>
                    <a:pt x="2134806" y="75605"/>
                  </a:lnTo>
                  <a:lnTo>
                    <a:pt x="2253406" y="56704"/>
                  </a:lnTo>
                </a:path>
              </a:pathLst>
            </a:custGeom>
            <a:ln w="27101" cap="flat">
              <a:solidFill>
                <a:srgbClr val="000000">
                  <a:alpha val="80000"/>
                </a:srgbClr>
              </a:solidFill>
              <a:prstDash val="solid"/>
              <a:round/>
            </a:ln>
          </p:spPr>
          <p:txBody>
            <a:bodyPr/>
            <a:lstStyle/>
            <a:p>
              <a:endParaRPr/>
            </a:p>
          </p:txBody>
        </p:sp>
        <p:sp>
          <p:nvSpPr>
            <p:cNvPr id="269" name="tx269"/>
            <p:cNvSpPr/>
            <p:nvPr/>
          </p:nvSpPr>
          <p:spPr>
            <a:xfrm>
              <a:off x="6217129"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N=21</a:t>
              </a:r>
            </a:p>
          </p:txBody>
        </p:sp>
        <p:sp>
          <p:nvSpPr>
            <p:cNvPr id="270" name="tx270"/>
            <p:cNvSpPr/>
            <p:nvPr/>
          </p:nvSpPr>
          <p:spPr>
            <a:xfrm rot="-5400000">
              <a:off x="6161354" y="4444021"/>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71" name="tx271"/>
            <p:cNvSpPr/>
            <p:nvPr/>
          </p:nvSpPr>
          <p:spPr>
            <a:xfrm rot="-5400000">
              <a:off x="6280462"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2" name="tx272"/>
            <p:cNvSpPr/>
            <p:nvPr/>
          </p:nvSpPr>
          <p:spPr>
            <a:xfrm rot="-5400000">
              <a:off x="6399062"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3" name="tx273"/>
            <p:cNvSpPr/>
            <p:nvPr/>
          </p:nvSpPr>
          <p:spPr>
            <a:xfrm rot="-5400000">
              <a:off x="6517663"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4" name="tx274"/>
            <p:cNvSpPr/>
            <p:nvPr/>
          </p:nvSpPr>
          <p:spPr>
            <a:xfrm rot="-5400000">
              <a:off x="6636263"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5" name="tx275"/>
            <p:cNvSpPr/>
            <p:nvPr/>
          </p:nvSpPr>
          <p:spPr>
            <a:xfrm rot="-5400000">
              <a:off x="6754863"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6" name="tx276"/>
            <p:cNvSpPr/>
            <p:nvPr/>
          </p:nvSpPr>
          <p:spPr>
            <a:xfrm rot="-5400000">
              <a:off x="6873464"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7" name="tx277"/>
            <p:cNvSpPr/>
            <p:nvPr/>
          </p:nvSpPr>
          <p:spPr>
            <a:xfrm rot="-5400000">
              <a:off x="6992064"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8" name="tx278"/>
            <p:cNvSpPr/>
            <p:nvPr/>
          </p:nvSpPr>
          <p:spPr>
            <a:xfrm rot="-5400000">
              <a:off x="71106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79" name="tx279"/>
            <p:cNvSpPr/>
            <p:nvPr/>
          </p:nvSpPr>
          <p:spPr>
            <a:xfrm rot="-5400000">
              <a:off x="72292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0" name="tx280"/>
            <p:cNvSpPr/>
            <p:nvPr/>
          </p:nvSpPr>
          <p:spPr>
            <a:xfrm rot="-5400000">
              <a:off x="73478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1" name="tx281"/>
            <p:cNvSpPr/>
            <p:nvPr/>
          </p:nvSpPr>
          <p:spPr>
            <a:xfrm rot="-5400000">
              <a:off x="74664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2" name="tx282"/>
            <p:cNvSpPr/>
            <p:nvPr/>
          </p:nvSpPr>
          <p:spPr>
            <a:xfrm rot="-5400000">
              <a:off x="75850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3" name="tx283"/>
            <p:cNvSpPr/>
            <p:nvPr/>
          </p:nvSpPr>
          <p:spPr>
            <a:xfrm rot="-5400000">
              <a:off x="77036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4" name="tx284"/>
            <p:cNvSpPr/>
            <p:nvPr/>
          </p:nvSpPr>
          <p:spPr>
            <a:xfrm rot="-5400000">
              <a:off x="7822267"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5" name="tx285"/>
            <p:cNvSpPr/>
            <p:nvPr/>
          </p:nvSpPr>
          <p:spPr>
            <a:xfrm rot="-5400000">
              <a:off x="7940867"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6" name="tx286"/>
            <p:cNvSpPr/>
            <p:nvPr/>
          </p:nvSpPr>
          <p:spPr>
            <a:xfrm rot="-5400000">
              <a:off x="8059467"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7" name="tx287"/>
            <p:cNvSpPr/>
            <p:nvPr/>
          </p:nvSpPr>
          <p:spPr>
            <a:xfrm rot="-5400000">
              <a:off x="8178068"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8" name="tx288"/>
            <p:cNvSpPr/>
            <p:nvPr/>
          </p:nvSpPr>
          <p:spPr>
            <a:xfrm rot="-5400000">
              <a:off x="8296668"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9" name="tx289"/>
            <p:cNvSpPr/>
            <p:nvPr/>
          </p:nvSpPr>
          <p:spPr>
            <a:xfrm rot="-5400000">
              <a:off x="8415269"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90" name="tx290"/>
            <p:cNvSpPr/>
            <p:nvPr/>
          </p:nvSpPr>
          <p:spPr>
            <a:xfrm>
              <a:off x="8448839" y="364261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91" name="rc291"/>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292" name="rc292"/>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3" name="tx293"/>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94" name="rc294"/>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5" name="tx295"/>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96" name="rc296"/>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7" name="tx297"/>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98" name="rc298"/>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99" name="tx299"/>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300" name="rc300"/>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1" name="tx301"/>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302" name="rc302"/>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3" name="tx303"/>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304" name="pl304"/>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05" name="pl305"/>
            <p:cNvSpPr/>
            <p:nvPr/>
          </p:nvSpPr>
          <p:spPr>
            <a:xfrm>
              <a:off x="8856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6" name="pl306"/>
            <p:cNvSpPr/>
            <p:nvPr/>
          </p:nvSpPr>
          <p:spPr>
            <a:xfrm>
              <a:off x="112282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7" name="pl307"/>
            <p:cNvSpPr/>
            <p:nvPr/>
          </p:nvSpPr>
          <p:spPr>
            <a:xfrm>
              <a:off x="13600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8" name="pl308"/>
            <p:cNvSpPr/>
            <p:nvPr/>
          </p:nvSpPr>
          <p:spPr>
            <a:xfrm>
              <a:off x="15972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9" name="pl309"/>
            <p:cNvSpPr/>
            <p:nvPr/>
          </p:nvSpPr>
          <p:spPr>
            <a:xfrm>
              <a:off x="18344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20716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23088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25460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pl313"/>
            <p:cNvSpPr/>
            <p:nvPr/>
          </p:nvSpPr>
          <p:spPr>
            <a:xfrm>
              <a:off x="27832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4" name="pl314"/>
            <p:cNvSpPr/>
            <p:nvPr/>
          </p:nvSpPr>
          <p:spPr>
            <a:xfrm>
              <a:off x="30204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5" name="tx315"/>
            <p:cNvSpPr/>
            <p:nvPr/>
          </p:nvSpPr>
          <p:spPr>
            <a:xfrm rot="-5400000">
              <a:off x="7576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16" name="tx316"/>
            <p:cNvSpPr/>
            <p:nvPr/>
          </p:nvSpPr>
          <p:spPr>
            <a:xfrm rot="-5400000">
              <a:off x="9948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17" name="tx317"/>
            <p:cNvSpPr/>
            <p:nvPr/>
          </p:nvSpPr>
          <p:spPr>
            <a:xfrm rot="-5400000">
              <a:off x="12320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18" name="tx318"/>
            <p:cNvSpPr/>
            <p:nvPr/>
          </p:nvSpPr>
          <p:spPr>
            <a:xfrm rot="-5400000">
              <a:off x="14692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19" name="tx319"/>
            <p:cNvSpPr/>
            <p:nvPr/>
          </p:nvSpPr>
          <p:spPr>
            <a:xfrm rot="-5400000">
              <a:off x="17064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20" name="tx320"/>
            <p:cNvSpPr/>
            <p:nvPr/>
          </p:nvSpPr>
          <p:spPr>
            <a:xfrm rot="-5400000">
              <a:off x="19436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21" name="tx321"/>
            <p:cNvSpPr/>
            <p:nvPr/>
          </p:nvSpPr>
          <p:spPr>
            <a:xfrm rot="-5400000">
              <a:off x="21808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2" name="tx322"/>
            <p:cNvSpPr/>
            <p:nvPr/>
          </p:nvSpPr>
          <p:spPr>
            <a:xfrm rot="-5400000">
              <a:off x="24180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3" name="tx323"/>
            <p:cNvSpPr/>
            <p:nvPr/>
          </p:nvSpPr>
          <p:spPr>
            <a:xfrm rot="-5400000">
              <a:off x="26552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4" name="tx324"/>
            <p:cNvSpPr/>
            <p:nvPr/>
          </p:nvSpPr>
          <p:spPr>
            <a:xfrm rot="-5400000">
              <a:off x="28924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25" name="pl325"/>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35513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37885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40257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pl329"/>
            <p:cNvSpPr/>
            <p:nvPr/>
          </p:nvSpPr>
          <p:spPr>
            <a:xfrm>
              <a:off x="42629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0" name="pl330"/>
            <p:cNvSpPr/>
            <p:nvPr/>
          </p:nvSpPr>
          <p:spPr>
            <a:xfrm>
              <a:off x="450018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1" name="pl331"/>
            <p:cNvSpPr/>
            <p:nvPr/>
          </p:nvSpPr>
          <p:spPr>
            <a:xfrm>
              <a:off x="473738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2" name="pl332"/>
            <p:cNvSpPr/>
            <p:nvPr/>
          </p:nvSpPr>
          <p:spPr>
            <a:xfrm>
              <a:off x="49745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3" name="pl333"/>
            <p:cNvSpPr/>
            <p:nvPr/>
          </p:nvSpPr>
          <p:spPr>
            <a:xfrm>
              <a:off x="52117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4" name="pl334"/>
            <p:cNvSpPr/>
            <p:nvPr/>
          </p:nvSpPr>
          <p:spPr>
            <a:xfrm>
              <a:off x="544898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5" name="pl335"/>
            <p:cNvSpPr/>
            <p:nvPr/>
          </p:nvSpPr>
          <p:spPr>
            <a:xfrm>
              <a:off x="5686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36" name="tx336"/>
            <p:cNvSpPr/>
            <p:nvPr/>
          </p:nvSpPr>
          <p:spPr>
            <a:xfrm rot="-5400000">
              <a:off x="34233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37" name="tx337"/>
            <p:cNvSpPr/>
            <p:nvPr/>
          </p:nvSpPr>
          <p:spPr>
            <a:xfrm rot="-5400000">
              <a:off x="36605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38" name="tx338"/>
            <p:cNvSpPr/>
            <p:nvPr/>
          </p:nvSpPr>
          <p:spPr>
            <a:xfrm rot="-5400000">
              <a:off x="38977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39" name="tx339"/>
            <p:cNvSpPr/>
            <p:nvPr/>
          </p:nvSpPr>
          <p:spPr>
            <a:xfrm rot="-5400000">
              <a:off x="41349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40" name="tx340"/>
            <p:cNvSpPr/>
            <p:nvPr/>
          </p:nvSpPr>
          <p:spPr>
            <a:xfrm rot="-5400000">
              <a:off x="43721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41" name="tx341"/>
            <p:cNvSpPr/>
            <p:nvPr/>
          </p:nvSpPr>
          <p:spPr>
            <a:xfrm rot="-5400000">
              <a:off x="46093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42" name="tx342"/>
            <p:cNvSpPr/>
            <p:nvPr/>
          </p:nvSpPr>
          <p:spPr>
            <a:xfrm rot="-5400000">
              <a:off x="484658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43" name="tx343"/>
            <p:cNvSpPr/>
            <p:nvPr/>
          </p:nvSpPr>
          <p:spPr>
            <a:xfrm rot="-5400000">
              <a:off x="508378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44" name="tx344"/>
            <p:cNvSpPr/>
            <p:nvPr/>
          </p:nvSpPr>
          <p:spPr>
            <a:xfrm rot="-5400000">
              <a:off x="53209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45" name="tx345"/>
            <p:cNvSpPr/>
            <p:nvPr/>
          </p:nvSpPr>
          <p:spPr>
            <a:xfrm rot="-5400000">
              <a:off x="55581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46" name="pl346"/>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47" name="pl347"/>
            <p:cNvSpPr/>
            <p:nvPr/>
          </p:nvSpPr>
          <p:spPr>
            <a:xfrm>
              <a:off x="62171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8" name="pl348"/>
            <p:cNvSpPr/>
            <p:nvPr/>
          </p:nvSpPr>
          <p:spPr>
            <a:xfrm>
              <a:off x="64543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9" name="pl349"/>
            <p:cNvSpPr/>
            <p:nvPr/>
          </p:nvSpPr>
          <p:spPr>
            <a:xfrm>
              <a:off x="66915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0" name="pl350"/>
            <p:cNvSpPr/>
            <p:nvPr/>
          </p:nvSpPr>
          <p:spPr>
            <a:xfrm>
              <a:off x="69287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1" name="pl351"/>
            <p:cNvSpPr/>
            <p:nvPr/>
          </p:nvSpPr>
          <p:spPr>
            <a:xfrm>
              <a:off x="71659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2" name="pl352"/>
            <p:cNvSpPr/>
            <p:nvPr/>
          </p:nvSpPr>
          <p:spPr>
            <a:xfrm>
              <a:off x="74031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3" name="pl353"/>
            <p:cNvSpPr/>
            <p:nvPr/>
          </p:nvSpPr>
          <p:spPr>
            <a:xfrm>
              <a:off x="76403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4" name="pl354"/>
            <p:cNvSpPr/>
            <p:nvPr/>
          </p:nvSpPr>
          <p:spPr>
            <a:xfrm>
              <a:off x="78775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5" name="pl355"/>
            <p:cNvSpPr/>
            <p:nvPr/>
          </p:nvSpPr>
          <p:spPr>
            <a:xfrm>
              <a:off x="811473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6" name="pl356"/>
            <p:cNvSpPr/>
            <p:nvPr/>
          </p:nvSpPr>
          <p:spPr>
            <a:xfrm>
              <a:off x="83519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7" name="tx357"/>
            <p:cNvSpPr/>
            <p:nvPr/>
          </p:nvSpPr>
          <p:spPr>
            <a:xfrm rot="-5400000">
              <a:off x="60891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58" name="tx358"/>
            <p:cNvSpPr/>
            <p:nvPr/>
          </p:nvSpPr>
          <p:spPr>
            <a:xfrm rot="-5400000">
              <a:off x="63263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59" name="tx359"/>
            <p:cNvSpPr/>
            <p:nvPr/>
          </p:nvSpPr>
          <p:spPr>
            <a:xfrm rot="-5400000">
              <a:off x="65635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60" name="tx360"/>
            <p:cNvSpPr/>
            <p:nvPr/>
          </p:nvSpPr>
          <p:spPr>
            <a:xfrm rot="-5400000">
              <a:off x="68007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61" name="tx361"/>
            <p:cNvSpPr/>
            <p:nvPr/>
          </p:nvSpPr>
          <p:spPr>
            <a:xfrm rot="-5400000">
              <a:off x="70379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62" name="tx362"/>
            <p:cNvSpPr/>
            <p:nvPr/>
          </p:nvSpPr>
          <p:spPr>
            <a:xfrm rot="-5400000">
              <a:off x="72751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63" name="tx363"/>
            <p:cNvSpPr/>
            <p:nvPr/>
          </p:nvSpPr>
          <p:spPr>
            <a:xfrm rot="-5400000">
              <a:off x="75123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64" name="tx364"/>
            <p:cNvSpPr/>
            <p:nvPr/>
          </p:nvSpPr>
          <p:spPr>
            <a:xfrm rot="-5400000">
              <a:off x="77495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65" name="tx365"/>
            <p:cNvSpPr/>
            <p:nvPr/>
          </p:nvSpPr>
          <p:spPr>
            <a:xfrm rot="-5400000">
              <a:off x="79867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66" name="tx366"/>
            <p:cNvSpPr/>
            <p:nvPr/>
          </p:nvSpPr>
          <p:spPr>
            <a:xfrm rot="-5400000">
              <a:off x="82239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67" name="tx367"/>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68" name="tx368"/>
            <p:cNvSpPr/>
            <p:nvPr/>
          </p:nvSpPr>
          <p:spPr>
            <a:xfrm>
              <a:off x="508103" y="237722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69" name="tx369"/>
            <p:cNvSpPr/>
            <p:nvPr/>
          </p:nvSpPr>
          <p:spPr>
            <a:xfrm>
              <a:off x="508103" y="18371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70" name="tx370"/>
            <p:cNvSpPr/>
            <p:nvPr/>
          </p:nvSpPr>
          <p:spPr>
            <a:xfrm>
              <a:off x="508103" y="129709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71" name="tx371"/>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2" name="tx372"/>
            <p:cNvSpPr/>
            <p:nvPr/>
          </p:nvSpPr>
          <p:spPr>
            <a:xfrm>
              <a:off x="508103" y="484478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73" name="tx373"/>
            <p:cNvSpPr/>
            <p:nvPr/>
          </p:nvSpPr>
          <p:spPr>
            <a:xfrm>
              <a:off x="508103" y="430474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74" name="tx374"/>
            <p:cNvSpPr/>
            <p:nvPr/>
          </p:nvSpPr>
          <p:spPr>
            <a:xfrm>
              <a:off x="508103" y="376465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75" name="tx375"/>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6" name="tx376"/>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77" name="tx377"/>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9" name="tx379"/>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0" name="tx380"/>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1" name="tx381"/>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82" name="tx382"/>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83" name="tx383"/>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84" name="tx384"/>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85" name="tx385"/>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386" name="tx386"/>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87" name="rc387"/>
            <p:cNvSpPr/>
            <p:nvPr/>
          </p:nvSpPr>
          <p:spPr>
            <a:xfrm>
              <a:off x="3743224" y="6243816"/>
              <a:ext cx="201456" cy="201456"/>
            </a:xfrm>
            <a:prstGeom prst="rect">
              <a:avLst/>
            </a:prstGeom>
            <a:solidFill>
              <a:srgbClr val="2C7FB8">
                <a:alpha val="100000"/>
              </a:srgbClr>
            </a:solidFill>
          </p:spPr>
          <p:txBody>
            <a:bodyPr/>
            <a:lstStyle/>
            <a:p>
              <a:endParaRPr/>
            </a:p>
          </p:txBody>
        </p:sp>
        <p:sp>
          <p:nvSpPr>
            <p:cNvPr id="388" name="tx388"/>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389" name="pl389"/>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90" name="tx390"/>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91" name="tx391"/>
            <p:cNvSpPr/>
            <p:nvPr/>
          </p:nvSpPr>
          <p:spPr>
            <a:xfrm>
              <a:off x="714250" y="398022"/>
              <a:ext cx="657823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ECAR, 2006-2025</a:t>
              </a:r>
            </a:p>
          </p:txBody>
        </p:sp>
        <p:sp>
          <p:nvSpPr>
            <p:cNvPr id="392" name="tx392"/>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3783990"/>
              <a:ext cx="3818343" cy="1010249"/>
            </a:xfrm>
            <a:custGeom>
              <a:avLst/>
              <a:gdLst/>
              <a:ahLst/>
              <a:cxnLst/>
              <a:rect l="0" t="0" r="0" b="0"/>
              <a:pathLst>
                <a:path w="3818343" h="1010249">
                  <a:moveTo>
                    <a:pt x="0" y="1010249"/>
                  </a:moveTo>
                  <a:lnTo>
                    <a:pt x="254556" y="1010249"/>
                  </a:lnTo>
                  <a:lnTo>
                    <a:pt x="509112" y="1010249"/>
                  </a:lnTo>
                  <a:lnTo>
                    <a:pt x="763668" y="982186"/>
                  </a:lnTo>
                  <a:lnTo>
                    <a:pt x="1018224" y="982186"/>
                  </a:lnTo>
                  <a:lnTo>
                    <a:pt x="1272781" y="1010249"/>
                  </a:lnTo>
                  <a:lnTo>
                    <a:pt x="1527337" y="926061"/>
                  </a:lnTo>
                  <a:lnTo>
                    <a:pt x="1781893" y="926061"/>
                  </a:lnTo>
                  <a:lnTo>
                    <a:pt x="2036449" y="897999"/>
                  </a:lnTo>
                  <a:lnTo>
                    <a:pt x="2291006" y="533187"/>
                  </a:lnTo>
                  <a:lnTo>
                    <a:pt x="2545562" y="561249"/>
                  </a:lnTo>
                  <a:lnTo>
                    <a:pt x="2800118" y="533187"/>
                  </a:lnTo>
                  <a:lnTo>
                    <a:pt x="3054674" y="364812"/>
                  </a:lnTo>
                  <a:lnTo>
                    <a:pt x="3309230" y="336749"/>
                  </a:lnTo>
                  <a:lnTo>
                    <a:pt x="3563787" y="224499"/>
                  </a:lnTo>
                  <a:lnTo>
                    <a:pt x="3818343" y="0"/>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3868177"/>
              <a:ext cx="3818343" cy="926061"/>
            </a:xfrm>
            <a:custGeom>
              <a:avLst/>
              <a:gdLst/>
              <a:ahLst/>
              <a:cxnLst/>
              <a:rect l="0" t="0" r="0" b="0"/>
              <a:pathLst>
                <a:path w="3818343" h="926061">
                  <a:moveTo>
                    <a:pt x="0" y="926061"/>
                  </a:moveTo>
                  <a:lnTo>
                    <a:pt x="254556" y="926061"/>
                  </a:lnTo>
                  <a:lnTo>
                    <a:pt x="509112" y="926061"/>
                  </a:lnTo>
                  <a:lnTo>
                    <a:pt x="763668" y="897999"/>
                  </a:lnTo>
                  <a:lnTo>
                    <a:pt x="1018224" y="897999"/>
                  </a:lnTo>
                  <a:lnTo>
                    <a:pt x="1272781" y="926061"/>
                  </a:lnTo>
                  <a:lnTo>
                    <a:pt x="1527337" y="926061"/>
                  </a:lnTo>
                  <a:lnTo>
                    <a:pt x="1781893" y="841874"/>
                  </a:lnTo>
                  <a:lnTo>
                    <a:pt x="2036449" y="813811"/>
                  </a:lnTo>
                  <a:lnTo>
                    <a:pt x="2291006" y="813811"/>
                  </a:lnTo>
                  <a:lnTo>
                    <a:pt x="2545562" y="448999"/>
                  </a:lnTo>
                  <a:lnTo>
                    <a:pt x="2800118" y="477062"/>
                  </a:lnTo>
                  <a:lnTo>
                    <a:pt x="3054674" y="364812"/>
                  </a:lnTo>
                  <a:lnTo>
                    <a:pt x="3309230" y="280624"/>
                  </a:lnTo>
                  <a:lnTo>
                    <a:pt x="3563787" y="224499"/>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292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320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292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1239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0959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3983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3759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292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32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208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1239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4067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3843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83701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69" name="tx69"/>
            <p:cNvSpPr/>
            <p:nvPr/>
          </p:nvSpPr>
          <p:spPr>
            <a:xfrm>
              <a:off x="24372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753121"/>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71" name="tx71"/>
            <p:cNvSpPr/>
            <p:nvPr/>
          </p:nvSpPr>
          <p:spPr>
            <a:xfrm>
              <a:off x="3455496" y="4388018"/>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17</a:t>
              </a:r>
            </a:p>
          </p:txBody>
        </p:sp>
        <p:sp>
          <p:nvSpPr>
            <p:cNvPr id="72" name="tx72"/>
            <p:cNvSpPr/>
            <p:nvPr/>
          </p:nvSpPr>
          <p:spPr>
            <a:xfrm>
              <a:off x="3964608" y="430261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20</a:t>
              </a:r>
            </a:p>
          </p:txBody>
        </p:sp>
        <p:sp>
          <p:nvSpPr>
            <p:cNvPr id="73" name="tx73"/>
            <p:cNvSpPr/>
            <p:nvPr/>
          </p:nvSpPr>
          <p:spPr>
            <a:xfrm>
              <a:off x="4473721" y="416230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25</a:t>
              </a:r>
            </a:p>
          </p:txBody>
        </p:sp>
        <p:sp>
          <p:nvSpPr>
            <p:cNvPr id="74" name="tx74"/>
            <p:cNvSpPr/>
            <p:nvPr/>
          </p:nvSpPr>
          <p:spPr>
            <a:xfrm>
              <a:off x="4728277" y="3937757"/>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33</a:t>
              </a:r>
            </a:p>
          </p:txBody>
        </p:sp>
        <p:sp>
          <p:nvSpPr>
            <p:cNvPr id="75" name="tx75"/>
            <p:cNvSpPr/>
            <p:nvPr/>
          </p:nvSpPr>
          <p:spPr>
            <a:xfrm>
              <a:off x="909934"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59516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78" name="tx78"/>
            <p:cNvSpPr/>
            <p:nvPr/>
          </p:nvSpPr>
          <p:spPr>
            <a:xfrm>
              <a:off x="2437271" y="4537782"/>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79" name="tx79"/>
            <p:cNvSpPr/>
            <p:nvPr/>
          </p:nvSpPr>
          <p:spPr>
            <a:xfrm>
              <a:off x="2946383" y="4511272"/>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80" name="tx80"/>
            <p:cNvSpPr/>
            <p:nvPr/>
          </p:nvSpPr>
          <p:spPr>
            <a:xfrm>
              <a:off x="3455496" y="417301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16</a:t>
              </a:r>
            </a:p>
          </p:txBody>
        </p:sp>
        <p:sp>
          <p:nvSpPr>
            <p:cNvPr id="81" name="tx81"/>
            <p:cNvSpPr/>
            <p:nvPr/>
          </p:nvSpPr>
          <p:spPr>
            <a:xfrm>
              <a:off x="3964608" y="397653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23</a:t>
              </a:r>
            </a:p>
          </p:txBody>
        </p:sp>
        <p:sp>
          <p:nvSpPr>
            <p:cNvPr id="82" name="tx82"/>
            <p:cNvSpPr/>
            <p:nvPr/>
          </p:nvSpPr>
          <p:spPr>
            <a:xfrm>
              <a:off x="4473721" y="383626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28</a:t>
              </a:r>
            </a:p>
          </p:txBody>
        </p:sp>
        <p:sp>
          <p:nvSpPr>
            <p:cNvPr id="83" name="tx83"/>
            <p:cNvSpPr/>
            <p:nvPr/>
          </p:nvSpPr>
          <p:spPr>
            <a:xfrm>
              <a:off x="4728277" y="361172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84" name="pl84"/>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95559"/>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653927"/>
              <a:ext cx="3818343" cy="140312"/>
            </a:xfrm>
            <a:custGeom>
              <a:avLst/>
              <a:gdLst/>
              <a:ahLst/>
              <a:cxnLst/>
              <a:rect l="0" t="0" r="0" b="0"/>
              <a:pathLst>
                <a:path w="3818343" h="140312">
                  <a:moveTo>
                    <a:pt x="0" y="140312"/>
                  </a:moveTo>
                  <a:lnTo>
                    <a:pt x="254556" y="140312"/>
                  </a:lnTo>
                  <a:lnTo>
                    <a:pt x="509112" y="140312"/>
                  </a:lnTo>
                  <a:lnTo>
                    <a:pt x="763668" y="140312"/>
                  </a:lnTo>
                  <a:lnTo>
                    <a:pt x="1018224" y="140312"/>
                  </a:lnTo>
                  <a:lnTo>
                    <a:pt x="1272781" y="140312"/>
                  </a:lnTo>
                  <a:lnTo>
                    <a:pt x="1527337" y="56124"/>
                  </a:lnTo>
                  <a:lnTo>
                    <a:pt x="1781893" y="56124"/>
                  </a:lnTo>
                  <a:lnTo>
                    <a:pt x="2036449" y="56124"/>
                  </a:lnTo>
                  <a:lnTo>
                    <a:pt x="2291006" y="56124"/>
                  </a:lnTo>
                  <a:lnTo>
                    <a:pt x="2545562" y="56124"/>
                  </a:lnTo>
                  <a:lnTo>
                    <a:pt x="2800118" y="56124"/>
                  </a:lnTo>
                  <a:lnTo>
                    <a:pt x="3054674" y="56124"/>
                  </a:lnTo>
                  <a:lnTo>
                    <a:pt x="3309230" y="28062"/>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653927"/>
              <a:ext cx="3818343" cy="140312"/>
            </a:xfrm>
            <a:custGeom>
              <a:avLst/>
              <a:gdLst/>
              <a:ahLst/>
              <a:cxnLst/>
              <a:rect l="0" t="0" r="0" b="0"/>
              <a:pathLst>
                <a:path w="3818343" h="140312">
                  <a:moveTo>
                    <a:pt x="0" y="140312"/>
                  </a:moveTo>
                  <a:lnTo>
                    <a:pt x="254556" y="140312"/>
                  </a:lnTo>
                  <a:lnTo>
                    <a:pt x="509112" y="140312"/>
                  </a:lnTo>
                  <a:lnTo>
                    <a:pt x="763668" y="140312"/>
                  </a:lnTo>
                  <a:lnTo>
                    <a:pt x="1018224" y="140312"/>
                  </a:lnTo>
                  <a:lnTo>
                    <a:pt x="1272781" y="140312"/>
                  </a:lnTo>
                  <a:lnTo>
                    <a:pt x="1527337" y="140312"/>
                  </a:lnTo>
                  <a:lnTo>
                    <a:pt x="1781893" y="56124"/>
                  </a:lnTo>
                  <a:lnTo>
                    <a:pt x="2036449" y="56124"/>
                  </a:lnTo>
                  <a:lnTo>
                    <a:pt x="2291006" y="56124"/>
                  </a:lnTo>
                  <a:lnTo>
                    <a:pt x="2545562" y="56124"/>
                  </a:lnTo>
                  <a:lnTo>
                    <a:pt x="2800118" y="56124"/>
                  </a:lnTo>
                  <a:lnTo>
                    <a:pt x="3054674" y="56124"/>
                  </a:lnTo>
                  <a:lnTo>
                    <a:pt x="3309230" y="28062"/>
                  </a:lnTo>
                  <a:lnTo>
                    <a:pt x="3563787" y="28062"/>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6852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62910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153" name="tx153"/>
            <p:cNvSpPr/>
            <p:nvPr/>
          </p:nvSpPr>
          <p:spPr>
            <a:xfrm>
              <a:off x="7648896"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154" name="tx154"/>
            <p:cNvSpPr/>
            <p:nvPr/>
          </p:nvSpPr>
          <p:spPr>
            <a:xfrm>
              <a:off x="8158008"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155" name="tx155"/>
            <p:cNvSpPr/>
            <p:nvPr/>
          </p:nvSpPr>
          <p:spPr>
            <a:xfrm>
              <a:off x="8667121" y="4753121"/>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56" name="tx156"/>
            <p:cNvSpPr/>
            <p:nvPr/>
          </p:nvSpPr>
          <p:spPr>
            <a:xfrm>
              <a:off x="8921677" y="4724816"/>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157" name="tx157"/>
            <p:cNvSpPr/>
            <p:nvPr/>
          </p:nvSpPr>
          <p:spPr>
            <a:xfrm>
              <a:off x="510333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537782"/>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61" name="tx161"/>
            <p:cNvSpPr/>
            <p:nvPr/>
          </p:nvSpPr>
          <p:spPr>
            <a:xfrm>
              <a:off x="7139783" y="4537782"/>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62" name="tx162"/>
            <p:cNvSpPr/>
            <p:nvPr/>
          </p:nvSpPr>
          <p:spPr>
            <a:xfrm>
              <a:off x="7648896" y="4537782"/>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63" name="tx163"/>
            <p:cNvSpPr/>
            <p:nvPr/>
          </p:nvSpPr>
          <p:spPr>
            <a:xfrm>
              <a:off x="8158008" y="4537782"/>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164" name="tx164"/>
            <p:cNvSpPr/>
            <p:nvPr/>
          </p:nvSpPr>
          <p:spPr>
            <a:xfrm>
              <a:off x="8667121" y="448296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165" name="tx165"/>
            <p:cNvSpPr/>
            <p:nvPr/>
          </p:nvSpPr>
          <p:spPr>
            <a:xfrm>
              <a:off x="8921677" y="448296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166" name="pl166"/>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95559"/>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(2)</a:t>
              </a:r>
            </a:p>
          </p:txBody>
        </p:sp>
        <p:sp>
          <p:nvSpPr>
            <p:cNvPr id="171" name="tx171"/>
            <p:cNvSpPr/>
            <p:nvPr/>
          </p:nvSpPr>
          <p:spPr>
            <a:xfrm rot="-2700000">
              <a:off x="7828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(2)</a:t>
              </a:r>
            </a:p>
          </p:txBody>
        </p:sp>
        <p:sp>
          <p:nvSpPr>
            <p:cNvPr id="172" name="tx172"/>
            <p:cNvSpPr/>
            <p:nvPr/>
          </p:nvSpPr>
          <p:spPr>
            <a:xfrm rot="-2700000">
              <a:off x="10374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(2)</a:t>
              </a:r>
            </a:p>
          </p:txBody>
        </p:sp>
        <p:sp>
          <p:nvSpPr>
            <p:cNvPr id="173" name="tx173"/>
            <p:cNvSpPr/>
            <p:nvPr/>
          </p:nvSpPr>
          <p:spPr>
            <a:xfrm rot="-2700000">
              <a:off x="12919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(2)</a:t>
              </a:r>
            </a:p>
          </p:txBody>
        </p:sp>
        <p:sp>
          <p:nvSpPr>
            <p:cNvPr id="174" name="tx174"/>
            <p:cNvSpPr/>
            <p:nvPr/>
          </p:nvSpPr>
          <p:spPr>
            <a:xfrm rot="-2700000">
              <a:off x="15465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(2)</a:t>
              </a:r>
            </a:p>
          </p:txBody>
        </p:sp>
        <p:sp>
          <p:nvSpPr>
            <p:cNvPr id="175" name="tx175"/>
            <p:cNvSpPr/>
            <p:nvPr/>
          </p:nvSpPr>
          <p:spPr>
            <a:xfrm rot="-2700000">
              <a:off x="18011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(2)</a:t>
              </a:r>
            </a:p>
          </p:txBody>
        </p:sp>
        <p:sp>
          <p:nvSpPr>
            <p:cNvPr id="176" name="tx176"/>
            <p:cNvSpPr/>
            <p:nvPr/>
          </p:nvSpPr>
          <p:spPr>
            <a:xfrm rot="-2700000">
              <a:off x="20556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(4)</a:t>
              </a:r>
            </a:p>
          </p:txBody>
        </p:sp>
        <p:sp>
          <p:nvSpPr>
            <p:cNvPr id="177" name="tx177"/>
            <p:cNvSpPr/>
            <p:nvPr/>
          </p:nvSpPr>
          <p:spPr>
            <a:xfrm rot="-2700000">
              <a:off x="23102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(7)</a:t>
              </a:r>
            </a:p>
          </p:txBody>
        </p:sp>
        <p:sp>
          <p:nvSpPr>
            <p:cNvPr id="178" name="tx178"/>
            <p:cNvSpPr/>
            <p:nvPr/>
          </p:nvSpPr>
          <p:spPr>
            <a:xfrm rot="-2700000">
              <a:off x="256477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(7)</a:t>
              </a:r>
            </a:p>
          </p:txBody>
        </p:sp>
        <p:sp>
          <p:nvSpPr>
            <p:cNvPr id="179" name="tx179"/>
            <p:cNvSpPr/>
            <p:nvPr/>
          </p:nvSpPr>
          <p:spPr>
            <a:xfrm rot="-2700000">
              <a:off x="28193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(9)</a:t>
              </a:r>
            </a:p>
          </p:txBody>
        </p:sp>
        <p:sp>
          <p:nvSpPr>
            <p:cNvPr id="180" name="tx180"/>
            <p:cNvSpPr/>
            <p:nvPr/>
          </p:nvSpPr>
          <p:spPr>
            <a:xfrm rot="-2700000">
              <a:off x="30738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(9)</a:t>
              </a:r>
            </a:p>
          </p:txBody>
        </p:sp>
        <p:sp>
          <p:nvSpPr>
            <p:cNvPr id="181" name="tx181"/>
            <p:cNvSpPr/>
            <p:nvPr/>
          </p:nvSpPr>
          <p:spPr>
            <a:xfrm rot="-2700000">
              <a:off x="33284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(9)</a:t>
              </a:r>
            </a:p>
          </p:txBody>
        </p:sp>
        <p:sp>
          <p:nvSpPr>
            <p:cNvPr id="182" name="tx182"/>
            <p:cNvSpPr/>
            <p:nvPr/>
          </p:nvSpPr>
          <p:spPr>
            <a:xfrm rot="-2700000">
              <a:off x="3522712"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(14)</a:t>
              </a:r>
            </a:p>
          </p:txBody>
        </p:sp>
        <p:sp>
          <p:nvSpPr>
            <p:cNvPr id="183" name="tx183"/>
            <p:cNvSpPr/>
            <p:nvPr/>
          </p:nvSpPr>
          <p:spPr>
            <a:xfrm rot="-2700000">
              <a:off x="3777268"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(16)</a:t>
              </a:r>
            </a:p>
          </p:txBody>
        </p:sp>
        <p:sp>
          <p:nvSpPr>
            <p:cNvPr id="184" name="tx184"/>
            <p:cNvSpPr/>
            <p:nvPr/>
          </p:nvSpPr>
          <p:spPr>
            <a:xfrm rot="-2700000">
              <a:off x="4031824"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(17)</a:t>
              </a:r>
            </a:p>
          </p:txBody>
        </p:sp>
        <p:sp>
          <p:nvSpPr>
            <p:cNvPr id="185" name="tx185"/>
            <p:cNvSpPr/>
            <p:nvPr/>
          </p:nvSpPr>
          <p:spPr>
            <a:xfrm rot="-2700000">
              <a:off x="428638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(19)</a:t>
              </a:r>
            </a:p>
          </p:txBody>
        </p:sp>
        <p:sp>
          <p:nvSpPr>
            <p:cNvPr id="186" name="tx186"/>
            <p:cNvSpPr/>
            <p:nvPr/>
          </p:nvSpPr>
          <p:spPr>
            <a:xfrm rot="-2700000">
              <a:off x="47217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(2)</a:t>
              </a:r>
            </a:p>
          </p:txBody>
        </p:sp>
        <p:sp>
          <p:nvSpPr>
            <p:cNvPr id="193" name="tx193"/>
            <p:cNvSpPr/>
            <p:nvPr/>
          </p:nvSpPr>
          <p:spPr>
            <a:xfrm rot="-2700000">
              <a:off x="65036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(2)</a:t>
              </a:r>
            </a:p>
          </p:txBody>
        </p:sp>
        <p:sp>
          <p:nvSpPr>
            <p:cNvPr id="194" name="tx194"/>
            <p:cNvSpPr/>
            <p:nvPr/>
          </p:nvSpPr>
          <p:spPr>
            <a:xfrm rot="-2700000">
              <a:off x="6758174"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(2)</a:t>
              </a:r>
            </a:p>
          </p:txBody>
        </p:sp>
        <p:sp>
          <p:nvSpPr>
            <p:cNvPr id="195" name="tx195"/>
            <p:cNvSpPr/>
            <p:nvPr/>
          </p:nvSpPr>
          <p:spPr>
            <a:xfrm rot="-2700000">
              <a:off x="70127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(2)</a:t>
              </a:r>
            </a:p>
          </p:txBody>
        </p:sp>
        <p:sp>
          <p:nvSpPr>
            <p:cNvPr id="196" name="tx196"/>
            <p:cNvSpPr/>
            <p:nvPr/>
          </p:nvSpPr>
          <p:spPr>
            <a:xfrm rot="-2700000">
              <a:off x="72672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(2)</a:t>
              </a:r>
            </a:p>
          </p:txBody>
        </p:sp>
        <p:sp>
          <p:nvSpPr>
            <p:cNvPr id="197" name="tx197"/>
            <p:cNvSpPr/>
            <p:nvPr/>
          </p:nvSpPr>
          <p:spPr>
            <a:xfrm rot="-2700000">
              <a:off x="75218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(2)</a:t>
              </a:r>
            </a:p>
          </p:txBody>
        </p:sp>
        <p:sp>
          <p:nvSpPr>
            <p:cNvPr id="198" name="tx198"/>
            <p:cNvSpPr/>
            <p:nvPr/>
          </p:nvSpPr>
          <p:spPr>
            <a:xfrm rot="-2700000">
              <a:off x="77763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(4)</a:t>
              </a:r>
            </a:p>
          </p:txBody>
        </p:sp>
        <p:sp>
          <p:nvSpPr>
            <p:cNvPr id="199" name="tx199"/>
            <p:cNvSpPr/>
            <p:nvPr/>
          </p:nvSpPr>
          <p:spPr>
            <a:xfrm rot="-2700000">
              <a:off x="80309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(5)</a:t>
              </a:r>
            </a:p>
          </p:txBody>
        </p:sp>
        <p:sp>
          <p:nvSpPr>
            <p:cNvPr id="200" name="tx200"/>
            <p:cNvSpPr/>
            <p:nvPr/>
          </p:nvSpPr>
          <p:spPr>
            <a:xfrm rot="-2700000">
              <a:off x="82855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(9)</a:t>
              </a:r>
            </a:p>
          </p:txBody>
        </p:sp>
        <p:sp>
          <p:nvSpPr>
            <p:cNvPr id="201" name="tx201"/>
            <p:cNvSpPr/>
            <p:nvPr/>
          </p:nvSpPr>
          <p:spPr>
            <a:xfrm rot="-2700000">
              <a:off x="8479780"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(11)</a:t>
              </a:r>
            </a:p>
          </p:txBody>
        </p:sp>
        <p:sp>
          <p:nvSpPr>
            <p:cNvPr id="202" name="tx202"/>
            <p:cNvSpPr/>
            <p:nvPr/>
          </p:nvSpPr>
          <p:spPr>
            <a:xfrm>
              <a:off x="632414" y="47525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12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30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687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075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63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6587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4947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ECAR,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increased to 36% and last dose (HPVc) coverage increased to 33%.
HPV1 coverage among boys remained the same at 5% and HPVc coverage increased to 5%.
HPV vaccine was available in 19* (out of 21) countries for girls and 11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increased to 33% and coverage among boys increased to 5%. Increases are driven by new introductions, national scale up and 1-dose schedule implementation.</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7076014" y="2562071"/>
              <a:ext cx="416332" cy="223569"/>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492346" y="2562071"/>
              <a:ext cx="416332" cy="223569"/>
            </a:xfrm>
            <a:prstGeom prst="rect">
              <a:avLst/>
            </a:prstGeom>
            <a:solidFill>
              <a:srgbClr val="F3712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908679" y="256207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8325012" y="2562071"/>
              <a:ext cx="416332" cy="223569"/>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5410683" y="2785641"/>
              <a:ext cx="416332" cy="223569"/>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5827016" y="2785641"/>
              <a:ext cx="416332" cy="22356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243348" y="2785641"/>
              <a:ext cx="416332" cy="223569"/>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659681" y="2785641"/>
              <a:ext cx="416332" cy="223569"/>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076014" y="2785641"/>
              <a:ext cx="416332" cy="223569"/>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7492346" y="2785641"/>
              <a:ext cx="416332" cy="223569"/>
            </a:xfrm>
            <a:prstGeom prst="rect">
              <a:avLst/>
            </a:prstGeom>
            <a:solidFill>
              <a:srgbClr val="E32A1A">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908679" y="2785641"/>
              <a:ext cx="416332" cy="223569"/>
            </a:xfrm>
            <a:prstGeom prst="rect">
              <a:avLst/>
            </a:prstGeom>
            <a:solidFill>
              <a:srgbClr val="EB511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8325012" y="2785641"/>
              <a:ext cx="416332" cy="223569"/>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8325012" y="5244911"/>
              <a:ext cx="416332" cy="223569"/>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7492346" y="4797771"/>
              <a:ext cx="416332" cy="223569"/>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908679" y="4797771"/>
              <a:ext cx="416332" cy="223569"/>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8325012" y="479777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329020" y="4574201"/>
              <a:ext cx="416332" cy="223569"/>
            </a:xfrm>
            <a:prstGeom prst="rect">
              <a:avLst/>
            </a:prstGeom>
            <a:solidFill>
              <a:srgbClr val="E32A1A">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3745353" y="4574201"/>
              <a:ext cx="416332" cy="223569"/>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4161685" y="457420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4578018" y="457420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4994350" y="457420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410683" y="4574201"/>
              <a:ext cx="416332" cy="223569"/>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5827016" y="457420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243348" y="4574201"/>
              <a:ext cx="416332" cy="223569"/>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6659681" y="4574201"/>
              <a:ext cx="416332" cy="223569"/>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076014" y="457420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492346" y="457420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908679" y="4574201"/>
              <a:ext cx="416332" cy="223569"/>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8325012" y="4574201"/>
              <a:ext cx="416332" cy="223569"/>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4578018" y="233850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4994350" y="2338501"/>
              <a:ext cx="416332" cy="22356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5410683" y="2338501"/>
              <a:ext cx="416332" cy="223569"/>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5827016" y="2338501"/>
              <a:ext cx="416332" cy="223569"/>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6243348" y="2338501"/>
              <a:ext cx="416332" cy="223569"/>
            </a:xfrm>
            <a:prstGeom prst="rect">
              <a:avLst/>
            </a:prstGeom>
            <a:solidFill>
              <a:srgbClr val="E2241A">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6659681" y="2338501"/>
              <a:ext cx="416332" cy="223569"/>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076014" y="2338501"/>
              <a:ext cx="416332" cy="223569"/>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492346" y="2338501"/>
              <a:ext cx="416332" cy="223569"/>
            </a:xfrm>
            <a:prstGeom prst="rect">
              <a:avLst/>
            </a:prstGeom>
            <a:solidFill>
              <a:srgbClr val="F9911C">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908679" y="2338501"/>
              <a:ext cx="416332" cy="223569"/>
            </a:xfrm>
            <a:prstGeom prst="rect">
              <a:avLst/>
            </a:prstGeom>
            <a:solidFill>
              <a:srgbClr val="FCA718">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8325012" y="2338501"/>
              <a:ext cx="416332" cy="223569"/>
            </a:xfrm>
            <a:prstGeom prst="rect">
              <a:avLst/>
            </a:prstGeom>
            <a:solidFill>
              <a:srgbClr val="FCA718">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827016" y="3232781"/>
              <a:ext cx="416332" cy="223569"/>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6243348" y="3232781"/>
              <a:ext cx="416332" cy="223569"/>
            </a:xfrm>
            <a:prstGeom prst="rect">
              <a:avLst/>
            </a:prstGeom>
            <a:solidFill>
              <a:srgbClr val="E02219">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659681" y="3232781"/>
              <a:ext cx="416332" cy="223569"/>
            </a:xfrm>
            <a:prstGeom prst="rect">
              <a:avLst/>
            </a:prstGeom>
            <a:solidFill>
              <a:srgbClr val="EB511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076014" y="3232781"/>
              <a:ext cx="416332" cy="223569"/>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492346" y="3232781"/>
              <a:ext cx="416332" cy="223569"/>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908679" y="3232781"/>
              <a:ext cx="416332" cy="223569"/>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8325012" y="323278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076014" y="2114931"/>
              <a:ext cx="416332" cy="223569"/>
            </a:xfrm>
            <a:prstGeom prst="rect">
              <a:avLst/>
            </a:prstGeom>
            <a:solidFill>
              <a:srgbClr val="FCA718">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92346" y="2114931"/>
              <a:ext cx="416332" cy="223569"/>
            </a:xfrm>
            <a:prstGeom prst="rect">
              <a:avLst/>
            </a:prstGeom>
            <a:solidFill>
              <a:srgbClr val="FEBC11">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908679" y="2114931"/>
              <a:ext cx="416332" cy="223569"/>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325012" y="2114931"/>
              <a:ext cx="416332" cy="223569"/>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325012" y="3009211"/>
              <a:ext cx="416332" cy="223569"/>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7492346" y="1667792"/>
              <a:ext cx="416332" cy="223569"/>
            </a:xfrm>
            <a:prstGeom prst="rect">
              <a:avLst/>
            </a:prstGeom>
            <a:solidFill>
              <a:srgbClr val="F9911C">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908679" y="1667792"/>
              <a:ext cx="416332" cy="223569"/>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8325012" y="1667792"/>
              <a:ext cx="416332" cy="223569"/>
            </a:xfrm>
            <a:prstGeom prst="rect">
              <a:avLst/>
            </a:prstGeom>
            <a:solidFill>
              <a:srgbClr val="469A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7492346" y="4127061"/>
              <a:ext cx="416332" cy="223569"/>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908679" y="4127061"/>
              <a:ext cx="416332" cy="223569"/>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8325012" y="4127061"/>
              <a:ext cx="416332" cy="223569"/>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080022" y="3679921"/>
              <a:ext cx="416332" cy="223569"/>
            </a:xfrm>
            <a:prstGeom prst="rect">
              <a:avLst/>
            </a:prstGeom>
            <a:solidFill>
              <a:srgbClr val="EB51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496355" y="3679921"/>
              <a:ext cx="416332" cy="223569"/>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912687" y="3679921"/>
              <a:ext cx="416332" cy="223569"/>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329020" y="3679921"/>
              <a:ext cx="416332" cy="223569"/>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45353" y="367992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161685" y="3679921"/>
              <a:ext cx="416332" cy="223569"/>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578018" y="3679921"/>
              <a:ext cx="416332" cy="223569"/>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994350" y="3679921"/>
              <a:ext cx="416332" cy="223569"/>
            </a:xfrm>
            <a:prstGeom prst="rect">
              <a:avLst/>
            </a:prstGeom>
            <a:solidFill>
              <a:srgbClr val="F3712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10683" y="367992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27016" y="3679921"/>
              <a:ext cx="416332" cy="223569"/>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243348" y="3679921"/>
              <a:ext cx="416332" cy="223569"/>
            </a:xfrm>
            <a:prstGeom prst="rect">
              <a:avLst/>
            </a:prstGeom>
            <a:solidFill>
              <a:srgbClr val="EB511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659681" y="3679921"/>
              <a:ext cx="416332" cy="223569"/>
            </a:xfrm>
            <a:prstGeom prst="rect">
              <a:avLst/>
            </a:prstGeom>
            <a:solidFill>
              <a:srgbClr val="E32A1A">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7076014" y="3679921"/>
              <a:ext cx="416332" cy="223569"/>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492346" y="3679921"/>
              <a:ext cx="416332" cy="223569"/>
            </a:xfrm>
            <a:prstGeom prst="rect">
              <a:avLst/>
            </a:prstGeom>
            <a:solidFill>
              <a:srgbClr val="F476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908679" y="3679921"/>
              <a:ext cx="416332" cy="223569"/>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325012" y="3679921"/>
              <a:ext cx="416332" cy="223569"/>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410683" y="3456351"/>
              <a:ext cx="416332" cy="223569"/>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827016" y="3456351"/>
              <a:ext cx="416332" cy="223569"/>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243348" y="345635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659681" y="3456351"/>
              <a:ext cx="416332" cy="223569"/>
            </a:xfrm>
            <a:prstGeom prst="rect">
              <a:avLst/>
            </a:prstGeom>
            <a:solidFill>
              <a:srgbClr val="F1662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076014" y="345635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7492346" y="3456351"/>
              <a:ext cx="416332" cy="223569"/>
            </a:xfrm>
            <a:prstGeom prst="rect">
              <a:avLst/>
            </a:prstGeom>
            <a:solidFill>
              <a:srgbClr val="F476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7908679" y="3456351"/>
              <a:ext cx="416332" cy="223569"/>
            </a:xfrm>
            <a:prstGeom prst="rect">
              <a:avLst/>
            </a:prstGeom>
            <a:solidFill>
              <a:srgbClr val="F4762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8325012" y="3456351"/>
              <a:ext cx="416332" cy="22356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7492346" y="4350631"/>
              <a:ext cx="416332" cy="223569"/>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7908679" y="4350631"/>
              <a:ext cx="416332" cy="223569"/>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8325012" y="4350631"/>
              <a:ext cx="416332" cy="223569"/>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076014" y="502134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7492346" y="5021341"/>
              <a:ext cx="416332" cy="223569"/>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7908679" y="502134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8325012" y="502134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8325012" y="1891362"/>
              <a:ext cx="416332" cy="223569"/>
            </a:xfrm>
            <a:prstGeom prst="rect">
              <a:avLst/>
            </a:prstGeom>
            <a:solidFill>
              <a:srgbClr val="69AF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94350" y="1220652"/>
              <a:ext cx="416332" cy="223569"/>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410683" y="1220652"/>
              <a:ext cx="416332" cy="223569"/>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827016" y="1220652"/>
              <a:ext cx="416332" cy="223569"/>
            </a:xfrm>
            <a:prstGeom prst="rect">
              <a:avLst/>
            </a:prstGeom>
            <a:solidFill>
              <a:srgbClr val="12863D">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243348" y="1220652"/>
              <a:ext cx="416332"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659681" y="1220652"/>
              <a:ext cx="416332"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076014" y="1220652"/>
              <a:ext cx="416332" cy="223569"/>
            </a:xfrm>
            <a:prstGeom prst="rect">
              <a:avLst/>
            </a:prstGeom>
            <a:solidFill>
              <a:srgbClr val="12863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7492346" y="1220652"/>
              <a:ext cx="416332" cy="223569"/>
            </a:xfrm>
            <a:prstGeom prst="rect">
              <a:avLst/>
            </a:prstGeom>
            <a:solidFill>
              <a:srgbClr val="12863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7908679" y="1220652"/>
              <a:ext cx="416332"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8325012" y="1220652"/>
              <a:ext cx="416332" cy="223569"/>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6243348" y="1444222"/>
              <a:ext cx="416332" cy="223569"/>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6659681" y="1444222"/>
              <a:ext cx="416332" cy="223569"/>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076014" y="1444222"/>
              <a:ext cx="416332"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492346" y="1444222"/>
              <a:ext cx="416332" cy="223569"/>
            </a:xfrm>
            <a:prstGeom prst="rect">
              <a:avLst/>
            </a:prstGeom>
            <a:solidFill>
              <a:srgbClr val="1D89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7908679" y="1444222"/>
              <a:ext cx="416332" cy="22356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325012" y="1444222"/>
              <a:ext cx="416332" cy="223569"/>
            </a:xfrm>
            <a:prstGeom prst="rect">
              <a:avLst/>
            </a:prstGeom>
            <a:solidFill>
              <a:srgbClr val="3491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080022" y="390349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496355" y="390349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12687" y="390349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329020" y="3903491"/>
              <a:ext cx="416332" cy="22356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745353" y="3903491"/>
              <a:ext cx="416332" cy="22356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161685" y="390349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578018" y="3903491"/>
              <a:ext cx="416332" cy="22356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994350" y="3903491"/>
              <a:ext cx="416332" cy="223569"/>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5410683" y="390349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5827016" y="3903491"/>
              <a:ext cx="416332" cy="223569"/>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6243348" y="3903491"/>
              <a:ext cx="416332" cy="223569"/>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6659681" y="3903491"/>
              <a:ext cx="416332" cy="223569"/>
            </a:xfrm>
            <a:prstGeom prst="rect">
              <a:avLst/>
            </a:prstGeom>
            <a:solidFill>
              <a:srgbClr val="D91F15">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076014" y="3903491"/>
              <a:ext cx="416332" cy="223569"/>
            </a:xfrm>
            <a:prstGeom prst="rect">
              <a:avLst/>
            </a:prstGeom>
            <a:solidFill>
              <a:srgbClr val="E2241A">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7492346" y="3903491"/>
              <a:ext cx="416332" cy="223569"/>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7908679" y="3903491"/>
              <a:ext cx="416332" cy="223569"/>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325012" y="3903491"/>
              <a:ext cx="416332" cy="223569"/>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4" name="tx124"/>
            <p:cNvSpPr/>
            <p:nvPr/>
          </p:nvSpPr>
          <p:spPr>
            <a:xfrm>
              <a:off x="8056556"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5" name="tx125"/>
            <p:cNvSpPr/>
            <p:nvPr/>
          </p:nvSpPr>
          <p:spPr>
            <a:xfrm>
              <a:off x="8472888"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6" name="tx126"/>
            <p:cNvSpPr/>
            <p:nvPr/>
          </p:nvSpPr>
          <p:spPr>
            <a:xfrm>
              <a:off x="8472888" y="196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7" name="tx127"/>
            <p:cNvSpPr/>
            <p:nvPr/>
          </p:nvSpPr>
          <p:spPr>
            <a:xfrm>
              <a:off x="5142227"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8" name="tx128"/>
            <p:cNvSpPr/>
            <p:nvPr/>
          </p:nvSpPr>
          <p:spPr>
            <a:xfrm>
              <a:off x="5558560"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9" name="tx129"/>
            <p:cNvSpPr/>
            <p:nvPr/>
          </p:nvSpPr>
          <p:spPr>
            <a:xfrm>
              <a:off x="5974892"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0" name="tx130"/>
            <p:cNvSpPr/>
            <p:nvPr/>
          </p:nvSpPr>
          <p:spPr>
            <a:xfrm>
              <a:off x="6391225"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 name="tx131"/>
            <p:cNvSpPr/>
            <p:nvPr/>
          </p:nvSpPr>
          <p:spPr>
            <a:xfrm>
              <a:off x="6807558"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 name="tx132"/>
            <p:cNvSpPr/>
            <p:nvPr/>
          </p:nvSpPr>
          <p:spPr>
            <a:xfrm>
              <a:off x="7223890"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3" name="tx133"/>
            <p:cNvSpPr/>
            <p:nvPr/>
          </p:nvSpPr>
          <p:spPr>
            <a:xfrm>
              <a:off x="7640223"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4" name="tx134"/>
            <p:cNvSpPr/>
            <p:nvPr/>
          </p:nvSpPr>
          <p:spPr>
            <a:xfrm>
              <a:off x="8056556"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 name="tx135"/>
            <p:cNvSpPr/>
            <p:nvPr/>
          </p:nvSpPr>
          <p:spPr>
            <a:xfrm>
              <a:off x="8472888" y="12919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6" name="tx136"/>
            <p:cNvSpPr/>
            <p:nvPr/>
          </p:nvSpPr>
          <p:spPr>
            <a:xfrm>
              <a:off x="6391225"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 name="tx137"/>
            <p:cNvSpPr/>
            <p:nvPr/>
          </p:nvSpPr>
          <p:spPr>
            <a:xfrm>
              <a:off x="6807558"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8" name="tx138"/>
            <p:cNvSpPr/>
            <p:nvPr/>
          </p:nvSpPr>
          <p:spPr>
            <a:xfrm>
              <a:off x="7223890"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9" name="tx139"/>
            <p:cNvSpPr/>
            <p:nvPr/>
          </p:nvSpPr>
          <p:spPr>
            <a:xfrm>
              <a:off x="7640223"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0" name="tx140"/>
            <p:cNvSpPr/>
            <p:nvPr/>
          </p:nvSpPr>
          <p:spPr>
            <a:xfrm>
              <a:off x="8056556"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1" name="tx141"/>
            <p:cNvSpPr/>
            <p:nvPr/>
          </p:nvSpPr>
          <p:spPr>
            <a:xfrm>
              <a:off x="8472888" y="1515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2" name="tx142"/>
            <p:cNvSpPr/>
            <p:nvPr/>
          </p:nvSpPr>
          <p:spPr>
            <a:xfrm>
              <a:off x="7223890" y="2633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43" name="tx143"/>
            <p:cNvSpPr/>
            <p:nvPr/>
          </p:nvSpPr>
          <p:spPr>
            <a:xfrm>
              <a:off x="7640223" y="26347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44" name="tx144"/>
            <p:cNvSpPr/>
            <p:nvPr/>
          </p:nvSpPr>
          <p:spPr>
            <a:xfrm>
              <a:off x="8056556" y="2633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45" name="tx145"/>
            <p:cNvSpPr/>
            <p:nvPr/>
          </p:nvSpPr>
          <p:spPr>
            <a:xfrm>
              <a:off x="8472888" y="2633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6" name="tx146"/>
            <p:cNvSpPr/>
            <p:nvPr/>
          </p:nvSpPr>
          <p:spPr>
            <a:xfrm>
              <a:off x="5588705" y="285831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47" name="tx147"/>
            <p:cNvSpPr/>
            <p:nvPr/>
          </p:nvSpPr>
          <p:spPr>
            <a:xfrm>
              <a:off x="6005037" y="285963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48" name="tx148"/>
            <p:cNvSpPr/>
            <p:nvPr/>
          </p:nvSpPr>
          <p:spPr>
            <a:xfrm>
              <a:off x="6421370" y="28569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49" name="tx149"/>
            <p:cNvSpPr/>
            <p:nvPr/>
          </p:nvSpPr>
          <p:spPr>
            <a:xfrm>
              <a:off x="6837703" y="28569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50" name="tx150"/>
            <p:cNvSpPr/>
            <p:nvPr/>
          </p:nvSpPr>
          <p:spPr>
            <a:xfrm>
              <a:off x="7223890" y="28583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51" name="tx151"/>
            <p:cNvSpPr/>
            <p:nvPr/>
          </p:nvSpPr>
          <p:spPr>
            <a:xfrm>
              <a:off x="7640223" y="28583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52" name="tx152"/>
            <p:cNvSpPr/>
            <p:nvPr/>
          </p:nvSpPr>
          <p:spPr>
            <a:xfrm>
              <a:off x="8056556" y="28569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53" name="tx153"/>
            <p:cNvSpPr/>
            <p:nvPr/>
          </p:nvSpPr>
          <p:spPr>
            <a:xfrm>
              <a:off x="8472888" y="285862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54" name="tx154"/>
            <p:cNvSpPr/>
            <p:nvPr/>
          </p:nvSpPr>
          <p:spPr>
            <a:xfrm>
              <a:off x="8503033" y="531757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55" name="tx155"/>
            <p:cNvSpPr/>
            <p:nvPr/>
          </p:nvSpPr>
          <p:spPr>
            <a:xfrm>
              <a:off x="7670368" y="487049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56" name="tx156"/>
            <p:cNvSpPr/>
            <p:nvPr/>
          </p:nvSpPr>
          <p:spPr>
            <a:xfrm>
              <a:off x="8086701" y="48691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157" name="tx157"/>
            <p:cNvSpPr/>
            <p:nvPr/>
          </p:nvSpPr>
          <p:spPr>
            <a:xfrm>
              <a:off x="8503033" y="487075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58" name="tx158"/>
            <p:cNvSpPr/>
            <p:nvPr/>
          </p:nvSpPr>
          <p:spPr>
            <a:xfrm>
              <a:off x="3476897" y="46468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59" name="tx159"/>
            <p:cNvSpPr/>
            <p:nvPr/>
          </p:nvSpPr>
          <p:spPr>
            <a:xfrm>
              <a:off x="3893229" y="46468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60" name="tx160"/>
            <p:cNvSpPr/>
            <p:nvPr/>
          </p:nvSpPr>
          <p:spPr>
            <a:xfrm>
              <a:off x="4339707" y="4647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61" name="tx161"/>
            <p:cNvSpPr/>
            <p:nvPr/>
          </p:nvSpPr>
          <p:spPr>
            <a:xfrm>
              <a:off x="4756039" y="464549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2" name="tx162"/>
            <p:cNvSpPr/>
            <p:nvPr/>
          </p:nvSpPr>
          <p:spPr>
            <a:xfrm>
              <a:off x="5172372" y="464549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3" name="tx163"/>
            <p:cNvSpPr/>
            <p:nvPr/>
          </p:nvSpPr>
          <p:spPr>
            <a:xfrm>
              <a:off x="5588705" y="464692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64" name="tx164"/>
            <p:cNvSpPr/>
            <p:nvPr/>
          </p:nvSpPr>
          <p:spPr>
            <a:xfrm>
              <a:off x="6005037" y="4647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65" name="tx165"/>
            <p:cNvSpPr/>
            <p:nvPr/>
          </p:nvSpPr>
          <p:spPr>
            <a:xfrm>
              <a:off x="6421370" y="46468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66" name="tx166"/>
            <p:cNvSpPr/>
            <p:nvPr/>
          </p:nvSpPr>
          <p:spPr>
            <a:xfrm>
              <a:off x="6837703" y="46468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67" name="tx167"/>
            <p:cNvSpPr/>
            <p:nvPr/>
          </p:nvSpPr>
          <p:spPr>
            <a:xfrm>
              <a:off x="7254035" y="464549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68" name="tx168"/>
            <p:cNvSpPr/>
            <p:nvPr/>
          </p:nvSpPr>
          <p:spPr>
            <a:xfrm>
              <a:off x="7670368" y="4647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69" name="tx169"/>
            <p:cNvSpPr/>
            <p:nvPr/>
          </p:nvSpPr>
          <p:spPr>
            <a:xfrm>
              <a:off x="8086701"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170" name="tx170"/>
            <p:cNvSpPr/>
            <p:nvPr/>
          </p:nvSpPr>
          <p:spPr>
            <a:xfrm>
              <a:off x="8503033"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171" name="tx171"/>
            <p:cNvSpPr/>
            <p:nvPr/>
          </p:nvSpPr>
          <p:spPr>
            <a:xfrm>
              <a:off x="4756039" y="240979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72" name="tx172"/>
            <p:cNvSpPr/>
            <p:nvPr/>
          </p:nvSpPr>
          <p:spPr>
            <a:xfrm>
              <a:off x="5172372" y="241249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173" name="tx173"/>
            <p:cNvSpPr/>
            <p:nvPr/>
          </p:nvSpPr>
          <p:spPr>
            <a:xfrm>
              <a:off x="5558560" y="24098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74" name="tx174"/>
            <p:cNvSpPr/>
            <p:nvPr/>
          </p:nvSpPr>
          <p:spPr>
            <a:xfrm>
              <a:off x="5974892" y="24098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75" name="tx175"/>
            <p:cNvSpPr/>
            <p:nvPr/>
          </p:nvSpPr>
          <p:spPr>
            <a:xfrm>
              <a:off x="6391225" y="24098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76" name="tx176"/>
            <p:cNvSpPr/>
            <p:nvPr/>
          </p:nvSpPr>
          <p:spPr>
            <a:xfrm>
              <a:off x="6807558" y="241148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77" name="tx177"/>
            <p:cNvSpPr/>
            <p:nvPr/>
          </p:nvSpPr>
          <p:spPr>
            <a:xfrm>
              <a:off x="7223890" y="241122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78" name="tx178"/>
            <p:cNvSpPr/>
            <p:nvPr/>
          </p:nvSpPr>
          <p:spPr>
            <a:xfrm>
              <a:off x="7640223" y="24098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79" name="tx179"/>
            <p:cNvSpPr/>
            <p:nvPr/>
          </p:nvSpPr>
          <p:spPr>
            <a:xfrm>
              <a:off x="8056556" y="2409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80" name="tx180"/>
            <p:cNvSpPr/>
            <p:nvPr/>
          </p:nvSpPr>
          <p:spPr>
            <a:xfrm>
              <a:off x="8472888" y="2409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81" name="tx181"/>
            <p:cNvSpPr/>
            <p:nvPr/>
          </p:nvSpPr>
          <p:spPr>
            <a:xfrm>
              <a:off x="5974892" y="33054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82" name="tx182"/>
            <p:cNvSpPr/>
            <p:nvPr/>
          </p:nvSpPr>
          <p:spPr>
            <a:xfrm>
              <a:off x="6391225"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83" name="tx183"/>
            <p:cNvSpPr/>
            <p:nvPr/>
          </p:nvSpPr>
          <p:spPr>
            <a:xfrm>
              <a:off x="6807558"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84" name="tx184"/>
            <p:cNvSpPr/>
            <p:nvPr/>
          </p:nvSpPr>
          <p:spPr>
            <a:xfrm>
              <a:off x="7223890"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85" name="tx185"/>
            <p:cNvSpPr/>
            <p:nvPr/>
          </p:nvSpPr>
          <p:spPr>
            <a:xfrm>
              <a:off x="7640223" y="33054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86" name="tx186"/>
            <p:cNvSpPr/>
            <p:nvPr/>
          </p:nvSpPr>
          <p:spPr>
            <a:xfrm>
              <a:off x="8056556"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87" name="tx187"/>
            <p:cNvSpPr/>
            <p:nvPr/>
          </p:nvSpPr>
          <p:spPr>
            <a:xfrm>
              <a:off x="8472888"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88" name="tx188"/>
            <p:cNvSpPr/>
            <p:nvPr/>
          </p:nvSpPr>
          <p:spPr>
            <a:xfrm>
              <a:off x="7223890" y="21862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89" name="tx189"/>
            <p:cNvSpPr/>
            <p:nvPr/>
          </p:nvSpPr>
          <p:spPr>
            <a:xfrm>
              <a:off x="7640223"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90" name="tx190"/>
            <p:cNvSpPr/>
            <p:nvPr/>
          </p:nvSpPr>
          <p:spPr>
            <a:xfrm>
              <a:off x="8056556" y="21862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91" name="tx191"/>
            <p:cNvSpPr/>
            <p:nvPr/>
          </p:nvSpPr>
          <p:spPr>
            <a:xfrm>
              <a:off x="8472888" y="218659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92" name="tx192"/>
            <p:cNvSpPr/>
            <p:nvPr/>
          </p:nvSpPr>
          <p:spPr>
            <a:xfrm>
              <a:off x="8472888" y="308087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93" name="tx193"/>
            <p:cNvSpPr/>
            <p:nvPr/>
          </p:nvSpPr>
          <p:spPr>
            <a:xfrm>
              <a:off x="7640223" y="17391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94" name="tx194"/>
            <p:cNvSpPr/>
            <p:nvPr/>
          </p:nvSpPr>
          <p:spPr>
            <a:xfrm>
              <a:off x="7640223" y="4198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95" name="tx195"/>
            <p:cNvSpPr/>
            <p:nvPr/>
          </p:nvSpPr>
          <p:spPr>
            <a:xfrm>
              <a:off x="8086701" y="41997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96" name="tx196"/>
            <p:cNvSpPr/>
            <p:nvPr/>
          </p:nvSpPr>
          <p:spPr>
            <a:xfrm>
              <a:off x="8472888" y="41997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97" name="tx197"/>
            <p:cNvSpPr/>
            <p:nvPr/>
          </p:nvSpPr>
          <p:spPr>
            <a:xfrm>
              <a:off x="2227899"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98" name="tx198"/>
            <p:cNvSpPr/>
            <p:nvPr/>
          </p:nvSpPr>
          <p:spPr>
            <a:xfrm>
              <a:off x="2644231" y="375158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99" name="tx199"/>
            <p:cNvSpPr/>
            <p:nvPr/>
          </p:nvSpPr>
          <p:spPr>
            <a:xfrm>
              <a:off x="3060564"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200" name="tx200"/>
            <p:cNvSpPr/>
            <p:nvPr/>
          </p:nvSpPr>
          <p:spPr>
            <a:xfrm>
              <a:off x="3476897"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201" name="tx201"/>
            <p:cNvSpPr/>
            <p:nvPr/>
          </p:nvSpPr>
          <p:spPr>
            <a:xfrm>
              <a:off x="3893229"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02" name="tx202"/>
            <p:cNvSpPr/>
            <p:nvPr/>
          </p:nvSpPr>
          <p:spPr>
            <a:xfrm>
              <a:off x="4309562"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203" name="tx203"/>
            <p:cNvSpPr/>
            <p:nvPr/>
          </p:nvSpPr>
          <p:spPr>
            <a:xfrm>
              <a:off x="4725894" y="375158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204" name="tx204"/>
            <p:cNvSpPr/>
            <p:nvPr/>
          </p:nvSpPr>
          <p:spPr>
            <a:xfrm>
              <a:off x="5142227" y="3752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205" name="tx205"/>
            <p:cNvSpPr/>
            <p:nvPr/>
          </p:nvSpPr>
          <p:spPr>
            <a:xfrm>
              <a:off x="5558560"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06" name="tx206"/>
            <p:cNvSpPr/>
            <p:nvPr/>
          </p:nvSpPr>
          <p:spPr>
            <a:xfrm>
              <a:off x="5974892"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207" name="tx207"/>
            <p:cNvSpPr/>
            <p:nvPr/>
          </p:nvSpPr>
          <p:spPr>
            <a:xfrm>
              <a:off x="6391225" y="37512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208" name="tx208"/>
            <p:cNvSpPr/>
            <p:nvPr/>
          </p:nvSpPr>
          <p:spPr>
            <a:xfrm>
              <a:off x="6807558" y="3752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209" name="tx209"/>
            <p:cNvSpPr/>
            <p:nvPr/>
          </p:nvSpPr>
          <p:spPr>
            <a:xfrm>
              <a:off x="7223890"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10" name="tx210"/>
            <p:cNvSpPr/>
            <p:nvPr/>
          </p:nvSpPr>
          <p:spPr>
            <a:xfrm>
              <a:off x="7640223" y="37525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211" name="tx211"/>
            <p:cNvSpPr/>
            <p:nvPr/>
          </p:nvSpPr>
          <p:spPr>
            <a:xfrm>
              <a:off x="8056556"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212" name="tx212"/>
            <p:cNvSpPr/>
            <p:nvPr/>
          </p:nvSpPr>
          <p:spPr>
            <a:xfrm>
              <a:off x="8472888" y="37512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213" name="tx213"/>
            <p:cNvSpPr/>
            <p:nvPr/>
          </p:nvSpPr>
          <p:spPr>
            <a:xfrm>
              <a:off x="5558560" y="352933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214" name="tx214"/>
            <p:cNvSpPr/>
            <p:nvPr/>
          </p:nvSpPr>
          <p:spPr>
            <a:xfrm>
              <a:off x="5974892" y="3527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215" name="tx215"/>
            <p:cNvSpPr/>
            <p:nvPr/>
          </p:nvSpPr>
          <p:spPr>
            <a:xfrm>
              <a:off x="6391225" y="3527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16" name="tx216"/>
            <p:cNvSpPr/>
            <p:nvPr/>
          </p:nvSpPr>
          <p:spPr>
            <a:xfrm>
              <a:off x="6807558" y="3527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217" name="tx217"/>
            <p:cNvSpPr/>
            <p:nvPr/>
          </p:nvSpPr>
          <p:spPr>
            <a:xfrm>
              <a:off x="7223890" y="3527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18" name="tx218"/>
            <p:cNvSpPr/>
            <p:nvPr/>
          </p:nvSpPr>
          <p:spPr>
            <a:xfrm>
              <a:off x="7640223" y="35290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219" name="tx219"/>
            <p:cNvSpPr/>
            <p:nvPr/>
          </p:nvSpPr>
          <p:spPr>
            <a:xfrm>
              <a:off x="8056556" y="352901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220" name="tx220"/>
            <p:cNvSpPr/>
            <p:nvPr/>
          </p:nvSpPr>
          <p:spPr>
            <a:xfrm>
              <a:off x="8472888" y="3527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21" name="tx221"/>
            <p:cNvSpPr/>
            <p:nvPr/>
          </p:nvSpPr>
          <p:spPr>
            <a:xfrm>
              <a:off x="7640223" y="44219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222" name="tx222"/>
            <p:cNvSpPr/>
            <p:nvPr/>
          </p:nvSpPr>
          <p:spPr>
            <a:xfrm>
              <a:off x="8056556" y="4423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223" name="tx223"/>
            <p:cNvSpPr/>
            <p:nvPr/>
          </p:nvSpPr>
          <p:spPr>
            <a:xfrm>
              <a:off x="8472888" y="44219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224" name="tx224"/>
            <p:cNvSpPr/>
            <p:nvPr/>
          </p:nvSpPr>
          <p:spPr>
            <a:xfrm>
              <a:off x="7254035" y="50926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5" name="tx225"/>
            <p:cNvSpPr/>
            <p:nvPr/>
          </p:nvSpPr>
          <p:spPr>
            <a:xfrm>
              <a:off x="7670368" y="509400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226" name="tx226"/>
            <p:cNvSpPr/>
            <p:nvPr/>
          </p:nvSpPr>
          <p:spPr>
            <a:xfrm>
              <a:off x="8086701" y="509263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27" name="tx227"/>
            <p:cNvSpPr/>
            <p:nvPr/>
          </p:nvSpPr>
          <p:spPr>
            <a:xfrm>
              <a:off x="8503033" y="509263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28" name="tx228"/>
            <p:cNvSpPr/>
            <p:nvPr/>
          </p:nvSpPr>
          <p:spPr>
            <a:xfrm>
              <a:off x="2258043" y="39748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29" name="tx229"/>
            <p:cNvSpPr/>
            <p:nvPr/>
          </p:nvSpPr>
          <p:spPr>
            <a:xfrm>
              <a:off x="2674376" y="39748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0" name="tx230"/>
            <p:cNvSpPr/>
            <p:nvPr/>
          </p:nvSpPr>
          <p:spPr>
            <a:xfrm>
              <a:off x="3090709" y="39748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1" name="tx231"/>
            <p:cNvSpPr/>
            <p:nvPr/>
          </p:nvSpPr>
          <p:spPr>
            <a:xfrm>
              <a:off x="3507041" y="3976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32" name="tx232"/>
            <p:cNvSpPr/>
            <p:nvPr/>
          </p:nvSpPr>
          <p:spPr>
            <a:xfrm>
              <a:off x="3923374" y="39761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33" name="tx233"/>
            <p:cNvSpPr/>
            <p:nvPr/>
          </p:nvSpPr>
          <p:spPr>
            <a:xfrm>
              <a:off x="4339707" y="39748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4" name="tx234"/>
            <p:cNvSpPr/>
            <p:nvPr/>
          </p:nvSpPr>
          <p:spPr>
            <a:xfrm>
              <a:off x="4756039" y="397483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235" name="tx235"/>
            <p:cNvSpPr/>
            <p:nvPr/>
          </p:nvSpPr>
          <p:spPr>
            <a:xfrm>
              <a:off x="5172372" y="397478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36" name="tx236"/>
            <p:cNvSpPr/>
            <p:nvPr/>
          </p:nvSpPr>
          <p:spPr>
            <a:xfrm>
              <a:off x="5588705" y="39764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37" name="tx237"/>
            <p:cNvSpPr/>
            <p:nvPr/>
          </p:nvSpPr>
          <p:spPr>
            <a:xfrm>
              <a:off x="6005037" y="397647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38" name="tx238"/>
            <p:cNvSpPr/>
            <p:nvPr/>
          </p:nvSpPr>
          <p:spPr>
            <a:xfrm>
              <a:off x="6391225" y="397615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239" name="tx239"/>
            <p:cNvSpPr/>
            <p:nvPr/>
          </p:nvSpPr>
          <p:spPr>
            <a:xfrm>
              <a:off x="6807558"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240" name="tx240"/>
            <p:cNvSpPr/>
            <p:nvPr/>
          </p:nvSpPr>
          <p:spPr>
            <a:xfrm>
              <a:off x="7223890"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241" name="tx241"/>
            <p:cNvSpPr/>
            <p:nvPr/>
          </p:nvSpPr>
          <p:spPr>
            <a:xfrm>
              <a:off x="7640223" y="39747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242" name="tx242"/>
            <p:cNvSpPr/>
            <p:nvPr/>
          </p:nvSpPr>
          <p:spPr>
            <a:xfrm>
              <a:off x="8056556" y="39748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243" name="tx243"/>
            <p:cNvSpPr/>
            <p:nvPr/>
          </p:nvSpPr>
          <p:spPr>
            <a:xfrm>
              <a:off x="8472888" y="39747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244" name="rc24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45" name="rc24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46" name="rc24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47" name="rc24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48" name="rc24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49" name="rc24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0" name="rc25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1" name="rc25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2" name="rc25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3" name="rc25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4" name="rc25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5" name="rc25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6" name="rc25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7" name="rc25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8" name="rc25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59" name="rc25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0" name="rc26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1" name="rc26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2" name="rc26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3" name="rc26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4" name="rc26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5" name="rc26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6" name="rc26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7" name="rc26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8" name="rc26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69" name="rc26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0" name="rc27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1" name="rc27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2" name="rc27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3" name="rc27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4" name="rc27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5" name="rc27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6" name="rc27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7" name="rc27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8" name="rc27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79" name="rc27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0" name="rc28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1" name="rc28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2" name="rc28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3" name="rc28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4" name="rc28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5" name="rc28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6" name="rc28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7" name="rc28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8" name="rc28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89" name="rc28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0" name="rc29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1" name="rc29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2" name="rc29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3" name="rc29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4" name="rc29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5" name="rc29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6" name="rc29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7" name="rc29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8" name="rc29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299" name="rc29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0" name="rc30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1" name="rc30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2" name="rc30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3" name="rc30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4" name="rc30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5" name="rc30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6" name="rc30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7" name="rc30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8" name="rc30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09" name="rc30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0" name="rc31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1" name="rc31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2" name="rc31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3" name="rc31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4" name="rc31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5" name="rc31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6" name="rc31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7" name="rc31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8" name="rc31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19" name="rc31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0" name="rc32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1" name="rc32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2" name="rc32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3" name="rc32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4" name="rc32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5" name="rc32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6" name="rc32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7" name="rc32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8" name="rc32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29" name="rc32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0" name="rc33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1" name="rc33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2" name="rc33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3" name="rc33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4" name="rc33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5" name="rc33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6" name="rc33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7" name="rc33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8" name="rc33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39" name="rc33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0" name="rc34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1" name="rc34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2" name="rc34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3" name="rc34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4" name="rc34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5" name="rc34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6" name="rc34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7" name="rc34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8" name="rc34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49" name="rc34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0" name="rc35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1" name="rc35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2" name="rc35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3" name="rc35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4" name="rc354"/>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5" name="rc355"/>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6" name="rc356"/>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7" name="rc357"/>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8" name="rc358"/>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59" name="rc359"/>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60" name="rc360"/>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61" name="rc361"/>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62" name="rc362"/>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63" name="rc363"/>
            <p:cNvSpPr/>
            <p:nvPr/>
          </p:nvSpPr>
          <p:spPr>
            <a:xfrm>
              <a:off x="2080022" y="3903491"/>
              <a:ext cx="6661322" cy="223569"/>
            </a:xfrm>
            <a:prstGeom prst="rect">
              <a:avLst/>
            </a:prstGeom>
            <a:ln w="27101" cap="flat">
              <a:solidFill>
                <a:srgbClr val="000000">
                  <a:alpha val="100000"/>
                </a:srgbClr>
              </a:solidFill>
              <a:prstDash val="solid"/>
              <a:miter/>
            </a:ln>
          </p:spPr>
          <p:txBody>
            <a:bodyPr/>
            <a:lstStyle/>
            <a:p>
              <a:endParaRPr/>
            </a:p>
          </p:txBody>
        </p:sp>
        <p:sp>
          <p:nvSpPr>
            <p:cNvPr id="364" name="tx364"/>
            <p:cNvSpPr/>
            <p:nvPr/>
          </p:nvSpPr>
          <p:spPr>
            <a:xfrm rot="-2700000">
              <a:off x="220657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65" name="tx365"/>
            <p:cNvSpPr/>
            <p:nvPr/>
          </p:nvSpPr>
          <p:spPr>
            <a:xfrm rot="-2700000">
              <a:off x="26229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66" name="tx366"/>
            <p:cNvSpPr/>
            <p:nvPr/>
          </p:nvSpPr>
          <p:spPr>
            <a:xfrm rot="-2700000">
              <a:off x="30392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67" name="tx367"/>
            <p:cNvSpPr/>
            <p:nvPr/>
          </p:nvSpPr>
          <p:spPr>
            <a:xfrm rot="-2700000">
              <a:off x="3455547"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68" name="tx368"/>
            <p:cNvSpPr/>
            <p:nvPr/>
          </p:nvSpPr>
          <p:spPr>
            <a:xfrm rot="-2700000">
              <a:off x="38719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69" name="tx369"/>
            <p:cNvSpPr/>
            <p:nvPr/>
          </p:nvSpPr>
          <p:spPr>
            <a:xfrm rot="-2700000">
              <a:off x="42882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70" name="tx370"/>
            <p:cNvSpPr/>
            <p:nvPr/>
          </p:nvSpPr>
          <p:spPr>
            <a:xfrm rot="-2700000">
              <a:off x="470456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71" name="tx371"/>
            <p:cNvSpPr/>
            <p:nvPr/>
          </p:nvSpPr>
          <p:spPr>
            <a:xfrm rot="-2700000">
              <a:off x="51209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72" name="tx372"/>
            <p:cNvSpPr/>
            <p:nvPr/>
          </p:nvSpPr>
          <p:spPr>
            <a:xfrm rot="-2700000">
              <a:off x="55372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73" name="tx373"/>
            <p:cNvSpPr/>
            <p:nvPr/>
          </p:nvSpPr>
          <p:spPr>
            <a:xfrm rot="-2700000">
              <a:off x="59535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74" name="tx374"/>
            <p:cNvSpPr/>
            <p:nvPr/>
          </p:nvSpPr>
          <p:spPr>
            <a:xfrm rot="-2700000">
              <a:off x="636989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75" name="tx375"/>
            <p:cNvSpPr/>
            <p:nvPr/>
          </p:nvSpPr>
          <p:spPr>
            <a:xfrm rot="-2700000">
              <a:off x="67862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76" name="tx376"/>
            <p:cNvSpPr/>
            <p:nvPr/>
          </p:nvSpPr>
          <p:spPr>
            <a:xfrm rot="-2700000">
              <a:off x="720256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77" name="tx377"/>
            <p:cNvSpPr/>
            <p:nvPr/>
          </p:nvSpPr>
          <p:spPr>
            <a:xfrm rot="-2700000">
              <a:off x="761887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78" name="tx378"/>
            <p:cNvSpPr/>
            <p:nvPr/>
          </p:nvSpPr>
          <p:spPr>
            <a:xfrm rot="-2700000">
              <a:off x="803523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379" name="tx379"/>
            <p:cNvSpPr/>
            <p:nvPr/>
          </p:nvSpPr>
          <p:spPr>
            <a:xfrm rot="-2700000">
              <a:off x="84515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380" name="tx380"/>
            <p:cNvSpPr/>
            <p:nvPr/>
          </p:nvSpPr>
          <p:spPr>
            <a:xfrm>
              <a:off x="1318308" y="5305436"/>
              <a:ext cx="36601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Belarus</a:t>
              </a:r>
            </a:p>
          </p:txBody>
        </p:sp>
        <p:sp>
          <p:nvSpPr>
            <p:cNvPr id="381" name="tx381"/>
            <p:cNvSpPr/>
            <p:nvPr/>
          </p:nvSpPr>
          <p:spPr>
            <a:xfrm>
              <a:off x="1372283" y="5080495"/>
              <a:ext cx="31204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Serbia</a:t>
              </a:r>
            </a:p>
          </p:txBody>
        </p:sp>
        <p:sp>
          <p:nvSpPr>
            <p:cNvPr id="382" name="tx382"/>
            <p:cNvSpPr/>
            <p:nvPr/>
          </p:nvSpPr>
          <p:spPr>
            <a:xfrm>
              <a:off x="508103" y="4858296"/>
              <a:ext cx="33006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Bosnia</a:t>
              </a:r>
            </a:p>
          </p:txBody>
        </p:sp>
        <p:sp>
          <p:nvSpPr>
            <p:cNvPr id="383" name="tx383"/>
            <p:cNvSpPr/>
            <p:nvPr/>
          </p:nvSpPr>
          <p:spPr>
            <a:xfrm>
              <a:off x="868165" y="4858296"/>
              <a:ext cx="18010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and</a:t>
              </a:r>
            </a:p>
          </p:txBody>
        </p:sp>
        <p:sp>
          <p:nvSpPr>
            <p:cNvPr id="384" name="tx384"/>
            <p:cNvSpPr/>
            <p:nvPr/>
          </p:nvSpPr>
          <p:spPr>
            <a:xfrm>
              <a:off x="1078267" y="4836843"/>
              <a:ext cx="60605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Herzegovina</a:t>
              </a:r>
            </a:p>
          </p:txBody>
        </p:sp>
        <p:sp>
          <p:nvSpPr>
            <p:cNvPr id="385" name="tx385"/>
            <p:cNvSpPr/>
            <p:nvPr/>
          </p:nvSpPr>
          <p:spPr>
            <a:xfrm>
              <a:off x="1288263" y="4613273"/>
              <a:ext cx="396062"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Bulgaria</a:t>
              </a:r>
            </a:p>
          </p:txBody>
        </p:sp>
        <p:sp>
          <p:nvSpPr>
            <p:cNvPr id="386" name="tx386"/>
            <p:cNvSpPr/>
            <p:nvPr/>
          </p:nvSpPr>
          <p:spPr>
            <a:xfrm>
              <a:off x="1252315" y="4411156"/>
              <a:ext cx="432010"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Romania</a:t>
              </a:r>
            </a:p>
          </p:txBody>
        </p:sp>
        <p:sp>
          <p:nvSpPr>
            <p:cNvPr id="387" name="tx387"/>
            <p:cNvSpPr/>
            <p:nvPr/>
          </p:nvSpPr>
          <p:spPr>
            <a:xfrm>
              <a:off x="1108206" y="4166133"/>
              <a:ext cx="57611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Montenegro</a:t>
              </a:r>
            </a:p>
          </p:txBody>
        </p:sp>
        <p:sp>
          <p:nvSpPr>
            <p:cNvPr id="388" name="tx388"/>
            <p:cNvSpPr/>
            <p:nvPr/>
          </p:nvSpPr>
          <p:spPr>
            <a:xfrm>
              <a:off x="1378450" y="3962645"/>
              <a:ext cx="305875"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ECAR</a:t>
              </a:r>
            </a:p>
          </p:txBody>
        </p:sp>
        <p:sp>
          <p:nvSpPr>
            <p:cNvPr id="389" name="tx389"/>
            <p:cNvSpPr/>
            <p:nvPr/>
          </p:nvSpPr>
          <p:spPr>
            <a:xfrm>
              <a:off x="862261" y="3740446"/>
              <a:ext cx="26397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North</a:t>
              </a:r>
            </a:p>
          </p:txBody>
        </p:sp>
        <p:sp>
          <p:nvSpPr>
            <p:cNvPr id="390" name="tx390"/>
            <p:cNvSpPr/>
            <p:nvPr/>
          </p:nvSpPr>
          <p:spPr>
            <a:xfrm>
              <a:off x="1156225" y="3740446"/>
              <a:ext cx="528101"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Macedonia</a:t>
              </a:r>
            </a:p>
          </p:txBody>
        </p:sp>
        <p:sp>
          <p:nvSpPr>
            <p:cNvPr id="391" name="tx391"/>
            <p:cNvSpPr/>
            <p:nvPr/>
          </p:nvSpPr>
          <p:spPr>
            <a:xfrm>
              <a:off x="1276298" y="3516876"/>
              <a:ext cx="40802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Moldova</a:t>
              </a:r>
            </a:p>
          </p:txBody>
        </p:sp>
        <p:sp>
          <p:nvSpPr>
            <p:cNvPr id="392" name="tx392"/>
            <p:cNvSpPr/>
            <p:nvPr/>
          </p:nvSpPr>
          <p:spPr>
            <a:xfrm>
              <a:off x="1300281" y="3270535"/>
              <a:ext cx="384044" cy="1013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Georgia</a:t>
              </a:r>
            </a:p>
          </p:txBody>
        </p:sp>
        <p:sp>
          <p:nvSpPr>
            <p:cNvPr id="393" name="tx393"/>
            <p:cNvSpPr/>
            <p:nvPr/>
          </p:nvSpPr>
          <p:spPr>
            <a:xfrm>
              <a:off x="1120224" y="3069736"/>
              <a:ext cx="56410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Kazakhstan</a:t>
              </a:r>
            </a:p>
          </p:txBody>
        </p:sp>
        <p:sp>
          <p:nvSpPr>
            <p:cNvPr id="394" name="tx394"/>
            <p:cNvSpPr/>
            <p:nvPr/>
          </p:nvSpPr>
          <p:spPr>
            <a:xfrm>
              <a:off x="1282360" y="2846166"/>
              <a:ext cx="40196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Armenia</a:t>
              </a:r>
            </a:p>
          </p:txBody>
        </p:sp>
        <p:sp>
          <p:nvSpPr>
            <p:cNvPr id="395" name="tx395"/>
            <p:cNvSpPr/>
            <p:nvPr/>
          </p:nvSpPr>
          <p:spPr>
            <a:xfrm>
              <a:off x="1324211" y="2622596"/>
              <a:ext cx="36011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Albania</a:t>
              </a:r>
            </a:p>
          </p:txBody>
        </p:sp>
        <p:sp>
          <p:nvSpPr>
            <p:cNvPr id="396" name="tx396"/>
            <p:cNvSpPr/>
            <p:nvPr/>
          </p:nvSpPr>
          <p:spPr>
            <a:xfrm>
              <a:off x="1336335" y="2397656"/>
              <a:ext cx="347991"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Croatia</a:t>
              </a:r>
            </a:p>
          </p:txBody>
        </p:sp>
        <p:sp>
          <p:nvSpPr>
            <p:cNvPr id="397" name="tx397"/>
            <p:cNvSpPr/>
            <p:nvPr/>
          </p:nvSpPr>
          <p:spPr>
            <a:xfrm>
              <a:off x="1330326" y="2174086"/>
              <a:ext cx="354000"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Greece</a:t>
              </a:r>
            </a:p>
          </p:txBody>
        </p:sp>
        <p:sp>
          <p:nvSpPr>
            <p:cNvPr id="398" name="tx398"/>
            <p:cNvSpPr/>
            <p:nvPr/>
          </p:nvSpPr>
          <p:spPr>
            <a:xfrm>
              <a:off x="1228385" y="1930433"/>
              <a:ext cx="455941"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Tajikistan</a:t>
              </a:r>
            </a:p>
          </p:txBody>
        </p:sp>
        <p:sp>
          <p:nvSpPr>
            <p:cNvPr id="399" name="tx399"/>
            <p:cNvSpPr/>
            <p:nvPr/>
          </p:nvSpPr>
          <p:spPr>
            <a:xfrm>
              <a:off x="1150374" y="1706863"/>
              <a:ext cx="533951"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Kyrgyzstan</a:t>
              </a:r>
            </a:p>
          </p:txBody>
        </p:sp>
        <p:sp>
          <p:nvSpPr>
            <p:cNvPr id="400" name="tx400"/>
            <p:cNvSpPr/>
            <p:nvPr/>
          </p:nvSpPr>
          <p:spPr>
            <a:xfrm>
              <a:off x="1150321" y="1504693"/>
              <a:ext cx="534004" cy="785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Uzbekistan</a:t>
              </a:r>
            </a:p>
          </p:txBody>
        </p:sp>
        <p:sp>
          <p:nvSpPr>
            <p:cNvPr id="401" name="tx401"/>
            <p:cNvSpPr/>
            <p:nvPr/>
          </p:nvSpPr>
          <p:spPr>
            <a:xfrm>
              <a:off x="1030406" y="1281176"/>
              <a:ext cx="65391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Turkmenistan</a:t>
              </a:r>
            </a:p>
          </p:txBody>
        </p:sp>
        <p:sp>
          <p:nvSpPr>
            <p:cNvPr id="402" name="tx402"/>
            <p:cNvSpPr/>
            <p:nvPr/>
          </p:nvSpPr>
          <p:spPr>
            <a:xfrm>
              <a:off x="3461167"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403" name="pic403"/>
            <p:cNvPicPr/>
            <p:nvPr/>
          </p:nvPicPr>
          <p:blipFill>
            <a:blip r:embed="rId2" cstate="print"/>
            <a:stretch>
              <a:fillRect/>
            </a:stretch>
          </p:blipFill>
          <p:spPr>
            <a:xfrm>
              <a:off x="5200199" y="5699605"/>
              <a:ext cx="2160000" cy="219455"/>
            </a:xfrm>
            <a:prstGeom prst="rect">
              <a:avLst/>
            </a:prstGeom>
          </p:spPr>
        </p:pic>
        <p:sp>
          <p:nvSpPr>
            <p:cNvPr id="404" name="pl404"/>
            <p:cNvSpPr/>
            <p:nvPr/>
          </p:nvSpPr>
          <p:spPr>
            <a:xfrm>
              <a:off x="520379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05" name="pl405"/>
            <p:cNvSpPr/>
            <p:nvPr/>
          </p:nvSpPr>
          <p:spPr>
            <a:xfrm>
              <a:off x="5747435"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06" name="pl406"/>
            <p:cNvSpPr/>
            <p:nvPr/>
          </p:nvSpPr>
          <p:spPr>
            <a:xfrm>
              <a:off x="629107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07" name="pl407"/>
            <p:cNvSpPr/>
            <p:nvPr/>
          </p:nvSpPr>
          <p:spPr>
            <a:xfrm>
              <a:off x="6834708"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08" name="pl408"/>
            <p:cNvSpPr/>
            <p:nvPr/>
          </p:nvSpPr>
          <p:spPr>
            <a:xfrm>
              <a:off x="520379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09" name="pl409"/>
            <p:cNvSpPr/>
            <p:nvPr/>
          </p:nvSpPr>
          <p:spPr>
            <a:xfrm>
              <a:off x="5747435"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10" name="pl410"/>
            <p:cNvSpPr/>
            <p:nvPr/>
          </p:nvSpPr>
          <p:spPr>
            <a:xfrm>
              <a:off x="629107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11" name="pl411"/>
            <p:cNvSpPr/>
            <p:nvPr/>
          </p:nvSpPr>
          <p:spPr>
            <a:xfrm>
              <a:off x="6834708"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412" name="tx412"/>
            <p:cNvSpPr/>
            <p:nvPr/>
          </p:nvSpPr>
          <p:spPr>
            <a:xfrm>
              <a:off x="5172721"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413" name="tx413"/>
            <p:cNvSpPr/>
            <p:nvPr/>
          </p:nvSpPr>
          <p:spPr>
            <a:xfrm>
              <a:off x="568528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414" name="tx414"/>
            <p:cNvSpPr/>
            <p:nvPr/>
          </p:nvSpPr>
          <p:spPr>
            <a:xfrm>
              <a:off x="6228916"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415" name="tx415"/>
            <p:cNvSpPr/>
            <p:nvPr/>
          </p:nvSpPr>
          <p:spPr>
            <a:xfrm>
              <a:off x="6772552"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416" name="tx416"/>
            <p:cNvSpPr/>
            <p:nvPr/>
          </p:nvSpPr>
          <p:spPr>
            <a:xfrm>
              <a:off x="1746956" y="398022"/>
              <a:ext cx="478919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ECAR, 2010-2025</a:t>
              </a:r>
            </a:p>
          </p:txBody>
        </p:sp>
        <p:sp>
          <p:nvSpPr>
            <p:cNvPr id="417" name="tx417"/>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8" name="tx418"/>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419" name="tx419"/>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420" name="tx420"/>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4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Turkmenistan had the highest HPVc coverage (97%), and Belarus had the lowest coverage (2%).
Countries without HPV vaccine in 2025 (n=3): Azerbaijan, Turkiye, and Ukraine.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1241794"/>
              <a:ext cx="6481656" cy="440577"/>
            </a:xfrm>
            <a:custGeom>
              <a:avLst/>
              <a:gdLst/>
              <a:ahLst/>
              <a:cxnLst/>
              <a:rect l="0" t="0" r="0" b="0"/>
              <a:pathLst>
                <a:path w="6481656" h="440577">
                  <a:moveTo>
                    <a:pt x="0" y="160210"/>
                  </a:moveTo>
                  <a:lnTo>
                    <a:pt x="259266" y="80105"/>
                  </a:lnTo>
                  <a:lnTo>
                    <a:pt x="518532" y="240315"/>
                  </a:lnTo>
                  <a:lnTo>
                    <a:pt x="777798" y="440577"/>
                  </a:lnTo>
                  <a:lnTo>
                    <a:pt x="1037065" y="160210"/>
                  </a:lnTo>
                  <a:lnTo>
                    <a:pt x="1296331" y="80105"/>
                  </a:lnTo>
                  <a:lnTo>
                    <a:pt x="1555597" y="80105"/>
                  </a:lnTo>
                  <a:lnTo>
                    <a:pt x="1814863" y="0"/>
                  </a:lnTo>
                  <a:lnTo>
                    <a:pt x="2074130" y="0"/>
                  </a:lnTo>
                  <a:lnTo>
                    <a:pt x="2333396" y="120157"/>
                  </a:lnTo>
                  <a:lnTo>
                    <a:pt x="2592662" y="160210"/>
                  </a:lnTo>
                  <a:lnTo>
                    <a:pt x="2851928" y="200262"/>
                  </a:lnTo>
                  <a:lnTo>
                    <a:pt x="3111195" y="80105"/>
                  </a:lnTo>
                  <a:lnTo>
                    <a:pt x="3370461" y="40052"/>
                  </a:lnTo>
                  <a:lnTo>
                    <a:pt x="3629727" y="320420"/>
                  </a:lnTo>
                  <a:lnTo>
                    <a:pt x="3888994" y="280367"/>
                  </a:lnTo>
                  <a:lnTo>
                    <a:pt x="4148260" y="360472"/>
                  </a:lnTo>
                  <a:lnTo>
                    <a:pt x="4407526" y="240315"/>
                  </a:lnTo>
                  <a:lnTo>
                    <a:pt x="4666792" y="160210"/>
                  </a:lnTo>
                  <a:lnTo>
                    <a:pt x="4926059" y="120157"/>
                  </a:lnTo>
                  <a:lnTo>
                    <a:pt x="5185325" y="280367"/>
                  </a:lnTo>
                  <a:lnTo>
                    <a:pt x="5444591" y="280367"/>
                  </a:lnTo>
                  <a:lnTo>
                    <a:pt x="5703857" y="240315"/>
                  </a:lnTo>
                  <a:lnTo>
                    <a:pt x="5963124" y="240315"/>
                  </a:lnTo>
                  <a:lnTo>
                    <a:pt x="6222390" y="360472"/>
                  </a:lnTo>
                  <a:lnTo>
                    <a:pt x="6481656" y="320420"/>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1321899"/>
              <a:ext cx="6481656" cy="1521995"/>
            </a:xfrm>
            <a:custGeom>
              <a:avLst/>
              <a:gdLst/>
              <a:ahLst/>
              <a:cxnLst/>
              <a:rect l="0" t="0" r="0" b="0"/>
              <a:pathLst>
                <a:path w="6481656" h="1521995">
                  <a:moveTo>
                    <a:pt x="0" y="1521995"/>
                  </a:moveTo>
                  <a:lnTo>
                    <a:pt x="259266" y="240315"/>
                  </a:lnTo>
                  <a:lnTo>
                    <a:pt x="518532" y="280367"/>
                  </a:lnTo>
                  <a:lnTo>
                    <a:pt x="777798" y="0"/>
                  </a:lnTo>
                  <a:lnTo>
                    <a:pt x="1037065" y="0"/>
                  </a:lnTo>
                  <a:lnTo>
                    <a:pt x="1296331" y="80105"/>
                  </a:lnTo>
                  <a:lnTo>
                    <a:pt x="1555597" y="360472"/>
                  </a:lnTo>
                  <a:lnTo>
                    <a:pt x="1814863" y="240315"/>
                  </a:lnTo>
                  <a:lnTo>
                    <a:pt x="2074130" y="360472"/>
                  </a:lnTo>
                  <a:lnTo>
                    <a:pt x="2333396" y="640840"/>
                  </a:lnTo>
                  <a:lnTo>
                    <a:pt x="2592662" y="440577"/>
                  </a:lnTo>
                  <a:lnTo>
                    <a:pt x="2851928" y="200262"/>
                  </a:lnTo>
                  <a:lnTo>
                    <a:pt x="3111195" y="240315"/>
                  </a:lnTo>
                  <a:lnTo>
                    <a:pt x="3370461" y="80105"/>
                  </a:lnTo>
                  <a:lnTo>
                    <a:pt x="3629727" y="200262"/>
                  </a:lnTo>
                  <a:lnTo>
                    <a:pt x="3888994" y="280367"/>
                  </a:lnTo>
                  <a:lnTo>
                    <a:pt x="4148260" y="400525"/>
                  </a:lnTo>
                  <a:lnTo>
                    <a:pt x="4407526" y="160210"/>
                  </a:lnTo>
                  <a:lnTo>
                    <a:pt x="4666792" y="120157"/>
                  </a:lnTo>
                  <a:lnTo>
                    <a:pt x="4926059" y="120157"/>
                  </a:lnTo>
                  <a:lnTo>
                    <a:pt x="5185325" y="240315"/>
                  </a:lnTo>
                  <a:lnTo>
                    <a:pt x="5444591" y="200262"/>
                  </a:lnTo>
                  <a:lnTo>
                    <a:pt x="5703857" y="240315"/>
                  </a:lnTo>
                  <a:lnTo>
                    <a:pt x="5963124" y="200262"/>
                  </a:lnTo>
                  <a:lnTo>
                    <a:pt x="6222390" y="240315"/>
                  </a:lnTo>
                  <a:lnTo>
                    <a:pt x="6481656" y="200262"/>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1922687"/>
              <a:ext cx="4407526" cy="3124096"/>
            </a:xfrm>
            <a:custGeom>
              <a:avLst/>
              <a:gdLst/>
              <a:ahLst/>
              <a:cxnLst/>
              <a:rect l="0" t="0" r="0" b="0"/>
              <a:pathLst>
                <a:path w="4407526" h="3124096">
                  <a:moveTo>
                    <a:pt x="0" y="3124096"/>
                  </a:moveTo>
                  <a:lnTo>
                    <a:pt x="259266" y="2002625"/>
                  </a:lnTo>
                  <a:lnTo>
                    <a:pt x="518532" y="2002625"/>
                  </a:lnTo>
                  <a:lnTo>
                    <a:pt x="777798" y="1922520"/>
                  </a:lnTo>
                  <a:lnTo>
                    <a:pt x="1037065" y="1762310"/>
                  </a:lnTo>
                  <a:lnTo>
                    <a:pt x="1296331" y="1682205"/>
                  </a:lnTo>
                  <a:lnTo>
                    <a:pt x="1555597" y="1521995"/>
                  </a:lnTo>
                  <a:lnTo>
                    <a:pt x="1814863" y="1361785"/>
                  </a:lnTo>
                  <a:lnTo>
                    <a:pt x="2074130" y="1241627"/>
                  </a:lnTo>
                  <a:lnTo>
                    <a:pt x="2333396" y="480630"/>
                  </a:lnTo>
                  <a:lnTo>
                    <a:pt x="2592662" y="480630"/>
                  </a:lnTo>
                  <a:lnTo>
                    <a:pt x="2851928" y="320420"/>
                  </a:lnTo>
                  <a:lnTo>
                    <a:pt x="3111195" y="400525"/>
                  </a:lnTo>
                  <a:lnTo>
                    <a:pt x="3370461" y="200262"/>
                  </a:lnTo>
                  <a:lnTo>
                    <a:pt x="3629727" y="160210"/>
                  </a:lnTo>
                  <a:lnTo>
                    <a:pt x="3888994" y="40052"/>
                  </a:lnTo>
                  <a:lnTo>
                    <a:pt x="4148260" y="40052"/>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3725050"/>
              <a:ext cx="3888994" cy="1321733"/>
            </a:xfrm>
            <a:custGeom>
              <a:avLst/>
              <a:gdLst/>
              <a:ahLst/>
              <a:cxnLst/>
              <a:rect l="0" t="0" r="0" b="0"/>
              <a:pathLst>
                <a:path w="3888994" h="1321733">
                  <a:moveTo>
                    <a:pt x="0" y="1321733"/>
                  </a:moveTo>
                  <a:lnTo>
                    <a:pt x="259266" y="1321733"/>
                  </a:lnTo>
                  <a:lnTo>
                    <a:pt x="518532" y="1321733"/>
                  </a:lnTo>
                  <a:lnTo>
                    <a:pt x="777798" y="1281680"/>
                  </a:lnTo>
                  <a:lnTo>
                    <a:pt x="1037065" y="1281680"/>
                  </a:lnTo>
                  <a:lnTo>
                    <a:pt x="1296331" y="1321733"/>
                  </a:lnTo>
                  <a:lnTo>
                    <a:pt x="1555597" y="1321733"/>
                  </a:lnTo>
                  <a:lnTo>
                    <a:pt x="1814863" y="1201575"/>
                  </a:lnTo>
                  <a:lnTo>
                    <a:pt x="2074130" y="1161522"/>
                  </a:lnTo>
                  <a:lnTo>
                    <a:pt x="2333396" y="1161522"/>
                  </a:lnTo>
                  <a:lnTo>
                    <a:pt x="2592662" y="640840"/>
                  </a:lnTo>
                  <a:lnTo>
                    <a:pt x="2851928" y="680892"/>
                  </a:lnTo>
                  <a:lnTo>
                    <a:pt x="3111195" y="520682"/>
                  </a:lnTo>
                  <a:lnTo>
                    <a:pt x="3370461" y="400525"/>
                  </a:lnTo>
                  <a:lnTo>
                    <a:pt x="3629727" y="320420"/>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88" y="14211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91</a:t>
              </a:r>
            </a:p>
          </p:txBody>
        </p:sp>
        <p:sp>
          <p:nvSpPr>
            <p:cNvPr id="30" name="tx30"/>
            <p:cNvSpPr/>
            <p:nvPr/>
          </p:nvSpPr>
          <p:spPr>
            <a:xfrm>
              <a:off x="1475092" y="2864823"/>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55</a:t>
              </a:r>
            </a:p>
          </p:txBody>
        </p:sp>
        <p:sp>
          <p:nvSpPr>
            <p:cNvPr id="31" name="tx31"/>
            <p:cNvSpPr/>
            <p:nvPr/>
          </p:nvSpPr>
          <p:spPr>
            <a:xfrm>
              <a:off x="3628583" y="5015192"/>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27"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6301" y="1567184"/>
              <a:ext cx="201842" cy="61322"/>
            </a:xfrm>
            <a:custGeom>
              <a:avLst/>
              <a:gdLst/>
              <a:ahLst/>
              <a:cxnLst/>
              <a:rect l="0" t="0" r="0" b="0"/>
              <a:pathLst>
                <a:path w="201842" h="61322">
                  <a:moveTo>
                    <a:pt x="201842" y="61322"/>
                  </a:moveTo>
                  <a:lnTo>
                    <a:pt x="0" y="0"/>
                  </a:lnTo>
                </a:path>
              </a:pathLst>
            </a:custGeom>
          </p:spPr>
          <p:txBody>
            <a:bodyPr/>
            <a:lstStyle/>
            <a:p>
              <a:endParaRPr/>
            </a:p>
          </p:txBody>
        </p:sp>
        <p:sp>
          <p:nvSpPr>
            <p:cNvPr id="34" name="pl34"/>
            <p:cNvSpPr/>
            <p:nvPr/>
          </p:nvSpPr>
          <p:spPr>
            <a:xfrm>
              <a:off x="8196480" y="1458786"/>
              <a:ext cx="201850" cy="58575"/>
            </a:xfrm>
            <a:custGeom>
              <a:avLst/>
              <a:gdLst/>
              <a:ahLst/>
              <a:cxnLst/>
              <a:rect l="0" t="0" r="0" b="0"/>
              <a:pathLst>
                <a:path w="201850" h="58575">
                  <a:moveTo>
                    <a:pt x="201850" y="0"/>
                  </a:moveTo>
                  <a:lnTo>
                    <a:pt x="0" y="58575"/>
                  </a:lnTo>
                </a:path>
              </a:pathLst>
            </a:custGeom>
          </p:spPr>
          <p:txBody>
            <a:bodyPr/>
            <a:lstStyle/>
            <a:p>
              <a:endParaRPr/>
            </a:p>
          </p:txBody>
        </p:sp>
        <p:sp>
          <p:nvSpPr>
            <p:cNvPr id="35" name="pl35"/>
            <p:cNvSpPr/>
            <p:nvPr/>
          </p:nvSpPr>
          <p:spPr>
            <a:xfrm>
              <a:off x="8198775" y="1922684"/>
              <a:ext cx="199470" cy="2"/>
            </a:xfrm>
            <a:custGeom>
              <a:avLst/>
              <a:gdLst/>
              <a:ahLst/>
              <a:cxnLst/>
              <a:rect l="0" t="0" r="0" b="0"/>
              <a:pathLst>
                <a:path w="199470" h="2">
                  <a:moveTo>
                    <a:pt x="199470" y="0"/>
                  </a:moveTo>
                  <a:lnTo>
                    <a:pt x="0" y="2"/>
                  </a:lnTo>
                </a:path>
              </a:pathLst>
            </a:custGeom>
          </p:spPr>
          <p:txBody>
            <a:bodyPr/>
            <a:lstStyle/>
            <a:p>
              <a:endParaRPr/>
            </a:p>
          </p:txBody>
        </p:sp>
        <p:sp>
          <p:nvSpPr>
            <p:cNvPr id="36" name="pl36"/>
            <p:cNvSpPr/>
            <p:nvPr/>
          </p:nvSpPr>
          <p:spPr>
            <a:xfrm>
              <a:off x="8198775" y="3725046"/>
              <a:ext cx="199473" cy="3"/>
            </a:xfrm>
            <a:custGeom>
              <a:avLst/>
              <a:gdLst/>
              <a:ahLst/>
              <a:cxnLst/>
              <a:rect l="0" t="0" r="0" b="0"/>
              <a:pathLst>
                <a:path w="199473" h="3">
                  <a:moveTo>
                    <a:pt x="199473" y="0"/>
                  </a:moveTo>
                  <a:lnTo>
                    <a:pt x="0" y="3"/>
                  </a:lnTo>
                </a:path>
              </a:pathLst>
            </a:custGeom>
          </p:spPr>
          <p:txBody>
            <a:bodyPr/>
            <a:lstStyle/>
            <a:p>
              <a:endParaRPr/>
            </a:p>
          </p:txBody>
        </p:sp>
        <p:sp>
          <p:nvSpPr>
            <p:cNvPr id="37" name="tx37"/>
            <p:cNvSpPr/>
            <p:nvPr/>
          </p:nvSpPr>
          <p:spPr>
            <a:xfrm>
              <a:off x="8421004" y="158748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87</a:t>
              </a:r>
            </a:p>
          </p:txBody>
        </p:sp>
        <p:sp>
          <p:nvSpPr>
            <p:cNvPr id="38" name="tx38"/>
            <p:cNvSpPr/>
            <p:nvPr/>
          </p:nvSpPr>
          <p:spPr>
            <a:xfrm>
              <a:off x="8421191" y="139288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88</a:t>
              </a:r>
            </a:p>
          </p:txBody>
        </p:sp>
        <p:sp>
          <p:nvSpPr>
            <p:cNvPr id="39" name="tx39"/>
            <p:cNvSpPr/>
            <p:nvPr/>
          </p:nvSpPr>
          <p:spPr>
            <a:xfrm>
              <a:off x="8421106" y="186876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78</a:t>
              </a:r>
            </a:p>
          </p:txBody>
        </p:sp>
        <p:sp>
          <p:nvSpPr>
            <p:cNvPr id="40" name="tx40"/>
            <p:cNvSpPr/>
            <p:nvPr/>
          </p:nvSpPr>
          <p:spPr>
            <a:xfrm>
              <a:off x="8421108" y="3671055"/>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33</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7" name="tx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ECAR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867260" y="213124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889551" y="213124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400696" y="2131248"/>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422987" y="2131248"/>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378405" y="213124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911842" y="2131248"/>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956423" y="213124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467569" y="2131248"/>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78714" y="2131248"/>
              <a:ext cx="511145"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001005" y="2131248"/>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934133" y="2131248"/>
              <a:ext cx="511145"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489860" y="2131248"/>
              <a:ext cx="511145"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445278" y="2131248"/>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867260" y="1460256"/>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2889551" y="1460256"/>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3400696" y="1460256"/>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4422987" y="1460256"/>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2378405" y="1460256"/>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3911842" y="1460256"/>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5956423" y="1460256"/>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467569" y="1460256"/>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978714" y="1460256"/>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8001005" y="1460256"/>
              <a:ext cx="511145"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4934133" y="1460256"/>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489860" y="1460256"/>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5445278" y="1460256"/>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867260" y="4815217"/>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889551" y="4815217"/>
              <a:ext cx="511145"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400696" y="4815217"/>
              <a:ext cx="511145"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4422987" y="4815217"/>
              <a:ext cx="511145"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378405" y="4815217"/>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911842" y="4815217"/>
              <a:ext cx="511145"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5956423" y="4815217"/>
              <a:ext cx="511145"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6467569" y="4815217"/>
              <a:ext cx="511145"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6978714" y="4815217"/>
              <a:ext cx="511145" cy="22366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8001005" y="4815217"/>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934133" y="4815217"/>
              <a:ext cx="511145"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489860" y="4815217"/>
              <a:ext cx="511145" cy="22366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67260"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2889551"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400696"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4422987"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378405"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911842"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5956423"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467569"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978714"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8001005"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4934133" y="3025905"/>
              <a:ext cx="511145" cy="223664"/>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489860" y="3025905"/>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1867260" y="5038881"/>
              <a:ext cx="511145"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889551" y="5038881"/>
              <a:ext cx="511145"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400696" y="5038881"/>
              <a:ext cx="511145"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4422987" y="5038881"/>
              <a:ext cx="511145"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78405" y="5038881"/>
              <a:ext cx="511145"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911842" y="5038881"/>
              <a:ext cx="511145"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5956423" y="5038881"/>
              <a:ext cx="511145"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6467569" y="5038881"/>
              <a:ext cx="511145" cy="22366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6978714" y="5038881"/>
              <a:ext cx="511145" cy="22366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8001005" y="5038881"/>
              <a:ext cx="511145"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7489860" y="5038881"/>
              <a:ext cx="511145" cy="22366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1867260" y="3920561"/>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89551" y="3920561"/>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400696" y="3920561"/>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422987" y="3920561"/>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378405" y="3920561"/>
              <a:ext cx="511145"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911842" y="3920561"/>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56423" y="3920561"/>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467569" y="3920561"/>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978714" y="3920561"/>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8001005" y="3920561"/>
              <a:ext cx="511145"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4934133" y="3920561"/>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489860" y="3920561"/>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445278" y="3920561"/>
              <a:ext cx="511145" cy="22366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1867260" y="2354913"/>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889551" y="2354913"/>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400696" y="2354913"/>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422987" y="2354913"/>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911842" y="2354913"/>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5956423" y="2354913"/>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6467569" y="2354913"/>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6978714" y="2354913"/>
              <a:ext cx="511145"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8001005" y="2354913"/>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34133" y="2354913"/>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489860" y="2354913"/>
              <a:ext cx="511145"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1867260" y="3249569"/>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2889551" y="3249569"/>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00696" y="3249569"/>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422987" y="3249569"/>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2378405" y="3249569"/>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911842" y="3249569"/>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956423" y="3249569"/>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467569" y="3249569"/>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978714" y="3249569"/>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8001005" y="3249569"/>
              <a:ext cx="511145"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34133" y="3249569"/>
              <a:ext cx="511145"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7489860" y="3249569"/>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5445278" y="3249569"/>
              <a:ext cx="511145"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889551" y="3473233"/>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400696" y="3473233"/>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422987" y="3473233"/>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911842" y="3473233"/>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5956423" y="3473233"/>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6467569" y="3473233"/>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6978714" y="3473233"/>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8001005" y="3473233"/>
              <a:ext cx="511145" cy="22366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934133" y="3473233"/>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7489860" y="3473233"/>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445278" y="3473233"/>
              <a:ext cx="511145" cy="223664"/>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1867260" y="5262545"/>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2889551" y="5262545"/>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400696" y="5262545"/>
              <a:ext cx="511145"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22987" y="5262545"/>
              <a:ext cx="511145" cy="22366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2378405" y="5262545"/>
              <a:ext cx="511145"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911842" y="5262545"/>
              <a:ext cx="511145" cy="22366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956423" y="5262545"/>
              <a:ext cx="511145" cy="22366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6467569" y="5262545"/>
              <a:ext cx="511145"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6978714" y="5262545"/>
              <a:ext cx="511145"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001005" y="5262545"/>
              <a:ext cx="511145" cy="22366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934133" y="5262545"/>
              <a:ext cx="511145" cy="22366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7489860" y="5262545"/>
              <a:ext cx="511145" cy="22366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1867260" y="2802241"/>
              <a:ext cx="511145"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2889551" y="2802241"/>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400696" y="2802241"/>
              <a:ext cx="511145"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422987" y="2802241"/>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2378405" y="2802241"/>
              <a:ext cx="511145" cy="22366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911842" y="2802241"/>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5956423" y="2802241"/>
              <a:ext cx="511145"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6467569" y="2802241"/>
              <a:ext cx="511145"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6978714" y="2802241"/>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8001005" y="2802241"/>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934133" y="2802241"/>
              <a:ext cx="511145"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7489860" y="2802241"/>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5445278" y="2802241"/>
              <a:ext cx="511145"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1867260" y="5486209"/>
              <a:ext cx="511145"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2889551" y="5486209"/>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400696" y="5486209"/>
              <a:ext cx="511145"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422987" y="5486209"/>
              <a:ext cx="511145" cy="22366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911842" y="5486209"/>
              <a:ext cx="511145"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956423" y="5486209"/>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6467569" y="5486209"/>
              <a:ext cx="511145" cy="22366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978714" y="5486209"/>
              <a:ext cx="511145" cy="223664"/>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8001005" y="5486209"/>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34133" y="5486209"/>
              <a:ext cx="511145" cy="223664"/>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7489860" y="5486209"/>
              <a:ext cx="511145" cy="223664"/>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1867260" y="4367889"/>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889551" y="4367889"/>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3400696" y="4367889"/>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422987" y="4367889"/>
              <a:ext cx="511145"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2378405" y="4367889"/>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3911842" y="4367889"/>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956423" y="4367889"/>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6467569" y="4367889"/>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6978714" y="4367889"/>
              <a:ext cx="511145" cy="22366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001005" y="4367889"/>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4934133" y="4367889"/>
              <a:ext cx="511145" cy="22366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489860" y="4367889"/>
              <a:ext cx="511145" cy="22366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445278" y="4367889"/>
              <a:ext cx="511145" cy="22366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1867260" y="4144225"/>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889551" y="4144225"/>
              <a:ext cx="511145"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00696" y="4144225"/>
              <a:ext cx="511145" cy="22366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4422987" y="4144225"/>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2378405" y="4144225"/>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911842" y="4144225"/>
              <a:ext cx="511145"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956423" y="4144225"/>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6467569" y="4144225"/>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6978714" y="4144225"/>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8001005" y="4144225"/>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934133" y="4144225"/>
              <a:ext cx="511145" cy="22366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7489860" y="4144225"/>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445278" y="4144225"/>
              <a:ext cx="511145" cy="22366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1867260" y="4591553"/>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2889551" y="4591553"/>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3400696"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4422987"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2378405" y="4591553"/>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3911842"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956423" y="4591553"/>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467569"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6978714"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001005" y="4591553"/>
              <a:ext cx="511145" cy="22366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4934133"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7489860" y="4591553"/>
              <a:ext cx="511145" cy="22366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1867260" y="3696897"/>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889551" y="3696897"/>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400696" y="3696897"/>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4422987" y="3696897"/>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2378405" y="3696897"/>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11842" y="3696897"/>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56423" y="3696897"/>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467569" y="3696897"/>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978714" y="3696897"/>
              <a:ext cx="511145"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8001005" y="3696897"/>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34133" y="3696897"/>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489860" y="3696897"/>
              <a:ext cx="511145" cy="22366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1867260" y="2578577"/>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2889551" y="2578577"/>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3400696" y="2578577"/>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422987" y="2578577"/>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2378405" y="2578577"/>
              <a:ext cx="511145" cy="22366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3911842" y="2578577"/>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5956423" y="2578577"/>
              <a:ext cx="511145" cy="22366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467569" y="2578577"/>
              <a:ext cx="511145" cy="22366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978714" y="2578577"/>
              <a:ext cx="511145"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8001005" y="2578577"/>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4934133" y="2578577"/>
              <a:ext cx="511145" cy="22366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7489860" y="2578577"/>
              <a:ext cx="511145" cy="22366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445278" y="2578577"/>
              <a:ext cx="511145" cy="22366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1867260"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889551" y="1236592"/>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3400696"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4422987"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2378405" y="1236592"/>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911842"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5956423" y="1236592"/>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978714"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8001005" y="1236592"/>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934133"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489860"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445278" y="1236592"/>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1867260" y="1683920"/>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2889551" y="1683920"/>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3400696" y="1683920"/>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4422987" y="1683920"/>
              <a:ext cx="511145" cy="22366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2378405" y="1683920"/>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3911842" y="1683920"/>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5956423" y="1683920"/>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467569" y="1683920"/>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978714" y="1683920"/>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8001005" y="1683920"/>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4934133" y="1683920"/>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489860" y="1683920"/>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1867260" y="1907584"/>
              <a:ext cx="511145" cy="22366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2889551" y="1907584"/>
              <a:ext cx="511145" cy="22366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3400696" y="1907584"/>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4422987" y="1907584"/>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378405" y="1907584"/>
              <a:ext cx="511145" cy="22366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911842" y="1907584"/>
              <a:ext cx="511145" cy="22366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5956423" y="1907584"/>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6467569" y="1907584"/>
              <a:ext cx="511145" cy="22366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6978714" y="1907584"/>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8001005" y="1907584"/>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489860" y="1907584"/>
              <a:ext cx="511145" cy="22366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1867260"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2889551" y="101292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3400696" y="101292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422987" y="101292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2378405"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3911842" y="1012928"/>
              <a:ext cx="511145" cy="22366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56423"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467569"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978714"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001005"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4934133"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9860"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5445278" y="1012928"/>
              <a:ext cx="511145" cy="22366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8512150" y="2131248"/>
              <a:ext cx="511145" cy="22366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512150" y="1460256"/>
              <a:ext cx="511145" cy="22366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512150" y="3025905"/>
              <a:ext cx="511145" cy="223664"/>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2150" y="5038881"/>
              <a:ext cx="511145" cy="223664"/>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8512150" y="3920561"/>
              <a:ext cx="511145" cy="223664"/>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512150" y="2354913"/>
              <a:ext cx="511145"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512150" y="3249569"/>
              <a:ext cx="511145" cy="223664"/>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512150" y="3473233"/>
              <a:ext cx="511145" cy="22366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8512150" y="5262545"/>
              <a:ext cx="511145" cy="22366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512150" y="2802241"/>
              <a:ext cx="511145" cy="22366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512150" y="5486209"/>
              <a:ext cx="511145" cy="223664"/>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512150" y="4367889"/>
              <a:ext cx="511145" cy="22366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512150" y="4144225"/>
              <a:ext cx="511145" cy="223664"/>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8512150" y="4591553"/>
              <a:ext cx="511145" cy="223664"/>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512150" y="3696897"/>
              <a:ext cx="511145" cy="223664"/>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512150" y="2578577"/>
              <a:ext cx="511145" cy="22366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512150" y="1236592"/>
              <a:ext cx="511145" cy="22366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512150" y="1012928"/>
              <a:ext cx="511145" cy="22366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78" name="tx278"/>
            <p:cNvSpPr/>
            <p:nvPr/>
          </p:nvSpPr>
          <p:spPr>
            <a:xfrm>
              <a:off x="2068572"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3090863"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80" name="tx280"/>
            <p:cNvSpPr/>
            <p:nvPr/>
          </p:nvSpPr>
          <p:spPr>
            <a:xfrm>
              <a:off x="3602008"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4624299"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82" name="tx282"/>
            <p:cNvSpPr/>
            <p:nvPr/>
          </p:nvSpPr>
          <p:spPr>
            <a:xfrm>
              <a:off x="2579717"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83" name="tx283"/>
            <p:cNvSpPr/>
            <p:nvPr/>
          </p:nvSpPr>
          <p:spPr>
            <a:xfrm>
              <a:off x="4113154"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84" name="tx284"/>
            <p:cNvSpPr/>
            <p:nvPr/>
          </p:nvSpPr>
          <p:spPr>
            <a:xfrm>
              <a:off x="6157735"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285" name="tx285"/>
            <p:cNvSpPr/>
            <p:nvPr/>
          </p:nvSpPr>
          <p:spPr>
            <a:xfrm>
              <a:off x="6668881"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86" name="tx286"/>
            <p:cNvSpPr/>
            <p:nvPr/>
          </p:nvSpPr>
          <p:spPr>
            <a:xfrm>
              <a:off x="7180026"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287" name="tx287"/>
            <p:cNvSpPr/>
            <p:nvPr/>
          </p:nvSpPr>
          <p:spPr>
            <a:xfrm>
              <a:off x="8202317"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88" name="tx288"/>
            <p:cNvSpPr/>
            <p:nvPr/>
          </p:nvSpPr>
          <p:spPr>
            <a:xfrm>
              <a:off x="5135444"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289" name="tx289"/>
            <p:cNvSpPr/>
            <p:nvPr/>
          </p:nvSpPr>
          <p:spPr>
            <a:xfrm>
              <a:off x="7691172"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290" name="tx290"/>
            <p:cNvSpPr/>
            <p:nvPr/>
          </p:nvSpPr>
          <p:spPr>
            <a:xfrm>
              <a:off x="5646590"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291" name="tx291"/>
            <p:cNvSpPr/>
            <p:nvPr/>
          </p:nvSpPr>
          <p:spPr>
            <a:xfrm>
              <a:off x="2068572"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2" name="tx292"/>
            <p:cNvSpPr/>
            <p:nvPr/>
          </p:nvSpPr>
          <p:spPr>
            <a:xfrm>
              <a:off x="3090863"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3" name="tx293"/>
            <p:cNvSpPr/>
            <p:nvPr/>
          </p:nvSpPr>
          <p:spPr>
            <a:xfrm>
              <a:off x="3602008"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94" name="tx294"/>
            <p:cNvSpPr/>
            <p:nvPr/>
          </p:nvSpPr>
          <p:spPr>
            <a:xfrm>
              <a:off x="4624299"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95" name="tx295"/>
            <p:cNvSpPr/>
            <p:nvPr/>
          </p:nvSpPr>
          <p:spPr>
            <a:xfrm>
              <a:off x="2579717"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6" name="tx296"/>
            <p:cNvSpPr/>
            <p:nvPr/>
          </p:nvSpPr>
          <p:spPr>
            <a:xfrm>
              <a:off x="4113154"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97" name="tx297"/>
            <p:cNvSpPr/>
            <p:nvPr/>
          </p:nvSpPr>
          <p:spPr>
            <a:xfrm>
              <a:off x="6157735"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98" name="tx298"/>
            <p:cNvSpPr/>
            <p:nvPr/>
          </p:nvSpPr>
          <p:spPr>
            <a:xfrm>
              <a:off x="6668881"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99" name="tx299"/>
            <p:cNvSpPr/>
            <p:nvPr/>
          </p:nvSpPr>
          <p:spPr>
            <a:xfrm>
              <a:off x="7180026"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0" name="tx300"/>
            <p:cNvSpPr/>
            <p:nvPr/>
          </p:nvSpPr>
          <p:spPr>
            <a:xfrm>
              <a:off x="8202317"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01" name="tx301"/>
            <p:cNvSpPr/>
            <p:nvPr/>
          </p:nvSpPr>
          <p:spPr>
            <a:xfrm>
              <a:off x="5135444"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2" name="tx302"/>
            <p:cNvSpPr/>
            <p:nvPr/>
          </p:nvSpPr>
          <p:spPr>
            <a:xfrm>
              <a:off x="7691172"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3" name="tx303"/>
            <p:cNvSpPr/>
            <p:nvPr/>
          </p:nvSpPr>
          <p:spPr>
            <a:xfrm>
              <a:off x="5646590" y="15356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4" name="tx304"/>
            <p:cNvSpPr/>
            <p:nvPr/>
          </p:nvSpPr>
          <p:spPr>
            <a:xfrm>
              <a:off x="2068572"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05" name="tx305"/>
            <p:cNvSpPr/>
            <p:nvPr/>
          </p:nvSpPr>
          <p:spPr>
            <a:xfrm>
              <a:off x="3090863"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06" name="tx306"/>
            <p:cNvSpPr/>
            <p:nvPr/>
          </p:nvSpPr>
          <p:spPr>
            <a:xfrm>
              <a:off x="2579717"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07" name="tx307"/>
            <p:cNvSpPr/>
            <p:nvPr/>
          </p:nvSpPr>
          <p:spPr>
            <a:xfrm>
              <a:off x="6157735"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08" name="tx308"/>
            <p:cNvSpPr/>
            <p:nvPr/>
          </p:nvSpPr>
          <p:spPr>
            <a:xfrm>
              <a:off x="7180026" y="489184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09" name="tx309"/>
            <p:cNvSpPr/>
            <p:nvPr/>
          </p:nvSpPr>
          <p:spPr>
            <a:xfrm>
              <a:off x="8202317"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10" name="tx310"/>
            <p:cNvSpPr/>
            <p:nvPr/>
          </p:nvSpPr>
          <p:spPr>
            <a:xfrm>
              <a:off x="7691172" y="489184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311" name="tx311"/>
            <p:cNvSpPr/>
            <p:nvPr/>
          </p:nvSpPr>
          <p:spPr>
            <a:xfrm>
              <a:off x="2068572"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2" name="tx312"/>
            <p:cNvSpPr/>
            <p:nvPr/>
          </p:nvSpPr>
          <p:spPr>
            <a:xfrm>
              <a:off x="3090863"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3" name="tx313"/>
            <p:cNvSpPr/>
            <p:nvPr/>
          </p:nvSpPr>
          <p:spPr>
            <a:xfrm>
              <a:off x="3602008"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4" name="tx314"/>
            <p:cNvSpPr/>
            <p:nvPr/>
          </p:nvSpPr>
          <p:spPr>
            <a:xfrm>
              <a:off x="4624299"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5" name="tx315"/>
            <p:cNvSpPr/>
            <p:nvPr/>
          </p:nvSpPr>
          <p:spPr>
            <a:xfrm>
              <a:off x="2579717"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6" name="tx316"/>
            <p:cNvSpPr/>
            <p:nvPr/>
          </p:nvSpPr>
          <p:spPr>
            <a:xfrm>
              <a:off x="4113154"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7" name="tx317"/>
            <p:cNvSpPr/>
            <p:nvPr/>
          </p:nvSpPr>
          <p:spPr>
            <a:xfrm>
              <a:off x="6157735"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8" name="tx318"/>
            <p:cNvSpPr/>
            <p:nvPr/>
          </p:nvSpPr>
          <p:spPr>
            <a:xfrm>
              <a:off x="6668881"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19" name="tx319"/>
            <p:cNvSpPr/>
            <p:nvPr/>
          </p:nvSpPr>
          <p:spPr>
            <a:xfrm>
              <a:off x="7180026"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20" name="tx320"/>
            <p:cNvSpPr/>
            <p:nvPr/>
          </p:nvSpPr>
          <p:spPr>
            <a:xfrm>
              <a:off x="8202317"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21" name="tx321"/>
            <p:cNvSpPr/>
            <p:nvPr/>
          </p:nvSpPr>
          <p:spPr>
            <a:xfrm>
              <a:off x="7691172"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22" name="tx322"/>
            <p:cNvSpPr/>
            <p:nvPr/>
          </p:nvSpPr>
          <p:spPr>
            <a:xfrm>
              <a:off x="2068572"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23" name="tx323"/>
            <p:cNvSpPr/>
            <p:nvPr/>
          </p:nvSpPr>
          <p:spPr>
            <a:xfrm>
              <a:off x="3090863" y="511426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24" name="tx324"/>
            <p:cNvSpPr/>
            <p:nvPr/>
          </p:nvSpPr>
          <p:spPr>
            <a:xfrm>
              <a:off x="3602008"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25" name="tx325"/>
            <p:cNvSpPr/>
            <p:nvPr/>
          </p:nvSpPr>
          <p:spPr>
            <a:xfrm>
              <a:off x="4624299" y="5115794"/>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26" name="tx326"/>
            <p:cNvSpPr/>
            <p:nvPr/>
          </p:nvSpPr>
          <p:spPr>
            <a:xfrm>
              <a:off x="2579717"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27" name="tx327"/>
            <p:cNvSpPr/>
            <p:nvPr/>
          </p:nvSpPr>
          <p:spPr>
            <a:xfrm>
              <a:off x="4113154"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28" name="tx328"/>
            <p:cNvSpPr/>
            <p:nvPr/>
          </p:nvSpPr>
          <p:spPr>
            <a:xfrm>
              <a:off x="6157735" y="511426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29" name="tx329"/>
            <p:cNvSpPr/>
            <p:nvPr/>
          </p:nvSpPr>
          <p:spPr>
            <a:xfrm>
              <a:off x="6668881"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330" name="tx330"/>
            <p:cNvSpPr/>
            <p:nvPr/>
          </p:nvSpPr>
          <p:spPr>
            <a:xfrm>
              <a:off x="2068572"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31" name="tx331"/>
            <p:cNvSpPr/>
            <p:nvPr/>
          </p:nvSpPr>
          <p:spPr>
            <a:xfrm>
              <a:off x="3090863"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32" name="tx332"/>
            <p:cNvSpPr/>
            <p:nvPr/>
          </p:nvSpPr>
          <p:spPr>
            <a:xfrm>
              <a:off x="3602008"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33" name="tx333"/>
            <p:cNvSpPr/>
            <p:nvPr/>
          </p:nvSpPr>
          <p:spPr>
            <a:xfrm>
              <a:off x="4624299"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34" name="tx334"/>
            <p:cNvSpPr/>
            <p:nvPr/>
          </p:nvSpPr>
          <p:spPr>
            <a:xfrm>
              <a:off x="2579717"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35" name="tx335"/>
            <p:cNvSpPr/>
            <p:nvPr/>
          </p:nvSpPr>
          <p:spPr>
            <a:xfrm>
              <a:off x="4113154"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36" name="tx336"/>
            <p:cNvSpPr/>
            <p:nvPr/>
          </p:nvSpPr>
          <p:spPr>
            <a:xfrm>
              <a:off x="6157735"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37" name="tx337"/>
            <p:cNvSpPr/>
            <p:nvPr/>
          </p:nvSpPr>
          <p:spPr>
            <a:xfrm>
              <a:off x="6668881"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38" name="tx338"/>
            <p:cNvSpPr/>
            <p:nvPr/>
          </p:nvSpPr>
          <p:spPr>
            <a:xfrm>
              <a:off x="7180026"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39" name="tx339"/>
            <p:cNvSpPr/>
            <p:nvPr/>
          </p:nvSpPr>
          <p:spPr>
            <a:xfrm>
              <a:off x="8202317"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40" name="tx340"/>
            <p:cNvSpPr/>
            <p:nvPr/>
          </p:nvSpPr>
          <p:spPr>
            <a:xfrm>
              <a:off x="5135444"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41" name="tx341"/>
            <p:cNvSpPr/>
            <p:nvPr/>
          </p:nvSpPr>
          <p:spPr>
            <a:xfrm>
              <a:off x="7691172"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2" name="tx342"/>
            <p:cNvSpPr/>
            <p:nvPr/>
          </p:nvSpPr>
          <p:spPr>
            <a:xfrm>
              <a:off x="5646590" y="3995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343" name="tx343"/>
            <p:cNvSpPr/>
            <p:nvPr/>
          </p:nvSpPr>
          <p:spPr>
            <a:xfrm>
              <a:off x="2068572"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44" name="tx344"/>
            <p:cNvSpPr/>
            <p:nvPr/>
          </p:nvSpPr>
          <p:spPr>
            <a:xfrm>
              <a:off x="3090863" y="243030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5" name="tx345"/>
            <p:cNvSpPr/>
            <p:nvPr/>
          </p:nvSpPr>
          <p:spPr>
            <a:xfrm>
              <a:off x="3602008"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46" name="tx346"/>
            <p:cNvSpPr/>
            <p:nvPr/>
          </p:nvSpPr>
          <p:spPr>
            <a:xfrm>
              <a:off x="4624299"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47" name="tx347"/>
            <p:cNvSpPr/>
            <p:nvPr/>
          </p:nvSpPr>
          <p:spPr>
            <a:xfrm>
              <a:off x="4113154"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48" name="tx348"/>
            <p:cNvSpPr/>
            <p:nvPr/>
          </p:nvSpPr>
          <p:spPr>
            <a:xfrm>
              <a:off x="6157735" y="243030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49" name="tx349"/>
            <p:cNvSpPr/>
            <p:nvPr/>
          </p:nvSpPr>
          <p:spPr>
            <a:xfrm>
              <a:off x="6668881"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350" name="tx350"/>
            <p:cNvSpPr/>
            <p:nvPr/>
          </p:nvSpPr>
          <p:spPr>
            <a:xfrm>
              <a:off x="7180026"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51" name="tx351"/>
            <p:cNvSpPr/>
            <p:nvPr/>
          </p:nvSpPr>
          <p:spPr>
            <a:xfrm>
              <a:off x="8202317"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352" name="tx352"/>
            <p:cNvSpPr/>
            <p:nvPr/>
          </p:nvSpPr>
          <p:spPr>
            <a:xfrm>
              <a:off x="5135444"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53" name="tx353"/>
            <p:cNvSpPr/>
            <p:nvPr/>
          </p:nvSpPr>
          <p:spPr>
            <a:xfrm>
              <a:off x="7691172" y="24303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54" name="tx354"/>
            <p:cNvSpPr/>
            <p:nvPr/>
          </p:nvSpPr>
          <p:spPr>
            <a:xfrm>
              <a:off x="206857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55" name="tx355"/>
            <p:cNvSpPr/>
            <p:nvPr/>
          </p:nvSpPr>
          <p:spPr>
            <a:xfrm>
              <a:off x="3090863"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56" name="tx356"/>
            <p:cNvSpPr/>
            <p:nvPr/>
          </p:nvSpPr>
          <p:spPr>
            <a:xfrm>
              <a:off x="3602008"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57" name="tx357"/>
            <p:cNvSpPr/>
            <p:nvPr/>
          </p:nvSpPr>
          <p:spPr>
            <a:xfrm>
              <a:off x="4624299"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58" name="tx358"/>
            <p:cNvSpPr/>
            <p:nvPr/>
          </p:nvSpPr>
          <p:spPr>
            <a:xfrm>
              <a:off x="2579717"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59" name="tx359"/>
            <p:cNvSpPr/>
            <p:nvPr/>
          </p:nvSpPr>
          <p:spPr>
            <a:xfrm>
              <a:off x="411315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60" name="tx360"/>
            <p:cNvSpPr/>
            <p:nvPr/>
          </p:nvSpPr>
          <p:spPr>
            <a:xfrm>
              <a:off x="6157735"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61" name="tx361"/>
            <p:cNvSpPr/>
            <p:nvPr/>
          </p:nvSpPr>
          <p:spPr>
            <a:xfrm>
              <a:off x="6668881"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62" name="tx362"/>
            <p:cNvSpPr/>
            <p:nvPr/>
          </p:nvSpPr>
          <p:spPr>
            <a:xfrm>
              <a:off x="718002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63" name="tx363"/>
            <p:cNvSpPr/>
            <p:nvPr/>
          </p:nvSpPr>
          <p:spPr>
            <a:xfrm>
              <a:off x="8202317"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4" name="tx364"/>
            <p:cNvSpPr/>
            <p:nvPr/>
          </p:nvSpPr>
          <p:spPr>
            <a:xfrm>
              <a:off x="5135444" y="3327387"/>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365" name="tx365"/>
            <p:cNvSpPr/>
            <p:nvPr/>
          </p:nvSpPr>
          <p:spPr>
            <a:xfrm>
              <a:off x="769117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66" name="tx366"/>
            <p:cNvSpPr/>
            <p:nvPr/>
          </p:nvSpPr>
          <p:spPr>
            <a:xfrm>
              <a:off x="5646590" y="332648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367" name="tx367"/>
            <p:cNvSpPr/>
            <p:nvPr/>
          </p:nvSpPr>
          <p:spPr>
            <a:xfrm>
              <a:off x="3090863"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68" name="tx368"/>
            <p:cNvSpPr/>
            <p:nvPr/>
          </p:nvSpPr>
          <p:spPr>
            <a:xfrm>
              <a:off x="3602008"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69" name="tx369"/>
            <p:cNvSpPr/>
            <p:nvPr/>
          </p:nvSpPr>
          <p:spPr>
            <a:xfrm>
              <a:off x="4624299"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370" name="tx370"/>
            <p:cNvSpPr/>
            <p:nvPr/>
          </p:nvSpPr>
          <p:spPr>
            <a:xfrm>
              <a:off x="4113154" y="354862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371" name="tx371"/>
            <p:cNvSpPr/>
            <p:nvPr/>
          </p:nvSpPr>
          <p:spPr>
            <a:xfrm>
              <a:off x="6157735"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2" name="tx372"/>
            <p:cNvSpPr/>
            <p:nvPr/>
          </p:nvSpPr>
          <p:spPr>
            <a:xfrm>
              <a:off x="6668881"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73" name="tx373"/>
            <p:cNvSpPr/>
            <p:nvPr/>
          </p:nvSpPr>
          <p:spPr>
            <a:xfrm>
              <a:off x="7180026"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74" name="tx374"/>
            <p:cNvSpPr/>
            <p:nvPr/>
          </p:nvSpPr>
          <p:spPr>
            <a:xfrm>
              <a:off x="8202317" y="354862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375" name="tx375"/>
            <p:cNvSpPr/>
            <p:nvPr/>
          </p:nvSpPr>
          <p:spPr>
            <a:xfrm>
              <a:off x="5135444"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76" name="tx376"/>
            <p:cNvSpPr/>
            <p:nvPr/>
          </p:nvSpPr>
          <p:spPr>
            <a:xfrm>
              <a:off x="7691172"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77" name="tx377"/>
            <p:cNvSpPr/>
            <p:nvPr/>
          </p:nvSpPr>
          <p:spPr>
            <a:xfrm>
              <a:off x="2068572"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78" name="tx378"/>
            <p:cNvSpPr/>
            <p:nvPr/>
          </p:nvSpPr>
          <p:spPr>
            <a:xfrm>
              <a:off x="3090863"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379" name="tx379"/>
            <p:cNvSpPr/>
            <p:nvPr/>
          </p:nvSpPr>
          <p:spPr>
            <a:xfrm>
              <a:off x="2579717" y="533793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380" name="tx380"/>
            <p:cNvSpPr/>
            <p:nvPr/>
          </p:nvSpPr>
          <p:spPr>
            <a:xfrm>
              <a:off x="6157735"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381" name="tx381"/>
            <p:cNvSpPr/>
            <p:nvPr/>
          </p:nvSpPr>
          <p:spPr>
            <a:xfrm>
              <a:off x="7180026"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82" name="tx382"/>
            <p:cNvSpPr/>
            <p:nvPr/>
          </p:nvSpPr>
          <p:spPr>
            <a:xfrm>
              <a:off x="8202317"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383" name="tx383"/>
            <p:cNvSpPr/>
            <p:nvPr/>
          </p:nvSpPr>
          <p:spPr>
            <a:xfrm>
              <a:off x="7691172"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384" name="tx384"/>
            <p:cNvSpPr/>
            <p:nvPr/>
          </p:nvSpPr>
          <p:spPr>
            <a:xfrm>
              <a:off x="2068572"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85" name="tx385"/>
            <p:cNvSpPr/>
            <p:nvPr/>
          </p:nvSpPr>
          <p:spPr>
            <a:xfrm>
              <a:off x="3090863"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386" name="tx386"/>
            <p:cNvSpPr/>
            <p:nvPr/>
          </p:nvSpPr>
          <p:spPr>
            <a:xfrm>
              <a:off x="3602008"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87" name="tx387"/>
            <p:cNvSpPr/>
            <p:nvPr/>
          </p:nvSpPr>
          <p:spPr>
            <a:xfrm>
              <a:off x="4624299"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88" name="tx388"/>
            <p:cNvSpPr/>
            <p:nvPr/>
          </p:nvSpPr>
          <p:spPr>
            <a:xfrm>
              <a:off x="2579717"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89" name="tx389"/>
            <p:cNvSpPr/>
            <p:nvPr/>
          </p:nvSpPr>
          <p:spPr>
            <a:xfrm>
              <a:off x="4113154"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390" name="tx390"/>
            <p:cNvSpPr/>
            <p:nvPr/>
          </p:nvSpPr>
          <p:spPr>
            <a:xfrm>
              <a:off x="6157735"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91" name="tx391"/>
            <p:cNvSpPr/>
            <p:nvPr/>
          </p:nvSpPr>
          <p:spPr>
            <a:xfrm>
              <a:off x="6668881" y="287762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392" name="tx392"/>
            <p:cNvSpPr/>
            <p:nvPr/>
          </p:nvSpPr>
          <p:spPr>
            <a:xfrm>
              <a:off x="7180026"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93" name="tx393"/>
            <p:cNvSpPr/>
            <p:nvPr/>
          </p:nvSpPr>
          <p:spPr>
            <a:xfrm>
              <a:off x="8202317"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94" name="tx394"/>
            <p:cNvSpPr/>
            <p:nvPr/>
          </p:nvSpPr>
          <p:spPr>
            <a:xfrm>
              <a:off x="5135444"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395" name="tx395"/>
            <p:cNvSpPr/>
            <p:nvPr/>
          </p:nvSpPr>
          <p:spPr>
            <a:xfrm>
              <a:off x="7691172"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96" name="tx396"/>
            <p:cNvSpPr/>
            <p:nvPr/>
          </p:nvSpPr>
          <p:spPr>
            <a:xfrm>
              <a:off x="5646590"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97" name="tx397"/>
            <p:cNvSpPr/>
            <p:nvPr/>
          </p:nvSpPr>
          <p:spPr>
            <a:xfrm>
              <a:off x="2068572"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398" name="tx398"/>
            <p:cNvSpPr/>
            <p:nvPr/>
          </p:nvSpPr>
          <p:spPr>
            <a:xfrm>
              <a:off x="3090863"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99" name="tx399"/>
            <p:cNvSpPr/>
            <p:nvPr/>
          </p:nvSpPr>
          <p:spPr>
            <a:xfrm>
              <a:off x="3602008"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00" name="tx400"/>
            <p:cNvSpPr/>
            <p:nvPr/>
          </p:nvSpPr>
          <p:spPr>
            <a:xfrm>
              <a:off x="4113154"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01" name="tx401"/>
            <p:cNvSpPr/>
            <p:nvPr/>
          </p:nvSpPr>
          <p:spPr>
            <a:xfrm>
              <a:off x="6157735"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02" name="tx402"/>
            <p:cNvSpPr/>
            <p:nvPr/>
          </p:nvSpPr>
          <p:spPr>
            <a:xfrm>
              <a:off x="6668881"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03" name="tx403"/>
            <p:cNvSpPr/>
            <p:nvPr/>
          </p:nvSpPr>
          <p:spPr>
            <a:xfrm>
              <a:off x="8202317"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04" name="tx404"/>
            <p:cNvSpPr/>
            <p:nvPr/>
          </p:nvSpPr>
          <p:spPr>
            <a:xfrm>
              <a:off x="2068572" y="44432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05" name="tx405"/>
            <p:cNvSpPr/>
            <p:nvPr/>
          </p:nvSpPr>
          <p:spPr>
            <a:xfrm>
              <a:off x="3090863"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406" name="tx406"/>
            <p:cNvSpPr/>
            <p:nvPr/>
          </p:nvSpPr>
          <p:spPr>
            <a:xfrm>
              <a:off x="3602008"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07" name="tx407"/>
            <p:cNvSpPr/>
            <p:nvPr/>
          </p:nvSpPr>
          <p:spPr>
            <a:xfrm>
              <a:off x="4624299" y="4445707"/>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08" name="tx408"/>
            <p:cNvSpPr/>
            <p:nvPr/>
          </p:nvSpPr>
          <p:spPr>
            <a:xfrm>
              <a:off x="2579717"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09" name="tx409"/>
            <p:cNvSpPr/>
            <p:nvPr/>
          </p:nvSpPr>
          <p:spPr>
            <a:xfrm>
              <a:off x="4113154"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10" name="tx410"/>
            <p:cNvSpPr/>
            <p:nvPr/>
          </p:nvSpPr>
          <p:spPr>
            <a:xfrm>
              <a:off x="6157735"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411" name="tx411"/>
            <p:cNvSpPr/>
            <p:nvPr/>
          </p:nvSpPr>
          <p:spPr>
            <a:xfrm>
              <a:off x="6668881"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12" name="tx412"/>
            <p:cNvSpPr/>
            <p:nvPr/>
          </p:nvSpPr>
          <p:spPr>
            <a:xfrm>
              <a:off x="7180026" y="44432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13" name="tx413"/>
            <p:cNvSpPr/>
            <p:nvPr/>
          </p:nvSpPr>
          <p:spPr>
            <a:xfrm>
              <a:off x="8202317"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14" name="tx414"/>
            <p:cNvSpPr/>
            <p:nvPr/>
          </p:nvSpPr>
          <p:spPr>
            <a:xfrm>
              <a:off x="5135444"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15" name="tx415"/>
            <p:cNvSpPr/>
            <p:nvPr/>
          </p:nvSpPr>
          <p:spPr>
            <a:xfrm>
              <a:off x="7691172" y="44432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416" name="tx416"/>
            <p:cNvSpPr/>
            <p:nvPr/>
          </p:nvSpPr>
          <p:spPr>
            <a:xfrm>
              <a:off x="5646590"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417" name="tx417"/>
            <p:cNvSpPr/>
            <p:nvPr/>
          </p:nvSpPr>
          <p:spPr>
            <a:xfrm>
              <a:off x="2068572"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18" name="tx418"/>
            <p:cNvSpPr/>
            <p:nvPr/>
          </p:nvSpPr>
          <p:spPr>
            <a:xfrm>
              <a:off x="3090863"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19" name="tx419"/>
            <p:cNvSpPr/>
            <p:nvPr/>
          </p:nvSpPr>
          <p:spPr>
            <a:xfrm>
              <a:off x="3602008"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20" name="tx420"/>
            <p:cNvSpPr/>
            <p:nvPr/>
          </p:nvSpPr>
          <p:spPr>
            <a:xfrm>
              <a:off x="4624299"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21" name="tx421"/>
            <p:cNvSpPr/>
            <p:nvPr/>
          </p:nvSpPr>
          <p:spPr>
            <a:xfrm>
              <a:off x="2579717"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22" name="tx422"/>
            <p:cNvSpPr/>
            <p:nvPr/>
          </p:nvSpPr>
          <p:spPr>
            <a:xfrm>
              <a:off x="4113154"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23" name="tx423"/>
            <p:cNvSpPr/>
            <p:nvPr/>
          </p:nvSpPr>
          <p:spPr>
            <a:xfrm>
              <a:off x="6157735"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24" name="tx424"/>
            <p:cNvSpPr/>
            <p:nvPr/>
          </p:nvSpPr>
          <p:spPr>
            <a:xfrm>
              <a:off x="6668881"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25" name="tx425"/>
            <p:cNvSpPr/>
            <p:nvPr/>
          </p:nvSpPr>
          <p:spPr>
            <a:xfrm>
              <a:off x="7180026"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26" name="tx426"/>
            <p:cNvSpPr/>
            <p:nvPr/>
          </p:nvSpPr>
          <p:spPr>
            <a:xfrm>
              <a:off x="8202317"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27" name="tx427"/>
            <p:cNvSpPr/>
            <p:nvPr/>
          </p:nvSpPr>
          <p:spPr>
            <a:xfrm>
              <a:off x="5135444" y="4222043"/>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428" name="tx428"/>
            <p:cNvSpPr/>
            <p:nvPr/>
          </p:nvSpPr>
          <p:spPr>
            <a:xfrm>
              <a:off x="7691172"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29" name="tx429"/>
            <p:cNvSpPr/>
            <p:nvPr/>
          </p:nvSpPr>
          <p:spPr>
            <a:xfrm>
              <a:off x="5646590" y="42196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30" name="tx430"/>
            <p:cNvSpPr/>
            <p:nvPr/>
          </p:nvSpPr>
          <p:spPr>
            <a:xfrm>
              <a:off x="2068572"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31" name="tx431"/>
            <p:cNvSpPr/>
            <p:nvPr/>
          </p:nvSpPr>
          <p:spPr>
            <a:xfrm>
              <a:off x="3090863"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32" name="tx432"/>
            <p:cNvSpPr/>
            <p:nvPr/>
          </p:nvSpPr>
          <p:spPr>
            <a:xfrm>
              <a:off x="3602008"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3" name="tx433"/>
            <p:cNvSpPr/>
            <p:nvPr/>
          </p:nvSpPr>
          <p:spPr>
            <a:xfrm>
              <a:off x="4624299"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4" name="tx434"/>
            <p:cNvSpPr/>
            <p:nvPr/>
          </p:nvSpPr>
          <p:spPr>
            <a:xfrm>
              <a:off x="2579717"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35" name="tx435"/>
            <p:cNvSpPr/>
            <p:nvPr/>
          </p:nvSpPr>
          <p:spPr>
            <a:xfrm>
              <a:off x="4113154"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6" name="tx436"/>
            <p:cNvSpPr/>
            <p:nvPr/>
          </p:nvSpPr>
          <p:spPr>
            <a:xfrm>
              <a:off x="6157735"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37" name="tx437"/>
            <p:cNvSpPr/>
            <p:nvPr/>
          </p:nvSpPr>
          <p:spPr>
            <a:xfrm>
              <a:off x="6668881"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8" name="tx438"/>
            <p:cNvSpPr/>
            <p:nvPr/>
          </p:nvSpPr>
          <p:spPr>
            <a:xfrm>
              <a:off x="7180026"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39" name="tx439"/>
            <p:cNvSpPr/>
            <p:nvPr/>
          </p:nvSpPr>
          <p:spPr>
            <a:xfrm>
              <a:off x="8202317"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40" name="tx440"/>
            <p:cNvSpPr/>
            <p:nvPr/>
          </p:nvSpPr>
          <p:spPr>
            <a:xfrm>
              <a:off x="5135444"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41" name="tx441"/>
            <p:cNvSpPr/>
            <p:nvPr/>
          </p:nvSpPr>
          <p:spPr>
            <a:xfrm>
              <a:off x="7691172" y="46669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442" name="tx442"/>
            <p:cNvSpPr/>
            <p:nvPr/>
          </p:nvSpPr>
          <p:spPr>
            <a:xfrm>
              <a:off x="2068572"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43" name="tx443"/>
            <p:cNvSpPr/>
            <p:nvPr/>
          </p:nvSpPr>
          <p:spPr>
            <a:xfrm>
              <a:off x="3090863"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4" name="tx444"/>
            <p:cNvSpPr/>
            <p:nvPr/>
          </p:nvSpPr>
          <p:spPr>
            <a:xfrm>
              <a:off x="3602008"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5" name="tx445"/>
            <p:cNvSpPr/>
            <p:nvPr/>
          </p:nvSpPr>
          <p:spPr>
            <a:xfrm>
              <a:off x="4624299"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46" name="tx446"/>
            <p:cNvSpPr/>
            <p:nvPr/>
          </p:nvSpPr>
          <p:spPr>
            <a:xfrm>
              <a:off x="2579717"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47" name="tx447"/>
            <p:cNvSpPr/>
            <p:nvPr/>
          </p:nvSpPr>
          <p:spPr>
            <a:xfrm>
              <a:off x="4113154"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8" name="tx448"/>
            <p:cNvSpPr/>
            <p:nvPr/>
          </p:nvSpPr>
          <p:spPr>
            <a:xfrm>
              <a:off x="6157735"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9" name="tx449"/>
            <p:cNvSpPr/>
            <p:nvPr/>
          </p:nvSpPr>
          <p:spPr>
            <a:xfrm>
              <a:off x="6668881"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50" name="tx450"/>
            <p:cNvSpPr/>
            <p:nvPr/>
          </p:nvSpPr>
          <p:spPr>
            <a:xfrm>
              <a:off x="7180026" y="37722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51" name="tx451"/>
            <p:cNvSpPr/>
            <p:nvPr/>
          </p:nvSpPr>
          <p:spPr>
            <a:xfrm>
              <a:off x="8202317"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52" name="tx452"/>
            <p:cNvSpPr/>
            <p:nvPr/>
          </p:nvSpPr>
          <p:spPr>
            <a:xfrm>
              <a:off x="5135444" y="37723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53" name="tx453"/>
            <p:cNvSpPr/>
            <p:nvPr/>
          </p:nvSpPr>
          <p:spPr>
            <a:xfrm>
              <a:off x="7691172" y="37722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54" name="tx454"/>
            <p:cNvSpPr/>
            <p:nvPr/>
          </p:nvSpPr>
          <p:spPr>
            <a:xfrm>
              <a:off x="2068572" y="265396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55" name="tx455"/>
            <p:cNvSpPr/>
            <p:nvPr/>
          </p:nvSpPr>
          <p:spPr>
            <a:xfrm>
              <a:off x="3090863"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56" name="tx456"/>
            <p:cNvSpPr/>
            <p:nvPr/>
          </p:nvSpPr>
          <p:spPr>
            <a:xfrm>
              <a:off x="3602008"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57" name="tx457"/>
            <p:cNvSpPr/>
            <p:nvPr/>
          </p:nvSpPr>
          <p:spPr>
            <a:xfrm>
              <a:off x="4624299"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58" name="tx458"/>
            <p:cNvSpPr/>
            <p:nvPr/>
          </p:nvSpPr>
          <p:spPr>
            <a:xfrm>
              <a:off x="2579717"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59" name="tx459"/>
            <p:cNvSpPr/>
            <p:nvPr/>
          </p:nvSpPr>
          <p:spPr>
            <a:xfrm>
              <a:off x="4113154"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60" name="tx460"/>
            <p:cNvSpPr/>
            <p:nvPr/>
          </p:nvSpPr>
          <p:spPr>
            <a:xfrm>
              <a:off x="6157735"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461" name="tx461"/>
            <p:cNvSpPr/>
            <p:nvPr/>
          </p:nvSpPr>
          <p:spPr>
            <a:xfrm>
              <a:off x="6668881"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62" name="tx462"/>
            <p:cNvSpPr/>
            <p:nvPr/>
          </p:nvSpPr>
          <p:spPr>
            <a:xfrm>
              <a:off x="7180026"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63" name="tx463"/>
            <p:cNvSpPr/>
            <p:nvPr/>
          </p:nvSpPr>
          <p:spPr>
            <a:xfrm>
              <a:off x="8202317"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64" name="tx464"/>
            <p:cNvSpPr/>
            <p:nvPr/>
          </p:nvSpPr>
          <p:spPr>
            <a:xfrm>
              <a:off x="5135444"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65" name="tx465"/>
            <p:cNvSpPr/>
            <p:nvPr/>
          </p:nvSpPr>
          <p:spPr>
            <a:xfrm>
              <a:off x="7691172"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466" name="tx466"/>
            <p:cNvSpPr/>
            <p:nvPr/>
          </p:nvSpPr>
          <p:spPr>
            <a:xfrm>
              <a:off x="5646590"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67" name="tx467"/>
            <p:cNvSpPr/>
            <p:nvPr/>
          </p:nvSpPr>
          <p:spPr>
            <a:xfrm>
              <a:off x="2068572"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68" name="tx468"/>
            <p:cNvSpPr/>
            <p:nvPr/>
          </p:nvSpPr>
          <p:spPr>
            <a:xfrm>
              <a:off x="3090863"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69" name="tx469"/>
            <p:cNvSpPr/>
            <p:nvPr/>
          </p:nvSpPr>
          <p:spPr>
            <a:xfrm>
              <a:off x="3602008"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0" name="tx470"/>
            <p:cNvSpPr/>
            <p:nvPr/>
          </p:nvSpPr>
          <p:spPr>
            <a:xfrm>
              <a:off x="4624299"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1" name="tx471"/>
            <p:cNvSpPr/>
            <p:nvPr/>
          </p:nvSpPr>
          <p:spPr>
            <a:xfrm>
              <a:off x="2579717"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72" name="tx472"/>
            <p:cNvSpPr/>
            <p:nvPr/>
          </p:nvSpPr>
          <p:spPr>
            <a:xfrm>
              <a:off x="4113154"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3" name="tx473"/>
            <p:cNvSpPr/>
            <p:nvPr/>
          </p:nvSpPr>
          <p:spPr>
            <a:xfrm>
              <a:off x="6157735"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74" name="tx474"/>
            <p:cNvSpPr/>
            <p:nvPr/>
          </p:nvSpPr>
          <p:spPr>
            <a:xfrm>
              <a:off x="7180026"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5" name="tx475"/>
            <p:cNvSpPr/>
            <p:nvPr/>
          </p:nvSpPr>
          <p:spPr>
            <a:xfrm>
              <a:off x="8202317"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76" name="tx476"/>
            <p:cNvSpPr/>
            <p:nvPr/>
          </p:nvSpPr>
          <p:spPr>
            <a:xfrm>
              <a:off x="5135444"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7" name="tx477"/>
            <p:cNvSpPr/>
            <p:nvPr/>
          </p:nvSpPr>
          <p:spPr>
            <a:xfrm>
              <a:off x="7691172"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8" name="tx478"/>
            <p:cNvSpPr/>
            <p:nvPr/>
          </p:nvSpPr>
          <p:spPr>
            <a:xfrm>
              <a:off x="5646590"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79" name="tx479"/>
            <p:cNvSpPr/>
            <p:nvPr/>
          </p:nvSpPr>
          <p:spPr>
            <a:xfrm>
              <a:off x="2068572" y="175930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80" name="tx480"/>
            <p:cNvSpPr/>
            <p:nvPr/>
          </p:nvSpPr>
          <p:spPr>
            <a:xfrm>
              <a:off x="3090863"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81" name="tx481"/>
            <p:cNvSpPr/>
            <p:nvPr/>
          </p:nvSpPr>
          <p:spPr>
            <a:xfrm>
              <a:off x="3602008"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82" name="tx482"/>
            <p:cNvSpPr/>
            <p:nvPr/>
          </p:nvSpPr>
          <p:spPr>
            <a:xfrm>
              <a:off x="4624299" y="175930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83" name="tx483"/>
            <p:cNvSpPr/>
            <p:nvPr/>
          </p:nvSpPr>
          <p:spPr>
            <a:xfrm>
              <a:off x="2579717"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84" name="tx484"/>
            <p:cNvSpPr/>
            <p:nvPr/>
          </p:nvSpPr>
          <p:spPr>
            <a:xfrm>
              <a:off x="4113154"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85" name="tx485"/>
            <p:cNvSpPr/>
            <p:nvPr/>
          </p:nvSpPr>
          <p:spPr>
            <a:xfrm>
              <a:off x="6157735"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86" name="tx486"/>
            <p:cNvSpPr/>
            <p:nvPr/>
          </p:nvSpPr>
          <p:spPr>
            <a:xfrm>
              <a:off x="6668881"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87" name="tx487"/>
            <p:cNvSpPr/>
            <p:nvPr/>
          </p:nvSpPr>
          <p:spPr>
            <a:xfrm>
              <a:off x="7180026"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88" name="tx488"/>
            <p:cNvSpPr/>
            <p:nvPr/>
          </p:nvSpPr>
          <p:spPr>
            <a:xfrm>
              <a:off x="8202317"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89" name="tx489"/>
            <p:cNvSpPr/>
            <p:nvPr/>
          </p:nvSpPr>
          <p:spPr>
            <a:xfrm>
              <a:off x="5135444"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90" name="tx490"/>
            <p:cNvSpPr/>
            <p:nvPr/>
          </p:nvSpPr>
          <p:spPr>
            <a:xfrm>
              <a:off x="7691172" y="17593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91" name="tx491"/>
            <p:cNvSpPr/>
            <p:nvPr/>
          </p:nvSpPr>
          <p:spPr>
            <a:xfrm>
              <a:off x="2068572"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92" name="tx492"/>
            <p:cNvSpPr/>
            <p:nvPr/>
          </p:nvSpPr>
          <p:spPr>
            <a:xfrm>
              <a:off x="3090863"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93" name="tx493"/>
            <p:cNvSpPr/>
            <p:nvPr/>
          </p:nvSpPr>
          <p:spPr>
            <a:xfrm>
              <a:off x="3602008"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94" name="tx494"/>
            <p:cNvSpPr/>
            <p:nvPr/>
          </p:nvSpPr>
          <p:spPr>
            <a:xfrm>
              <a:off x="4624299"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95" name="tx495"/>
            <p:cNvSpPr/>
            <p:nvPr/>
          </p:nvSpPr>
          <p:spPr>
            <a:xfrm>
              <a:off x="2579717" y="1984497"/>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96" name="tx496"/>
            <p:cNvSpPr/>
            <p:nvPr/>
          </p:nvSpPr>
          <p:spPr>
            <a:xfrm>
              <a:off x="4113154"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497" name="tx497"/>
            <p:cNvSpPr/>
            <p:nvPr/>
          </p:nvSpPr>
          <p:spPr>
            <a:xfrm>
              <a:off x="6157735"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98" name="tx498"/>
            <p:cNvSpPr/>
            <p:nvPr/>
          </p:nvSpPr>
          <p:spPr>
            <a:xfrm>
              <a:off x="6668881"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499" name="tx499"/>
            <p:cNvSpPr/>
            <p:nvPr/>
          </p:nvSpPr>
          <p:spPr>
            <a:xfrm>
              <a:off x="7180026"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00" name="tx500"/>
            <p:cNvSpPr/>
            <p:nvPr/>
          </p:nvSpPr>
          <p:spPr>
            <a:xfrm>
              <a:off x="8202317"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01" name="tx501"/>
            <p:cNvSpPr/>
            <p:nvPr/>
          </p:nvSpPr>
          <p:spPr>
            <a:xfrm>
              <a:off x="7691172" y="19830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02" name="tx502"/>
            <p:cNvSpPr/>
            <p:nvPr/>
          </p:nvSpPr>
          <p:spPr>
            <a:xfrm>
              <a:off x="2068572"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3" name="tx503"/>
            <p:cNvSpPr/>
            <p:nvPr/>
          </p:nvSpPr>
          <p:spPr>
            <a:xfrm>
              <a:off x="3090863"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04" name="tx504"/>
            <p:cNvSpPr/>
            <p:nvPr/>
          </p:nvSpPr>
          <p:spPr>
            <a:xfrm>
              <a:off x="3602008"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05" name="tx505"/>
            <p:cNvSpPr/>
            <p:nvPr/>
          </p:nvSpPr>
          <p:spPr>
            <a:xfrm>
              <a:off x="4624299"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06" name="tx506"/>
            <p:cNvSpPr/>
            <p:nvPr/>
          </p:nvSpPr>
          <p:spPr>
            <a:xfrm>
              <a:off x="2579717"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7" name="tx507"/>
            <p:cNvSpPr/>
            <p:nvPr/>
          </p:nvSpPr>
          <p:spPr>
            <a:xfrm>
              <a:off x="4113154"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508" name="tx508"/>
            <p:cNvSpPr/>
            <p:nvPr/>
          </p:nvSpPr>
          <p:spPr>
            <a:xfrm>
              <a:off x="6157735"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9" name="tx509"/>
            <p:cNvSpPr/>
            <p:nvPr/>
          </p:nvSpPr>
          <p:spPr>
            <a:xfrm>
              <a:off x="6668881"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0" name="tx510"/>
            <p:cNvSpPr/>
            <p:nvPr/>
          </p:nvSpPr>
          <p:spPr>
            <a:xfrm>
              <a:off x="7180026"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1" name="tx511"/>
            <p:cNvSpPr/>
            <p:nvPr/>
          </p:nvSpPr>
          <p:spPr>
            <a:xfrm>
              <a:off x="8202317"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2" name="tx512"/>
            <p:cNvSpPr/>
            <p:nvPr/>
          </p:nvSpPr>
          <p:spPr>
            <a:xfrm>
              <a:off x="5135444"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3" name="tx513"/>
            <p:cNvSpPr/>
            <p:nvPr/>
          </p:nvSpPr>
          <p:spPr>
            <a:xfrm>
              <a:off x="7691172"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4" name="tx514"/>
            <p:cNvSpPr/>
            <p:nvPr/>
          </p:nvSpPr>
          <p:spPr>
            <a:xfrm>
              <a:off x="5646590"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15" name="tx515"/>
            <p:cNvSpPr/>
            <p:nvPr/>
          </p:nvSpPr>
          <p:spPr>
            <a:xfrm>
              <a:off x="8713462" y="287767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16" name="tx516"/>
            <p:cNvSpPr/>
            <p:nvPr/>
          </p:nvSpPr>
          <p:spPr>
            <a:xfrm>
              <a:off x="8713462" y="26540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17" name="tx517"/>
            <p:cNvSpPr/>
            <p:nvPr/>
          </p:nvSpPr>
          <p:spPr>
            <a:xfrm>
              <a:off x="8713462" y="13120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18" name="tx518"/>
            <p:cNvSpPr/>
            <p:nvPr/>
          </p:nvSpPr>
          <p:spPr>
            <a:xfrm>
              <a:off x="8713462" y="1088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19" name="tx519"/>
            <p:cNvSpPr/>
            <p:nvPr/>
          </p:nvSpPr>
          <p:spPr>
            <a:xfrm>
              <a:off x="3602008"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20" name="tx520"/>
            <p:cNvSpPr/>
            <p:nvPr/>
          </p:nvSpPr>
          <p:spPr>
            <a:xfrm>
              <a:off x="4624299"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21" name="tx521"/>
            <p:cNvSpPr/>
            <p:nvPr/>
          </p:nvSpPr>
          <p:spPr>
            <a:xfrm>
              <a:off x="4113154"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22" name="tx522"/>
            <p:cNvSpPr/>
            <p:nvPr/>
          </p:nvSpPr>
          <p:spPr>
            <a:xfrm>
              <a:off x="6668881"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23" name="tx523"/>
            <p:cNvSpPr/>
            <p:nvPr/>
          </p:nvSpPr>
          <p:spPr>
            <a:xfrm>
              <a:off x="5135444" y="48906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24" name="tx524"/>
            <p:cNvSpPr/>
            <p:nvPr/>
          </p:nvSpPr>
          <p:spPr>
            <a:xfrm>
              <a:off x="5135444" y="31013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16</a:t>
              </a:r>
            </a:p>
          </p:txBody>
        </p:sp>
        <p:sp>
          <p:nvSpPr>
            <p:cNvPr id="525" name="tx525"/>
            <p:cNvSpPr/>
            <p:nvPr/>
          </p:nvSpPr>
          <p:spPr>
            <a:xfrm>
              <a:off x="7180026"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26" name="tx526"/>
            <p:cNvSpPr/>
            <p:nvPr/>
          </p:nvSpPr>
          <p:spPr>
            <a:xfrm>
              <a:off x="8202317" y="5114603"/>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27" name="tx527"/>
            <p:cNvSpPr/>
            <p:nvPr/>
          </p:nvSpPr>
          <p:spPr>
            <a:xfrm>
              <a:off x="7691172" y="511431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528" name="tx528"/>
            <p:cNvSpPr/>
            <p:nvPr/>
          </p:nvSpPr>
          <p:spPr>
            <a:xfrm>
              <a:off x="5646590" y="35486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a:t>
              </a:r>
            </a:p>
          </p:txBody>
        </p:sp>
        <p:sp>
          <p:nvSpPr>
            <p:cNvPr id="529" name="tx529"/>
            <p:cNvSpPr/>
            <p:nvPr/>
          </p:nvSpPr>
          <p:spPr>
            <a:xfrm>
              <a:off x="3602008" y="53382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30" name="tx530"/>
            <p:cNvSpPr/>
            <p:nvPr/>
          </p:nvSpPr>
          <p:spPr>
            <a:xfrm>
              <a:off x="4624299" y="533922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531" name="tx531"/>
            <p:cNvSpPr/>
            <p:nvPr/>
          </p:nvSpPr>
          <p:spPr>
            <a:xfrm>
              <a:off x="4113154"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32" name="tx532"/>
            <p:cNvSpPr/>
            <p:nvPr/>
          </p:nvSpPr>
          <p:spPr>
            <a:xfrm>
              <a:off x="6668881" y="53382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33" name="tx533"/>
            <p:cNvSpPr/>
            <p:nvPr/>
          </p:nvSpPr>
          <p:spPr>
            <a:xfrm>
              <a:off x="5135444" y="5337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534" name="tx534"/>
            <p:cNvSpPr/>
            <p:nvPr/>
          </p:nvSpPr>
          <p:spPr>
            <a:xfrm>
              <a:off x="4624299"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535" name="tx535"/>
            <p:cNvSpPr/>
            <p:nvPr/>
          </p:nvSpPr>
          <p:spPr>
            <a:xfrm>
              <a:off x="7180026"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536" name="tx536"/>
            <p:cNvSpPr/>
            <p:nvPr/>
          </p:nvSpPr>
          <p:spPr>
            <a:xfrm>
              <a:off x="5135444" y="55616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537" name="tx537"/>
            <p:cNvSpPr/>
            <p:nvPr/>
          </p:nvSpPr>
          <p:spPr>
            <a:xfrm>
              <a:off x="7691172" y="55615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538" name="tx538"/>
            <p:cNvSpPr/>
            <p:nvPr/>
          </p:nvSpPr>
          <p:spPr>
            <a:xfrm>
              <a:off x="8713462" y="22066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539" name="tx539"/>
            <p:cNvSpPr/>
            <p:nvPr/>
          </p:nvSpPr>
          <p:spPr>
            <a:xfrm>
              <a:off x="8713462" y="153716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540" name="tx540"/>
            <p:cNvSpPr/>
            <p:nvPr/>
          </p:nvSpPr>
          <p:spPr>
            <a:xfrm>
              <a:off x="8740593" y="3102532"/>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a:t>
              </a:r>
            </a:p>
          </p:txBody>
        </p:sp>
        <p:sp>
          <p:nvSpPr>
            <p:cNvPr id="541" name="tx541"/>
            <p:cNvSpPr/>
            <p:nvPr/>
          </p:nvSpPr>
          <p:spPr>
            <a:xfrm>
              <a:off x="8740593" y="5115794"/>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a:t>
              </a:r>
            </a:p>
          </p:txBody>
        </p:sp>
        <p:sp>
          <p:nvSpPr>
            <p:cNvPr id="542" name="tx542"/>
            <p:cNvSpPr/>
            <p:nvPr/>
          </p:nvSpPr>
          <p:spPr>
            <a:xfrm>
              <a:off x="8740593" y="39959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543" name="tx543"/>
            <p:cNvSpPr/>
            <p:nvPr/>
          </p:nvSpPr>
          <p:spPr>
            <a:xfrm>
              <a:off x="8713462" y="243030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544" name="tx544"/>
            <p:cNvSpPr/>
            <p:nvPr/>
          </p:nvSpPr>
          <p:spPr>
            <a:xfrm>
              <a:off x="8713462"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545" name="tx545"/>
            <p:cNvSpPr/>
            <p:nvPr/>
          </p:nvSpPr>
          <p:spPr>
            <a:xfrm>
              <a:off x="8713462" y="3548954"/>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546" name="tx546"/>
            <p:cNvSpPr/>
            <p:nvPr/>
          </p:nvSpPr>
          <p:spPr>
            <a:xfrm>
              <a:off x="8713462" y="5338267"/>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547" name="tx547"/>
            <p:cNvSpPr/>
            <p:nvPr/>
          </p:nvSpPr>
          <p:spPr>
            <a:xfrm>
              <a:off x="8713462" y="556283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27</a:t>
              </a:r>
            </a:p>
          </p:txBody>
        </p:sp>
        <p:sp>
          <p:nvSpPr>
            <p:cNvPr id="548" name="tx548"/>
            <p:cNvSpPr/>
            <p:nvPr/>
          </p:nvSpPr>
          <p:spPr>
            <a:xfrm>
              <a:off x="8713462" y="44433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549" name="tx549"/>
            <p:cNvSpPr/>
            <p:nvPr/>
          </p:nvSpPr>
          <p:spPr>
            <a:xfrm>
              <a:off x="8713462" y="421961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550" name="tx550"/>
            <p:cNvSpPr/>
            <p:nvPr/>
          </p:nvSpPr>
          <p:spPr>
            <a:xfrm>
              <a:off x="8713462" y="466694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551" name="tx551"/>
            <p:cNvSpPr/>
            <p:nvPr/>
          </p:nvSpPr>
          <p:spPr>
            <a:xfrm>
              <a:off x="8740593" y="3772285"/>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552" name="tx552"/>
            <p:cNvSpPr/>
            <p:nvPr/>
          </p:nvSpPr>
          <p:spPr>
            <a:xfrm>
              <a:off x="2001741"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553" name="tx553"/>
            <p:cNvSpPr/>
            <p:nvPr/>
          </p:nvSpPr>
          <p:spPr>
            <a:xfrm>
              <a:off x="2456925"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554" name="tx554"/>
            <p:cNvSpPr/>
            <p:nvPr/>
          </p:nvSpPr>
          <p:spPr>
            <a:xfrm>
              <a:off x="3002286"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555" name="tx555"/>
            <p:cNvSpPr/>
            <p:nvPr/>
          </p:nvSpPr>
          <p:spPr>
            <a:xfrm>
              <a:off x="3513431"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556" name="tx556"/>
            <p:cNvSpPr/>
            <p:nvPr/>
          </p:nvSpPr>
          <p:spPr>
            <a:xfrm>
              <a:off x="4052489"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557" name="tx557"/>
            <p:cNvSpPr/>
            <p:nvPr/>
          </p:nvSpPr>
          <p:spPr>
            <a:xfrm>
              <a:off x="4507700"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558" name="tx558"/>
            <p:cNvSpPr/>
            <p:nvPr/>
          </p:nvSpPr>
          <p:spPr>
            <a:xfrm>
              <a:off x="5034453"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559" name="tx559"/>
            <p:cNvSpPr/>
            <p:nvPr/>
          </p:nvSpPr>
          <p:spPr>
            <a:xfrm>
              <a:off x="5542460"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560" name="tx560"/>
            <p:cNvSpPr/>
            <p:nvPr/>
          </p:nvSpPr>
          <p:spPr>
            <a:xfrm>
              <a:off x="6090850"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561" name="tx561"/>
            <p:cNvSpPr/>
            <p:nvPr/>
          </p:nvSpPr>
          <p:spPr>
            <a:xfrm>
              <a:off x="6592718"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562" name="tx562"/>
            <p:cNvSpPr/>
            <p:nvPr/>
          </p:nvSpPr>
          <p:spPr>
            <a:xfrm>
              <a:off x="707903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563" name="tx563"/>
            <p:cNvSpPr/>
            <p:nvPr/>
          </p:nvSpPr>
          <p:spPr>
            <a:xfrm>
              <a:off x="7596374"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564" name="tx564"/>
            <p:cNvSpPr/>
            <p:nvPr/>
          </p:nvSpPr>
          <p:spPr>
            <a:xfrm>
              <a:off x="8101325"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565" name="tx565"/>
            <p:cNvSpPr/>
            <p:nvPr/>
          </p:nvSpPr>
          <p:spPr>
            <a:xfrm>
              <a:off x="8624885"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566" name="tx566"/>
            <p:cNvSpPr/>
            <p:nvPr/>
          </p:nvSpPr>
          <p:spPr>
            <a:xfrm>
              <a:off x="1143506" y="5521051"/>
              <a:ext cx="610009"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Montenegro</a:t>
              </a:r>
            </a:p>
          </p:txBody>
        </p:sp>
        <p:sp>
          <p:nvSpPr>
            <p:cNvPr id="567" name="tx567"/>
            <p:cNvSpPr/>
            <p:nvPr/>
          </p:nvSpPr>
          <p:spPr>
            <a:xfrm>
              <a:off x="1156231" y="5320101"/>
              <a:ext cx="59728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Kazakhstan</a:t>
              </a:r>
            </a:p>
          </p:txBody>
        </p:sp>
        <p:sp>
          <p:nvSpPr>
            <p:cNvPr id="568" name="tx568"/>
            <p:cNvSpPr/>
            <p:nvPr/>
          </p:nvSpPr>
          <p:spPr>
            <a:xfrm>
              <a:off x="508103" y="5096437"/>
              <a:ext cx="34948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Bosnia</a:t>
              </a:r>
            </a:p>
          </p:txBody>
        </p:sp>
        <p:sp>
          <p:nvSpPr>
            <p:cNvPr id="569" name="tx569"/>
            <p:cNvSpPr/>
            <p:nvPr/>
          </p:nvSpPr>
          <p:spPr>
            <a:xfrm>
              <a:off x="889345" y="5096437"/>
              <a:ext cx="19070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and</a:t>
              </a:r>
            </a:p>
          </p:txBody>
        </p:sp>
        <p:sp>
          <p:nvSpPr>
            <p:cNvPr id="570" name="tx570"/>
            <p:cNvSpPr/>
            <p:nvPr/>
          </p:nvSpPr>
          <p:spPr>
            <a:xfrm>
              <a:off x="1111806" y="5073722"/>
              <a:ext cx="641709"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Herzegovina</a:t>
              </a:r>
            </a:p>
          </p:txBody>
        </p:sp>
        <p:sp>
          <p:nvSpPr>
            <p:cNvPr id="571" name="tx571"/>
            <p:cNvSpPr/>
            <p:nvPr/>
          </p:nvSpPr>
          <p:spPr>
            <a:xfrm>
              <a:off x="1213437" y="4850058"/>
              <a:ext cx="540078"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Azerbaijan</a:t>
              </a:r>
            </a:p>
          </p:txBody>
        </p:sp>
        <p:sp>
          <p:nvSpPr>
            <p:cNvPr id="572" name="tx572"/>
            <p:cNvSpPr/>
            <p:nvPr/>
          </p:nvSpPr>
          <p:spPr>
            <a:xfrm>
              <a:off x="1296092" y="4649109"/>
              <a:ext cx="45742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Romania</a:t>
              </a:r>
            </a:p>
          </p:txBody>
        </p:sp>
        <p:sp>
          <p:nvSpPr>
            <p:cNvPr id="573" name="tx573"/>
            <p:cNvSpPr/>
            <p:nvPr/>
          </p:nvSpPr>
          <p:spPr>
            <a:xfrm>
              <a:off x="883094" y="4425445"/>
              <a:ext cx="279499"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North</a:t>
              </a:r>
            </a:p>
          </p:txBody>
        </p:sp>
        <p:sp>
          <p:nvSpPr>
            <p:cNvPr id="574" name="tx574"/>
            <p:cNvSpPr/>
            <p:nvPr/>
          </p:nvSpPr>
          <p:spPr>
            <a:xfrm>
              <a:off x="1194349" y="4425445"/>
              <a:ext cx="55916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Macedonia</a:t>
              </a:r>
            </a:p>
          </p:txBody>
        </p:sp>
        <p:sp>
          <p:nvSpPr>
            <p:cNvPr id="575" name="tx575"/>
            <p:cNvSpPr/>
            <p:nvPr/>
          </p:nvSpPr>
          <p:spPr>
            <a:xfrm>
              <a:off x="1321486" y="4201781"/>
              <a:ext cx="432029"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Moldova</a:t>
              </a:r>
            </a:p>
          </p:txBody>
        </p:sp>
        <p:sp>
          <p:nvSpPr>
            <p:cNvPr id="576" name="tx576"/>
            <p:cNvSpPr/>
            <p:nvPr/>
          </p:nvSpPr>
          <p:spPr>
            <a:xfrm>
              <a:off x="1334155" y="3955402"/>
              <a:ext cx="419360"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Bulgaria</a:t>
              </a:r>
            </a:p>
          </p:txBody>
        </p:sp>
        <p:sp>
          <p:nvSpPr>
            <p:cNvPr id="577" name="tx577"/>
            <p:cNvSpPr/>
            <p:nvPr/>
          </p:nvSpPr>
          <p:spPr>
            <a:xfrm>
              <a:off x="1423117" y="3753002"/>
              <a:ext cx="330398"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Serbia</a:t>
              </a:r>
            </a:p>
          </p:txBody>
        </p:sp>
        <p:sp>
          <p:nvSpPr>
            <p:cNvPr id="578" name="tx578"/>
            <p:cNvSpPr/>
            <p:nvPr/>
          </p:nvSpPr>
          <p:spPr>
            <a:xfrm>
              <a:off x="1378692" y="3529338"/>
              <a:ext cx="37482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Greece</a:t>
              </a:r>
            </a:p>
          </p:txBody>
        </p:sp>
        <p:sp>
          <p:nvSpPr>
            <p:cNvPr id="579" name="tx579"/>
            <p:cNvSpPr/>
            <p:nvPr/>
          </p:nvSpPr>
          <p:spPr>
            <a:xfrm>
              <a:off x="1346880" y="3283015"/>
              <a:ext cx="406635"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Georgia</a:t>
              </a:r>
            </a:p>
          </p:txBody>
        </p:sp>
        <p:sp>
          <p:nvSpPr>
            <p:cNvPr id="580" name="tx580"/>
            <p:cNvSpPr/>
            <p:nvPr/>
          </p:nvSpPr>
          <p:spPr>
            <a:xfrm>
              <a:off x="1365967" y="3083461"/>
              <a:ext cx="38754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Belarus</a:t>
              </a:r>
            </a:p>
          </p:txBody>
        </p:sp>
        <p:sp>
          <p:nvSpPr>
            <p:cNvPr id="581" name="tx581"/>
            <p:cNvSpPr/>
            <p:nvPr/>
          </p:nvSpPr>
          <p:spPr>
            <a:xfrm>
              <a:off x="1188154" y="2837082"/>
              <a:ext cx="565360"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Kyrgyzstan</a:t>
              </a:r>
            </a:p>
          </p:txBody>
        </p:sp>
        <p:sp>
          <p:nvSpPr>
            <p:cNvPr id="582" name="tx582"/>
            <p:cNvSpPr/>
            <p:nvPr/>
          </p:nvSpPr>
          <p:spPr>
            <a:xfrm>
              <a:off x="1270754" y="2613418"/>
              <a:ext cx="482761"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Tajikistan</a:t>
              </a:r>
            </a:p>
          </p:txBody>
        </p:sp>
        <p:sp>
          <p:nvSpPr>
            <p:cNvPr id="583" name="tx583"/>
            <p:cNvSpPr/>
            <p:nvPr/>
          </p:nvSpPr>
          <p:spPr>
            <a:xfrm>
              <a:off x="1385054" y="2411018"/>
              <a:ext cx="36846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Croatia</a:t>
              </a:r>
            </a:p>
          </p:txBody>
        </p:sp>
        <p:sp>
          <p:nvSpPr>
            <p:cNvPr id="584" name="tx584"/>
            <p:cNvSpPr/>
            <p:nvPr/>
          </p:nvSpPr>
          <p:spPr>
            <a:xfrm>
              <a:off x="1372218" y="2188805"/>
              <a:ext cx="38129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Albania</a:t>
              </a:r>
            </a:p>
          </p:txBody>
        </p:sp>
        <p:sp>
          <p:nvSpPr>
            <p:cNvPr id="585" name="tx585"/>
            <p:cNvSpPr/>
            <p:nvPr/>
          </p:nvSpPr>
          <p:spPr>
            <a:xfrm>
              <a:off x="1359660" y="1965085"/>
              <a:ext cx="393855"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Ukraine</a:t>
              </a:r>
            </a:p>
          </p:txBody>
        </p:sp>
        <p:sp>
          <p:nvSpPr>
            <p:cNvPr id="586" name="tx586"/>
            <p:cNvSpPr/>
            <p:nvPr/>
          </p:nvSpPr>
          <p:spPr>
            <a:xfrm>
              <a:off x="1378803" y="1718762"/>
              <a:ext cx="374712"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Turkiye</a:t>
              </a:r>
            </a:p>
          </p:txBody>
        </p:sp>
        <p:sp>
          <p:nvSpPr>
            <p:cNvPr id="587" name="tx587"/>
            <p:cNvSpPr/>
            <p:nvPr/>
          </p:nvSpPr>
          <p:spPr>
            <a:xfrm>
              <a:off x="1327904" y="1517813"/>
              <a:ext cx="42561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Armenia</a:t>
              </a:r>
            </a:p>
          </p:txBody>
        </p:sp>
        <p:sp>
          <p:nvSpPr>
            <p:cNvPr id="588" name="tx588"/>
            <p:cNvSpPr/>
            <p:nvPr/>
          </p:nvSpPr>
          <p:spPr>
            <a:xfrm>
              <a:off x="1061130" y="1294149"/>
              <a:ext cx="69238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Turkmenistan</a:t>
              </a:r>
            </a:p>
          </p:txBody>
        </p:sp>
        <p:sp>
          <p:nvSpPr>
            <p:cNvPr id="589" name="tx589"/>
            <p:cNvSpPr/>
            <p:nvPr/>
          </p:nvSpPr>
          <p:spPr>
            <a:xfrm>
              <a:off x="1188099" y="1070429"/>
              <a:ext cx="565416" cy="8321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Uzbekistan</a:t>
              </a:r>
            </a:p>
          </p:txBody>
        </p:sp>
        <p:sp>
          <p:nvSpPr>
            <p:cNvPr id="590" name="tx590"/>
            <p:cNvSpPr/>
            <p:nvPr/>
          </p:nvSpPr>
          <p:spPr>
            <a:xfrm>
              <a:off x="353457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591" name="pic591"/>
            <p:cNvPicPr/>
            <p:nvPr/>
          </p:nvPicPr>
          <p:blipFill>
            <a:blip r:embed="rId2" cstate="print"/>
            <a:stretch>
              <a:fillRect/>
            </a:stretch>
          </p:blipFill>
          <p:spPr>
            <a:xfrm>
              <a:off x="5195980" y="5941007"/>
              <a:ext cx="2160000" cy="219455"/>
            </a:xfrm>
            <a:prstGeom prst="rect">
              <a:avLst/>
            </a:prstGeom>
          </p:spPr>
        </p:pic>
        <p:sp>
          <p:nvSpPr>
            <p:cNvPr id="592" name="pl592"/>
            <p:cNvSpPr/>
            <p:nvPr/>
          </p:nvSpPr>
          <p:spPr>
            <a:xfrm>
              <a:off x="51995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3" name="pl593"/>
            <p:cNvSpPr/>
            <p:nvPr/>
          </p:nvSpPr>
          <p:spPr>
            <a:xfrm>
              <a:off x="64912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4" name="pl594"/>
            <p:cNvSpPr/>
            <p:nvPr/>
          </p:nvSpPr>
          <p:spPr>
            <a:xfrm>
              <a:off x="67065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5" name="pl595"/>
            <p:cNvSpPr/>
            <p:nvPr/>
          </p:nvSpPr>
          <p:spPr>
            <a:xfrm>
              <a:off x="69218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6" name="pl596"/>
            <p:cNvSpPr/>
            <p:nvPr/>
          </p:nvSpPr>
          <p:spPr>
            <a:xfrm>
              <a:off x="71371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7" name="pl597"/>
            <p:cNvSpPr/>
            <p:nvPr/>
          </p:nvSpPr>
          <p:spPr>
            <a:xfrm>
              <a:off x="73523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98" name="pl598"/>
            <p:cNvSpPr/>
            <p:nvPr/>
          </p:nvSpPr>
          <p:spPr>
            <a:xfrm>
              <a:off x="51995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99" name="pl599"/>
            <p:cNvSpPr/>
            <p:nvPr/>
          </p:nvSpPr>
          <p:spPr>
            <a:xfrm>
              <a:off x="64912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0" name="pl600"/>
            <p:cNvSpPr/>
            <p:nvPr/>
          </p:nvSpPr>
          <p:spPr>
            <a:xfrm>
              <a:off x="67065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1" name="pl601"/>
            <p:cNvSpPr/>
            <p:nvPr/>
          </p:nvSpPr>
          <p:spPr>
            <a:xfrm>
              <a:off x="69218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2" name="pl602"/>
            <p:cNvSpPr/>
            <p:nvPr/>
          </p:nvSpPr>
          <p:spPr>
            <a:xfrm>
              <a:off x="71371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3" name="pl603"/>
            <p:cNvSpPr/>
            <p:nvPr/>
          </p:nvSpPr>
          <p:spPr>
            <a:xfrm>
              <a:off x="73523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4" name="tx604"/>
            <p:cNvSpPr/>
            <p:nvPr/>
          </p:nvSpPr>
          <p:spPr>
            <a:xfrm>
              <a:off x="5168503"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05" name="tx605"/>
            <p:cNvSpPr/>
            <p:nvPr/>
          </p:nvSpPr>
          <p:spPr>
            <a:xfrm>
              <a:off x="642910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06" name="tx606"/>
            <p:cNvSpPr/>
            <p:nvPr/>
          </p:nvSpPr>
          <p:spPr>
            <a:xfrm>
              <a:off x="664438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07" name="tx607"/>
            <p:cNvSpPr/>
            <p:nvPr/>
          </p:nvSpPr>
          <p:spPr>
            <a:xfrm>
              <a:off x="685966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08" name="tx608"/>
            <p:cNvSpPr/>
            <p:nvPr/>
          </p:nvSpPr>
          <p:spPr>
            <a:xfrm>
              <a:off x="7074945"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09" name="tx609"/>
            <p:cNvSpPr/>
            <p:nvPr/>
          </p:nvSpPr>
          <p:spPr>
            <a:xfrm>
              <a:off x="7259147"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610" name="tx610"/>
            <p:cNvSpPr/>
            <p:nvPr/>
          </p:nvSpPr>
          <p:spPr>
            <a:xfrm>
              <a:off x="1816145" y="398022"/>
              <a:ext cx="322412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ECAR, 2025</a:t>
              </a:r>
            </a:p>
          </p:txBody>
        </p:sp>
        <p:sp>
          <p:nvSpPr>
            <p:cNvPr id="611" name="tx61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2" name="tx612"/>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6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19 out of 21 countries achieved coverage of 90% or higher in at least one vaccine.
Turkmenistan, Turkiye, and Uzbekistan had the highest percentage of vaccines (100%) in the national immunization schedule with coverage of at least 90%, followed by Armenia (93%).
2 countries had not achieved 90% coverage of any vaccine (Kazakhstan and Romania).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1932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0802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8967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26367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3523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296273" y="3817420"/>
              <a:ext cx="239888" cy="357555"/>
            </a:xfrm>
            <a:prstGeom prst="rect">
              <a:avLst/>
            </a:prstGeom>
            <a:solidFill>
              <a:srgbClr val="1CABE2">
                <a:alpha val="100000"/>
              </a:srgbClr>
            </a:solidFill>
          </p:spPr>
          <p:txBody>
            <a:bodyPr/>
            <a:lstStyle/>
            <a:p>
              <a:endParaRPr/>
            </a:p>
          </p:txBody>
        </p:sp>
        <p:sp>
          <p:nvSpPr>
            <p:cNvPr id="23" name="rc23"/>
            <p:cNvSpPr/>
            <p:nvPr/>
          </p:nvSpPr>
          <p:spPr>
            <a:xfrm>
              <a:off x="1562816" y="3894063"/>
              <a:ext cx="239888" cy="280913"/>
            </a:xfrm>
            <a:prstGeom prst="rect">
              <a:avLst/>
            </a:prstGeom>
            <a:solidFill>
              <a:srgbClr val="1CABE2">
                <a:alpha val="100000"/>
              </a:srgbClr>
            </a:solidFill>
          </p:spPr>
          <p:txBody>
            <a:bodyPr/>
            <a:lstStyle/>
            <a:p>
              <a:endParaRPr/>
            </a:p>
          </p:txBody>
        </p:sp>
        <p:sp>
          <p:nvSpPr>
            <p:cNvPr id="24" name="rc24"/>
            <p:cNvSpPr/>
            <p:nvPr/>
          </p:nvSpPr>
          <p:spPr>
            <a:xfrm>
              <a:off x="1829360" y="3613886"/>
              <a:ext cx="239888" cy="561090"/>
            </a:xfrm>
            <a:prstGeom prst="rect">
              <a:avLst/>
            </a:prstGeom>
            <a:solidFill>
              <a:srgbClr val="1CABE2">
                <a:alpha val="100000"/>
              </a:srgbClr>
            </a:solidFill>
          </p:spPr>
          <p:txBody>
            <a:bodyPr/>
            <a:lstStyle/>
            <a:p>
              <a:endParaRPr/>
            </a:p>
          </p:txBody>
        </p:sp>
        <p:sp>
          <p:nvSpPr>
            <p:cNvPr id="25" name="rc25"/>
            <p:cNvSpPr/>
            <p:nvPr/>
          </p:nvSpPr>
          <p:spPr>
            <a:xfrm>
              <a:off x="2095903" y="3443988"/>
              <a:ext cx="239888" cy="730988"/>
            </a:xfrm>
            <a:prstGeom prst="rect">
              <a:avLst/>
            </a:prstGeom>
            <a:solidFill>
              <a:srgbClr val="1CABE2">
                <a:alpha val="100000"/>
              </a:srgbClr>
            </a:solidFill>
          </p:spPr>
          <p:txBody>
            <a:bodyPr/>
            <a:lstStyle/>
            <a:p>
              <a:endParaRPr/>
            </a:p>
          </p:txBody>
        </p:sp>
        <p:sp>
          <p:nvSpPr>
            <p:cNvPr id="26" name="rc26"/>
            <p:cNvSpPr/>
            <p:nvPr/>
          </p:nvSpPr>
          <p:spPr>
            <a:xfrm>
              <a:off x="2362446" y="3619441"/>
              <a:ext cx="239888" cy="555534"/>
            </a:xfrm>
            <a:prstGeom prst="rect">
              <a:avLst/>
            </a:prstGeom>
            <a:solidFill>
              <a:srgbClr val="1CABE2">
                <a:alpha val="100000"/>
              </a:srgbClr>
            </a:solidFill>
          </p:spPr>
          <p:txBody>
            <a:bodyPr/>
            <a:lstStyle/>
            <a:p>
              <a:endParaRPr/>
            </a:p>
          </p:txBody>
        </p:sp>
        <p:sp>
          <p:nvSpPr>
            <p:cNvPr id="27" name="rc27"/>
            <p:cNvSpPr/>
            <p:nvPr/>
          </p:nvSpPr>
          <p:spPr>
            <a:xfrm>
              <a:off x="2628989" y="3836341"/>
              <a:ext cx="239888" cy="338635"/>
            </a:xfrm>
            <a:prstGeom prst="rect">
              <a:avLst/>
            </a:prstGeom>
            <a:solidFill>
              <a:srgbClr val="1CABE2">
                <a:alpha val="100000"/>
              </a:srgbClr>
            </a:solidFill>
          </p:spPr>
          <p:txBody>
            <a:bodyPr/>
            <a:lstStyle/>
            <a:p>
              <a:endParaRPr/>
            </a:p>
          </p:txBody>
        </p:sp>
        <p:sp>
          <p:nvSpPr>
            <p:cNvPr id="28" name="rc28"/>
            <p:cNvSpPr/>
            <p:nvPr/>
          </p:nvSpPr>
          <p:spPr>
            <a:xfrm>
              <a:off x="2895532" y="3810303"/>
              <a:ext cx="239888" cy="364672"/>
            </a:xfrm>
            <a:prstGeom prst="rect">
              <a:avLst/>
            </a:prstGeom>
            <a:solidFill>
              <a:srgbClr val="1CABE2">
                <a:alpha val="100000"/>
              </a:srgbClr>
            </a:solidFill>
          </p:spPr>
          <p:txBody>
            <a:bodyPr/>
            <a:lstStyle/>
            <a:p>
              <a:endParaRPr/>
            </a:p>
          </p:txBody>
        </p:sp>
        <p:sp>
          <p:nvSpPr>
            <p:cNvPr id="29" name="rc29"/>
            <p:cNvSpPr/>
            <p:nvPr/>
          </p:nvSpPr>
          <p:spPr>
            <a:xfrm>
              <a:off x="3162075" y="3946938"/>
              <a:ext cx="239888" cy="228037"/>
            </a:xfrm>
            <a:prstGeom prst="rect">
              <a:avLst/>
            </a:prstGeom>
            <a:solidFill>
              <a:srgbClr val="1CABE2">
                <a:alpha val="100000"/>
              </a:srgbClr>
            </a:solidFill>
          </p:spPr>
          <p:txBody>
            <a:bodyPr/>
            <a:lstStyle/>
            <a:p>
              <a:endParaRPr/>
            </a:p>
          </p:txBody>
        </p:sp>
        <p:sp>
          <p:nvSpPr>
            <p:cNvPr id="30" name="rc30"/>
            <p:cNvSpPr/>
            <p:nvPr/>
          </p:nvSpPr>
          <p:spPr>
            <a:xfrm>
              <a:off x="3428618" y="3880020"/>
              <a:ext cx="239888" cy="294956"/>
            </a:xfrm>
            <a:prstGeom prst="rect">
              <a:avLst/>
            </a:prstGeom>
            <a:solidFill>
              <a:srgbClr val="1CABE2">
                <a:alpha val="100000"/>
              </a:srgbClr>
            </a:solidFill>
          </p:spPr>
          <p:txBody>
            <a:bodyPr/>
            <a:lstStyle/>
            <a:p>
              <a:endParaRPr/>
            </a:p>
          </p:txBody>
        </p:sp>
        <p:sp>
          <p:nvSpPr>
            <p:cNvPr id="31" name="rc31"/>
            <p:cNvSpPr/>
            <p:nvPr/>
          </p:nvSpPr>
          <p:spPr>
            <a:xfrm>
              <a:off x="3695161" y="3691901"/>
              <a:ext cx="239888" cy="483075"/>
            </a:xfrm>
            <a:prstGeom prst="rect">
              <a:avLst/>
            </a:prstGeom>
            <a:solidFill>
              <a:srgbClr val="1CABE2">
                <a:alpha val="100000"/>
              </a:srgbClr>
            </a:solidFill>
          </p:spPr>
          <p:txBody>
            <a:bodyPr/>
            <a:lstStyle/>
            <a:p>
              <a:endParaRPr/>
            </a:p>
          </p:txBody>
        </p:sp>
        <p:sp>
          <p:nvSpPr>
            <p:cNvPr id="32" name="rc32"/>
            <p:cNvSpPr/>
            <p:nvPr/>
          </p:nvSpPr>
          <p:spPr>
            <a:xfrm>
              <a:off x="3961705" y="3575021"/>
              <a:ext cx="239888" cy="599955"/>
            </a:xfrm>
            <a:prstGeom prst="rect">
              <a:avLst/>
            </a:prstGeom>
            <a:solidFill>
              <a:srgbClr val="1CABE2">
                <a:alpha val="100000"/>
              </a:srgbClr>
            </a:solidFill>
          </p:spPr>
          <p:txBody>
            <a:bodyPr/>
            <a:lstStyle/>
            <a:p>
              <a:endParaRPr/>
            </a:p>
          </p:txBody>
        </p:sp>
        <p:sp>
          <p:nvSpPr>
            <p:cNvPr id="33" name="rc33"/>
            <p:cNvSpPr/>
            <p:nvPr/>
          </p:nvSpPr>
          <p:spPr>
            <a:xfrm>
              <a:off x="4228248" y="3543202"/>
              <a:ext cx="239888" cy="631774"/>
            </a:xfrm>
            <a:prstGeom prst="rect">
              <a:avLst/>
            </a:prstGeom>
            <a:solidFill>
              <a:srgbClr val="1CABE2">
                <a:alpha val="100000"/>
              </a:srgbClr>
            </a:solidFill>
          </p:spPr>
          <p:txBody>
            <a:bodyPr/>
            <a:lstStyle/>
            <a:p>
              <a:endParaRPr/>
            </a:p>
          </p:txBody>
        </p:sp>
        <p:sp>
          <p:nvSpPr>
            <p:cNvPr id="34" name="rc34"/>
            <p:cNvSpPr/>
            <p:nvPr/>
          </p:nvSpPr>
          <p:spPr>
            <a:xfrm>
              <a:off x="4494791" y="3723053"/>
              <a:ext cx="239888" cy="451923"/>
            </a:xfrm>
            <a:prstGeom prst="rect">
              <a:avLst/>
            </a:prstGeom>
            <a:solidFill>
              <a:srgbClr val="1CABE2">
                <a:alpha val="100000"/>
              </a:srgbClr>
            </a:solidFill>
          </p:spPr>
          <p:txBody>
            <a:bodyPr/>
            <a:lstStyle/>
            <a:p>
              <a:endParaRPr/>
            </a:p>
          </p:txBody>
        </p:sp>
        <p:sp>
          <p:nvSpPr>
            <p:cNvPr id="35" name="rc35"/>
            <p:cNvSpPr/>
            <p:nvPr/>
          </p:nvSpPr>
          <p:spPr>
            <a:xfrm>
              <a:off x="4761334" y="3788353"/>
              <a:ext cx="239888" cy="386622"/>
            </a:xfrm>
            <a:prstGeom prst="rect">
              <a:avLst/>
            </a:prstGeom>
            <a:solidFill>
              <a:srgbClr val="1CABE2">
                <a:alpha val="100000"/>
              </a:srgbClr>
            </a:solidFill>
          </p:spPr>
          <p:txBody>
            <a:bodyPr/>
            <a:lstStyle/>
            <a:p>
              <a:endParaRPr/>
            </a:p>
          </p:txBody>
        </p:sp>
        <p:sp>
          <p:nvSpPr>
            <p:cNvPr id="36" name="rc36"/>
            <p:cNvSpPr/>
            <p:nvPr/>
          </p:nvSpPr>
          <p:spPr>
            <a:xfrm>
              <a:off x="5027877" y="3550435"/>
              <a:ext cx="239888" cy="624540"/>
            </a:xfrm>
            <a:prstGeom prst="rect">
              <a:avLst/>
            </a:prstGeom>
            <a:solidFill>
              <a:srgbClr val="1CABE2">
                <a:alpha val="100000"/>
              </a:srgbClr>
            </a:solidFill>
          </p:spPr>
          <p:txBody>
            <a:bodyPr/>
            <a:lstStyle/>
            <a:p>
              <a:endParaRPr/>
            </a:p>
          </p:txBody>
        </p:sp>
        <p:sp>
          <p:nvSpPr>
            <p:cNvPr id="37" name="rc37"/>
            <p:cNvSpPr/>
            <p:nvPr/>
          </p:nvSpPr>
          <p:spPr>
            <a:xfrm>
              <a:off x="5294420" y="3595605"/>
              <a:ext cx="239888" cy="579370"/>
            </a:xfrm>
            <a:prstGeom prst="rect">
              <a:avLst/>
            </a:prstGeom>
            <a:solidFill>
              <a:srgbClr val="1CABE2">
                <a:alpha val="100000"/>
              </a:srgbClr>
            </a:solidFill>
          </p:spPr>
          <p:txBody>
            <a:bodyPr/>
            <a:lstStyle/>
            <a:p>
              <a:endParaRPr/>
            </a:p>
          </p:txBody>
        </p:sp>
        <p:sp>
          <p:nvSpPr>
            <p:cNvPr id="38" name="rc38"/>
            <p:cNvSpPr/>
            <p:nvPr/>
          </p:nvSpPr>
          <p:spPr>
            <a:xfrm>
              <a:off x="5560963" y="3413377"/>
              <a:ext cx="239888" cy="761598"/>
            </a:xfrm>
            <a:prstGeom prst="rect">
              <a:avLst/>
            </a:prstGeom>
            <a:solidFill>
              <a:srgbClr val="1CABE2">
                <a:alpha val="100000"/>
              </a:srgbClr>
            </a:solidFill>
          </p:spPr>
          <p:txBody>
            <a:bodyPr/>
            <a:lstStyle/>
            <a:p>
              <a:endParaRPr/>
            </a:p>
          </p:txBody>
        </p:sp>
        <p:sp>
          <p:nvSpPr>
            <p:cNvPr id="39" name="rc39"/>
            <p:cNvSpPr/>
            <p:nvPr/>
          </p:nvSpPr>
          <p:spPr>
            <a:xfrm>
              <a:off x="5827506" y="3608147"/>
              <a:ext cx="239888" cy="566829"/>
            </a:xfrm>
            <a:prstGeom prst="rect">
              <a:avLst/>
            </a:prstGeom>
            <a:solidFill>
              <a:srgbClr val="1CABE2">
                <a:alpha val="100000"/>
              </a:srgbClr>
            </a:solidFill>
          </p:spPr>
          <p:txBody>
            <a:bodyPr/>
            <a:lstStyle/>
            <a:p>
              <a:endParaRPr/>
            </a:p>
          </p:txBody>
        </p:sp>
        <p:sp>
          <p:nvSpPr>
            <p:cNvPr id="40" name="rc40"/>
            <p:cNvSpPr/>
            <p:nvPr/>
          </p:nvSpPr>
          <p:spPr>
            <a:xfrm>
              <a:off x="6094049" y="3753729"/>
              <a:ext cx="239888" cy="421246"/>
            </a:xfrm>
            <a:prstGeom prst="rect">
              <a:avLst/>
            </a:prstGeom>
            <a:solidFill>
              <a:srgbClr val="1CABE2">
                <a:alpha val="100000"/>
              </a:srgbClr>
            </a:solidFill>
          </p:spPr>
          <p:txBody>
            <a:bodyPr/>
            <a:lstStyle/>
            <a:p>
              <a:endParaRPr/>
            </a:p>
          </p:txBody>
        </p:sp>
        <p:sp>
          <p:nvSpPr>
            <p:cNvPr id="41" name="rc41"/>
            <p:cNvSpPr/>
            <p:nvPr/>
          </p:nvSpPr>
          <p:spPr>
            <a:xfrm>
              <a:off x="6360593" y="3691086"/>
              <a:ext cx="239888" cy="483889"/>
            </a:xfrm>
            <a:prstGeom prst="rect">
              <a:avLst/>
            </a:prstGeom>
            <a:solidFill>
              <a:srgbClr val="1CABE2">
                <a:alpha val="100000"/>
              </a:srgbClr>
            </a:solidFill>
          </p:spPr>
          <p:txBody>
            <a:bodyPr/>
            <a:lstStyle/>
            <a:p>
              <a:endParaRPr/>
            </a:p>
          </p:txBody>
        </p:sp>
        <p:sp>
          <p:nvSpPr>
            <p:cNvPr id="42" name="rc42"/>
            <p:cNvSpPr/>
            <p:nvPr/>
          </p:nvSpPr>
          <p:spPr>
            <a:xfrm>
              <a:off x="6627136" y="3550392"/>
              <a:ext cx="239888" cy="624584"/>
            </a:xfrm>
            <a:prstGeom prst="rect">
              <a:avLst/>
            </a:prstGeom>
            <a:solidFill>
              <a:srgbClr val="1CABE2">
                <a:alpha val="100000"/>
              </a:srgbClr>
            </a:solidFill>
          </p:spPr>
          <p:txBody>
            <a:bodyPr/>
            <a:lstStyle/>
            <a:p>
              <a:endParaRPr/>
            </a:p>
          </p:txBody>
        </p:sp>
        <p:sp>
          <p:nvSpPr>
            <p:cNvPr id="43" name="rc43"/>
            <p:cNvSpPr/>
            <p:nvPr/>
          </p:nvSpPr>
          <p:spPr>
            <a:xfrm>
              <a:off x="6893679" y="3518042"/>
              <a:ext cx="239888" cy="656933"/>
            </a:xfrm>
            <a:prstGeom prst="rect">
              <a:avLst/>
            </a:prstGeom>
            <a:solidFill>
              <a:srgbClr val="1CABE2">
                <a:alpha val="100000"/>
              </a:srgbClr>
            </a:solidFill>
          </p:spPr>
          <p:txBody>
            <a:bodyPr/>
            <a:lstStyle/>
            <a:p>
              <a:endParaRPr/>
            </a:p>
          </p:txBody>
        </p:sp>
        <p:sp>
          <p:nvSpPr>
            <p:cNvPr id="44" name="rc44"/>
            <p:cNvSpPr/>
            <p:nvPr/>
          </p:nvSpPr>
          <p:spPr>
            <a:xfrm>
              <a:off x="7160222" y="3577067"/>
              <a:ext cx="239888" cy="597908"/>
            </a:xfrm>
            <a:prstGeom prst="rect">
              <a:avLst/>
            </a:prstGeom>
            <a:solidFill>
              <a:srgbClr val="1CABE2">
                <a:alpha val="100000"/>
              </a:srgbClr>
            </a:solidFill>
          </p:spPr>
          <p:txBody>
            <a:bodyPr/>
            <a:lstStyle/>
            <a:p>
              <a:endParaRPr/>
            </a:p>
          </p:txBody>
        </p:sp>
        <p:sp>
          <p:nvSpPr>
            <p:cNvPr id="45" name="rc45"/>
            <p:cNvSpPr/>
            <p:nvPr/>
          </p:nvSpPr>
          <p:spPr>
            <a:xfrm>
              <a:off x="7426765" y="3620185"/>
              <a:ext cx="239888" cy="554791"/>
            </a:xfrm>
            <a:prstGeom prst="rect">
              <a:avLst/>
            </a:prstGeom>
            <a:solidFill>
              <a:srgbClr val="1CABE2">
                <a:alpha val="100000"/>
              </a:srgbClr>
            </a:solidFill>
          </p:spPr>
          <p:txBody>
            <a:bodyPr/>
            <a:lstStyle/>
            <a:p>
              <a:endParaRPr/>
            </a:p>
          </p:txBody>
        </p:sp>
        <p:sp>
          <p:nvSpPr>
            <p:cNvPr id="46" name="rc46"/>
            <p:cNvSpPr/>
            <p:nvPr/>
          </p:nvSpPr>
          <p:spPr>
            <a:xfrm>
              <a:off x="7693308" y="3431303"/>
              <a:ext cx="239888" cy="743673"/>
            </a:xfrm>
            <a:prstGeom prst="rect">
              <a:avLst/>
            </a:prstGeom>
            <a:solidFill>
              <a:srgbClr val="1CABE2">
                <a:alpha val="100000"/>
              </a:srgbClr>
            </a:solidFill>
          </p:spPr>
          <p:txBody>
            <a:bodyPr/>
            <a:lstStyle/>
            <a:p>
              <a:endParaRPr/>
            </a:p>
          </p:txBody>
        </p:sp>
        <p:sp>
          <p:nvSpPr>
            <p:cNvPr id="47" name="rc47"/>
            <p:cNvSpPr/>
            <p:nvPr/>
          </p:nvSpPr>
          <p:spPr>
            <a:xfrm>
              <a:off x="7959851" y="3503445"/>
              <a:ext cx="239888" cy="671530"/>
            </a:xfrm>
            <a:prstGeom prst="rect">
              <a:avLst/>
            </a:prstGeom>
            <a:solidFill>
              <a:srgbClr val="1CABE2">
                <a:alpha val="100000"/>
              </a:srgbClr>
            </a:solidFill>
          </p:spPr>
          <p:txBody>
            <a:bodyPr/>
            <a:lstStyle/>
            <a:p>
              <a:endParaRPr/>
            </a:p>
          </p:txBody>
        </p:sp>
        <p:sp>
          <p:nvSpPr>
            <p:cNvPr id="48" name="rc48"/>
            <p:cNvSpPr/>
            <p:nvPr/>
          </p:nvSpPr>
          <p:spPr>
            <a:xfrm>
              <a:off x="1296273" y="3565308"/>
              <a:ext cx="239888" cy="252112"/>
            </a:xfrm>
            <a:prstGeom prst="rect">
              <a:avLst/>
            </a:prstGeom>
            <a:solidFill>
              <a:srgbClr val="B3B3B3">
                <a:alpha val="100000"/>
              </a:srgbClr>
            </a:solidFill>
          </p:spPr>
          <p:txBody>
            <a:bodyPr/>
            <a:lstStyle/>
            <a:p>
              <a:endParaRPr/>
            </a:p>
          </p:txBody>
        </p:sp>
        <p:sp>
          <p:nvSpPr>
            <p:cNvPr id="49" name="rc49"/>
            <p:cNvSpPr/>
            <p:nvPr/>
          </p:nvSpPr>
          <p:spPr>
            <a:xfrm>
              <a:off x="1562816" y="3661030"/>
              <a:ext cx="239888" cy="233033"/>
            </a:xfrm>
            <a:prstGeom prst="rect">
              <a:avLst/>
            </a:prstGeom>
            <a:solidFill>
              <a:srgbClr val="B3B3B3">
                <a:alpha val="100000"/>
              </a:srgbClr>
            </a:solidFill>
          </p:spPr>
          <p:txBody>
            <a:bodyPr/>
            <a:lstStyle/>
            <a:p>
              <a:endParaRPr/>
            </a:p>
          </p:txBody>
        </p:sp>
        <p:sp>
          <p:nvSpPr>
            <p:cNvPr id="50" name="rc50"/>
            <p:cNvSpPr/>
            <p:nvPr/>
          </p:nvSpPr>
          <p:spPr>
            <a:xfrm>
              <a:off x="1829360" y="3431476"/>
              <a:ext cx="239888" cy="182410"/>
            </a:xfrm>
            <a:prstGeom prst="rect">
              <a:avLst/>
            </a:prstGeom>
            <a:solidFill>
              <a:srgbClr val="B3B3B3">
                <a:alpha val="100000"/>
              </a:srgbClr>
            </a:solidFill>
          </p:spPr>
          <p:txBody>
            <a:bodyPr/>
            <a:lstStyle/>
            <a:p>
              <a:endParaRPr/>
            </a:p>
          </p:txBody>
        </p:sp>
        <p:sp>
          <p:nvSpPr>
            <p:cNvPr id="51" name="rc51"/>
            <p:cNvSpPr/>
            <p:nvPr/>
          </p:nvSpPr>
          <p:spPr>
            <a:xfrm>
              <a:off x="2095903" y="3091038"/>
              <a:ext cx="239888" cy="352949"/>
            </a:xfrm>
            <a:prstGeom prst="rect">
              <a:avLst/>
            </a:prstGeom>
            <a:solidFill>
              <a:srgbClr val="B3B3B3">
                <a:alpha val="100000"/>
              </a:srgbClr>
            </a:solidFill>
          </p:spPr>
          <p:txBody>
            <a:bodyPr/>
            <a:lstStyle/>
            <a:p>
              <a:endParaRPr/>
            </a:p>
          </p:txBody>
        </p:sp>
        <p:sp>
          <p:nvSpPr>
            <p:cNvPr id="52" name="rc52"/>
            <p:cNvSpPr/>
            <p:nvPr/>
          </p:nvSpPr>
          <p:spPr>
            <a:xfrm>
              <a:off x="2362446" y="3502031"/>
              <a:ext cx="239888" cy="117410"/>
            </a:xfrm>
            <a:prstGeom prst="rect">
              <a:avLst/>
            </a:prstGeom>
            <a:solidFill>
              <a:srgbClr val="B3B3B3">
                <a:alpha val="100000"/>
              </a:srgbClr>
            </a:solidFill>
          </p:spPr>
          <p:txBody>
            <a:bodyPr/>
            <a:lstStyle/>
            <a:p>
              <a:endParaRPr/>
            </a:p>
          </p:txBody>
        </p:sp>
        <p:sp>
          <p:nvSpPr>
            <p:cNvPr id="53" name="rc53"/>
            <p:cNvSpPr/>
            <p:nvPr/>
          </p:nvSpPr>
          <p:spPr>
            <a:xfrm>
              <a:off x="2628989" y="3691451"/>
              <a:ext cx="239888" cy="144890"/>
            </a:xfrm>
            <a:prstGeom prst="rect">
              <a:avLst/>
            </a:prstGeom>
            <a:solidFill>
              <a:srgbClr val="B3B3B3">
                <a:alpha val="100000"/>
              </a:srgbClr>
            </a:solidFill>
          </p:spPr>
          <p:txBody>
            <a:bodyPr/>
            <a:lstStyle/>
            <a:p>
              <a:endParaRPr/>
            </a:p>
          </p:txBody>
        </p:sp>
        <p:sp>
          <p:nvSpPr>
            <p:cNvPr id="54" name="rc54"/>
            <p:cNvSpPr/>
            <p:nvPr/>
          </p:nvSpPr>
          <p:spPr>
            <a:xfrm>
              <a:off x="2895532" y="3653943"/>
              <a:ext cx="239888" cy="156359"/>
            </a:xfrm>
            <a:prstGeom prst="rect">
              <a:avLst/>
            </a:prstGeom>
            <a:solidFill>
              <a:srgbClr val="B3B3B3">
                <a:alpha val="100000"/>
              </a:srgbClr>
            </a:solidFill>
          </p:spPr>
          <p:txBody>
            <a:bodyPr/>
            <a:lstStyle/>
            <a:p>
              <a:endParaRPr/>
            </a:p>
          </p:txBody>
        </p:sp>
        <p:sp>
          <p:nvSpPr>
            <p:cNvPr id="55" name="rc55"/>
            <p:cNvSpPr/>
            <p:nvPr/>
          </p:nvSpPr>
          <p:spPr>
            <a:xfrm>
              <a:off x="3162075" y="3773756"/>
              <a:ext cx="239888" cy="173182"/>
            </a:xfrm>
            <a:prstGeom prst="rect">
              <a:avLst/>
            </a:prstGeom>
            <a:solidFill>
              <a:srgbClr val="B3B3B3">
                <a:alpha val="100000"/>
              </a:srgbClr>
            </a:solidFill>
          </p:spPr>
          <p:txBody>
            <a:bodyPr/>
            <a:lstStyle/>
            <a:p>
              <a:endParaRPr/>
            </a:p>
          </p:txBody>
        </p:sp>
        <p:sp>
          <p:nvSpPr>
            <p:cNvPr id="56" name="rc56"/>
            <p:cNvSpPr/>
            <p:nvPr/>
          </p:nvSpPr>
          <p:spPr>
            <a:xfrm>
              <a:off x="3428618" y="3750507"/>
              <a:ext cx="239888" cy="129512"/>
            </a:xfrm>
            <a:prstGeom prst="rect">
              <a:avLst/>
            </a:prstGeom>
            <a:solidFill>
              <a:srgbClr val="B3B3B3">
                <a:alpha val="100000"/>
              </a:srgbClr>
            </a:solidFill>
          </p:spPr>
          <p:txBody>
            <a:bodyPr/>
            <a:lstStyle/>
            <a:p>
              <a:endParaRPr/>
            </a:p>
          </p:txBody>
        </p:sp>
        <p:sp>
          <p:nvSpPr>
            <p:cNvPr id="57" name="rc57"/>
            <p:cNvSpPr/>
            <p:nvPr/>
          </p:nvSpPr>
          <p:spPr>
            <a:xfrm>
              <a:off x="3695161" y="3564176"/>
              <a:ext cx="239888" cy="127724"/>
            </a:xfrm>
            <a:prstGeom prst="rect">
              <a:avLst/>
            </a:prstGeom>
            <a:solidFill>
              <a:srgbClr val="B3B3B3">
                <a:alpha val="100000"/>
              </a:srgbClr>
            </a:solidFill>
          </p:spPr>
          <p:txBody>
            <a:bodyPr/>
            <a:lstStyle/>
            <a:p>
              <a:endParaRPr/>
            </a:p>
          </p:txBody>
        </p:sp>
        <p:sp>
          <p:nvSpPr>
            <p:cNvPr id="58" name="rc58"/>
            <p:cNvSpPr/>
            <p:nvPr/>
          </p:nvSpPr>
          <p:spPr>
            <a:xfrm>
              <a:off x="3961705" y="3445348"/>
              <a:ext cx="239888" cy="129673"/>
            </a:xfrm>
            <a:prstGeom prst="rect">
              <a:avLst/>
            </a:prstGeom>
            <a:solidFill>
              <a:srgbClr val="B3B3B3">
                <a:alpha val="100000"/>
              </a:srgbClr>
            </a:solidFill>
          </p:spPr>
          <p:txBody>
            <a:bodyPr/>
            <a:lstStyle/>
            <a:p>
              <a:endParaRPr/>
            </a:p>
          </p:txBody>
        </p:sp>
        <p:sp>
          <p:nvSpPr>
            <p:cNvPr id="59" name="rc59"/>
            <p:cNvSpPr/>
            <p:nvPr/>
          </p:nvSpPr>
          <p:spPr>
            <a:xfrm>
              <a:off x="4228248" y="3429640"/>
              <a:ext cx="239888" cy="113561"/>
            </a:xfrm>
            <a:prstGeom prst="rect">
              <a:avLst/>
            </a:prstGeom>
            <a:solidFill>
              <a:srgbClr val="B3B3B3">
                <a:alpha val="100000"/>
              </a:srgbClr>
            </a:solidFill>
          </p:spPr>
          <p:txBody>
            <a:bodyPr/>
            <a:lstStyle/>
            <a:p>
              <a:endParaRPr/>
            </a:p>
          </p:txBody>
        </p:sp>
        <p:sp>
          <p:nvSpPr>
            <p:cNvPr id="60" name="rc60"/>
            <p:cNvSpPr/>
            <p:nvPr/>
          </p:nvSpPr>
          <p:spPr>
            <a:xfrm>
              <a:off x="4494791" y="3637930"/>
              <a:ext cx="239888" cy="85123"/>
            </a:xfrm>
            <a:prstGeom prst="rect">
              <a:avLst/>
            </a:prstGeom>
            <a:solidFill>
              <a:srgbClr val="B3B3B3">
                <a:alpha val="100000"/>
              </a:srgbClr>
            </a:solidFill>
          </p:spPr>
          <p:txBody>
            <a:bodyPr/>
            <a:lstStyle/>
            <a:p>
              <a:endParaRPr/>
            </a:p>
          </p:txBody>
        </p:sp>
        <p:sp>
          <p:nvSpPr>
            <p:cNvPr id="61" name="rc61"/>
            <p:cNvSpPr/>
            <p:nvPr/>
          </p:nvSpPr>
          <p:spPr>
            <a:xfrm>
              <a:off x="4761334" y="3668772"/>
              <a:ext cx="239888" cy="119581"/>
            </a:xfrm>
            <a:prstGeom prst="rect">
              <a:avLst/>
            </a:prstGeom>
            <a:solidFill>
              <a:srgbClr val="B3B3B3">
                <a:alpha val="100000"/>
              </a:srgbClr>
            </a:solidFill>
          </p:spPr>
          <p:txBody>
            <a:bodyPr/>
            <a:lstStyle/>
            <a:p>
              <a:endParaRPr/>
            </a:p>
          </p:txBody>
        </p:sp>
        <p:sp>
          <p:nvSpPr>
            <p:cNvPr id="62" name="rc62"/>
            <p:cNvSpPr/>
            <p:nvPr/>
          </p:nvSpPr>
          <p:spPr>
            <a:xfrm>
              <a:off x="5027877" y="3121745"/>
              <a:ext cx="239888" cy="428690"/>
            </a:xfrm>
            <a:prstGeom prst="rect">
              <a:avLst/>
            </a:prstGeom>
            <a:solidFill>
              <a:srgbClr val="B3B3B3">
                <a:alpha val="100000"/>
              </a:srgbClr>
            </a:solidFill>
          </p:spPr>
          <p:txBody>
            <a:bodyPr/>
            <a:lstStyle/>
            <a:p>
              <a:endParaRPr/>
            </a:p>
          </p:txBody>
        </p:sp>
        <p:sp>
          <p:nvSpPr>
            <p:cNvPr id="63" name="rc63"/>
            <p:cNvSpPr/>
            <p:nvPr/>
          </p:nvSpPr>
          <p:spPr>
            <a:xfrm>
              <a:off x="5294420" y="3176115"/>
              <a:ext cx="239888" cy="419489"/>
            </a:xfrm>
            <a:prstGeom prst="rect">
              <a:avLst/>
            </a:prstGeom>
            <a:solidFill>
              <a:srgbClr val="B3B3B3">
                <a:alpha val="100000"/>
              </a:srgbClr>
            </a:solidFill>
          </p:spPr>
          <p:txBody>
            <a:bodyPr/>
            <a:lstStyle/>
            <a:p>
              <a:endParaRPr/>
            </a:p>
          </p:txBody>
        </p:sp>
        <p:sp>
          <p:nvSpPr>
            <p:cNvPr id="64" name="rc64"/>
            <p:cNvSpPr/>
            <p:nvPr/>
          </p:nvSpPr>
          <p:spPr>
            <a:xfrm>
              <a:off x="5560963" y="3035529"/>
              <a:ext cx="239888" cy="377848"/>
            </a:xfrm>
            <a:prstGeom prst="rect">
              <a:avLst/>
            </a:prstGeom>
            <a:solidFill>
              <a:srgbClr val="B3B3B3">
                <a:alpha val="100000"/>
              </a:srgbClr>
            </a:solidFill>
          </p:spPr>
          <p:txBody>
            <a:bodyPr/>
            <a:lstStyle/>
            <a:p>
              <a:endParaRPr/>
            </a:p>
          </p:txBody>
        </p:sp>
        <p:sp>
          <p:nvSpPr>
            <p:cNvPr id="65" name="rc65"/>
            <p:cNvSpPr/>
            <p:nvPr/>
          </p:nvSpPr>
          <p:spPr>
            <a:xfrm>
              <a:off x="5827506" y="3312335"/>
              <a:ext cx="239888" cy="295811"/>
            </a:xfrm>
            <a:prstGeom prst="rect">
              <a:avLst/>
            </a:prstGeom>
            <a:solidFill>
              <a:srgbClr val="B3B3B3">
                <a:alpha val="100000"/>
              </a:srgbClr>
            </a:solidFill>
          </p:spPr>
          <p:txBody>
            <a:bodyPr/>
            <a:lstStyle/>
            <a:p>
              <a:endParaRPr/>
            </a:p>
          </p:txBody>
        </p:sp>
        <p:sp>
          <p:nvSpPr>
            <p:cNvPr id="66" name="rc66"/>
            <p:cNvSpPr/>
            <p:nvPr/>
          </p:nvSpPr>
          <p:spPr>
            <a:xfrm>
              <a:off x="6094049" y="3467851"/>
              <a:ext cx="239888" cy="285877"/>
            </a:xfrm>
            <a:prstGeom prst="rect">
              <a:avLst/>
            </a:prstGeom>
            <a:solidFill>
              <a:srgbClr val="B3B3B3">
                <a:alpha val="100000"/>
              </a:srgbClr>
            </a:solidFill>
          </p:spPr>
          <p:txBody>
            <a:bodyPr/>
            <a:lstStyle/>
            <a:p>
              <a:endParaRPr/>
            </a:p>
          </p:txBody>
        </p:sp>
        <p:sp>
          <p:nvSpPr>
            <p:cNvPr id="67" name="rc67"/>
            <p:cNvSpPr/>
            <p:nvPr/>
          </p:nvSpPr>
          <p:spPr>
            <a:xfrm>
              <a:off x="6360593" y="3516590"/>
              <a:ext cx="239888" cy="174496"/>
            </a:xfrm>
            <a:prstGeom prst="rect">
              <a:avLst/>
            </a:prstGeom>
            <a:solidFill>
              <a:srgbClr val="B3B3B3">
                <a:alpha val="100000"/>
              </a:srgbClr>
            </a:solidFill>
          </p:spPr>
          <p:txBody>
            <a:bodyPr/>
            <a:lstStyle/>
            <a:p>
              <a:endParaRPr/>
            </a:p>
          </p:txBody>
        </p:sp>
        <p:sp>
          <p:nvSpPr>
            <p:cNvPr id="68" name="rc68"/>
            <p:cNvSpPr/>
            <p:nvPr/>
          </p:nvSpPr>
          <p:spPr>
            <a:xfrm>
              <a:off x="6627136" y="3280332"/>
              <a:ext cx="239888" cy="270059"/>
            </a:xfrm>
            <a:prstGeom prst="rect">
              <a:avLst/>
            </a:prstGeom>
            <a:solidFill>
              <a:srgbClr val="B3B3B3">
                <a:alpha val="100000"/>
              </a:srgbClr>
            </a:solidFill>
          </p:spPr>
          <p:txBody>
            <a:bodyPr/>
            <a:lstStyle/>
            <a:p>
              <a:endParaRPr/>
            </a:p>
          </p:txBody>
        </p:sp>
        <p:sp>
          <p:nvSpPr>
            <p:cNvPr id="69" name="rc69"/>
            <p:cNvSpPr/>
            <p:nvPr/>
          </p:nvSpPr>
          <p:spPr>
            <a:xfrm>
              <a:off x="6893679" y="3232726"/>
              <a:ext cx="239888" cy="285316"/>
            </a:xfrm>
            <a:prstGeom prst="rect">
              <a:avLst/>
            </a:prstGeom>
            <a:solidFill>
              <a:srgbClr val="B3B3B3">
                <a:alpha val="100000"/>
              </a:srgbClr>
            </a:solidFill>
          </p:spPr>
          <p:txBody>
            <a:bodyPr/>
            <a:lstStyle/>
            <a:p>
              <a:endParaRPr/>
            </a:p>
          </p:txBody>
        </p:sp>
        <p:sp>
          <p:nvSpPr>
            <p:cNvPr id="70" name="rc70"/>
            <p:cNvSpPr/>
            <p:nvPr/>
          </p:nvSpPr>
          <p:spPr>
            <a:xfrm>
              <a:off x="7160222" y="3391056"/>
              <a:ext cx="239888" cy="186011"/>
            </a:xfrm>
            <a:prstGeom prst="rect">
              <a:avLst/>
            </a:prstGeom>
            <a:solidFill>
              <a:srgbClr val="B3B3B3">
                <a:alpha val="100000"/>
              </a:srgbClr>
            </a:solidFill>
          </p:spPr>
          <p:txBody>
            <a:bodyPr/>
            <a:lstStyle/>
            <a:p>
              <a:endParaRPr/>
            </a:p>
          </p:txBody>
        </p:sp>
        <p:sp>
          <p:nvSpPr>
            <p:cNvPr id="71" name="rc71"/>
            <p:cNvSpPr/>
            <p:nvPr/>
          </p:nvSpPr>
          <p:spPr>
            <a:xfrm>
              <a:off x="7426765" y="3372121"/>
              <a:ext cx="239888" cy="248064"/>
            </a:xfrm>
            <a:prstGeom prst="rect">
              <a:avLst/>
            </a:prstGeom>
            <a:solidFill>
              <a:srgbClr val="B3B3B3">
                <a:alpha val="100000"/>
              </a:srgbClr>
            </a:solidFill>
          </p:spPr>
          <p:txBody>
            <a:bodyPr/>
            <a:lstStyle/>
            <a:p>
              <a:endParaRPr/>
            </a:p>
          </p:txBody>
        </p:sp>
        <p:sp>
          <p:nvSpPr>
            <p:cNvPr id="72" name="rc72"/>
            <p:cNvSpPr/>
            <p:nvPr/>
          </p:nvSpPr>
          <p:spPr>
            <a:xfrm>
              <a:off x="7693308" y="3153566"/>
              <a:ext cx="239888" cy="277736"/>
            </a:xfrm>
            <a:prstGeom prst="rect">
              <a:avLst/>
            </a:prstGeom>
            <a:solidFill>
              <a:srgbClr val="B3B3B3">
                <a:alpha val="100000"/>
              </a:srgbClr>
            </a:solidFill>
          </p:spPr>
          <p:txBody>
            <a:bodyPr/>
            <a:lstStyle/>
            <a:p>
              <a:endParaRPr/>
            </a:p>
          </p:txBody>
        </p:sp>
        <p:sp>
          <p:nvSpPr>
            <p:cNvPr id="73" name="rc73"/>
            <p:cNvSpPr/>
            <p:nvPr/>
          </p:nvSpPr>
          <p:spPr>
            <a:xfrm>
              <a:off x="7959851" y="3258166"/>
              <a:ext cx="239888" cy="245279"/>
            </a:xfrm>
            <a:prstGeom prst="rect">
              <a:avLst/>
            </a:prstGeom>
            <a:solidFill>
              <a:srgbClr val="B3B3B3">
                <a:alpha val="100000"/>
              </a:srgbClr>
            </a:solidFill>
          </p:spPr>
          <p:txBody>
            <a:bodyPr/>
            <a:lstStyle/>
            <a:p>
              <a:endParaRPr/>
            </a:p>
          </p:txBody>
        </p:sp>
        <p:sp>
          <p:nvSpPr>
            <p:cNvPr id="74" name="pl74"/>
            <p:cNvSpPr/>
            <p:nvPr/>
          </p:nvSpPr>
          <p:spPr>
            <a:xfrm>
              <a:off x="1416218" y="1964448"/>
              <a:ext cx="6663577" cy="182311"/>
            </a:xfrm>
            <a:custGeom>
              <a:avLst/>
              <a:gdLst/>
              <a:ahLst/>
              <a:cxnLst/>
              <a:rect l="0" t="0" r="0" b="0"/>
              <a:pathLst>
                <a:path w="6663577" h="182311">
                  <a:moveTo>
                    <a:pt x="0" y="45577"/>
                  </a:moveTo>
                  <a:lnTo>
                    <a:pt x="266543" y="22788"/>
                  </a:lnTo>
                  <a:lnTo>
                    <a:pt x="533086" y="113944"/>
                  </a:lnTo>
                  <a:lnTo>
                    <a:pt x="799629" y="182311"/>
                  </a:lnTo>
                  <a:lnTo>
                    <a:pt x="1066172" y="113944"/>
                  </a:lnTo>
                  <a:lnTo>
                    <a:pt x="1332715" y="45577"/>
                  </a:lnTo>
                  <a:lnTo>
                    <a:pt x="1599258" y="45577"/>
                  </a:lnTo>
                  <a:lnTo>
                    <a:pt x="1865801" y="0"/>
                  </a:lnTo>
                  <a:lnTo>
                    <a:pt x="2132344" y="22788"/>
                  </a:lnTo>
                  <a:lnTo>
                    <a:pt x="2398888" y="68366"/>
                  </a:lnTo>
                  <a:lnTo>
                    <a:pt x="2665431" y="113944"/>
                  </a:lnTo>
                  <a:lnTo>
                    <a:pt x="2931974" y="113944"/>
                  </a:lnTo>
                  <a:lnTo>
                    <a:pt x="3198517" y="68366"/>
                  </a:lnTo>
                  <a:lnTo>
                    <a:pt x="3465060" y="45577"/>
                  </a:lnTo>
                  <a:lnTo>
                    <a:pt x="3731603" y="113944"/>
                  </a:lnTo>
                  <a:lnTo>
                    <a:pt x="3998146" y="91155"/>
                  </a:lnTo>
                  <a:lnTo>
                    <a:pt x="4264689" y="136733"/>
                  </a:lnTo>
                  <a:lnTo>
                    <a:pt x="4531233" y="91155"/>
                  </a:lnTo>
                  <a:lnTo>
                    <a:pt x="4797776" y="45577"/>
                  </a:lnTo>
                  <a:lnTo>
                    <a:pt x="5064319" y="68366"/>
                  </a:lnTo>
                  <a:lnTo>
                    <a:pt x="5330862" y="113944"/>
                  </a:lnTo>
                  <a:lnTo>
                    <a:pt x="5597405" y="136733"/>
                  </a:lnTo>
                  <a:lnTo>
                    <a:pt x="5863948" y="113944"/>
                  </a:lnTo>
                  <a:lnTo>
                    <a:pt x="6130491" y="113944"/>
                  </a:lnTo>
                  <a:lnTo>
                    <a:pt x="6397034" y="159522"/>
                  </a:lnTo>
                  <a:lnTo>
                    <a:pt x="6663577" y="159522"/>
                  </a:lnTo>
                </a:path>
              </a:pathLst>
            </a:custGeom>
            <a:ln w="27101" cap="flat">
              <a:solidFill>
                <a:srgbClr val="0058AB">
                  <a:alpha val="80000"/>
                </a:srgbClr>
              </a:solidFill>
              <a:prstDash val="solid"/>
              <a:round/>
            </a:ln>
          </p:spPr>
          <p:txBody>
            <a:bodyPr/>
            <a:lstStyle/>
            <a:p>
              <a:endParaRPr/>
            </a:p>
          </p:txBody>
        </p:sp>
        <p:sp>
          <p:nvSpPr>
            <p:cNvPr id="75" name="pl75"/>
            <p:cNvSpPr/>
            <p:nvPr/>
          </p:nvSpPr>
          <p:spPr>
            <a:xfrm>
              <a:off x="1416218" y="2010026"/>
              <a:ext cx="6663577" cy="250678"/>
            </a:xfrm>
            <a:custGeom>
              <a:avLst/>
              <a:gdLst/>
              <a:ahLst/>
              <a:cxnLst/>
              <a:rect l="0" t="0" r="0" b="0"/>
              <a:pathLst>
                <a:path w="6663577" h="250678">
                  <a:moveTo>
                    <a:pt x="0" y="91155"/>
                  </a:moveTo>
                  <a:lnTo>
                    <a:pt x="266543" y="45577"/>
                  </a:lnTo>
                  <a:lnTo>
                    <a:pt x="533086" y="136733"/>
                  </a:lnTo>
                  <a:lnTo>
                    <a:pt x="799629" y="250678"/>
                  </a:lnTo>
                  <a:lnTo>
                    <a:pt x="1066172" y="91155"/>
                  </a:lnTo>
                  <a:lnTo>
                    <a:pt x="1332715" y="45577"/>
                  </a:lnTo>
                  <a:lnTo>
                    <a:pt x="1599258" y="45577"/>
                  </a:lnTo>
                  <a:lnTo>
                    <a:pt x="1865801" y="0"/>
                  </a:lnTo>
                  <a:lnTo>
                    <a:pt x="2132344" y="0"/>
                  </a:lnTo>
                  <a:lnTo>
                    <a:pt x="2398888" y="68366"/>
                  </a:lnTo>
                  <a:lnTo>
                    <a:pt x="2665431" y="91155"/>
                  </a:lnTo>
                  <a:lnTo>
                    <a:pt x="2931974" y="113944"/>
                  </a:lnTo>
                  <a:lnTo>
                    <a:pt x="3198517" y="45577"/>
                  </a:lnTo>
                  <a:lnTo>
                    <a:pt x="3465060" y="22788"/>
                  </a:lnTo>
                  <a:lnTo>
                    <a:pt x="3731603" y="182311"/>
                  </a:lnTo>
                  <a:lnTo>
                    <a:pt x="3998146" y="159522"/>
                  </a:lnTo>
                  <a:lnTo>
                    <a:pt x="4264689" y="205100"/>
                  </a:lnTo>
                  <a:lnTo>
                    <a:pt x="4531233" y="136733"/>
                  </a:lnTo>
                  <a:lnTo>
                    <a:pt x="4797776" y="91155"/>
                  </a:lnTo>
                  <a:lnTo>
                    <a:pt x="5064319" y="68366"/>
                  </a:lnTo>
                  <a:lnTo>
                    <a:pt x="5330862" y="159522"/>
                  </a:lnTo>
                  <a:lnTo>
                    <a:pt x="5597405" y="159522"/>
                  </a:lnTo>
                  <a:lnTo>
                    <a:pt x="5863948" y="136733"/>
                  </a:lnTo>
                  <a:lnTo>
                    <a:pt x="6130491" y="136733"/>
                  </a:lnTo>
                  <a:lnTo>
                    <a:pt x="6397034" y="205100"/>
                  </a:lnTo>
                  <a:lnTo>
                    <a:pt x="6663577" y="182311"/>
                  </a:lnTo>
                </a:path>
              </a:pathLst>
            </a:custGeom>
            <a:ln w="27101" cap="flat">
              <a:solidFill>
                <a:srgbClr val="333333">
                  <a:alpha val="80000"/>
                </a:srgbClr>
              </a:solidFill>
              <a:prstDash val="solid"/>
              <a:round/>
            </a:ln>
          </p:spPr>
          <p:txBody>
            <a:bodyPr/>
            <a:lstStyle/>
            <a:p>
              <a:endParaRPr/>
            </a:p>
          </p:txBody>
        </p:sp>
        <p:sp>
          <p:nvSpPr>
            <p:cNvPr id="76" name="tx76"/>
            <p:cNvSpPr/>
            <p:nvPr/>
          </p:nvSpPr>
          <p:spPr>
            <a:xfrm>
              <a:off x="6410199" y="18498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77" name="tx77"/>
            <p:cNvSpPr/>
            <p:nvPr/>
          </p:nvSpPr>
          <p:spPr>
            <a:xfrm>
              <a:off x="6676742" y="18954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8" name="tx78"/>
            <p:cNvSpPr/>
            <p:nvPr/>
          </p:nvSpPr>
          <p:spPr>
            <a:xfrm>
              <a:off x="6943285" y="1918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79" name="tx79"/>
            <p:cNvSpPr/>
            <p:nvPr/>
          </p:nvSpPr>
          <p:spPr>
            <a:xfrm>
              <a:off x="7209828" y="18954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0" name="tx80"/>
            <p:cNvSpPr/>
            <p:nvPr/>
          </p:nvSpPr>
          <p:spPr>
            <a:xfrm>
              <a:off x="7476372" y="18954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1" name="tx81"/>
            <p:cNvSpPr/>
            <p:nvPr/>
          </p:nvSpPr>
          <p:spPr>
            <a:xfrm>
              <a:off x="7742915" y="19409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2" name="tx82"/>
            <p:cNvSpPr/>
            <p:nvPr/>
          </p:nvSpPr>
          <p:spPr>
            <a:xfrm>
              <a:off x="8009458" y="19409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90</a:t>
              </a:r>
            </a:p>
          </p:txBody>
        </p:sp>
        <p:sp>
          <p:nvSpPr>
            <p:cNvPr id="83" name="tx83"/>
            <p:cNvSpPr/>
            <p:nvPr/>
          </p:nvSpPr>
          <p:spPr>
            <a:xfrm>
              <a:off x="6410199" y="213985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92</a:t>
              </a:r>
            </a:p>
          </p:txBody>
        </p:sp>
        <p:sp>
          <p:nvSpPr>
            <p:cNvPr id="84" name="tx84"/>
            <p:cNvSpPr/>
            <p:nvPr/>
          </p:nvSpPr>
          <p:spPr>
            <a:xfrm>
              <a:off x="6676742" y="223100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5" name="tx85"/>
            <p:cNvSpPr/>
            <p:nvPr/>
          </p:nvSpPr>
          <p:spPr>
            <a:xfrm>
              <a:off x="6943285" y="223100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6" name="tx86"/>
            <p:cNvSpPr/>
            <p:nvPr/>
          </p:nvSpPr>
          <p:spPr>
            <a:xfrm>
              <a:off x="7209828" y="22082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87" name="tx87"/>
            <p:cNvSpPr/>
            <p:nvPr/>
          </p:nvSpPr>
          <p:spPr>
            <a:xfrm>
              <a:off x="7476372" y="22082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88" name="tx88"/>
            <p:cNvSpPr/>
            <p:nvPr/>
          </p:nvSpPr>
          <p:spPr>
            <a:xfrm>
              <a:off x="7742915" y="22765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86</a:t>
              </a:r>
            </a:p>
          </p:txBody>
        </p:sp>
        <p:sp>
          <p:nvSpPr>
            <p:cNvPr id="89" name="tx89"/>
            <p:cNvSpPr/>
            <p:nvPr/>
          </p:nvSpPr>
          <p:spPr>
            <a:xfrm>
              <a:off x="8009458" y="225379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90" name="tx90"/>
            <p:cNvSpPr/>
            <p:nvPr/>
          </p:nvSpPr>
          <p:spPr>
            <a:xfrm>
              <a:off x="1340869" y="39557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1" name="tx91"/>
            <p:cNvSpPr/>
            <p:nvPr/>
          </p:nvSpPr>
          <p:spPr>
            <a:xfrm>
              <a:off x="2673584" y="39652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2" name="tx92"/>
            <p:cNvSpPr/>
            <p:nvPr/>
          </p:nvSpPr>
          <p:spPr>
            <a:xfrm>
              <a:off x="4006300" y="383450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5339016" y="38447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6405188" y="389253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5" name="tx95"/>
            <p:cNvSpPr/>
            <p:nvPr/>
          </p:nvSpPr>
          <p:spPr>
            <a:xfrm>
              <a:off x="6671731" y="382219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6938274" y="38060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7204817" y="38355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8" name="tx98"/>
            <p:cNvSpPr/>
            <p:nvPr/>
          </p:nvSpPr>
          <p:spPr>
            <a:xfrm>
              <a:off x="7471361" y="38570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9" name="tx99"/>
            <p:cNvSpPr/>
            <p:nvPr/>
          </p:nvSpPr>
          <p:spPr>
            <a:xfrm>
              <a:off x="7737904" y="376269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0" name="tx100"/>
            <p:cNvSpPr/>
            <p:nvPr/>
          </p:nvSpPr>
          <p:spPr>
            <a:xfrm>
              <a:off x="8004447" y="37987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1" name="tx101"/>
            <p:cNvSpPr/>
            <p:nvPr/>
          </p:nvSpPr>
          <p:spPr>
            <a:xfrm>
              <a:off x="1340869" y="36509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2673584" y="37234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4006300" y="34697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5339016" y="33454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6405188" y="35633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6" name="tx106"/>
            <p:cNvSpPr/>
            <p:nvPr/>
          </p:nvSpPr>
          <p:spPr>
            <a:xfrm>
              <a:off x="6671731" y="33749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7" name="tx107"/>
            <p:cNvSpPr/>
            <p:nvPr/>
          </p:nvSpPr>
          <p:spPr>
            <a:xfrm>
              <a:off x="6938274" y="33349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08" name="tx108"/>
            <p:cNvSpPr/>
            <p:nvPr/>
          </p:nvSpPr>
          <p:spPr>
            <a:xfrm>
              <a:off x="7204817" y="34436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09" name="tx109"/>
            <p:cNvSpPr/>
            <p:nvPr/>
          </p:nvSpPr>
          <p:spPr>
            <a:xfrm>
              <a:off x="7471361" y="34557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7737904" y="32519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11" name="tx111"/>
            <p:cNvSpPr/>
            <p:nvPr/>
          </p:nvSpPr>
          <p:spPr>
            <a:xfrm>
              <a:off x="8004447" y="33403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112" name="tx112"/>
            <p:cNvSpPr/>
            <p:nvPr/>
          </p:nvSpPr>
          <p:spPr>
            <a:xfrm>
              <a:off x="1340869" y="344721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3" name="tx113"/>
            <p:cNvSpPr/>
            <p:nvPr/>
          </p:nvSpPr>
          <p:spPr>
            <a:xfrm>
              <a:off x="2673584" y="357335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4" name="tx114"/>
            <p:cNvSpPr/>
            <p:nvPr/>
          </p:nvSpPr>
          <p:spPr>
            <a:xfrm>
              <a:off x="4006300" y="33273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15" name="tx115"/>
            <p:cNvSpPr/>
            <p:nvPr/>
          </p:nvSpPr>
          <p:spPr>
            <a:xfrm>
              <a:off x="5339016" y="30580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6" name="tx116"/>
            <p:cNvSpPr/>
            <p:nvPr/>
          </p:nvSpPr>
          <p:spPr>
            <a:xfrm>
              <a:off x="6405188" y="339855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17" name="tx117"/>
            <p:cNvSpPr/>
            <p:nvPr/>
          </p:nvSpPr>
          <p:spPr>
            <a:xfrm>
              <a:off x="6671731" y="31622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8" name="tx118"/>
            <p:cNvSpPr/>
            <p:nvPr/>
          </p:nvSpPr>
          <p:spPr>
            <a:xfrm>
              <a:off x="6938274" y="311468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19" name="tx119"/>
            <p:cNvSpPr/>
            <p:nvPr/>
          </p:nvSpPr>
          <p:spPr>
            <a:xfrm>
              <a:off x="7204817" y="32730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0" name="tx120"/>
            <p:cNvSpPr/>
            <p:nvPr/>
          </p:nvSpPr>
          <p:spPr>
            <a:xfrm>
              <a:off x="7471361" y="325408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21" name="tx121"/>
            <p:cNvSpPr/>
            <p:nvPr/>
          </p:nvSpPr>
          <p:spPr>
            <a:xfrm>
              <a:off x="7737904" y="30355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22" name="tx122"/>
            <p:cNvSpPr/>
            <p:nvPr/>
          </p:nvSpPr>
          <p:spPr>
            <a:xfrm>
              <a:off x="8004447" y="31401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23" name="tx123"/>
            <p:cNvSpPr/>
            <p:nvPr/>
          </p:nvSpPr>
          <p:spPr>
            <a:xfrm>
              <a:off x="577897" y="412286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4" name="tx124"/>
            <p:cNvSpPr/>
            <p:nvPr/>
          </p:nvSpPr>
          <p:spPr>
            <a:xfrm>
              <a:off x="577897" y="3211557"/>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25" name="tx125"/>
            <p:cNvSpPr/>
            <p:nvPr/>
          </p:nvSpPr>
          <p:spPr>
            <a:xfrm>
              <a:off x="577897" y="230025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3" name="tx143"/>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5" name="pl145"/>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6" name="tx146"/>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63170" y="5049988"/>
              <a:ext cx="201456" cy="201456"/>
            </a:xfrm>
            <a:prstGeom prst="rect">
              <a:avLst/>
            </a:prstGeom>
            <a:solidFill>
              <a:srgbClr val="B3B3B3">
                <a:alpha val="100000"/>
              </a:srgbClr>
            </a:solidFill>
          </p:spPr>
          <p:txBody>
            <a:bodyPr/>
            <a:lstStyle/>
            <a:p>
              <a:endParaRPr/>
            </a:p>
          </p:txBody>
        </p:sp>
        <p:sp>
          <p:nvSpPr>
            <p:cNvPr id="149" name="rc149"/>
            <p:cNvSpPr/>
            <p:nvPr/>
          </p:nvSpPr>
          <p:spPr>
            <a:xfrm>
              <a:off x="5565324" y="5049988"/>
              <a:ext cx="201456" cy="201456"/>
            </a:xfrm>
            <a:prstGeom prst="rect">
              <a:avLst/>
            </a:prstGeom>
            <a:solidFill>
              <a:srgbClr val="1CABE2">
                <a:alpha val="100000"/>
              </a:srgbClr>
            </a:solidFill>
          </p:spPr>
          <p:txBody>
            <a:bodyPr/>
            <a:lstStyle/>
            <a:p>
              <a:endParaRPr/>
            </a:p>
          </p:txBody>
        </p:sp>
        <p:sp>
          <p:nvSpPr>
            <p:cNvPr id="150" name="tx150"/>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51100" y="1400299"/>
              <a:ext cx="72684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ECAR, 2000-2025</a:t>
              </a:r>
            </a:p>
          </p:txBody>
        </p:sp>
        <p:sp>
          <p:nvSpPr>
            <p:cNvPr id="153" name="pl153"/>
            <p:cNvSpPr/>
            <p:nvPr/>
          </p:nvSpPr>
          <p:spPr>
            <a:xfrm>
              <a:off x="2528131"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991847"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7455562"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3759989"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223705"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rc162"/>
            <p:cNvSpPr/>
            <p:nvPr/>
          </p:nvSpPr>
          <p:spPr>
            <a:xfrm>
              <a:off x="1296273" y="5831128"/>
              <a:ext cx="3270496" cy="131606"/>
            </a:xfrm>
            <a:prstGeom prst="rect">
              <a:avLst/>
            </a:prstGeom>
            <a:solidFill>
              <a:srgbClr val="1CABE2">
                <a:alpha val="100000"/>
              </a:srgbClr>
            </a:solidFill>
          </p:spPr>
          <p:txBody>
            <a:bodyPr/>
            <a:lstStyle/>
            <a:p>
              <a:endParaRPr/>
            </a:p>
          </p:txBody>
        </p:sp>
        <p:sp>
          <p:nvSpPr>
            <p:cNvPr id="163" name="rc163"/>
            <p:cNvSpPr/>
            <p:nvPr/>
          </p:nvSpPr>
          <p:spPr>
            <a:xfrm>
              <a:off x="1296273" y="5666620"/>
              <a:ext cx="5026312" cy="131606"/>
            </a:xfrm>
            <a:prstGeom prst="rect">
              <a:avLst/>
            </a:prstGeom>
            <a:solidFill>
              <a:srgbClr val="1CABE2">
                <a:alpha val="100000"/>
              </a:srgbClr>
            </a:solidFill>
          </p:spPr>
          <p:txBody>
            <a:bodyPr/>
            <a:lstStyle/>
            <a:p>
              <a:endParaRPr/>
            </a:p>
          </p:txBody>
        </p:sp>
        <p:sp>
          <p:nvSpPr>
            <p:cNvPr id="164" name="rc164"/>
            <p:cNvSpPr/>
            <p:nvPr/>
          </p:nvSpPr>
          <p:spPr>
            <a:xfrm>
              <a:off x="1296273" y="5502112"/>
              <a:ext cx="4538718" cy="131606"/>
            </a:xfrm>
            <a:prstGeom prst="rect">
              <a:avLst/>
            </a:prstGeom>
            <a:solidFill>
              <a:srgbClr val="1CABE2">
                <a:alpha val="100000"/>
              </a:srgbClr>
            </a:solidFill>
          </p:spPr>
          <p:txBody>
            <a:bodyPr/>
            <a:lstStyle/>
            <a:p>
              <a:endParaRPr/>
            </a:p>
          </p:txBody>
        </p:sp>
        <p:sp>
          <p:nvSpPr>
            <p:cNvPr id="165" name="rc165"/>
            <p:cNvSpPr/>
            <p:nvPr/>
          </p:nvSpPr>
          <p:spPr>
            <a:xfrm>
              <a:off x="4566770" y="5831128"/>
              <a:ext cx="1179380" cy="131606"/>
            </a:xfrm>
            <a:prstGeom prst="rect">
              <a:avLst/>
            </a:prstGeom>
            <a:solidFill>
              <a:srgbClr val="B3B3B3">
                <a:alpha val="100000"/>
              </a:srgbClr>
            </a:solidFill>
          </p:spPr>
          <p:txBody>
            <a:bodyPr/>
            <a:lstStyle/>
            <a:p>
              <a:endParaRPr/>
            </a:p>
          </p:txBody>
        </p:sp>
        <p:sp>
          <p:nvSpPr>
            <p:cNvPr id="166" name="rc166"/>
            <p:cNvSpPr/>
            <p:nvPr/>
          </p:nvSpPr>
          <p:spPr>
            <a:xfrm>
              <a:off x="6322586" y="5666620"/>
              <a:ext cx="1877154" cy="131606"/>
            </a:xfrm>
            <a:prstGeom prst="rect">
              <a:avLst/>
            </a:prstGeom>
            <a:solidFill>
              <a:srgbClr val="B3B3B3">
                <a:alpha val="100000"/>
              </a:srgbClr>
            </a:solidFill>
          </p:spPr>
          <p:txBody>
            <a:bodyPr/>
            <a:lstStyle/>
            <a:p>
              <a:endParaRPr/>
            </a:p>
          </p:txBody>
        </p:sp>
        <p:sp>
          <p:nvSpPr>
            <p:cNvPr id="167" name="rc167"/>
            <p:cNvSpPr/>
            <p:nvPr/>
          </p:nvSpPr>
          <p:spPr>
            <a:xfrm>
              <a:off x="5834992" y="5502112"/>
              <a:ext cx="1657784" cy="131606"/>
            </a:xfrm>
            <a:prstGeom prst="rect">
              <a:avLst/>
            </a:prstGeom>
            <a:solidFill>
              <a:srgbClr val="B3B3B3">
                <a:alpha val="100000"/>
              </a:srgbClr>
            </a:solidFill>
          </p:spPr>
          <p:txBody>
            <a:bodyPr/>
            <a:lstStyle/>
            <a:p>
              <a:endParaRPr/>
            </a:p>
          </p:txBody>
        </p:sp>
        <p:sp>
          <p:nvSpPr>
            <p:cNvPr id="168" name="tx168"/>
            <p:cNvSpPr/>
            <p:nvPr/>
          </p:nvSpPr>
          <p:spPr>
            <a:xfrm>
              <a:off x="2594079" y="5856438"/>
              <a:ext cx="674884"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0.3</a:t>
              </a:r>
            </a:p>
          </p:txBody>
        </p:sp>
        <p:sp>
          <p:nvSpPr>
            <p:cNvPr id="169" name="tx169"/>
            <p:cNvSpPr/>
            <p:nvPr/>
          </p:nvSpPr>
          <p:spPr>
            <a:xfrm>
              <a:off x="3471987" y="5691983"/>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0.4</a:t>
              </a:r>
            </a:p>
          </p:txBody>
        </p:sp>
        <p:sp>
          <p:nvSpPr>
            <p:cNvPr id="170" name="tx170"/>
            <p:cNvSpPr/>
            <p:nvPr/>
          </p:nvSpPr>
          <p:spPr>
            <a:xfrm>
              <a:off x="3228190" y="5527475"/>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0.4</a:t>
              </a:r>
            </a:p>
          </p:txBody>
        </p:sp>
        <p:sp>
          <p:nvSpPr>
            <p:cNvPr id="171" name="tx171"/>
            <p:cNvSpPr/>
            <p:nvPr/>
          </p:nvSpPr>
          <p:spPr>
            <a:xfrm>
              <a:off x="4855170"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0.1</a:t>
              </a:r>
            </a:p>
          </p:txBody>
        </p:sp>
        <p:sp>
          <p:nvSpPr>
            <p:cNvPr id="172" name="tx172"/>
            <p:cNvSpPr/>
            <p:nvPr/>
          </p:nvSpPr>
          <p:spPr>
            <a:xfrm>
              <a:off x="6959873"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0.2</a:t>
              </a:r>
            </a:p>
          </p:txBody>
        </p:sp>
        <p:sp>
          <p:nvSpPr>
            <p:cNvPr id="173" name="tx173"/>
            <p:cNvSpPr/>
            <p:nvPr/>
          </p:nvSpPr>
          <p:spPr>
            <a:xfrm>
              <a:off x="6362595" y="5507255"/>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0.1</a:t>
              </a:r>
            </a:p>
          </p:txBody>
        </p:sp>
        <p:sp>
          <p:nvSpPr>
            <p:cNvPr id="174" name="tx174"/>
            <p:cNvSpPr/>
            <p:nvPr/>
          </p:nvSpPr>
          <p:spPr>
            <a:xfrm>
              <a:off x="5798895" y="5849751"/>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0.4</a:t>
              </a:r>
            </a:p>
          </p:txBody>
        </p:sp>
        <p:sp>
          <p:nvSpPr>
            <p:cNvPr id="175" name="tx175"/>
            <p:cNvSpPr/>
            <p:nvPr/>
          </p:nvSpPr>
          <p:spPr>
            <a:xfrm>
              <a:off x="8252484" y="5685243"/>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0.6</a:t>
              </a:r>
            </a:p>
          </p:txBody>
        </p:sp>
        <p:sp>
          <p:nvSpPr>
            <p:cNvPr id="176" name="tx176"/>
            <p:cNvSpPr/>
            <p:nvPr/>
          </p:nvSpPr>
          <p:spPr>
            <a:xfrm>
              <a:off x="7545521" y="5520735"/>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0.5</a:t>
              </a:r>
            </a:p>
          </p:txBody>
        </p:sp>
        <p:sp>
          <p:nvSpPr>
            <p:cNvPr id="177" name="tx177"/>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1" name="tx181"/>
            <p:cNvSpPr/>
            <p:nvPr/>
          </p:nvSpPr>
          <p:spPr>
            <a:xfrm>
              <a:off x="3585296"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0.2 M</a:t>
              </a:r>
            </a:p>
          </p:txBody>
        </p:sp>
        <p:sp>
          <p:nvSpPr>
            <p:cNvPr id="182" name="tx182"/>
            <p:cNvSpPr/>
            <p:nvPr/>
          </p:nvSpPr>
          <p:spPr>
            <a:xfrm>
              <a:off x="6049011"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0.4 M</a:t>
              </a:r>
            </a:p>
          </p:txBody>
        </p:sp>
        <p:sp>
          <p:nvSpPr>
            <p:cNvPr id="183" name="tx183"/>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84" name="tx184"/>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90%. The number of children missing out on any vaccination (zero-dose children) improved from 408,000 in 2024 to 368,000 in 2025.
DTP3 coverage remained relatively constant within 1% at 87% in 2025, leaving 503,000 children vulnerable to vaccine-preventable diseases.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90% and DTP3 was 87%, leaving 503,000 children un- or under-vaccinated, including 368,000 zero-dose and 135,000 with only partial protection.</a:t>
            </a:r>
          </a:p>
        </p:txBody>
      </p:sp>
      <p:grpSp>
        <p:nvGrpSpPr>
          <p:cNvPr id="188" name="Group 187"/>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P7TF5XRZ5TZD-1674051314-5655</_dlc_DocId>
    <_dlc_DocIdUrl xmlns="5ce71423-0d49-4a04-8822-86064e799dcd">
      <Url>https://unicef.sharepoint.com/teams/DAPM-DataComm/_layouts/15/DocIdRedir.aspx?ID=P7TF5XRZ5TZD-1674051314-5655</Url>
      <Description>P7TF5XRZ5TZD-1674051314-5655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customXml/itemProps3.xml><?xml version="1.0" encoding="utf-8"?>
<ds:datastoreItem xmlns:ds="http://schemas.openxmlformats.org/officeDocument/2006/customXml" ds:itemID="{591738A4-3F0A-4C4B-AA24-56F710401A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18372</Words>
  <Application>Microsoft Office PowerPoint</Application>
  <PresentationFormat>Widescreen</PresentationFormat>
  <Paragraphs>6788</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2026-07-13T10:14:15Z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74b2187b-cf5b-463c-b7ed-e896ab650392</vt:lpwstr>
  </property>
</Properties>
</file>