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47403aadeee8f210a4d5074e433ae4e5a1fbe99.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0900d2a4852b352e1711ab7e322ff8acc72389f.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2a0d8e7bb4ce6a441bfafcbe00c1c4ca65de310.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63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63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63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6344"/>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6344"/>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63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63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6344"/>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6344"/>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63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6344"/>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6344"/>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6344"/>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63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6344"/>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63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63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63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6344"/>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63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63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87289"/>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87289"/>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87289"/>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87289"/>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8728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87289"/>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8728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8728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87289"/>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87289"/>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87289"/>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8728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87289"/>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87289"/>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87289"/>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87289"/>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87289"/>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87289"/>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87289"/>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618233"/>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618233"/>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618233"/>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618233"/>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618233"/>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618233"/>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618233"/>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618233"/>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618233"/>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618233"/>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618233"/>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618233"/>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618233"/>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618233"/>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618233"/>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618233"/>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618233"/>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618233"/>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618233"/>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618233"/>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618233"/>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618233"/>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618233"/>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2" name="rc82"/>
            <p:cNvSpPr/>
            <p:nvPr/>
          </p:nvSpPr>
          <p:spPr>
            <a:xfrm>
              <a:off x="1878180" y="3280122"/>
              <a:ext cx="311525" cy="330944"/>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83" name="rc83"/>
            <p:cNvSpPr/>
            <p:nvPr/>
          </p:nvSpPr>
          <p:spPr>
            <a:xfrm>
              <a:off x="2189705" y="3280122"/>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4" name="rc84"/>
            <p:cNvSpPr/>
            <p:nvPr/>
          </p:nvSpPr>
          <p:spPr>
            <a:xfrm>
              <a:off x="2501230" y="3280122"/>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5" name="rc85"/>
            <p:cNvSpPr/>
            <p:nvPr/>
          </p:nvSpPr>
          <p:spPr>
            <a:xfrm>
              <a:off x="2812756" y="3280122"/>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6" name="rc86"/>
            <p:cNvSpPr/>
            <p:nvPr/>
          </p:nvSpPr>
          <p:spPr>
            <a:xfrm>
              <a:off x="3124281" y="3280122"/>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7" name="rc87"/>
            <p:cNvSpPr/>
            <p:nvPr/>
          </p:nvSpPr>
          <p:spPr>
            <a:xfrm>
              <a:off x="3435806" y="3280122"/>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8" name="rc88"/>
            <p:cNvSpPr/>
            <p:nvPr/>
          </p:nvSpPr>
          <p:spPr>
            <a:xfrm>
              <a:off x="3747331" y="3280122"/>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9" name="rc89"/>
            <p:cNvSpPr/>
            <p:nvPr/>
          </p:nvSpPr>
          <p:spPr>
            <a:xfrm>
              <a:off x="4058856" y="3280122"/>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0" name="rc90"/>
            <p:cNvSpPr/>
            <p:nvPr/>
          </p:nvSpPr>
          <p:spPr>
            <a:xfrm>
              <a:off x="4370381" y="3280122"/>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1" name="rc91"/>
            <p:cNvSpPr/>
            <p:nvPr/>
          </p:nvSpPr>
          <p:spPr>
            <a:xfrm>
              <a:off x="4681906" y="3280122"/>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2" name="rc92"/>
            <p:cNvSpPr/>
            <p:nvPr/>
          </p:nvSpPr>
          <p:spPr>
            <a:xfrm>
              <a:off x="4993431" y="3280122"/>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3" name="rc93"/>
            <p:cNvSpPr/>
            <p:nvPr/>
          </p:nvSpPr>
          <p:spPr>
            <a:xfrm>
              <a:off x="5304957" y="3280122"/>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4" name="rc94"/>
            <p:cNvSpPr/>
            <p:nvPr/>
          </p:nvSpPr>
          <p:spPr>
            <a:xfrm>
              <a:off x="5616482" y="3280122"/>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5" name="rc95"/>
            <p:cNvSpPr/>
            <p:nvPr/>
          </p:nvSpPr>
          <p:spPr>
            <a:xfrm>
              <a:off x="5928007" y="3280122"/>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6" name="rc96"/>
            <p:cNvSpPr/>
            <p:nvPr/>
          </p:nvSpPr>
          <p:spPr>
            <a:xfrm>
              <a:off x="6239532" y="3280122"/>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7" name="rc97"/>
            <p:cNvSpPr/>
            <p:nvPr/>
          </p:nvSpPr>
          <p:spPr>
            <a:xfrm>
              <a:off x="6551057" y="3280122"/>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8" name="rc98"/>
            <p:cNvSpPr/>
            <p:nvPr/>
          </p:nvSpPr>
          <p:spPr>
            <a:xfrm>
              <a:off x="6862582" y="3280122"/>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9" name="rc99"/>
            <p:cNvSpPr/>
            <p:nvPr/>
          </p:nvSpPr>
          <p:spPr>
            <a:xfrm>
              <a:off x="7174107" y="3280122"/>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0" name="rc100"/>
            <p:cNvSpPr/>
            <p:nvPr/>
          </p:nvSpPr>
          <p:spPr>
            <a:xfrm>
              <a:off x="7485632" y="3280122"/>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1" name="rc101"/>
            <p:cNvSpPr/>
            <p:nvPr/>
          </p:nvSpPr>
          <p:spPr>
            <a:xfrm>
              <a:off x="7797157" y="3280122"/>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2" name="rc102"/>
            <p:cNvSpPr/>
            <p:nvPr/>
          </p:nvSpPr>
          <p:spPr>
            <a:xfrm>
              <a:off x="8108683" y="3280122"/>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3" name="rc103"/>
            <p:cNvSpPr/>
            <p:nvPr/>
          </p:nvSpPr>
          <p:spPr>
            <a:xfrm>
              <a:off x="8420208" y="3280122"/>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4" name="rc104"/>
            <p:cNvSpPr/>
            <p:nvPr/>
          </p:nvSpPr>
          <p:spPr>
            <a:xfrm>
              <a:off x="8731733" y="3280122"/>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5" name="rc105"/>
            <p:cNvSpPr/>
            <p:nvPr/>
          </p:nvSpPr>
          <p:spPr>
            <a:xfrm>
              <a:off x="3747331" y="2949177"/>
              <a:ext cx="311525" cy="330944"/>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6" name="rc106"/>
            <p:cNvSpPr/>
            <p:nvPr/>
          </p:nvSpPr>
          <p:spPr>
            <a:xfrm>
              <a:off x="4058856" y="2949177"/>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7" name="rc107"/>
            <p:cNvSpPr/>
            <p:nvPr/>
          </p:nvSpPr>
          <p:spPr>
            <a:xfrm>
              <a:off x="4370381" y="2949177"/>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8" name="rc108"/>
            <p:cNvSpPr/>
            <p:nvPr/>
          </p:nvSpPr>
          <p:spPr>
            <a:xfrm>
              <a:off x="4681906" y="2949177"/>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9" name="rc109"/>
            <p:cNvSpPr/>
            <p:nvPr/>
          </p:nvSpPr>
          <p:spPr>
            <a:xfrm>
              <a:off x="4993431" y="2949177"/>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0" name="rc110"/>
            <p:cNvSpPr/>
            <p:nvPr/>
          </p:nvSpPr>
          <p:spPr>
            <a:xfrm>
              <a:off x="5304957" y="2949177"/>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1" name="rc111"/>
            <p:cNvSpPr/>
            <p:nvPr/>
          </p:nvSpPr>
          <p:spPr>
            <a:xfrm>
              <a:off x="5616482" y="2949177"/>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2" name="rc112"/>
            <p:cNvSpPr/>
            <p:nvPr/>
          </p:nvSpPr>
          <p:spPr>
            <a:xfrm>
              <a:off x="5928007" y="2949177"/>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3" name="rc113"/>
            <p:cNvSpPr/>
            <p:nvPr/>
          </p:nvSpPr>
          <p:spPr>
            <a:xfrm>
              <a:off x="6239532" y="2949177"/>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4" name="rc114"/>
            <p:cNvSpPr/>
            <p:nvPr/>
          </p:nvSpPr>
          <p:spPr>
            <a:xfrm>
              <a:off x="6551057" y="2949177"/>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5" name="rc115"/>
            <p:cNvSpPr/>
            <p:nvPr/>
          </p:nvSpPr>
          <p:spPr>
            <a:xfrm>
              <a:off x="6862582" y="2949177"/>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6" name="rc116"/>
            <p:cNvSpPr/>
            <p:nvPr/>
          </p:nvSpPr>
          <p:spPr>
            <a:xfrm>
              <a:off x="7174107" y="2949177"/>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7" name="rc117"/>
            <p:cNvSpPr/>
            <p:nvPr/>
          </p:nvSpPr>
          <p:spPr>
            <a:xfrm>
              <a:off x="7485632" y="2949177"/>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8" name="rc118"/>
            <p:cNvSpPr/>
            <p:nvPr/>
          </p:nvSpPr>
          <p:spPr>
            <a:xfrm>
              <a:off x="7797157" y="2949177"/>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9" name="rc119"/>
            <p:cNvSpPr/>
            <p:nvPr/>
          </p:nvSpPr>
          <p:spPr>
            <a:xfrm>
              <a:off x="8108683" y="2949177"/>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0" name="rc120"/>
            <p:cNvSpPr/>
            <p:nvPr/>
          </p:nvSpPr>
          <p:spPr>
            <a:xfrm>
              <a:off x="8420208" y="2949177"/>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1" name="rc121"/>
            <p:cNvSpPr/>
            <p:nvPr/>
          </p:nvSpPr>
          <p:spPr>
            <a:xfrm>
              <a:off x="8731733" y="2949177"/>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2" name="rc122"/>
            <p:cNvSpPr/>
            <p:nvPr/>
          </p:nvSpPr>
          <p:spPr>
            <a:xfrm>
              <a:off x="5616482" y="3611066"/>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3" name="rc123"/>
            <p:cNvSpPr/>
            <p:nvPr/>
          </p:nvSpPr>
          <p:spPr>
            <a:xfrm>
              <a:off x="5928007" y="3611066"/>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4" name="rc124"/>
            <p:cNvSpPr/>
            <p:nvPr/>
          </p:nvSpPr>
          <p:spPr>
            <a:xfrm>
              <a:off x="6239532" y="3611066"/>
              <a:ext cx="311525" cy="33094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5" name="rc125"/>
            <p:cNvSpPr/>
            <p:nvPr/>
          </p:nvSpPr>
          <p:spPr>
            <a:xfrm>
              <a:off x="6551057" y="3611066"/>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6" name="rc126"/>
            <p:cNvSpPr/>
            <p:nvPr/>
          </p:nvSpPr>
          <p:spPr>
            <a:xfrm>
              <a:off x="6862582" y="3611066"/>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7" name="rc127"/>
            <p:cNvSpPr/>
            <p:nvPr/>
          </p:nvSpPr>
          <p:spPr>
            <a:xfrm>
              <a:off x="7174107" y="3611066"/>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8" name="rc128"/>
            <p:cNvSpPr/>
            <p:nvPr/>
          </p:nvSpPr>
          <p:spPr>
            <a:xfrm>
              <a:off x="7485632" y="3611066"/>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9" name="rc129"/>
            <p:cNvSpPr/>
            <p:nvPr/>
          </p:nvSpPr>
          <p:spPr>
            <a:xfrm>
              <a:off x="7797157" y="3611066"/>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0" name="rc130"/>
            <p:cNvSpPr/>
            <p:nvPr/>
          </p:nvSpPr>
          <p:spPr>
            <a:xfrm>
              <a:off x="8108683" y="3611066"/>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1" name="rc131"/>
            <p:cNvSpPr/>
            <p:nvPr/>
          </p:nvSpPr>
          <p:spPr>
            <a:xfrm>
              <a:off x="8420208" y="3611066"/>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2" name="rc132"/>
            <p:cNvSpPr/>
            <p:nvPr/>
          </p:nvSpPr>
          <p:spPr>
            <a:xfrm>
              <a:off x="8731733" y="3611066"/>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3" name="rc133"/>
            <p:cNvSpPr/>
            <p:nvPr/>
          </p:nvSpPr>
          <p:spPr>
            <a:xfrm>
              <a:off x="8420208" y="3942011"/>
              <a:ext cx="311525" cy="330944"/>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34" name="rc134"/>
            <p:cNvSpPr/>
            <p:nvPr/>
          </p:nvSpPr>
          <p:spPr>
            <a:xfrm>
              <a:off x="8731733" y="3942011"/>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5" name="rc135"/>
            <p:cNvSpPr/>
            <p:nvPr/>
          </p:nvSpPr>
          <p:spPr>
            <a:xfrm>
              <a:off x="943605" y="4272955"/>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6" name="rc136"/>
            <p:cNvSpPr/>
            <p:nvPr/>
          </p:nvSpPr>
          <p:spPr>
            <a:xfrm>
              <a:off x="1255130" y="4272955"/>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7" name="rc137"/>
            <p:cNvSpPr/>
            <p:nvPr/>
          </p:nvSpPr>
          <p:spPr>
            <a:xfrm>
              <a:off x="1566655" y="4272955"/>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8" name="rc138"/>
            <p:cNvSpPr/>
            <p:nvPr/>
          </p:nvSpPr>
          <p:spPr>
            <a:xfrm>
              <a:off x="1878180" y="4272955"/>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9" name="rc139"/>
            <p:cNvSpPr/>
            <p:nvPr/>
          </p:nvSpPr>
          <p:spPr>
            <a:xfrm>
              <a:off x="2189705" y="4272955"/>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0" name="rc140"/>
            <p:cNvSpPr/>
            <p:nvPr/>
          </p:nvSpPr>
          <p:spPr>
            <a:xfrm>
              <a:off x="2501230" y="4272955"/>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1" name="rc141"/>
            <p:cNvSpPr/>
            <p:nvPr/>
          </p:nvSpPr>
          <p:spPr>
            <a:xfrm>
              <a:off x="2812756" y="4272955"/>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2" name="rc142"/>
            <p:cNvSpPr/>
            <p:nvPr/>
          </p:nvSpPr>
          <p:spPr>
            <a:xfrm>
              <a:off x="3124281" y="4272955"/>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3" name="rc143"/>
            <p:cNvSpPr/>
            <p:nvPr/>
          </p:nvSpPr>
          <p:spPr>
            <a:xfrm>
              <a:off x="3435806" y="4272955"/>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4" name="rc144"/>
            <p:cNvSpPr/>
            <p:nvPr/>
          </p:nvSpPr>
          <p:spPr>
            <a:xfrm>
              <a:off x="3747331" y="4272955"/>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5" name="rc145"/>
            <p:cNvSpPr/>
            <p:nvPr/>
          </p:nvSpPr>
          <p:spPr>
            <a:xfrm>
              <a:off x="4058856" y="4272955"/>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6" name="rc146"/>
            <p:cNvSpPr/>
            <p:nvPr/>
          </p:nvSpPr>
          <p:spPr>
            <a:xfrm>
              <a:off x="4370381" y="4272955"/>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7" name="rc147"/>
            <p:cNvSpPr/>
            <p:nvPr/>
          </p:nvSpPr>
          <p:spPr>
            <a:xfrm>
              <a:off x="4681906" y="4272955"/>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8" name="rc148"/>
            <p:cNvSpPr/>
            <p:nvPr/>
          </p:nvSpPr>
          <p:spPr>
            <a:xfrm>
              <a:off x="4993431" y="4272955"/>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9" name="rc149"/>
            <p:cNvSpPr/>
            <p:nvPr/>
          </p:nvSpPr>
          <p:spPr>
            <a:xfrm>
              <a:off x="5304957" y="4272955"/>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0" name="rc150"/>
            <p:cNvSpPr/>
            <p:nvPr/>
          </p:nvSpPr>
          <p:spPr>
            <a:xfrm>
              <a:off x="5616482" y="4272955"/>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1" name="rc151"/>
            <p:cNvSpPr/>
            <p:nvPr/>
          </p:nvSpPr>
          <p:spPr>
            <a:xfrm>
              <a:off x="5928007" y="4272955"/>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2" name="rc152"/>
            <p:cNvSpPr/>
            <p:nvPr/>
          </p:nvSpPr>
          <p:spPr>
            <a:xfrm>
              <a:off x="6239532" y="4272955"/>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3" name="rc153"/>
            <p:cNvSpPr/>
            <p:nvPr/>
          </p:nvSpPr>
          <p:spPr>
            <a:xfrm>
              <a:off x="6551057" y="4272955"/>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4" name="rc154"/>
            <p:cNvSpPr/>
            <p:nvPr/>
          </p:nvSpPr>
          <p:spPr>
            <a:xfrm>
              <a:off x="6862582" y="4272955"/>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5" name="rc155"/>
            <p:cNvSpPr/>
            <p:nvPr/>
          </p:nvSpPr>
          <p:spPr>
            <a:xfrm>
              <a:off x="7174107" y="4272955"/>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6" name="rc156"/>
            <p:cNvSpPr/>
            <p:nvPr/>
          </p:nvSpPr>
          <p:spPr>
            <a:xfrm>
              <a:off x="7485632" y="4272955"/>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7" name="rc157"/>
            <p:cNvSpPr/>
            <p:nvPr/>
          </p:nvSpPr>
          <p:spPr>
            <a:xfrm>
              <a:off x="7797157" y="4272955"/>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8" name="rc158"/>
            <p:cNvSpPr/>
            <p:nvPr/>
          </p:nvSpPr>
          <p:spPr>
            <a:xfrm>
              <a:off x="8108683" y="4272955"/>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9" name="rc159"/>
            <p:cNvSpPr/>
            <p:nvPr/>
          </p:nvSpPr>
          <p:spPr>
            <a:xfrm>
              <a:off x="8420208" y="4272955"/>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0" name="rc160"/>
            <p:cNvSpPr/>
            <p:nvPr/>
          </p:nvSpPr>
          <p:spPr>
            <a:xfrm>
              <a:off x="8731733" y="4272955"/>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1" name="rc161"/>
            <p:cNvSpPr/>
            <p:nvPr/>
          </p:nvSpPr>
          <p:spPr>
            <a:xfrm>
              <a:off x="7485632" y="4934844"/>
              <a:ext cx="311525" cy="330944"/>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62" name="rc162"/>
            <p:cNvSpPr/>
            <p:nvPr/>
          </p:nvSpPr>
          <p:spPr>
            <a:xfrm>
              <a:off x="7797157" y="4934844"/>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3" name="rc163"/>
            <p:cNvSpPr/>
            <p:nvPr/>
          </p:nvSpPr>
          <p:spPr>
            <a:xfrm>
              <a:off x="8108683" y="4934844"/>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4" name="rc164"/>
            <p:cNvSpPr/>
            <p:nvPr/>
          </p:nvSpPr>
          <p:spPr>
            <a:xfrm>
              <a:off x="8420208" y="4934844"/>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5" name="rc165"/>
            <p:cNvSpPr/>
            <p:nvPr/>
          </p:nvSpPr>
          <p:spPr>
            <a:xfrm>
              <a:off x="8731733" y="4934844"/>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6" name="rc166"/>
            <p:cNvSpPr/>
            <p:nvPr/>
          </p:nvSpPr>
          <p:spPr>
            <a:xfrm>
              <a:off x="7485632" y="4603899"/>
              <a:ext cx="311525"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7" name="rc167"/>
            <p:cNvSpPr/>
            <p:nvPr/>
          </p:nvSpPr>
          <p:spPr>
            <a:xfrm>
              <a:off x="7797157" y="4603899"/>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8" name="rc168"/>
            <p:cNvSpPr/>
            <p:nvPr/>
          </p:nvSpPr>
          <p:spPr>
            <a:xfrm>
              <a:off x="8108683" y="4603899"/>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9" name="rc169"/>
            <p:cNvSpPr/>
            <p:nvPr/>
          </p:nvSpPr>
          <p:spPr>
            <a:xfrm>
              <a:off x="8420208" y="4603899"/>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0" name="rc170"/>
            <p:cNvSpPr/>
            <p:nvPr/>
          </p:nvSpPr>
          <p:spPr>
            <a:xfrm>
              <a:off x="8731733" y="4603899"/>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1" name="rc171"/>
            <p:cNvSpPr/>
            <p:nvPr/>
          </p:nvSpPr>
          <p:spPr>
            <a:xfrm>
              <a:off x="8731733" y="5265788"/>
              <a:ext cx="311525" cy="33094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2" name="tx172"/>
            <p:cNvSpPr/>
            <p:nvPr/>
          </p:nvSpPr>
          <p:spPr>
            <a:xfrm>
              <a:off x="10390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73" name="tx173"/>
            <p:cNvSpPr/>
            <p:nvPr/>
          </p:nvSpPr>
          <p:spPr>
            <a:xfrm>
              <a:off x="13506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74" name="tx174"/>
            <p:cNvSpPr/>
            <p:nvPr/>
          </p:nvSpPr>
          <p:spPr>
            <a:xfrm>
              <a:off x="16621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75" name="tx175"/>
            <p:cNvSpPr/>
            <p:nvPr/>
          </p:nvSpPr>
          <p:spPr>
            <a:xfrm>
              <a:off x="197365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76" name="tx176"/>
            <p:cNvSpPr/>
            <p:nvPr/>
          </p:nvSpPr>
          <p:spPr>
            <a:xfrm>
              <a:off x="2264085"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77" name="tx177"/>
            <p:cNvSpPr/>
            <p:nvPr/>
          </p:nvSpPr>
          <p:spPr>
            <a:xfrm>
              <a:off x="25967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78" name="tx178"/>
            <p:cNvSpPr/>
            <p:nvPr/>
          </p:nvSpPr>
          <p:spPr>
            <a:xfrm>
              <a:off x="29082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79" name="tx179"/>
            <p:cNvSpPr/>
            <p:nvPr/>
          </p:nvSpPr>
          <p:spPr>
            <a:xfrm>
              <a:off x="3219754" y="208402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80" name="tx180"/>
            <p:cNvSpPr/>
            <p:nvPr/>
          </p:nvSpPr>
          <p:spPr>
            <a:xfrm>
              <a:off x="35312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81" name="tx181"/>
            <p:cNvSpPr/>
            <p:nvPr/>
          </p:nvSpPr>
          <p:spPr>
            <a:xfrm>
              <a:off x="3821710"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82" name="tx182"/>
            <p:cNvSpPr/>
            <p:nvPr/>
          </p:nvSpPr>
          <p:spPr>
            <a:xfrm>
              <a:off x="41543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83" name="tx183"/>
            <p:cNvSpPr/>
            <p:nvPr/>
          </p:nvSpPr>
          <p:spPr>
            <a:xfrm>
              <a:off x="44658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84" name="tx184"/>
            <p:cNvSpPr/>
            <p:nvPr/>
          </p:nvSpPr>
          <p:spPr>
            <a:xfrm>
              <a:off x="47773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85" name="tx185"/>
            <p:cNvSpPr/>
            <p:nvPr/>
          </p:nvSpPr>
          <p:spPr>
            <a:xfrm>
              <a:off x="5067811"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86" name="tx186"/>
            <p:cNvSpPr/>
            <p:nvPr/>
          </p:nvSpPr>
          <p:spPr>
            <a:xfrm>
              <a:off x="54004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87" name="tx187"/>
            <p:cNvSpPr/>
            <p:nvPr/>
          </p:nvSpPr>
          <p:spPr>
            <a:xfrm>
              <a:off x="57119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88" name="tx188"/>
            <p:cNvSpPr/>
            <p:nvPr/>
          </p:nvSpPr>
          <p:spPr>
            <a:xfrm>
              <a:off x="60234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89" name="tx189"/>
            <p:cNvSpPr/>
            <p:nvPr/>
          </p:nvSpPr>
          <p:spPr>
            <a:xfrm>
              <a:off x="63350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90" name="tx190"/>
            <p:cNvSpPr/>
            <p:nvPr/>
          </p:nvSpPr>
          <p:spPr>
            <a:xfrm>
              <a:off x="66465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91" name="tx191"/>
            <p:cNvSpPr/>
            <p:nvPr/>
          </p:nvSpPr>
          <p:spPr>
            <a:xfrm>
              <a:off x="69580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92" name="tx192"/>
            <p:cNvSpPr/>
            <p:nvPr/>
          </p:nvSpPr>
          <p:spPr>
            <a:xfrm>
              <a:off x="72695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93" name="tx193"/>
            <p:cNvSpPr/>
            <p:nvPr/>
          </p:nvSpPr>
          <p:spPr>
            <a:xfrm>
              <a:off x="7560012"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94" name="tx194"/>
            <p:cNvSpPr/>
            <p:nvPr/>
          </p:nvSpPr>
          <p:spPr>
            <a:xfrm>
              <a:off x="7871537"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95" name="tx195"/>
            <p:cNvSpPr/>
            <p:nvPr/>
          </p:nvSpPr>
          <p:spPr>
            <a:xfrm>
              <a:off x="82041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96" name="tx196"/>
            <p:cNvSpPr/>
            <p:nvPr/>
          </p:nvSpPr>
          <p:spPr>
            <a:xfrm>
              <a:off x="851568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97" name="tx197"/>
            <p:cNvSpPr/>
            <p:nvPr/>
          </p:nvSpPr>
          <p:spPr>
            <a:xfrm>
              <a:off x="882720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98" name="tx198"/>
            <p:cNvSpPr/>
            <p:nvPr/>
          </p:nvSpPr>
          <p:spPr>
            <a:xfrm>
              <a:off x="10390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99" name="tx199"/>
            <p:cNvSpPr/>
            <p:nvPr/>
          </p:nvSpPr>
          <p:spPr>
            <a:xfrm>
              <a:off x="13506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0" name="tx200"/>
            <p:cNvSpPr/>
            <p:nvPr/>
          </p:nvSpPr>
          <p:spPr>
            <a:xfrm>
              <a:off x="16621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01" name="tx201"/>
            <p:cNvSpPr/>
            <p:nvPr/>
          </p:nvSpPr>
          <p:spPr>
            <a:xfrm>
              <a:off x="197365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02" name="tx202"/>
            <p:cNvSpPr/>
            <p:nvPr/>
          </p:nvSpPr>
          <p:spPr>
            <a:xfrm>
              <a:off x="22851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3" name="tx203"/>
            <p:cNvSpPr/>
            <p:nvPr/>
          </p:nvSpPr>
          <p:spPr>
            <a:xfrm>
              <a:off x="2596703" y="24149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04" name="tx204"/>
            <p:cNvSpPr/>
            <p:nvPr/>
          </p:nvSpPr>
          <p:spPr>
            <a:xfrm>
              <a:off x="29082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05" name="tx205"/>
            <p:cNvSpPr/>
            <p:nvPr/>
          </p:nvSpPr>
          <p:spPr>
            <a:xfrm>
              <a:off x="32197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06" name="tx206"/>
            <p:cNvSpPr/>
            <p:nvPr/>
          </p:nvSpPr>
          <p:spPr>
            <a:xfrm>
              <a:off x="35312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7" name="tx207"/>
            <p:cNvSpPr/>
            <p:nvPr/>
          </p:nvSpPr>
          <p:spPr>
            <a:xfrm>
              <a:off x="38428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08" name="tx208"/>
            <p:cNvSpPr/>
            <p:nvPr/>
          </p:nvSpPr>
          <p:spPr>
            <a:xfrm>
              <a:off x="41543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09" name="tx209"/>
            <p:cNvSpPr/>
            <p:nvPr/>
          </p:nvSpPr>
          <p:spPr>
            <a:xfrm>
              <a:off x="44658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10" name="tx210"/>
            <p:cNvSpPr/>
            <p:nvPr/>
          </p:nvSpPr>
          <p:spPr>
            <a:xfrm>
              <a:off x="47773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11" name="tx211"/>
            <p:cNvSpPr/>
            <p:nvPr/>
          </p:nvSpPr>
          <p:spPr>
            <a:xfrm>
              <a:off x="5067811"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12" name="tx212"/>
            <p:cNvSpPr/>
            <p:nvPr/>
          </p:nvSpPr>
          <p:spPr>
            <a:xfrm>
              <a:off x="5400429"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13" name="tx213"/>
            <p:cNvSpPr/>
            <p:nvPr/>
          </p:nvSpPr>
          <p:spPr>
            <a:xfrm>
              <a:off x="57119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14" name="tx214"/>
            <p:cNvSpPr/>
            <p:nvPr/>
          </p:nvSpPr>
          <p:spPr>
            <a:xfrm>
              <a:off x="6023480"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15" name="tx215"/>
            <p:cNvSpPr/>
            <p:nvPr/>
          </p:nvSpPr>
          <p:spPr>
            <a:xfrm>
              <a:off x="63350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16" name="tx216"/>
            <p:cNvSpPr/>
            <p:nvPr/>
          </p:nvSpPr>
          <p:spPr>
            <a:xfrm>
              <a:off x="66465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17" name="tx217"/>
            <p:cNvSpPr/>
            <p:nvPr/>
          </p:nvSpPr>
          <p:spPr>
            <a:xfrm>
              <a:off x="69580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18" name="tx218"/>
            <p:cNvSpPr/>
            <p:nvPr/>
          </p:nvSpPr>
          <p:spPr>
            <a:xfrm>
              <a:off x="7248487"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19" name="tx219"/>
            <p:cNvSpPr/>
            <p:nvPr/>
          </p:nvSpPr>
          <p:spPr>
            <a:xfrm>
              <a:off x="75811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0" name="tx220"/>
            <p:cNvSpPr/>
            <p:nvPr/>
          </p:nvSpPr>
          <p:spPr>
            <a:xfrm>
              <a:off x="78926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21" name="tx221"/>
            <p:cNvSpPr/>
            <p:nvPr/>
          </p:nvSpPr>
          <p:spPr>
            <a:xfrm>
              <a:off x="82041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2" name="tx222"/>
            <p:cNvSpPr/>
            <p:nvPr/>
          </p:nvSpPr>
          <p:spPr>
            <a:xfrm>
              <a:off x="8515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3" name="tx223"/>
            <p:cNvSpPr/>
            <p:nvPr/>
          </p:nvSpPr>
          <p:spPr>
            <a:xfrm>
              <a:off x="882720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4" name="tx224"/>
            <p:cNvSpPr/>
            <p:nvPr/>
          </p:nvSpPr>
          <p:spPr>
            <a:xfrm>
              <a:off x="10390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25" name="tx225"/>
            <p:cNvSpPr/>
            <p:nvPr/>
          </p:nvSpPr>
          <p:spPr>
            <a:xfrm>
              <a:off x="13506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26" name="tx226"/>
            <p:cNvSpPr/>
            <p:nvPr/>
          </p:nvSpPr>
          <p:spPr>
            <a:xfrm>
              <a:off x="16621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7" name="tx227"/>
            <p:cNvSpPr/>
            <p:nvPr/>
          </p:nvSpPr>
          <p:spPr>
            <a:xfrm>
              <a:off x="197365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8" name="tx228"/>
            <p:cNvSpPr/>
            <p:nvPr/>
          </p:nvSpPr>
          <p:spPr>
            <a:xfrm>
              <a:off x="22851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29" name="tx229"/>
            <p:cNvSpPr/>
            <p:nvPr/>
          </p:nvSpPr>
          <p:spPr>
            <a:xfrm>
              <a:off x="25967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30" name="tx230"/>
            <p:cNvSpPr/>
            <p:nvPr/>
          </p:nvSpPr>
          <p:spPr>
            <a:xfrm>
              <a:off x="29082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31" name="tx231"/>
            <p:cNvSpPr/>
            <p:nvPr/>
          </p:nvSpPr>
          <p:spPr>
            <a:xfrm>
              <a:off x="3219754"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32" name="tx232"/>
            <p:cNvSpPr/>
            <p:nvPr/>
          </p:nvSpPr>
          <p:spPr>
            <a:xfrm>
              <a:off x="35312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3" name="tx233"/>
            <p:cNvSpPr/>
            <p:nvPr/>
          </p:nvSpPr>
          <p:spPr>
            <a:xfrm>
              <a:off x="3842804"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4" name="tx234"/>
            <p:cNvSpPr/>
            <p:nvPr/>
          </p:nvSpPr>
          <p:spPr>
            <a:xfrm>
              <a:off x="4154329" y="274490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35" name="tx235"/>
            <p:cNvSpPr/>
            <p:nvPr/>
          </p:nvSpPr>
          <p:spPr>
            <a:xfrm>
              <a:off x="4465854"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6" name="tx236"/>
            <p:cNvSpPr/>
            <p:nvPr/>
          </p:nvSpPr>
          <p:spPr>
            <a:xfrm>
              <a:off x="47773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7" name="tx237"/>
            <p:cNvSpPr/>
            <p:nvPr/>
          </p:nvSpPr>
          <p:spPr>
            <a:xfrm>
              <a:off x="5067811" y="274220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8" name="tx238"/>
            <p:cNvSpPr/>
            <p:nvPr/>
          </p:nvSpPr>
          <p:spPr>
            <a:xfrm>
              <a:off x="54004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9" name="tx239"/>
            <p:cNvSpPr/>
            <p:nvPr/>
          </p:nvSpPr>
          <p:spPr>
            <a:xfrm>
              <a:off x="57119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0" name="tx240"/>
            <p:cNvSpPr/>
            <p:nvPr/>
          </p:nvSpPr>
          <p:spPr>
            <a:xfrm>
              <a:off x="6023480"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1" name="tx241"/>
            <p:cNvSpPr/>
            <p:nvPr/>
          </p:nvSpPr>
          <p:spPr>
            <a:xfrm>
              <a:off x="63350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42" name="tx242"/>
            <p:cNvSpPr/>
            <p:nvPr/>
          </p:nvSpPr>
          <p:spPr>
            <a:xfrm>
              <a:off x="6646530" y="274591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43" name="tx243"/>
            <p:cNvSpPr/>
            <p:nvPr/>
          </p:nvSpPr>
          <p:spPr>
            <a:xfrm>
              <a:off x="69580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4" name="tx244"/>
            <p:cNvSpPr/>
            <p:nvPr/>
          </p:nvSpPr>
          <p:spPr>
            <a:xfrm>
              <a:off x="7248487" y="274358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5" name="tx245"/>
            <p:cNvSpPr/>
            <p:nvPr/>
          </p:nvSpPr>
          <p:spPr>
            <a:xfrm>
              <a:off x="7581105"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46" name="tx246"/>
            <p:cNvSpPr/>
            <p:nvPr/>
          </p:nvSpPr>
          <p:spPr>
            <a:xfrm>
              <a:off x="78926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7" name="tx247"/>
            <p:cNvSpPr/>
            <p:nvPr/>
          </p:nvSpPr>
          <p:spPr>
            <a:xfrm>
              <a:off x="8204155"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8" name="tx248"/>
            <p:cNvSpPr/>
            <p:nvPr/>
          </p:nvSpPr>
          <p:spPr>
            <a:xfrm>
              <a:off x="8515681"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9" name="tx249"/>
            <p:cNvSpPr/>
            <p:nvPr/>
          </p:nvSpPr>
          <p:spPr>
            <a:xfrm>
              <a:off x="8827206"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0" name="tx250"/>
            <p:cNvSpPr/>
            <p:nvPr/>
          </p:nvSpPr>
          <p:spPr>
            <a:xfrm>
              <a:off x="2285178" y="34078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1" name="tx251"/>
            <p:cNvSpPr/>
            <p:nvPr/>
          </p:nvSpPr>
          <p:spPr>
            <a:xfrm>
              <a:off x="259670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2" name="tx252"/>
            <p:cNvSpPr/>
            <p:nvPr/>
          </p:nvSpPr>
          <p:spPr>
            <a:xfrm>
              <a:off x="290822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53" name="tx253"/>
            <p:cNvSpPr/>
            <p:nvPr/>
          </p:nvSpPr>
          <p:spPr>
            <a:xfrm>
              <a:off x="3219754"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4" name="tx254"/>
            <p:cNvSpPr/>
            <p:nvPr/>
          </p:nvSpPr>
          <p:spPr>
            <a:xfrm>
              <a:off x="35312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5" name="tx255"/>
            <p:cNvSpPr/>
            <p:nvPr/>
          </p:nvSpPr>
          <p:spPr>
            <a:xfrm>
              <a:off x="3842804"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6" name="tx256"/>
            <p:cNvSpPr/>
            <p:nvPr/>
          </p:nvSpPr>
          <p:spPr>
            <a:xfrm>
              <a:off x="4154329" y="340679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57" name="tx257"/>
            <p:cNvSpPr/>
            <p:nvPr/>
          </p:nvSpPr>
          <p:spPr>
            <a:xfrm>
              <a:off x="4465854"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8" name="tx258"/>
            <p:cNvSpPr/>
            <p:nvPr/>
          </p:nvSpPr>
          <p:spPr>
            <a:xfrm>
              <a:off x="47773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9" name="tx259"/>
            <p:cNvSpPr/>
            <p:nvPr/>
          </p:nvSpPr>
          <p:spPr>
            <a:xfrm>
              <a:off x="5067811" y="34040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0" name="tx260"/>
            <p:cNvSpPr/>
            <p:nvPr/>
          </p:nvSpPr>
          <p:spPr>
            <a:xfrm>
              <a:off x="54004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1" name="tx261"/>
            <p:cNvSpPr/>
            <p:nvPr/>
          </p:nvSpPr>
          <p:spPr>
            <a:xfrm>
              <a:off x="57119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2" name="tx262"/>
            <p:cNvSpPr/>
            <p:nvPr/>
          </p:nvSpPr>
          <p:spPr>
            <a:xfrm>
              <a:off x="6023480"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3" name="tx263"/>
            <p:cNvSpPr/>
            <p:nvPr/>
          </p:nvSpPr>
          <p:spPr>
            <a:xfrm>
              <a:off x="63350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64" name="tx264"/>
            <p:cNvSpPr/>
            <p:nvPr/>
          </p:nvSpPr>
          <p:spPr>
            <a:xfrm>
              <a:off x="6646530" y="34078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65" name="tx265"/>
            <p:cNvSpPr/>
            <p:nvPr/>
          </p:nvSpPr>
          <p:spPr>
            <a:xfrm>
              <a:off x="69580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6" name="tx266"/>
            <p:cNvSpPr/>
            <p:nvPr/>
          </p:nvSpPr>
          <p:spPr>
            <a:xfrm>
              <a:off x="7248487" y="340547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67" name="tx267"/>
            <p:cNvSpPr/>
            <p:nvPr/>
          </p:nvSpPr>
          <p:spPr>
            <a:xfrm>
              <a:off x="7581105"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68" name="tx268"/>
            <p:cNvSpPr/>
            <p:nvPr/>
          </p:nvSpPr>
          <p:spPr>
            <a:xfrm>
              <a:off x="78926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9" name="tx269"/>
            <p:cNvSpPr/>
            <p:nvPr/>
          </p:nvSpPr>
          <p:spPr>
            <a:xfrm>
              <a:off x="8204155"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0" name="tx270"/>
            <p:cNvSpPr/>
            <p:nvPr/>
          </p:nvSpPr>
          <p:spPr>
            <a:xfrm>
              <a:off x="8515681"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1" name="tx271"/>
            <p:cNvSpPr/>
            <p:nvPr/>
          </p:nvSpPr>
          <p:spPr>
            <a:xfrm>
              <a:off x="8827206"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2" name="tx272"/>
            <p:cNvSpPr/>
            <p:nvPr/>
          </p:nvSpPr>
          <p:spPr>
            <a:xfrm>
              <a:off x="4133235" y="307452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3" name="tx273"/>
            <p:cNvSpPr/>
            <p:nvPr/>
          </p:nvSpPr>
          <p:spPr>
            <a:xfrm>
              <a:off x="4465854"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4" name="tx274"/>
            <p:cNvSpPr/>
            <p:nvPr/>
          </p:nvSpPr>
          <p:spPr>
            <a:xfrm>
              <a:off x="47773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5" name="tx275"/>
            <p:cNvSpPr/>
            <p:nvPr/>
          </p:nvSpPr>
          <p:spPr>
            <a:xfrm>
              <a:off x="5067811" y="307315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6" name="tx276"/>
            <p:cNvSpPr/>
            <p:nvPr/>
          </p:nvSpPr>
          <p:spPr>
            <a:xfrm>
              <a:off x="54004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7" name="tx277"/>
            <p:cNvSpPr/>
            <p:nvPr/>
          </p:nvSpPr>
          <p:spPr>
            <a:xfrm>
              <a:off x="57119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8" name="tx278"/>
            <p:cNvSpPr/>
            <p:nvPr/>
          </p:nvSpPr>
          <p:spPr>
            <a:xfrm>
              <a:off x="6023480"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9" name="tx279"/>
            <p:cNvSpPr/>
            <p:nvPr/>
          </p:nvSpPr>
          <p:spPr>
            <a:xfrm>
              <a:off x="63350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80" name="tx280"/>
            <p:cNvSpPr/>
            <p:nvPr/>
          </p:nvSpPr>
          <p:spPr>
            <a:xfrm>
              <a:off x="6646530" y="307685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81" name="tx281"/>
            <p:cNvSpPr/>
            <p:nvPr/>
          </p:nvSpPr>
          <p:spPr>
            <a:xfrm>
              <a:off x="69580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2" name="tx282"/>
            <p:cNvSpPr/>
            <p:nvPr/>
          </p:nvSpPr>
          <p:spPr>
            <a:xfrm>
              <a:off x="7248487" y="307452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3" name="tx283"/>
            <p:cNvSpPr/>
            <p:nvPr/>
          </p:nvSpPr>
          <p:spPr>
            <a:xfrm>
              <a:off x="7581105"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84" name="tx284"/>
            <p:cNvSpPr/>
            <p:nvPr/>
          </p:nvSpPr>
          <p:spPr>
            <a:xfrm>
              <a:off x="78926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5" name="tx285"/>
            <p:cNvSpPr/>
            <p:nvPr/>
          </p:nvSpPr>
          <p:spPr>
            <a:xfrm>
              <a:off x="8204155"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6" name="tx286"/>
            <p:cNvSpPr/>
            <p:nvPr/>
          </p:nvSpPr>
          <p:spPr>
            <a:xfrm>
              <a:off x="8515681"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7" name="tx287"/>
            <p:cNvSpPr/>
            <p:nvPr/>
          </p:nvSpPr>
          <p:spPr>
            <a:xfrm>
              <a:off x="8827206"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8" name="tx288"/>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9" name="tx289"/>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0" name="tx290"/>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1" name="tx291"/>
            <p:cNvSpPr/>
            <p:nvPr/>
          </p:nvSpPr>
          <p:spPr>
            <a:xfrm>
              <a:off x="695805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2" name="tx292"/>
            <p:cNvSpPr/>
            <p:nvPr/>
          </p:nvSpPr>
          <p:spPr>
            <a:xfrm>
              <a:off x="7269580"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3" name="tx293"/>
            <p:cNvSpPr/>
            <p:nvPr/>
          </p:nvSpPr>
          <p:spPr>
            <a:xfrm>
              <a:off x="758110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4" name="tx294"/>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5" name="tx295"/>
            <p:cNvSpPr/>
            <p:nvPr/>
          </p:nvSpPr>
          <p:spPr>
            <a:xfrm>
              <a:off x="820415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6" name="tx296"/>
            <p:cNvSpPr/>
            <p:nvPr/>
          </p:nvSpPr>
          <p:spPr>
            <a:xfrm>
              <a:off x="8515681"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7" name="tx297"/>
            <p:cNvSpPr/>
            <p:nvPr/>
          </p:nvSpPr>
          <p:spPr>
            <a:xfrm>
              <a:off x="8827206"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8" name="tx298"/>
            <p:cNvSpPr/>
            <p:nvPr/>
          </p:nvSpPr>
          <p:spPr>
            <a:xfrm>
              <a:off x="10390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9" name="tx299"/>
            <p:cNvSpPr/>
            <p:nvPr/>
          </p:nvSpPr>
          <p:spPr>
            <a:xfrm>
              <a:off x="13506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0" name="tx300"/>
            <p:cNvSpPr/>
            <p:nvPr/>
          </p:nvSpPr>
          <p:spPr>
            <a:xfrm>
              <a:off x="1662128"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1" name="tx301"/>
            <p:cNvSpPr/>
            <p:nvPr/>
          </p:nvSpPr>
          <p:spPr>
            <a:xfrm>
              <a:off x="197365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2" name="tx302"/>
            <p:cNvSpPr/>
            <p:nvPr/>
          </p:nvSpPr>
          <p:spPr>
            <a:xfrm>
              <a:off x="22851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3" name="tx303"/>
            <p:cNvSpPr/>
            <p:nvPr/>
          </p:nvSpPr>
          <p:spPr>
            <a:xfrm>
              <a:off x="25967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4" name="tx304"/>
            <p:cNvSpPr/>
            <p:nvPr/>
          </p:nvSpPr>
          <p:spPr>
            <a:xfrm>
              <a:off x="290822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5" name="tx305"/>
            <p:cNvSpPr/>
            <p:nvPr/>
          </p:nvSpPr>
          <p:spPr>
            <a:xfrm>
              <a:off x="32197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6" name="tx306"/>
            <p:cNvSpPr/>
            <p:nvPr/>
          </p:nvSpPr>
          <p:spPr>
            <a:xfrm>
              <a:off x="353127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7" name="tx307"/>
            <p:cNvSpPr/>
            <p:nvPr/>
          </p:nvSpPr>
          <p:spPr>
            <a:xfrm>
              <a:off x="38428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8" name="tx308"/>
            <p:cNvSpPr/>
            <p:nvPr/>
          </p:nvSpPr>
          <p:spPr>
            <a:xfrm>
              <a:off x="4154329"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9" name="tx309"/>
            <p:cNvSpPr/>
            <p:nvPr/>
          </p:nvSpPr>
          <p:spPr>
            <a:xfrm>
              <a:off x="44658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0" name="tx310"/>
            <p:cNvSpPr/>
            <p:nvPr/>
          </p:nvSpPr>
          <p:spPr>
            <a:xfrm>
              <a:off x="477737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1" name="tx311"/>
            <p:cNvSpPr/>
            <p:nvPr/>
          </p:nvSpPr>
          <p:spPr>
            <a:xfrm>
              <a:off x="50889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2" name="tx312"/>
            <p:cNvSpPr/>
            <p:nvPr/>
          </p:nvSpPr>
          <p:spPr>
            <a:xfrm>
              <a:off x="540042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3" name="tx313"/>
            <p:cNvSpPr/>
            <p:nvPr/>
          </p:nvSpPr>
          <p:spPr>
            <a:xfrm>
              <a:off x="57119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4" name="tx314"/>
            <p:cNvSpPr/>
            <p:nvPr/>
          </p:nvSpPr>
          <p:spPr>
            <a:xfrm>
              <a:off x="6023480" y="440063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5" name="tx315"/>
            <p:cNvSpPr/>
            <p:nvPr/>
          </p:nvSpPr>
          <p:spPr>
            <a:xfrm>
              <a:off x="6335005"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6" name="tx316"/>
            <p:cNvSpPr/>
            <p:nvPr/>
          </p:nvSpPr>
          <p:spPr>
            <a:xfrm>
              <a:off x="6625436" y="439830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7" name="tx317"/>
            <p:cNvSpPr/>
            <p:nvPr/>
          </p:nvSpPr>
          <p:spPr>
            <a:xfrm>
              <a:off x="69580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8" name="tx318"/>
            <p:cNvSpPr/>
            <p:nvPr/>
          </p:nvSpPr>
          <p:spPr>
            <a:xfrm>
              <a:off x="7269580"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9" name="tx319"/>
            <p:cNvSpPr/>
            <p:nvPr/>
          </p:nvSpPr>
          <p:spPr>
            <a:xfrm>
              <a:off x="75811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0" name="tx320"/>
            <p:cNvSpPr/>
            <p:nvPr/>
          </p:nvSpPr>
          <p:spPr>
            <a:xfrm>
              <a:off x="7892630"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1" name="tx321"/>
            <p:cNvSpPr/>
            <p:nvPr/>
          </p:nvSpPr>
          <p:spPr>
            <a:xfrm>
              <a:off x="82041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2" name="tx322"/>
            <p:cNvSpPr/>
            <p:nvPr/>
          </p:nvSpPr>
          <p:spPr>
            <a:xfrm>
              <a:off x="851568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3" name="tx323"/>
            <p:cNvSpPr/>
            <p:nvPr/>
          </p:nvSpPr>
          <p:spPr>
            <a:xfrm>
              <a:off x="882720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4" name="tx324"/>
            <p:cNvSpPr/>
            <p:nvPr/>
          </p:nvSpPr>
          <p:spPr>
            <a:xfrm>
              <a:off x="7892630"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5" name="tx325"/>
            <p:cNvSpPr/>
            <p:nvPr/>
          </p:nvSpPr>
          <p:spPr>
            <a:xfrm>
              <a:off x="82041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6" name="tx326"/>
            <p:cNvSpPr/>
            <p:nvPr/>
          </p:nvSpPr>
          <p:spPr>
            <a:xfrm>
              <a:off x="851568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7" name="tx327"/>
            <p:cNvSpPr/>
            <p:nvPr/>
          </p:nvSpPr>
          <p:spPr>
            <a:xfrm>
              <a:off x="882720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8" name="tx328"/>
            <p:cNvSpPr/>
            <p:nvPr/>
          </p:nvSpPr>
          <p:spPr>
            <a:xfrm>
              <a:off x="7892630" y="47302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9" name="tx329"/>
            <p:cNvSpPr/>
            <p:nvPr/>
          </p:nvSpPr>
          <p:spPr>
            <a:xfrm>
              <a:off x="82041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0" name="tx330"/>
            <p:cNvSpPr/>
            <p:nvPr/>
          </p:nvSpPr>
          <p:spPr>
            <a:xfrm>
              <a:off x="851568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1" name="tx331"/>
            <p:cNvSpPr/>
            <p:nvPr/>
          </p:nvSpPr>
          <p:spPr>
            <a:xfrm>
              <a:off x="882720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2" name="tx332"/>
            <p:cNvSpPr/>
            <p:nvPr/>
          </p:nvSpPr>
          <p:spPr>
            <a:xfrm>
              <a:off x="197365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33" name="tx333"/>
            <p:cNvSpPr/>
            <p:nvPr/>
          </p:nvSpPr>
          <p:spPr>
            <a:xfrm>
              <a:off x="3842804"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334" name="tx334"/>
            <p:cNvSpPr/>
            <p:nvPr/>
          </p:nvSpPr>
          <p:spPr>
            <a:xfrm>
              <a:off x="6313911"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35" name="tx335"/>
            <p:cNvSpPr/>
            <p:nvPr/>
          </p:nvSpPr>
          <p:spPr>
            <a:xfrm>
              <a:off x="8545825" y="40670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36" name="tx336"/>
            <p:cNvSpPr/>
            <p:nvPr/>
          </p:nvSpPr>
          <p:spPr>
            <a:xfrm>
              <a:off x="8827206" y="406736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37" name="tx337"/>
            <p:cNvSpPr/>
            <p:nvPr/>
          </p:nvSpPr>
          <p:spPr>
            <a:xfrm>
              <a:off x="75811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338" name="tx338"/>
            <p:cNvSpPr/>
            <p:nvPr/>
          </p:nvSpPr>
          <p:spPr>
            <a:xfrm>
              <a:off x="7581105"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39" name="tx339"/>
            <p:cNvSpPr/>
            <p:nvPr/>
          </p:nvSpPr>
          <p:spPr>
            <a:xfrm>
              <a:off x="882720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340" name="tx34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41" name="tx34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42" name="tx34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43" name="tx34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44" name="tx34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45" name="tx34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46" name="tx34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47" name="tx34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48" name="tx34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49" name="tx34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50" name="tx35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51" name="tx35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352" name="tx35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353" name="tx35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354" name="tx35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355" name="tx35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356" name="tx35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357" name="tx35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358" name="tx35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59" name="tx35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60" name="tx36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61" name="tx36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62" name="tx36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63" name="tx36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64" name="tx36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365" name="tx36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366" name="tx366"/>
            <p:cNvSpPr/>
            <p:nvPr/>
          </p:nvSpPr>
          <p:spPr>
            <a:xfrm>
              <a:off x="564147" y="5389950"/>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367" name="tx367"/>
            <p:cNvSpPr/>
            <p:nvPr/>
          </p:nvSpPr>
          <p:spPr>
            <a:xfrm>
              <a:off x="539317" y="5057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368" name="tx368"/>
            <p:cNvSpPr/>
            <p:nvPr/>
          </p:nvSpPr>
          <p:spPr>
            <a:xfrm>
              <a:off x="551705" y="472664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369" name="tx369"/>
            <p:cNvSpPr/>
            <p:nvPr/>
          </p:nvSpPr>
          <p:spPr>
            <a:xfrm>
              <a:off x="539317" y="43956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370" name="tx370"/>
            <p:cNvSpPr/>
            <p:nvPr/>
          </p:nvSpPr>
          <p:spPr>
            <a:xfrm>
              <a:off x="588976" y="40647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371" name="tx371"/>
            <p:cNvSpPr/>
            <p:nvPr/>
          </p:nvSpPr>
          <p:spPr>
            <a:xfrm>
              <a:off x="607530"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372" name="tx372"/>
            <p:cNvSpPr/>
            <p:nvPr/>
          </p:nvSpPr>
          <p:spPr>
            <a:xfrm>
              <a:off x="508103" y="33830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373" name="tx373"/>
            <p:cNvSpPr/>
            <p:nvPr/>
          </p:nvSpPr>
          <p:spPr>
            <a:xfrm>
              <a:off x="619972" y="3072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374" name="tx374"/>
            <p:cNvSpPr/>
            <p:nvPr/>
          </p:nvSpPr>
          <p:spPr>
            <a:xfrm>
              <a:off x="564147" y="274195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375" name="tx375"/>
            <p:cNvSpPr/>
            <p:nvPr/>
          </p:nvSpPr>
          <p:spPr>
            <a:xfrm>
              <a:off x="564147" y="241243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376" name="tx376"/>
            <p:cNvSpPr/>
            <p:nvPr/>
          </p:nvSpPr>
          <p:spPr>
            <a:xfrm>
              <a:off x="607639"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377" name="tx377"/>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378" name="pic378"/>
            <p:cNvPicPr/>
            <p:nvPr/>
          </p:nvPicPr>
          <p:blipFill>
            <a:blip r:embed="rId2" cstate="print"/>
            <a:stretch>
              <a:fillRect/>
            </a:stretch>
          </p:blipFill>
          <p:spPr>
            <a:xfrm>
              <a:off x="4647033" y="5838594"/>
              <a:ext cx="2160000" cy="219455"/>
            </a:xfrm>
            <a:prstGeom prst="rect">
              <a:avLst/>
            </a:prstGeom>
          </p:spPr>
        </p:pic>
        <p:sp>
          <p:nvSpPr>
            <p:cNvPr id="379" name="pl379"/>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0" name="pl380"/>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1" name="pl381"/>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2" name="pl382"/>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3" name="pl383"/>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4" name="pl384"/>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5" name="pl385"/>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86" name="pl386"/>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87" name="pl387"/>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88" name="pl388"/>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89" name="pl389"/>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0" name="pl390"/>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1" name="tx391"/>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392" name="tx392"/>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393" name="tx393"/>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394" name="tx394"/>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395" name="tx395"/>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396" name="tx396"/>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397" name="tx397"/>
            <p:cNvSpPr/>
            <p:nvPr/>
          </p:nvSpPr>
          <p:spPr>
            <a:xfrm>
              <a:off x="912452" y="1330710"/>
              <a:ext cx="300065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Comoros, 2000-2025</a:t>
              </a:r>
            </a:p>
          </p:txBody>
        </p:sp>
        <p:sp>
          <p:nvSpPr>
            <p:cNvPr id="398" name="tx39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399" name="tx39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00" name="tx40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11 vaccines in the schedule achieved coverage of 90% or more. Vaccine coverage ranged from 54% to 84%.
Since 2003, estimates have been made for 7 new vaccines. HPVc is the newest vaccine reported (2025), which achieved 26% coverage in 2025.
In 2025, Comoros did not report any stockouts of vaccines or supplies.</a:t>
            </a:r>
          </a:p>
        </p:txBody>
      </p:sp>
      <p:sp>
        <p:nvSpPr>
          <p:cNvPr id="4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eight, and declined for two, indicating limited improvement in routine immunization performance; none achieved at least 90% coverage.</a:t>
            </a:r>
          </a:p>
        </p:txBody>
      </p:sp>
      <p:grpSp xmlns:pic="http://schemas.openxmlformats.org/drawingml/2006/picture">
        <p:nvGrpSpPr>
          <p:cNvPr id="403" name=""/>
          <p:cNvGrpSpPr/>
          <p:nvPr/>
        </p:nvGrpSpPr>
        <p:grpSpPr>
          <a:xfrm>
            <a:off x="292608" y="1005840"/>
            <a:ext cx="8595360" cy="28575"/>
            <a:chOff x="292608" y="1005840"/>
            <a:chExt cx="8595360" cy="28575"/>
          </a:xfrm>
        </p:grpSpPr>
        <p:sp>
          <p:nvSpPr>
            <p:cNvPr id="4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38321"/>
              <a:ext cx="6481656" cy="758151"/>
            </a:xfrm>
            <a:custGeom>
              <a:avLst/>
              <a:pathLst>
                <a:path w="6481656" h="758151">
                  <a:moveTo>
                    <a:pt x="0" y="438929"/>
                  </a:moveTo>
                  <a:lnTo>
                    <a:pt x="259266" y="438929"/>
                  </a:lnTo>
                  <a:lnTo>
                    <a:pt x="518532" y="0"/>
                  </a:lnTo>
                  <a:lnTo>
                    <a:pt x="777798" y="558638"/>
                  </a:lnTo>
                  <a:lnTo>
                    <a:pt x="1037065" y="438929"/>
                  </a:lnTo>
                  <a:lnTo>
                    <a:pt x="1296331" y="758151"/>
                  </a:lnTo>
                  <a:lnTo>
                    <a:pt x="1555597" y="718249"/>
                  </a:lnTo>
                  <a:lnTo>
                    <a:pt x="1814863" y="678346"/>
                  </a:lnTo>
                  <a:lnTo>
                    <a:pt x="2074130" y="438929"/>
                  </a:lnTo>
                  <a:lnTo>
                    <a:pt x="2333396" y="279319"/>
                  </a:lnTo>
                  <a:lnTo>
                    <a:pt x="2592662" y="598540"/>
                  </a:lnTo>
                  <a:lnTo>
                    <a:pt x="2851928" y="159610"/>
                  </a:lnTo>
                  <a:lnTo>
                    <a:pt x="3111195" y="199513"/>
                  </a:lnTo>
                  <a:lnTo>
                    <a:pt x="3370461" y="438929"/>
                  </a:lnTo>
                  <a:lnTo>
                    <a:pt x="3629727" y="518735"/>
                  </a:lnTo>
                  <a:lnTo>
                    <a:pt x="3888994" y="598540"/>
                  </a:lnTo>
                  <a:lnTo>
                    <a:pt x="4148260" y="518735"/>
                  </a:lnTo>
                  <a:lnTo>
                    <a:pt x="4407526" y="478832"/>
                  </a:lnTo>
                  <a:lnTo>
                    <a:pt x="4666792" y="638443"/>
                  </a:lnTo>
                  <a:lnTo>
                    <a:pt x="4926059" y="598540"/>
                  </a:lnTo>
                  <a:lnTo>
                    <a:pt x="5185325" y="718249"/>
                  </a:lnTo>
                  <a:lnTo>
                    <a:pt x="5444591" y="638443"/>
                  </a:lnTo>
                  <a:lnTo>
                    <a:pt x="5703857" y="438929"/>
                  </a:lnTo>
                  <a:lnTo>
                    <a:pt x="5963124" y="638443"/>
                  </a:lnTo>
                  <a:lnTo>
                    <a:pt x="6222390" y="638443"/>
                  </a:lnTo>
                  <a:lnTo>
                    <a:pt x="6481656" y="638443"/>
                  </a:lnTo>
                </a:path>
              </a:pathLst>
            </a:custGeom>
            <a:ln w="27101" cap="flat">
              <a:solidFill>
                <a:srgbClr val="F8766D">
                  <a:alpha val="100000"/>
                </a:srgbClr>
              </a:solidFill>
              <a:prstDash val="solid"/>
              <a:round/>
            </a:ln>
          </p:spPr>
          <p:txBody>
            <a:bodyPr/>
            <a:lstStyle/>
            <a:p/>
          </p:txBody>
        </p:sp>
        <p:sp>
          <p:nvSpPr>
            <p:cNvPr id="29" name="pl29"/>
            <p:cNvSpPr/>
            <p:nvPr/>
          </p:nvSpPr>
          <p:spPr>
            <a:xfrm>
              <a:off x="1439019" y="1717640"/>
              <a:ext cx="6481656" cy="837957"/>
            </a:xfrm>
            <a:custGeom>
              <a:avLst/>
              <a:pathLst>
                <a:path w="6481656" h="837957">
                  <a:moveTo>
                    <a:pt x="0" y="758151"/>
                  </a:moveTo>
                  <a:lnTo>
                    <a:pt x="259266" y="758151"/>
                  </a:lnTo>
                  <a:lnTo>
                    <a:pt x="518532" y="0"/>
                  </a:lnTo>
                  <a:lnTo>
                    <a:pt x="777798" y="359124"/>
                  </a:lnTo>
                  <a:lnTo>
                    <a:pt x="1037065" y="518735"/>
                  </a:lnTo>
                  <a:lnTo>
                    <a:pt x="1296331" y="837957"/>
                  </a:lnTo>
                  <a:lnTo>
                    <a:pt x="1555597" y="798054"/>
                  </a:lnTo>
                  <a:lnTo>
                    <a:pt x="1814863" y="558638"/>
                  </a:lnTo>
                  <a:lnTo>
                    <a:pt x="2074130" y="319221"/>
                  </a:lnTo>
                  <a:lnTo>
                    <a:pt x="2333396" y="239416"/>
                  </a:lnTo>
                  <a:lnTo>
                    <a:pt x="2592662" y="598540"/>
                  </a:lnTo>
                  <a:lnTo>
                    <a:pt x="2851928" y="239416"/>
                  </a:lnTo>
                  <a:lnTo>
                    <a:pt x="3111195" y="119708"/>
                  </a:lnTo>
                  <a:lnTo>
                    <a:pt x="3370461" y="239416"/>
                  </a:lnTo>
                  <a:lnTo>
                    <a:pt x="3629727" y="359124"/>
                  </a:lnTo>
                  <a:lnTo>
                    <a:pt x="3888994" y="359124"/>
                  </a:lnTo>
                  <a:lnTo>
                    <a:pt x="4148260" y="558638"/>
                  </a:lnTo>
                  <a:lnTo>
                    <a:pt x="4407526" y="399027"/>
                  </a:lnTo>
                  <a:lnTo>
                    <a:pt x="4666792" y="478832"/>
                  </a:lnTo>
                  <a:lnTo>
                    <a:pt x="4926059" y="438929"/>
                  </a:lnTo>
                  <a:lnTo>
                    <a:pt x="5185325" y="598540"/>
                  </a:lnTo>
                  <a:lnTo>
                    <a:pt x="5444591" y="678346"/>
                  </a:lnTo>
                  <a:lnTo>
                    <a:pt x="5703857" y="438929"/>
                  </a:lnTo>
                  <a:lnTo>
                    <a:pt x="5963124" y="558638"/>
                  </a:lnTo>
                  <a:lnTo>
                    <a:pt x="6222390" y="558638"/>
                  </a:lnTo>
                  <a:lnTo>
                    <a:pt x="6481656" y="55863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877250"/>
              <a:ext cx="6481656" cy="798054"/>
            </a:xfrm>
            <a:custGeom>
              <a:avLst/>
              <a:pathLst>
                <a:path w="6481656" h="798054">
                  <a:moveTo>
                    <a:pt x="0" y="598540"/>
                  </a:moveTo>
                  <a:lnTo>
                    <a:pt x="259266" y="598540"/>
                  </a:lnTo>
                  <a:lnTo>
                    <a:pt x="518532" y="558638"/>
                  </a:lnTo>
                  <a:lnTo>
                    <a:pt x="777798" y="718249"/>
                  </a:lnTo>
                  <a:lnTo>
                    <a:pt x="1037065" y="359124"/>
                  </a:lnTo>
                  <a:lnTo>
                    <a:pt x="1296331" y="718249"/>
                  </a:lnTo>
                  <a:lnTo>
                    <a:pt x="1555597" y="758151"/>
                  </a:lnTo>
                  <a:lnTo>
                    <a:pt x="1814863" y="798054"/>
                  </a:lnTo>
                  <a:lnTo>
                    <a:pt x="2074130" y="359124"/>
                  </a:lnTo>
                  <a:lnTo>
                    <a:pt x="2333396" y="239416"/>
                  </a:lnTo>
                  <a:lnTo>
                    <a:pt x="2592662" y="518735"/>
                  </a:lnTo>
                  <a:lnTo>
                    <a:pt x="2851928" y="239416"/>
                  </a:lnTo>
                  <a:lnTo>
                    <a:pt x="3111195" y="0"/>
                  </a:lnTo>
                  <a:lnTo>
                    <a:pt x="3370461" y="119708"/>
                  </a:lnTo>
                  <a:lnTo>
                    <a:pt x="3629727" y="199513"/>
                  </a:lnTo>
                  <a:lnTo>
                    <a:pt x="3888994" y="159610"/>
                  </a:lnTo>
                  <a:lnTo>
                    <a:pt x="4148260" y="319221"/>
                  </a:lnTo>
                  <a:lnTo>
                    <a:pt x="4407526" y="399027"/>
                  </a:lnTo>
                  <a:lnTo>
                    <a:pt x="4666792" y="438929"/>
                  </a:lnTo>
                  <a:lnTo>
                    <a:pt x="4926059" y="359124"/>
                  </a:lnTo>
                  <a:lnTo>
                    <a:pt x="5185325" y="399027"/>
                  </a:lnTo>
                  <a:lnTo>
                    <a:pt x="5444591" y="678346"/>
                  </a:lnTo>
                  <a:lnTo>
                    <a:pt x="5703857" y="558638"/>
                  </a:lnTo>
                  <a:lnTo>
                    <a:pt x="5963124" y="598540"/>
                  </a:lnTo>
                  <a:lnTo>
                    <a:pt x="6222390" y="598540"/>
                  </a:lnTo>
                  <a:lnTo>
                    <a:pt x="6481656" y="598540"/>
                  </a:lnTo>
                </a:path>
              </a:pathLst>
            </a:custGeom>
            <a:ln w="27101" cap="flat">
              <a:solidFill>
                <a:srgbClr val="00BFC4">
                  <a:alpha val="100000"/>
                </a:srgbClr>
              </a:solidFill>
              <a:prstDash val="solid"/>
              <a:round/>
            </a:ln>
          </p:spPr>
          <p:txBody>
            <a:bodyPr/>
            <a:lstStyle/>
            <a:p/>
          </p:txBody>
        </p:sp>
        <p:sp>
          <p:nvSpPr>
            <p:cNvPr id="31" name="pl31"/>
            <p:cNvSpPr/>
            <p:nvPr/>
          </p:nvSpPr>
          <p:spPr>
            <a:xfrm>
              <a:off x="6883610" y="2435889"/>
              <a:ext cx="1037065" cy="2074941"/>
            </a:xfrm>
            <a:custGeom>
              <a:avLst/>
              <a:pathLst>
                <a:path w="1037065" h="2074941">
                  <a:moveTo>
                    <a:pt x="0" y="2074941"/>
                  </a:moveTo>
                  <a:lnTo>
                    <a:pt x="259266" y="0"/>
                  </a:lnTo>
                  <a:lnTo>
                    <a:pt x="518532" y="39902"/>
                  </a:lnTo>
                  <a:lnTo>
                    <a:pt x="777798" y="39902"/>
                  </a:lnTo>
                  <a:lnTo>
                    <a:pt x="1037065"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437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43741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437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845234" y="447245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3927" y="1929520"/>
              <a:ext cx="246014" cy="139718"/>
            </a:xfrm>
            <a:custGeom>
              <a:avLst/>
              <a:pathLst>
                <a:path w="246014" h="139718">
                  <a:moveTo>
                    <a:pt x="246014" y="0"/>
                  </a:moveTo>
                  <a:lnTo>
                    <a:pt x="0" y="139718"/>
                  </a:lnTo>
                </a:path>
              </a:pathLst>
            </a:custGeom>
          </p:spPr>
          <p:txBody>
            <a:bodyPr/>
            <a:lstStyle/>
            <a:p/>
          </p:txBody>
        </p:sp>
        <p:sp>
          <p:nvSpPr>
            <p:cNvPr id="42" name="pl42"/>
            <p:cNvSpPr/>
            <p:nvPr/>
          </p:nvSpPr>
          <p:spPr>
            <a:xfrm>
              <a:off x="7936984" y="2195466"/>
              <a:ext cx="242957" cy="75728"/>
            </a:xfrm>
            <a:custGeom>
              <a:avLst/>
              <a:pathLst>
                <a:path w="242957" h="75728">
                  <a:moveTo>
                    <a:pt x="242957" y="0"/>
                  </a:moveTo>
                  <a:lnTo>
                    <a:pt x="0" y="75728"/>
                  </a:lnTo>
                </a:path>
              </a:pathLst>
            </a:custGeom>
          </p:spPr>
          <p:txBody>
            <a:bodyPr/>
            <a:lstStyle/>
            <a:p/>
          </p:txBody>
        </p:sp>
        <p:sp>
          <p:nvSpPr>
            <p:cNvPr id="43" name="pl43"/>
            <p:cNvSpPr/>
            <p:nvPr/>
          </p:nvSpPr>
          <p:spPr>
            <a:xfrm>
              <a:off x="7930812" y="2484817"/>
              <a:ext cx="249129" cy="221838"/>
            </a:xfrm>
            <a:custGeom>
              <a:avLst/>
              <a:pathLst>
                <a:path w="249129" h="221838">
                  <a:moveTo>
                    <a:pt x="249129" y="221838"/>
                  </a:moveTo>
                  <a:lnTo>
                    <a:pt x="0" y="0"/>
                  </a:lnTo>
                </a:path>
              </a:pathLst>
            </a:custGeom>
          </p:spPr>
          <p:txBody>
            <a:bodyPr/>
            <a:lstStyle/>
            <a:p/>
          </p:txBody>
        </p:sp>
        <p:sp>
          <p:nvSpPr>
            <p:cNvPr id="44" name="pl44"/>
            <p:cNvSpPr/>
            <p:nvPr/>
          </p:nvSpPr>
          <p:spPr>
            <a:xfrm>
              <a:off x="7939007" y="2455998"/>
              <a:ext cx="240934" cy="18393"/>
            </a:xfrm>
            <a:custGeom>
              <a:avLst/>
              <a:pathLst>
                <a:path w="240934" h="18393">
                  <a:moveTo>
                    <a:pt x="240934" y="0"/>
                  </a:moveTo>
                  <a:lnTo>
                    <a:pt x="0" y="18393"/>
                  </a:lnTo>
                </a:path>
              </a:pathLst>
            </a:custGeom>
          </p:spPr>
          <p:txBody>
            <a:bodyPr/>
            <a:lstStyle/>
            <a:p/>
          </p:txBody>
        </p:sp>
        <p:sp>
          <p:nvSpPr>
            <p:cNvPr id="45" name="pg45"/>
            <p:cNvSpPr/>
            <p:nvPr/>
          </p:nvSpPr>
          <p:spPr>
            <a:xfrm>
              <a:off x="8111362" y="181580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85664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80%</a:t>
              </a:r>
            </a:p>
          </p:txBody>
        </p:sp>
        <p:sp>
          <p:nvSpPr>
            <p:cNvPr id="47" name="pg47"/>
            <p:cNvSpPr/>
            <p:nvPr/>
          </p:nvSpPr>
          <p:spPr>
            <a:xfrm>
              <a:off x="8111362" y="209066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13150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75%</a:t>
              </a:r>
            </a:p>
          </p:txBody>
        </p:sp>
        <p:sp>
          <p:nvSpPr>
            <p:cNvPr id="49" name="pg49"/>
            <p:cNvSpPr/>
            <p:nvPr/>
          </p:nvSpPr>
          <p:spPr>
            <a:xfrm>
              <a:off x="8111362" y="263822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67906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70%</a:t>
              </a:r>
            </a:p>
          </p:txBody>
        </p:sp>
        <p:sp>
          <p:nvSpPr>
            <p:cNvPr id="51" name="pg51"/>
            <p:cNvSpPr/>
            <p:nvPr/>
          </p:nvSpPr>
          <p:spPr>
            <a:xfrm>
              <a:off x="8111362" y="236484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40568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591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Comoros,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70%.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3495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082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815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8549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158211"/>
              <a:ext cx="1861912" cy="211814"/>
            </a:xfrm>
            <a:prstGeom prst="rect">
              <a:avLst/>
            </a:prstGeom>
            <a:solidFill>
              <a:srgbClr val="D9D9D9">
                <a:alpha val="60000"/>
              </a:srgbClr>
            </a:solidFill>
          </p:spPr>
          <p:txBody>
            <a:bodyPr/>
            <a:lstStyle/>
            <a:p/>
          </p:txBody>
        </p:sp>
        <p:sp>
          <p:nvSpPr>
            <p:cNvPr id="10" name="pl10"/>
            <p:cNvSpPr/>
            <p:nvPr/>
          </p:nvSpPr>
          <p:spPr>
            <a:xfrm>
              <a:off x="185490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426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470143"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47014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600804"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6381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65680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712798"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8746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787461"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824793"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843459"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86212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88079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89945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91812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955454"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974119"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201145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2048783"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204878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4878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4878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612249"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612249"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742910"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780241"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798907"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482779"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566293"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583916"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603586"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648763"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658501"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703718"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678288"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710112"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73428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766226"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799094"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823150"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871710"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818764"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831961"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6664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0397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4130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7864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2275410" y="3946396"/>
              <a:ext cx="1861912" cy="211814"/>
            </a:xfrm>
            <a:prstGeom prst="rect">
              <a:avLst/>
            </a:prstGeom>
            <a:solidFill>
              <a:srgbClr val="D9D9D9">
                <a:alpha val="60000"/>
              </a:srgbClr>
            </a:solidFill>
          </p:spPr>
          <p:txBody>
            <a:bodyPr/>
            <a:lstStyle/>
            <a:p/>
          </p:txBody>
        </p:sp>
        <p:sp>
          <p:nvSpPr>
            <p:cNvPr id="61" name="pl61"/>
            <p:cNvSpPr/>
            <p:nvPr/>
          </p:nvSpPr>
          <p:spPr>
            <a:xfrm>
              <a:off x="369307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3264393"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312165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334564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3364313"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345764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3494974"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3513640"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355097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3662966"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3681632"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3700297"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371896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3793626"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3793626"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3812292"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3830958"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384962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849624"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92428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924287"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94295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96161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3263764"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348775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350641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3599748"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3637080"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3655746"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3693077"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3459420"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3460424"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350560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3497795"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3585617"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3590003"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3635220"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3623065"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3637267"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3628455"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369865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3694268"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3765880"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374479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5979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9712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3445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7179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4206912" y="3734581"/>
              <a:ext cx="1861912" cy="211814"/>
            </a:xfrm>
            <a:prstGeom prst="rect">
              <a:avLst/>
            </a:prstGeom>
            <a:solidFill>
              <a:srgbClr val="D9D9D9">
                <a:alpha val="60000"/>
              </a:srgbClr>
            </a:solidFill>
          </p:spPr>
          <p:txBody>
            <a:bodyPr/>
            <a:lstStyle/>
            <a:p/>
          </p:txBody>
        </p:sp>
        <p:sp>
          <p:nvSpPr>
            <p:cNvPr id="112" name="pl112"/>
            <p:cNvSpPr/>
            <p:nvPr/>
          </p:nvSpPr>
          <p:spPr>
            <a:xfrm>
              <a:off x="560591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517722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495983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525848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5333147"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5333147"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5389144"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5389144"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546380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548247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5613134"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5631799"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5687797"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5687797"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5706462"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5706462"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5725128"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5743794"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576246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5855789"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5855789"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5874455"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591178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510193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5400590"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5475253"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5475253"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553125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553125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5605913"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5624579"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5409588"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5437104"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5510724"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5479787"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5498569"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5494105"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5503960"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5540171"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5541252"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56301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5625770"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569738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5694965"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5294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9027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2760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6494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6138414" y="3650970"/>
              <a:ext cx="1861912" cy="222963"/>
            </a:xfrm>
            <a:prstGeom prst="rect">
              <a:avLst/>
            </a:prstGeom>
            <a:solidFill>
              <a:srgbClr val="D9D9D9">
                <a:alpha val="60000"/>
              </a:srgbClr>
            </a:solidFill>
          </p:spPr>
          <p:txBody>
            <a:bodyPr/>
            <a:lstStyle/>
            <a:p/>
          </p:txBody>
        </p:sp>
        <p:sp>
          <p:nvSpPr>
            <p:cNvPr id="163" name="pl163"/>
            <p:cNvSpPr/>
            <p:nvPr/>
          </p:nvSpPr>
          <p:spPr>
            <a:xfrm>
              <a:off x="714543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671674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618203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664867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6686009"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6760672"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6891333"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6909998"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6965996"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7021993"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707799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7208651"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7227317"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7245983"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730198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7320646"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7432641"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7432641"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7544635"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7619299"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7749959"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7749959"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6324139"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6790783"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6828115"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6902778"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7033439"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7052105"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7108102"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7164099"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7220097"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735075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7369423"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7388089"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7444086"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7462752"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7574747"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7574747"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7327814"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739813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7572886"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751994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4609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88342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92075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958091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8069916" y="4370025"/>
              <a:ext cx="1861912" cy="211814"/>
            </a:xfrm>
            <a:prstGeom prst="rect">
              <a:avLst/>
            </a:prstGeom>
            <a:solidFill>
              <a:srgbClr val="D9D9D9">
                <a:alpha val="60000"/>
              </a:srgbClr>
            </a:solidFill>
          </p:spPr>
          <p:txBody>
            <a:bodyPr/>
            <a:lstStyle/>
            <a:p/>
          </p:txBody>
        </p:sp>
        <p:sp>
          <p:nvSpPr>
            <p:cNvPr id="212" name="pl212"/>
            <p:cNvSpPr/>
            <p:nvPr/>
          </p:nvSpPr>
          <p:spPr>
            <a:xfrm>
              <a:off x="94315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9002901"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886016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9084156"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915881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917748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9252148"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9270813"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9289479"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9382808"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9438806"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943880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949480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9513469"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9513469"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9550800"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9588132"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958813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9625464"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9662795"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9662795"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9681461"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9681461"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9002272"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9226262"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9300925"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9319591"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9394254"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9412920"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9431585"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95249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9230796"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923518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9269170"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9292261"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9318773"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937372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9366963"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9380239"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9404295"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9445974"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9450438"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9504388"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945144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103924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107657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111390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115124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10001418" y="3310951"/>
              <a:ext cx="1861912" cy="211814"/>
            </a:xfrm>
            <a:prstGeom prst="rect">
              <a:avLst/>
            </a:prstGeom>
            <a:solidFill>
              <a:srgbClr val="D9D9D9">
                <a:alpha val="60000"/>
              </a:srgbClr>
            </a:solidFill>
          </p:spPr>
          <p:txBody>
            <a:bodyPr/>
            <a:lstStyle/>
            <a:p/>
          </p:txBody>
        </p:sp>
        <p:sp>
          <p:nvSpPr>
            <p:cNvPr id="263" name="pl263"/>
            <p:cNvSpPr/>
            <p:nvPr/>
          </p:nvSpPr>
          <p:spPr>
            <a:xfrm>
              <a:off x="111390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10710413"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1000770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10455684"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10642342"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10698339"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10735670"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11108986"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11108986"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11127652"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11146318"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11183649"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11183649"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11220981"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11220981"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11258313"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11332976"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11351642"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1137030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11388973"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11500968"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11538300"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115569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10149811"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10597790"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10784448"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10840445"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10877777"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11251092"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11251092"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11269758"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11288424"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11325756"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1132575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1136308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11363087"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11400419"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11475082"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11493748"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11193235"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11180963"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11279799"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11361227"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11326946"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308" name="rc308"/>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(80%)</a:t>
              </a:r>
            </a:p>
          </p:txBody>
        </p:sp>
        <p:sp>
          <p:nvSpPr>
            <p:cNvPr id="310" name="rc310"/>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(75%)</a:t>
              </a:r>
            </a:p>
          </p:txBody>
        </p:sp>
        <p:sp>
          <p:nvSpPr>
            <p:cNvPr id="312" name="rc312"/>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(75%)</a:t>
              </a:r>
            </a:p>
          </p:txBody>
        </p:sp>
        <p:sp>
          <p:nvSpPr>
            <p:cNvPr id="314" name="rc314"/>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(54%)</a:t>
              </a:r>
            </a:p>
          </p:txBody>
        </p:sp>
        <p:sp>
          <p:nvSpPr>
            <p:cNvPr id="316" name="rc316"/>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7" name="tx317"/>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(70%)</a:t>
              </a:r>
            </a:p>
          </p:txBody>
        </p:sp>
        <p:sp>
          <p:nvSpPr>
            <p:cNvPr id="318" name="rc318"/>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9" name="tx319"/>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(70%)</a:t>
              </a:r>
            </a:p>
          </p:txBody>
        </p:sp>
        <p:sp>
          <p:nvSpPr>
            <p:cNvPr id="320" name="pl320"/>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21" name="pl321"/>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73495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11082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14815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18549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tx326"/>
            <p:cNvSpPr/>
            <p:nvPr/>
          </p:nvSpPr>
          <p:spPr>
            <a:xfrm rot="-5400000">
              <a:off x="33042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27" name="tx327"/>
            <p:cNvSpPr/>
            <p:nvPr/>
          </p:nvSpPr>
          <p:spPr>
            <a:xfrm rot="-5400000">
              <a:off x="67195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8" name="tx328"/>
            <p:cNvSpPr/>
            <p:nvPr/>
          </p:nvSpPr>
          <p:spPr>
            <a:xfrm rot="-5400000">
              <a:off x="104543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29" name="tx329"/>
            <p:cNvSpPr/>
            <p:nvPr/>
          </p:nvSpPr>
          <p:spPr>
            <a:xfrm rot="-5400000">
              <a:off x="14185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30" name="tx330"/>
            <p:cNvSpPr/>
            <p:nvPr/>
          </p:nvSpPr>
          <p:spPr>
            <a:xfrm rot="-5400000">
              <a:off x="179190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31" name="pl331"/>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32" name="pl332"/>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pl333"/>
            <p:cNvSpPr/>
            <p:nvPr/>
          </p:nvSpPr>
          <p:spPr>
            <a:xfrm>
              <a:off x="26664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pl334"/>
            <p:cNvSpPr/>
            <p:nvPr/>
          </p:nvSpPr>
          <p:spPr>
            <a:xfrm>
              <a:off x="30397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34130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37864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tx337"/>
            <p:cNvSpPr/>
            <p:nvPr/>
          </p:nvSpPr>
          <p:spPr>
            <a:xfrm rot="-5400000">
              <a:off x="2261929"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8" name="tx338"/>
            <p:cNvSpPr/>
            <p:nvPr/>
          </p:nvSpPr>
          <p:spPr>
            <a:xfrm rot="-5400000">
              <a:off x="260345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39" name="tx339"/>
            <p:cNvSpPr/>
            <p:nvPr/>
          </p:nvSpPr>
          <p:spPr>
            <a:xfrm rot="-5400000">
              <a:off x="297693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40" name="tx340"/>
            <p:cNvSpPr/>
            <p:nvPr/>
          </p:nvSpPr>
          <p:spPr>
            <a:xfrm rot="-5400000">
              <a:off x="335008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41" name="tx341"/>
            <p:cNvSpPr/>
            <p:nvPr/>
          </p:nvSpPr>
          <p:spPr>
            <a:xfrm rot="-5400000">
              <a:off x="37234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42" name="pl342"/>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43" name="pl343"/>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45979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49712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53445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pl347"/>
            <p:cNvSpPr/>
            <p:nvPr/>
          </p:nvSpPr>
          <p:spPr>
            <a:xfrm>
              <a:off x="57179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tx348"/>
            <p:cNvSpPr/>
            <p:nvPr/>
          </p:nvSpPr>
          <p:spPr>
            <a:xfrm rot="-5400000">
              <a:off x="419343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49" name="tx349"/>
            <p:cNvSpPr/>
            <p:nvPr/>
          </p:nvSpPr>
          <p:spPr>
            <a:xfrm rot="-5400000">
              <a:off x="45349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0" name="tx350"/>
            <p:cNvSpPr/>
            <p:nvPr/>
          </p:nvSpPr>
          <p:spPr>
            <a:xfrm rot="-5400000">
              <a:off x="4908439"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51" name="tx351"/>
            <p:cNvSpPr/>
            <p:nvPr/>
          </p:nvSpPr>
          <p:spPr>
            <a:xfrm rot="-5400000">
              <a:off x="528159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52" name="tx352"/>
            <p:cNvSpPr/>
            <p:nvPr/>
          </p:nvSpPr>
          <p:spPr>
            <a:xfrm rot="-5400000">
              <a:off x="565490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53" name="pl353"/>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54" name="pl354"/>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5" name="pl355"/>
            <p:cNvSpPr/>
            <p:nvPr/>
          </p:nvSpPr>
          <p:spPr>
            <a:xfrm>
              <a:off x="65294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6" name="pl356"/>
            <p:cNvSpPr/>
            <p:nvPr/>
          </p:nvSpPr>
          <p:spPr>
            <a:xfrm>
              <a:off x="69027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72760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76494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tx359"/>
            <p:cNvSpPr/>
            <p:nvPr/>
          </p:nvSpPr>
          <p:spPr>
            <a:xfrm rot="-5400000">
              <a:off x="6124932"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60" name="tx360"/>
            <p:cNvSpPr/>
            <p:nvPr/>
          </p:nvSpPr>
          <p:spPr>
            <a:xfrm rot="-5400000">
              <a:off x="646646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61" name="tx361"/>
            <p:cNvSpPr/>
            <p:nvPr/>
          </p:nvSpPr>
          <p:spPr>
            <a:xfrm rot="-5400000">
              <a:off x="683994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62" name="tx362"/>
            <p:cNvSpPr/>
            <p:nvPr/>
          </p:nvSpPr>
          <p:spPr>
            <a:xfrm rot="-5400000">
              <a:off x="72130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63" name="tx363"/>
            <p:cNvSpPr/>
            <p:nvPr/>
          </p:nvSpPr>
          <p:spPr>
            <a:xfrm rot="-5400000">
              <a:off x="75864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64" name="pl364"/>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65" name="pl365"/>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84609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88342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92075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pl369"/>
            <p:cNvSpPr/>
            <p:nvPr/>
          </p:nvSpPr>
          <p:spPr>
            <a:xfrm>
              <a:off x="958091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tx370"/>
            <p:cNvSpPr/>
            <p:nvPr/>
          </p:nvSpPr>
          <p:spPr>
            <a:xfrm rot="-5400000">
              <a:off x="805643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1" name="tx371"/>
            <p:cNvSpPr/>
            <p:nvPr/>
          </p:nvSpPr>
          <p:spPr>
            <a:xfrm rot="-5400000">
              <a:off x="83979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72" name="tx372"/>
            <p:cNvSpPr/>
            <p:nvPr/>
          </p:nvSpPr>
          <p:spPr>
            <a:xfrm rot="-5400000">
              <a:off x="877144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73" name="tx373"/>
            <p:cNvSpPr/>
            <p:nvPr/>
          </p:nvSpPr>
          <p:spPr>
            <a:xfrm rot="-5400000">
              <a:off x="91445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74" name="tx374"/>
            <p:cNvSpPr/>
            <p:nvPr/>
          </p:nvSpPr>
          <p:spPr>
            <a:xfrm rot="-5400000">
              <a:off x="951791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75" name="pl375"/>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76" name="pl376"/>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7" name="pl377"/>
            <p:cNvSpPr/>
            <p:nvPr/>
          </p:nvSpPr>
          <p:spPr>
            <a:xfrm>
              <a:off x="103924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8" name="pl378"/>
            <p:cNvSpPr/>
            <p:nvPr/>
          </p:nvSpPr>
          <p:spPr>
            <a:xfrm>
              <a:off x="107657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9" name="pl379"/>
            <p:cNvSpPr/>
            <p:nvPr/>
          </p:nvSpPr>
          <p:spPr>
            <a:xfrm>
              <a:off x="111390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0" name="pl380"/>
            <p:cNvSpPr/>
            <p:nvPr/>
          </p:nvSpPr>
          <p:spPr>
            <a:xfrm>
              <a:off x="115124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1" name="tx381"/>
            <p:cNvSpPr/>
            <p:nvPr/>
          </p:nvSpPr>
          <p:spPr>
            <a:xfrm rot="-5400000">
              <a:off x="998793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82" name="tx382"/>
            <p:cNvSpPr/>
            <p:nvPr/>
          </p:nvSpPr>
          <p:spPr>
            <a:xfrm rot="-5400000">
              <a:off x="1032946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83" name="tx383"/>
            <p:cNvSpPr/>
            <p:nvPr/>
          </p:nvSpPr>
          <p:spPr>
            <a:xfrm rot="-5400000">
              <a:off x="1070294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84" name="tx384"/>
            <p:cNvSpPr/>
            <p:nvPr/>
          </p:nvSpPr>
          <p:spPr>
            <a:xfrm rot="-5400000">
              <a:off x="1107609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85" name="tx385"/>
            <p:cNvSpPr/>
            <p:nvPr/>
          </p:nvSpPr>
          <p:spPr>
            <a:xfrm rot="-5400000">
              <a:off x="114494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86" name="tx38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7" name="tx38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8" name="pt38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9" name="pt38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0" name="pt39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1" name="pt39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tx39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395" name="tx39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396" name="tx39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397" name="tx39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398" name="tx39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399" name="tx39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00" name="tx400"/>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401" name="tx40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02" name="tx402"/>
            <p:cNvSpPr/>
            <p:nvPr/>
          </p:nvSpPr>
          <p:spPr>
            <a:xfrm>
              <a:off x="5364989" y="6568512"/>
              <a:ext cx="64983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com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320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42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64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86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481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03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25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447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05907"/>
              <a:ext cx="239888" cy="510090"/>
            </a:xfrm>
            <a:prstGeom prst="rect">
              <a:avLst/>
            </a:prstGeom>
            <a:solidFill>
              <a:srgbClr val="1CABE2">
                <a:alpha val="85098"/>
              </a:srgbClr>
            </a:solidFill>
          </p:spPr>
          <p:txBody>
            <a:bodyPr/>
            <a:lstStyle/>
            <a:p/>
          </p:txBody>
        </p:sp>
        <p:sp>
          <p:nvSpPr>
            <p:cNvPr id="26" name="rc26"/>
            <p:cNvSpPr/>
            <p:nvPr/>
          </p:nvSpPr>
          <p:spPr>
            <a:xfrm>
              <a:off x="1562816" y="3598715"/>
              <a:ext cx="239888" cy="517282"/>
            </a:xfrm>
            <a:prstGeom prst="rect">
              <a:avLst/>
            </a:prstGeom>
            <a:solidFill>
              <a:srgbClr val="1CABE2">
                <a:alpha val="85098"/>
              </a:srgbClr>
            </a:solidFill>
          </p:spPr>
          <p:txBody>
            <a:bodyPr/>
            <a:lstStyle/>
            <a:p/>
          </p:txBody>
        </p:sp>
        <p:sp>
          <p:nvSpPr>
            <p:cNvPr id="27" name="rc27"/>
            <p:cNvSpPr/>
            <p:nvPr/>
          </p:nvSpPr>
          <p:spPr>
            <a:xfrm>
              <a:off x="1829360" y="3976503"/>
              <a:ext cx="239888" cy="139494"/>
            </a:xfrm>
            <a:prstGeom prst="rect">
              <a:avLst/>
            </a:prstGeom>
            <a:solidFill>
              <a:srgbClr val="1CABE2">
                <a:alpha val="85098"/>
              </a:srgbClr>
            </a:solidFill>
          </p:spPr>
          <p:txBody>
            <a:bodyPr/>
            <a:lstStyle/>
            <a:p/>
          </p:txBody>
        </p:sp>
        <p:sp>
          <p:nvSpPr>
            <p:cNvPr id="28" name="rc28"/>
            <p:cNvSpPr/>
            <p:nvPr/>
          </p:nvSpPr>
          <p:spPr>
            <a:xfrm>
              <a:off x="2095903" y="3480230"/>
              <a:ext cx="239888" cy="635767"/>
            </a:xfrm>
            <a:prstGeom prst="rect">
              <a:avLst/>
            </a:prstGeom>
            <a:solidFill>
              <a:srgbClr val="1CABE2">
                <a:alpha val="85098"/>
              </a:srgbClr>
            </a:solidFill>
          </p:spPr>
          <p:txBody>
            <a:bodyPr/>
            <a:lstStyle/>
            <a:p/>
          </p:txBody>
        </p:sp>
        <p:sp>
          <p:nvSpPr>
            <p:cNvPr id="29" name="rc29"/>
            <p:cNvSpPr/>
            <p:nvPr/>
          </p:nvSpPr>
          <p:spPr>
            <a:xfrm>
              <a:off x="2362446" y="3577705"/>
              <a:ext cx="239888" cy="538291"/>
            </a:xfrm>
            <a:prstGeom prst="rect">
              <a:avLst/>
            </a:prstGeom>
            <a:solidFill>
              <a:srgbClr val="1CABE2">
                <a:alpha val="85098"/>
              </a:srgbClr>
            </a:solidFill>
          </p:spPr>
          <p:txBody>
            <a:bodyPr/>
            <a:lstStyle/>
            <a:p/>
          </p:txBody>
        </p:sp>
        <p:sp>
          <p:nvSpPr>
            <p:cNvPr id="30" name="rc30"/>
            <p:cNvSpPr/>
            <p:nvPr/>
          </p:nvSpPr>
          <p:spPr>
            <a:xfrm>
              <a:off x="2628989" y="3269948"/>
              <a:ext cx="239888" cy="846049"/>
            </a:xfrm>
            <a:prstGeom prst="rect">
              <a:avLst/>
            </a:prstGeom>
            <a:solidFill>
              <a:srgbClr val="1CABE2">
                <a:alpha val="85098"/>
              </a:srgbClr>
            </a:solidFill>
          </p:spPr>
          <p:txBody>
            <a:bodyPr/>
            <a:lstStyle/>
            <a:p/>
          </p:txBody>
        </p:sp>
        <p:sp>
          <p:nvSpPr>
            <p:cNvPr id="31" name="rc31"/>
            <p:cNvSpPr/>
            <p:nvPr/>
          </p:nvSpPr>
          <p:spPr>
            <a:xfrm>
              <a:off x="2895532" y="3293039"/>
              <a:ext cx="239888" cy="822958"/>
            </a:xfrm>
            <a:prstGeom prst="rect">
              <a:avLst/>
            </a:prstGeom>
            <a:solidFill>
              <a:srgbClr val="1CABE2">
                <a:alpha val="85098"/>
              </a:srgbClr>
            </a:solidFill>
          </p:spPr>
          <p:txBody>
            <a:bodyPr/>
            <a:lstStyle/>
            <a:p/>
          </p:txBody>
        </p:sp>
        <p:sp>
          <p:nvSpPr>
            <p:cNvPr id="32" name="rc32"/>
            <p:cNvSpPr/>
            <p:nvPr/>
          </p:nvSpPr>
          <p:spPr>
            <a:xfrm>
              <a:off x="3162075" y="3317645"/>
              <a:ext cx="239888" cy="798352"/>
            </a:xfrm>
            <a:prstGeom prst="rect">
              <a:avLst/>
            </a:prstGeom>
            <a:solidFill>
              <a:srgbClr val="1CABE2">
                <a:alpha val="85098"/>
              </a:srgbClr>
            </a:solidFill>
          </p:spPr>
          <p:txBody>
            <a:bodyPr/>
            <a:lstStyle/>
            <a:p/>
          </p:txBody>
        </p:sp>
        <p:sp>
          <p:nvSpPr>
            <p:cNvPr id="33" name="rc33"/>
            <p:cNvSpPr/>
            <p:nvPr/>
          </p:nvSpPr>
          <p:spPr>
            <a:xfrm>
              <a:off x="3428618" y="3534362"/>
              <a:ext cx="239888" cy="581635"/>
            </a:xfrm>
            <a:prstGeom prst="rect">
              <a:avLst/>
            </a:prstGeom>
            <a:solidFill>
              <a:srgbClr val="1CABE2">
                <a:alpha val="85098"/>
              </a:srgbClr>
            </a:solidFill>
          </p:spPr>
          <p:txBody>
            <a:bodyPr/>
            <a:lstStyle/>
            <a:p/>
          </p:txBody>
        </p:sp>
        <p:sp>
          <p:nvSpPr>
            <p:cNvPr id="34" name="rc34"/>
            <p:cNvSpPr/>
            <p:nvPr/>
          </p:nvSpPr>
          <p:spPr>
            <a:xfrm>
              <a:off x="3695161" y="3678209"/>
              <a:ext cx="239888" cy="437787"/>
            </a:xfrm>
            <a:prstGeom prst="rect">
              <a:avLst/>
            </a:prstGeom>
            <a:solidFill>
              <a:srgbClr val="1CABE2">
                <a:alpha val="85098"/>
              </a:srgbClr>
            </a:solidFill>
          </p:spPr>
          <p:txBody>
            <a:bodyPr/>
            <a:lstStyle/>
            <a:p/>
          </p:txBody>
        </p:sp>
        <p:sp>
          <p:nvSpPr>
            <p:cNvPr id="35" name="rc35"/>
            <p:cNvSpPr/>
            <p:nvPr/>
          </p:nvSpPr>
          <p:spPr>
            <a:xfrm>
              <a:off x="3961705" y="3340357"/>
              <a:ext cx="239888" cy="775639"/>
            </a:xfrm>
            <a:prstGeom prst="rect">
              <a:avLst/>
            </a:prstGeom>
            <a:solidFill>
              <a:srgbClr val="1CABE2">
                <a:alpha val="85098"/>
              </a:srgbClr>
            </a:solidFill>
          </p:spPr>
          <p:txBody>
            <a:bodyPr/>
            <a:lstStyle/>
            <a:p/>
          </p:txBody>
        </p:sp>
        <p:sp>
          <p:nvSpPr>
            <p:cNvPr id="36" name="rc36"/>
            <p:cNvSpPr/>
            <p:nvPr/>
          </p:nvSpPr>
          <p:spPr>
            <a:xfrm>
              <a:off x="4228248" y="3781741"/>
              <a:ext cx="239888" cy="334255"/>
            </a:xfrm>
            <a:prstGeom prst="rect">
              <a:avLst/>
            </a:prstGeom>
            <a:solidFill>
              <a:srgbClr val="1CABE2">
                <a:alpha val="85098"/>
              </a:srgbClr>
            </a:solidFill>
          </p:spPr>
          <p:txBody>
            <a:bodyPr/>
            <a:lstStyle/>
            <a:p/>
          </p:txBody>
        </p:sp>
        <p:sp>
          <p:nvSpPr>
            <p:cNvPr id="37" name="rc37"/>
            <p:cNvSpPr/>
            <p:nvPr/>
          </p:nvSpPr>
          <p:spPr>
            <a:xfrm>
              <a:off x="4494791" y="3734991"/>
              <a:ext cx="239888" cy="381006"/>
            </a:xfrm>
            <a:prstGeom prst="rect">
              <a:avLst/>
            </a:prstGeom>
            <a:solidFill>
              <a:srgbClr val="1CABE2">
                <a:alpha val="85098"/>
              </a:srgbClr>
            </a:solidFill>
          </p:spPr>
          <p:txBody>
            <a:bodyPr/>
            <a:lstStyle/>
            <a:p/>
          </p:txBody>
        </p:sp>
        <p:sp>
          <p:nvSpPr>
            <p:cNvPr id="38" name="rc38"/>
            <p:cNvSpPr/>
            <p:nvPr/>
          </p:nvSpPr>
          <p:spPr>
            <a:xfrm>
              <a:off x="4761334" y="3473984"/>
              <a:ext cx="239888" cy="642013"/>
            </a:xfrm>
            <a:prstGeom prst="rect">
              <a:avLst/>
            </a:prstGeom>
            <a:solidFill>
              <a:srgbClr val="1CABE2">
                <a:alpha val="85098"/>
              </a:srgbClr>
            </a:solidFill>
          </p:spPr>
          <p:txBody>
            <a:bodyPr/>
            <a:lstStyle/>
            <a:p/>
          </p:txBody>
        </p:sp>
        <p:sp>
          <p:nvSpPr>
            <p:cNvPr id="39" name="rc39"/>
            <p:cNvSpPr/>
            <p:nvPr/>
          </p:nvSpPr>
          <p:spPr>
            <a:xfrm>
              <a:off x="5027877" y="3383322"/>
              <a:ext cx="239888" cy="732674"/>
            </a:xfrm>
            <a:prstGeom prst="rect">
              <a:avLst/>
            </a:prstGeom>
            <a:solidFill>
              <a:srgbClr val="1CABE2">
                <a:alpha val="85098"/>
              </a:srgbClr>
            </a:solidFill>
          </p:spPr>
          <p:txBody>
            <a:bodyPr/>
            <a:lstStyle/>
            <a:p/>
          </p:txBody>
        </p:sp>
        <p:sp>
          <p:nvSpPr>
            <p:cNvPr id="40" name="rc40"/>
            <p:cNvSpPr/>
            <p:nvPr/>
          </p:nvSpPr>
          <p:spPr>
            <a:xfrm>
              <a:off x="5294420" y="3292471"/>
              <a:ext cx="239888" cy="823525"/>
            </a:xfrm>
            <a:prstGeom prst="rect">
              <a:avLst/>
            </a:prstGeom>
            <a:solidFill>
              <a:srgbClr val="1CABE2">
                <a:alpha val="85098"/>
              </a:srgbClr>
            </a:solidFill>
          </p:spPr>
          <p:txBody>
            <a:bodyPr/>
            <a:lstStyle/>
            <a:p/>
          </p:txBody>
        </p:sp>
        <p:sp>
          <p:nvSpPr>
            <p:cNvPr id="41" name="rc41"/>
            <p:cNvSpPr/>
            <p:nvPr/>
          </p:nvSpPr>
          <p:spPr>
            <a:xfrm>
              <a:off x="5560963" y="3378969"/>
              <a:ext cx="239888" cy="737028"/>
            </a:xfrm>
            <a:prstGeom prst="rect">
              <a:avLst/>
            </a:prstGeom>
            <a:solidFill>
              <a:srgbClr val="1CABE2">
                <a:alpha val="85098"/>
              </a:srgbClr>
            </a:solidFill>
          </p:spPr>
          <p:txBody>
            <a:bodyPr/>
            <a:lstStyle/>
            <a:p/>
          </p:txBody>
        </p:sp>
        <p:sp>
          <p:nvSpPr>
            <p:cNvPr id="42" name="rc42"/>
            <p:cNvSpPr/>
            <p:nvPr/>
          </p:nvSpPr>
          <p:spPr>
            <a:xfrm>
              <a:off x="5827506" y="3424016"/>
              <a:ext cx="239888" cy="691981"/>
            </a:xfrm>
            <a:prstGeom prst="rect">
              <a:avLst/>
            </a:prstGeom>
            <a:solidFill>
              <a:srgbClr val="1CABE2">
                <a:alpha val="85098"/>
              </a:srgbClr>
            </a:solidFill>
          </p:spPr>
          <p:txBody>
            <a:bodyPr/>
            <a:lstStyle/>
            <a:p/>
          </p:txBody>
        </p:sp>
        <p:sp>
          <p:nvSpPr>
            <p:cNvPr id="43" name="rc43"/>
            <p:cNvSpPr/>
            <p:nvPr/>
          </p:nvSpPr>
          <p:spPr>
            <a:xfrm>
              <a:off x="6094049" y="3245532"/>
              <a:ext cx="239888" cy="870465"/>
            </a:xfrm>
            <a:prstGeom prst="rect">
              <a:avLst/>
            </a:prstGeom>
            <a:solidFill>
              <a:srgbClr val="1CABE2">
                <a:alpha val="85098"/>
              </a:srgbClr>
            </a:solidFill>
          </p:spPr>
          <p:txBody>
            <a:bodyPr/>
            <a:lstStyle/>
            <a:p/>
          </p:txBody>
        </p:sp>
        <p:sp>
          <p:nvSpPr>
            <p:cNvPr id="44" name="rc44"/>
            <p:cNvSpPr/>
            <p:nvPr/>
          </p:nvSpPr>
          <p:spPr>
            <a:xfrm>
              <a:off x="6360593" y="3284900"/>
              <a:ext cx="239888" cy="831096"/>
            </a:xfrm>
            <a:prstGeom prst="rect">
              <a:avLst/>
            </a:prstGeom>
            <a:solidFill>
              <a:srgbClr val="1CABE2">
                <a:alpha val="85098"/>
              </a:srgbClr>
            </a:solidFill>
          </p:spPr>
          <p:txBody>
            <a:bodyPr/>
            <a:lstStyle/>
            <a:p/>
          </p:txBody>
        </p:sp>
        <p:sp>
          <p:nvSpPr>
            <p:cNvPr id="45" name="rc45"/>
            <p:cNvSpPr/>
            <p:nvPr/>
          </p:nvSpPr>
          <p:spPr>
            <a:xfrm>
              <a:off x="6627136" y="3148435"/>
              <a:ext cx="239888" cy="967562"/>
            </a:xfrm>
            <a:prstGeom prst="rect">
              <a:avLst/>
            </a:prstGeom>
            <a:solidFill>
              <a:srgbClr val="1CABE2">
                <a:alpha val="85098"/>
              </a:srgbClr>
            </a:solidFill>
          </p:spPr>
          <p:txBody>
            <a:bodyPr/>
            <a:lstStyle/>
            <a:p/>
          </p:txBody>
        </p:sp>
        <p:sp>
          <p:nvSpPr>
            <p:cNvPr id="46" name="rc46"/>
            <p:cNvSpPr/>
            <p:nvPr/>
          </p:nvSpPr>
          <p:spPr>
            <a:xfrm>
              <a:off x="6893679" y="3232661"/>
              <a:ext cx="239888" cy="883336"/>
            </a:xfrm>
            <a:prstGeom prst="rect">
              <a:avLst/>
            </a:prstGeom>
            <a:solidFill>
              <a:srgbClr val="1CABE2">
                <a:alpha val="85098"/>
              </a:srgbClr>
            </a:solidFill>
          </p:spPr>
          <p:txBody>
            <a:bodyPr/>
            <a:lstStyle/>
            <a:p/>
          </p:txBody>
        </p:sp>
        <p:sp>
          <p:nvSpPr>
            <p:cNvPr id="47" name="rc47"/>
            <p:cNvSpPr/>
            <p:nvPr/>
          </p:nvSpPr>
          <p:spPr>
            <a:xfrm>
              <a:off x="7160222" y="3449946"/>
              <a:ext cx="239888" cy="666050"/>
            </a:xfrm>
            <a:prstGeom prst="rect">
              <a:avLst/>
            </a:prstGeom>
            <a:solidFill>
              <a:srgbClr val="1CABE2">
                <a:alpha val="85098"/>
              </a:srgbClr>
            </a:solidFill>
          </p:spPr>
          <p:txBody>
            <a:bodyPr/>
            <a:lstStyle/>
            <a:p/>
          </p:txBody>
        </p:sp>
        <p:sp>
          <p:nvSpPr>
            <p:cNvPr id="48" name="rc48"/>
            <p:cNvSpPr/>
            <p:nvPr/>
          </p:nvSpPr>
          <p:spPr>
            <a:xfrm>
              <a:off x="7426765" y="3222630"/>
              <a:ext cx="239888" cy="893367"/>
            </a:xfrm>
            <a:prstGeom prst="rect">
              <a:avLst/>
            </a:prstGeom>
            <a:solidFill>
              <a:srgbClr val="1CABE2">
                <a:alpha val="85098"/>
              </a:srgbClr>
            </a:solidFill>
          </p:spPr>
          <p:txBody>
            <a:bodyPr/>
            <a:lstStyle/>
            <a:p/>
          </p:txBody>
        </p:sp>
        <p:sp>
          <p:nvSpPr>
            <p:cNvPr id="49" name="rc49"/>
            <p:cNvSpPr/>
            <p:nvPr/>
          </p:nvSpPr>
          <p:spPr>
            <a:xfrm>
              <a:off x="7693308" y="3218087"/>
              <a:ext cx="239888" cy="897910"/>
            </a:xfrm>
            <a:prstGeom prst="rect">
              <a:avLst/>
            </a:prstGeom>
            <a:solidFill>
              <a:srgbClr val="1CABE2">
                <a:alpha val="85098"/>
              </a:srgbClr>
            </a:solidFill>
          </p:spPr>
          <p:txBody>
            <a:bodyPr/>
            <a:lstStyle/>
            <a:p/>
          </p:txBody>
        </p:sp>
        <p:sp>
          <p:nvSpPr>
            <p:cNvPr id="50" name="rc50"/>
            <p:cNvSpPr/>
            <p:nvPr/>
          </p:nvSpPr>
          <p:spPr>
            <a:xfrm>
              <a:off x="7959851" y="3215059"/>
              <a:ext cx="239888" cy="900938"/>
            </a:xfrm>
            <a:prstGeom prst="rect">
              <a:avLst/>
            </a:prstGeom>
            <a:solidFill>
              <a:srgbClr val="1CABE2">
                <a:alpha val="85098"/>
              </a:srgbClr>
            </a:solidFill>
          </p:spPr>
          <p:txBody>
            <a:bodyPr/>
            <a:lstStyle/>
            <a:p/>
          </p:txBody>
        </p:sp>
        <p:sp>
          <p:nvSpPr>
            <p:cNvPr id="51" name="rc51"/>
            <p:cNvSpPr/>
            <p:nvPr/>
          </p:nvSpPr>
          <p:spPr>
            <a:xfrm>
              <a:off x="1296273" y="3095817"/>
              <a:ext cx="239888" cy="510090"/>
            </a:xfrm>
            <a:prstGeom prst="rect">
              <a:avLst/>
            </a:prstGeom>
            <a:solidFill>
              <a:srgbClr val="B3B3B3">
                <a:alpha val="85098"/>
              </a:srgbClr>
            </a:solidFill>
          </p:spPr>
          <p:txBody>
            <a:bodyPr/>
            <a:lstStyle/>
            <a:p/>
          </p:txBody>
        </p:sp>
        <p:sp>
          <p:nvSpPr>
            <p:cNvPr id="52" name="rc52"/>
            <p:cNvSpPr/>
            <p:nvPr/>
          </p:nvSpPr>
          <p:spPr>
            <a:xfrm>
              <a:off x="1562816" y="3081432"/>
              <a:ext cx="239888" cy="517282"/>
            </a:xfrm>
            <a:prstGeom prst="rect">
              <a:avLst/>
            </a:prstGeom>
            <a:solidFill>
              <a:srgbClr val="B3B3B3">
                <a:alpha val="85098"/>
              </a:srgbClr>
            </a:solidFill>
          </p:spPr>
          <p:txBody>
            <a:bodyPr/>
            <a:lstStyle/>
            <a:p/>
          </p:txBody>
        </p:sp>
        <p:sp>
          <p:nvSpPr>
            <p:cNvPr id="53" name="rc53"/>
            <p:cNvSpPr/>
            <p:nvPr/>
          </p:nvSpPr>
          <p:spPr>
            <a:xfrm>
              <a:off x="1829360" y="3732152"/>
              <a:ext cx="239888" cy="244351"/>
            </a:xfrm>
            <a:prstGeom prst="rect">
              <a:avLst/>
            </a:prstGeom>
            <a:solidFill>
              <a:srgbClr val="B3B3B3">
                <a:alpha val="85098"/>
              </a:srgbClr>
            </a:solidFill>
          </p:spPr>
          <p:txBody>
            <a:bodyPr/>
            <a:lstStyle/>
            <a:p/>
          </p:txBody>
        </p:sp>
        <p:sp>
          <p:nvSpPr>
            <p:cNvPr id="54" name="rc54"/>
            <p:cNvSpPr/>
            <p:nvPr/>
          </p:nvSpPr>
          <p:spPr>
            <a:xfrm>
              <a:off x="2095903" y="3409631"/>
              <a:ext cx="239888" cy="70598"/>
            </a:xfrm>
            <a:prstGeom prst="rect">
              <a:avLst/>
            </a:prstGeom>
            <a:solidFill>
              <a:srgbClr val="B3B3B3">
                <a:alpha val="85098"/>
              </a:srgbClr>
            </a:solidFill>
          </p:spPr>
          <p:txBody>
            <a:bodyPr/>
            <a:lstStyle/>
            <a:p/>
          </p:txBody>
        </p:sp>
        <p:sp>
          <p:nvSpPr>
            <p:cNvPr id="55" name="rc55"/>
            <p:cNvSpPr/>
            <p:nvPr/>
          </p:nvSpPr>
          <p:spPr>
            <a:xfrm>
              <a:off x="2362446" y="3254617"/>
              <a:ext cx="239888" cy="323088"/>
            </a:xfrm>
            <a:prstGeom prst="rect">
              <a:avLst/>
            </a:prstGeom>
            <a:solidFill>
              <a:srgbClr val="B3B3B3">
                <a:alpha val="85098"/>
              </a:srgbClr>
            </a:solidFill>
          </p:spPr>
          <p:txBody>
            <a:bodyPr/>
            <a:lstStyle/>
            <a:p/>
          </p:txBody>
        </p:sp>
        <p:sp>
          <p:nvSpPr>
            <p:cNvPr id="56" name="rc56"/>
            <p:cNvSpPr/>
            <p:nvPr/>
          </p:nvSpPr>
          <p:spPr>
            <a:xfrm>
              <a:off x="2628989" y="2938910"/>
              <a:ext cx="239888" cy="331038"/>
            </a:xfrm>
            <a:prstGeom prst="rect">
              <a:avLst/>
            </a:prstGeom>
            <a:solidFill>
              <a:srgbClr val="B3B3B3">
                <a:alpha val="85098"/>
              </a:srgbClr>
            </a:solidFill>
          </p:spPr>
          <p:txBody>
            <a:bodyPr/>
            <a:lstStyle/>
            <a:p/>
          </p:txBody>
        </p:sp>
        <p:sp>
          <p:nvSpPr>
            <p:cNvPr id="57" name="rc57"/>
            <p:cNvSpPr/>
            <p:nvPr/>
          </p:nvSpPr>
          <p:spPr>
            <a:xfrm>
              <a:off x="2895532" y="2956323"/>
              <a:ext cx="239888" cy="336716"/>
            </a:xfrm>
            <a:prstGeom prst="rect">
              <a:avLst/>
            </a:prstGeom>
            <a:solidFill>
              <a:srgbClr val="B3B3B3">
                <a:alpha val="85098"/>
              </a:srgbClr>
            </a:solidFill>
          </p:spPr>
          <p:txBody>
            <a:bodyPr/>
            <a:lstStyle/>
            <a:p/>
          </p:txBody>
        </p:sp>
        <p:sp>
          <p:nvSpPr>
            <p:cNvPr id="58" name="rc58"/>
            <p:cNvSpPr/>
            <p:nvPr/>
          </p:nvSpPr>
          <p:spPr>
            <a:xfrm>
              <a:off x="3162075" y="3165659"/>
              <a:ext cx="239888" cy="151986"/>
            </a:xfrm>
            <a:prstGeom prst="rect">
              <a:avLst/>
            </a:prstGeom>
            <a:solidFill>
              <a:srgbClr val="B3B3B3">
                <a:alpha val="85098"/>
              </a:srgbClr>
            </a:solidFill>
          </p:spPr>
          <p:txBody>
            <a:bodyPr/>
            <a:lstStyle/>
            <a:p/>
          </p:txBody>
        </p:sp>
        <p:sp>
          <p:nvSpPr>
            <p:cNvPr id="59" name="rc59"/>
            <p:cNvSpPr/>
            <p:nvPr/>
          </p:nvSpPr>
          <p:spPr>
            <a:xfrm>
              <a:off x="3428618" y="3379348"/>
              <a:ext cx="239888" cy="155014"/>
            </a:xfrm>
            <a:prstGeom prst="rect">
              <a:avLst/>
            </a:prstGeom>
            <a:solidFill>
              <a:srgbClr val="B3B3B3">
                <a:alpha val="85098"/>
              </a:srgbClr>
            </a:solidFill>
          </p:spPr>
          <p:txBody>
            <a:bodyPr/>
            <a:lstStyle/>
            <a:p/>
          </p:txBody>
        </p:sp>
        <p:sp>
          <p:nvSpPr>
            <p:cNvPr id="60" name="rc60"/>
            <p:cNvSpPr/>
            <p:nvPr/>
          </p:nvSpPr>
          <p:spPr>
            <a:xfrm>
              <a:off x="3695161" y="3439347"/>
              <a:ext cx="239888" cy="238862"/>
            </a:xfrm>
            <a:prstGeom prst="rect">
              <a:avLst/>
            </a:prstGeom>
            <a:solidFill>
              <a:srgbClr val="B3B3B3">
                <a:alpha val="85098"/>
              </a:srgbClr>
            </a:solidFill>
          </p:spPr>
          <p:txBody>
            <a:bodyPr/>
            <a:lstStyle/>
            <a:p/>
          </p:txBody>
        </p:sp>
        <p:sp>
          <p:nvSpPr>
            <p:cNvPr id="61" name="rc61"/>
            <p:cNvSpPr/>
            <p:nvPr/>
          </p:nvSpPr>
          <p:spPr>
            <a:xfrm>
              <a:off x="3961705" y="3054555"/>
              <a:ext cx="239888" cy="285801"/>
            </a:xfrm>
            <a:prstGeom prst="rect">
              <a:avLst/>
            </a:prstGeom>
            <a:solidFill>
              <a:srgbClr val="B3B3B3">
                <a:alpha val="85098"/>
              </a:srgbClr>
            </a:solidFill>
          </p:spPr>
          <p:txBody>
            <a:bodyPr/>
            <a:lstStyle/>
            <a:p/>
          </p:txBody>
        </p:sp>
        <p:sp>
          <p:nvSpPr>
            <p:cNvPr id="62" name="rc62"/>
            <p:cNvSpPr/>
            <p:nvPr/>
          </p:nvSpPr>
          <p:spPr>
            <a:xfrm>
              <a:off x="4228248" y="3405656"/>
              <a:ext cx="239888" cy="376085"/>
            </a:xfrm>
            <a:prstGeom prst="rect">
              <a:avLst/>
            </a:prstGeom>
            <a:solidFill>
              <a:srgbClr val="B3B3B3">
                <a:alpha val="85098"/>
              </a:srgbClr>
            </a:solidFill>
          </p:spPr>
          <p:txBody>
            <a:bodyPr/>
            <a:lstStyle/>
            <a:p/>
          </p:txBody>
        </p:sp>
        <p:sp>
          <p:nvSpPr>
            <p:cNvPr id="63" name="rc63"/>
            <p:cNvSpPr/>
            <p:nvPr/>
          </p:nvSpPr>
          <p:spPr>
            <a:xfrm>
              <a:off x="4494791" y="3523195"/>
              <a:ext cx="239888" cy="211796"/>
            </a:xfrm>
            <a:prstGeom prst="rect">
              <a:avLst/>
            </a:prstGeom>
            <a:solidFill>
              <a:srgbClr val="B3B3B3">
                <a:alpha val="85098"/>
              </a:srgbClr>
            </a:solidFill>
          </p:spPr>
          <p:txBody>
            <a:bodyPr/>
            <a:lstStyle/>
            <a:p/>
          </p:txBody>
        </p:sp>
        <p:sp>
          <p:nvSpPr>
            <p:cNvPr id="64" name="rc64"/>
            <p:cNvSpPr/>
            <p:nvPr/>
          </p:nvSpPr>
          <p:spPr>
            <a:xfrm>
              <a:off x="4761334" y="3388433"/>
              <a:ext cx="239888" cy="85551"/>
            </a:xfrm>
            <a:prstGeom prst="rect">
              <a:avLst/>
            </a:prstGeom>
            <a:solidFill>
              <a:srgbClr val="B3B3B3">
                <a:alpha val="85098"/>
              </a:srgbClr>
            </a:solidFill>
          </p:spPr>
          <p:txBody>
            <a:bodyPr/>
            <a:lstStyle/>
            <a:p/>
          </p:txBody>
        </p:sp>
        <p:sp>
          <p:nvSpPr>
            <p:cNvPr id="65" name="rc65"/>
            <p:cNvSpPr/>
            <p:nvPr/>
          </p:nvSpPr>
          <p:spPr>
            <a:xfrm>
              <a:off x="5027877" y="3254049"/>
              <a:ext cx="239888" cy="129273"/>
            </a:xfrm>
            <a:prstGeom prst="rect">
              <a:avLst/>
            </a:prstGeom>
            <a:solidFill>
              <a:srgbClr val="B3B3B3">
                <a:alpha val="85098"/>
              </a:srgbClr>
            </a:solidFill>
          </p:spPr>
          <p:txBody>
            <a:bodyPr/>
            <a:lstStyle/>
            <a:p/>
          </p:txBody>
        </p:sp>
        <p:sp>
          <p:nvSpPr>
            <p:cNvPr id="66" name="rc66"/>
            <p:cNvSpPr/>
            <p:nvPr/>
          </p:nvSpPr>
          <p:spPr>
            <a:xfrm>
              <a:off x="5294420" y="3249128"/>
              <a:ext cx="239888" cy="43343"/>
            </a:xfrm>
            <a:prstGeom prst="rect">
              <a:avLst/>
            </a:prstGeom>
            <a:solidFill>
              <a:srgbClr val="B3B3B3">
                <a:alpha val="85098"/>
              </a:srgbClr>
            </a:solidFill>
          </p:spPr>
          <p:txBody>
            <a:bodyPr/>
            <a:lstStyle/>
            <a:p/>
          </p:txBody>
        </p:sp>
        <p:sp>
          <p:nvSpPr>
            <p:cNvPr id="67" name="rc67"/>
            <p:cNvSpPr/>
            <p:nvPr/>
          </p:nvSpPr>
          <p:spPr>
            <a:xfrm>
              <a:off x="5560963" y="3032032"/>
              <a:ext cx="239888" cy="346936"/>
            </a:xfrm>
            <a:prstGeom prst="rect">
              <a:avLst/>
            </a:prstGeom>
            <a:solidFill>
              <a:srgbClr val="B3B3B3">
                <a:alpha val="85098"/>
              </a:srgbClr>
            </a:solidFill>
          </p:spPr>
          <p:txBody>
            <a:bodyPr/>
            <a:lstStyle/>
            <a:p/>
          </p:txBody>
        </p:sp>
        <p:sp>
          <p:nvSpPr>
            <p:cNvPr id="68" name="rc68"/>
            <p:cNvSpPr/>
            <p:nvPr/>
          </p:nvSpPr>
          <p:spPr>
            <a:xfrm>
              <a:off x="5827506" y="3207677"/>
              <a:ext cx="239888" cy="216338"/>
            </a:xfrm>
            <a:prstGeom prst="rect">
              <a:avLst/>
            </a:prstGeom>
            <a:solidFill>
              <a:srgbClr val="B3B3B3">
                <a:alpha val="85098"/>
              </a:srgbClr>
            </a:solidFill>
          </p:spPr>
          <p:txBody>
            <a:bodyPr/>
            <a:lstStyle/>
            <a:p/>
          </p:txBody>
        </p:sp>
        <p:sp>
          <p:nvSpPr>
            <p:cNvPr id="69" name="rc69"/>
            <p:cNvSpPr/>
            <p:nvPr/>
          </p:nvSpPr>
          <p:spPr>
            <a:xfrm>
              <a:off x="6094049" y="3114933"/>
              <a:ext cx="239888" cy="130598"/>
            </a:xfrm>
            <a:prstGeom prst="rect">
              <a:avLst/>
            </a:prstGeom>
            <a:solidFill>
              <a:srgbClr val="B3B3B3">
                <a:alpha val="85098"/>
              </a:srgbClr>
            </a:solidFill>
          </p:spPr>
          <p:txBody>
            <a:bodyPr/>
            <a:lstStyle/>
            <a:p/>
          </p:txBody>
        </p:sp>
        <p:sp>
          <p:nvSpPr>
            <p:cNvPr id="70" name="rc70"/>
            <p:cNvSpPr/>
            <p:nvPr/>
          </p:nvSpPr>
          <p:spPr>
            <a:xfrm>
              <a:off x="6360593" y="3153545"/>
              <a:ext cx="239888" cy="131355"/>
            </a:xfrm>
            <a:prstGeom prst="rect">
              <a:avLst/>
            </a:prstGeom>
            <a:solidFill>
              <a:srgbClr val="B3B3B3">
                <a:alpha val="85098"/>
              </a:srgbClr>
            </a:solidFill>
          </p:spPr>
          <p:txBody>
            <a:bodyPr/>
            <a:lstStyle/>
            <a:p/>
          </p:txBody>
        </p:sp>
        <p:sp>
          <p:nvSpPr>
            <p:cNvPr id="71" name="rc71"/>
            <p:cNvSpPr/>
            <p:nvPr/>
          </p:nvSpPr>
          <p:spPr>
            <a:xfrm>
              <a:off x="6627136" y="2972600"/>
              <a:ext cx="239888" cy="175834"/>
            </a:xfrm>
            <a:prstGeom prst="rect">
              <a:avLst/>
            </a:prstGeom>
            <a:solidFill>
              <a:srgbClr val="B3B3B3">
                <a:alpha val="85098"/>
              </a:srgbClr>
            </a:solidFill>
          </p:spPr>
          <p:txBody>
            <a:bodyPr/>
            <a:lstStyle/>
            <a:p/>
          </p:txBody>
        </p:sp>
        <p:sp>
          <p:nvSpPr>
            <p:cNvPr id="72" name="rc72"/>
            <p:cNvSpPr/>
            <p:nvPr/>
          </p:nvSpPr>
          <p:spPr>
            <a:xfrm>
              <a:off x="6893679" y="2879289"/>
              <a:ext cx="239888" cy="353372"/>
            </a:xfrm>
            <a:prstGeom prst="rect">
              <a:avLst/>
            </a:prstGeom>
            <a:solidFill>
              <a:srgbClr val="B3B3B3">
                <a:alpha val="85098"/>
              </a:srgbClr>
            </a:solidFill>
          </p:spPr>
          <p:txBody>
            <a:bodyPr/>
            <a:lstStyle/>
            <a:p/>
          </p:txBody>
        </p:sp>
        <p:sp>
          <p:nvSpPr>
            <p:cNvPr id="73" name="rc73"/>
            <p:cNvSpPr/>
            <p:nvPr/>
          </p:nvSpPr>
          <p:spPr>
            <a:xfrm>
              <a:off x="7160222" y="3139160"/>
              <a:ext cx="239888" cy="310785"/>
            </a:xfrm>
            <a:prstGeom prst="rect">
              <a:avLst/>
            </a:prstGeom>
            <a:solidFill>
              <a:srgbClr val="B3B3B3">
                <a:alpha val="85098"/>
              </a:srgbClr>
            </a:solidFill>
          </p:spPr>
          <p:txBody>
            <a:bodyPr/>
            <a:lstStyle/>
            <a:p/>
          </p:txBody>
        </p:sp>
        <p:sp>
          <p:nvSpPr>
            <p:cNvPr id="74" name="rc74"/>
            <p:cNvSpPr/>
            <p:nvPr/>
          </p:nvSpPr>
          <p:spPr>
            <a:xfrm>
              <a:off x="7426765" y="2999288"/>
              <a:ext cx="239888" cy="223341"/>
            </a:xfrm>
            <a:prstGeom prst="rect">
              <a:avLst/>
            </a:prstGeom>
            <a:solidFill>
              <a:srgbClr val="B3B3B3">
                <a:alpha val="85098"/>
              </a:srgbClr>
            </a:solidFill>
          </p:spPr>
          <p:txBody>
            <a:bodyPr/>
            <a:lstStyle/>
            <a:p/>
          </p:txBody>
        </p:sp>
        <p:sp>
          <p:nvSpPr>
            <p:cNvPr id="75" name="rc75"/>
            <p:cNvSpPr/>
            <p:nvPr/>
          </p:nvSpPr>
          <p:spPr>
            <a:xfrm>
              <a:off x="7693308" y="2993610"/>
              <a:ext cx="239888" cy="224477"/>
            </a:xfrm>
            <a:prstGeom prst="rect">
              <a:avLst/>
            </a:prstGeom>
            <a:solidFill>
              <a:srgbClr val="B3B3B3">
                <a:alpha val="85098"/>
              </a:srgbClr>
            </a:solidFill>
          </p:spPr>
          <p:txBody>
            <a:bodyPr/>
            <a:lstStyle/>
            <a:p/>
          </p:txBody>
        </p:sp>
        <p:sp>
          <p:nvSpPr>
            <p:cNvPr id="76" name="rc76"/>
            <p:cNvSpPr/>
            <p:nvPr/>
          </p:nvSpPr>
          <p:spPr>
            <a:xfrm>
              <a:off x="7959851" y="2989824"/>
              <a:ext cx="239888" cy="225234"/>
            </a:xfrm>
            <a:prstGeom prst="rect">
              <a:avLst/>
            </a:prstGeom>
            <a:solidFill>
              <a:srgbClr val="B3B3B3">
                <a:alpha val="85098"/>
              </a:srgbClr>
            </a:solidFill>
          </p:spPr>
          <p:txBody>
            <a:bodyPr/>
            <a:lstStyle/>
            <a:p/>
          </p:txBody>
        </p:sp>
        <p:sp>
          <p:nvSpPr>
            <p:cNvPr id="77" name="pl77"/>
            <p:cNvSpPr/>
            <p:nvPr/>
          </p:nvSpPr>
          <p:spPr>
            <a:xfrm>
              <a:off x="1416218" y="2137264"/>
              <a:ext cx="6663577" cy="391624"/>
            </a:xfrm>
            <a:custGeom>
              <a:avLst/>
              <a:pathLst>
                <a:path w="6663577" h="391624">
                  <a:moveTo>
                    <a:pt x="0" y="226729"/>
                  </a:moveTo>
                  <a:lnTo>
                    <a:pt x="266543" y="226729"/>
                  </a:lnTo>
                  <a:lnTo>
                    <a:pt x="533086" y="0"/>
                  </a:lnTo>
                  <a:lnTo>
                    <a:pt x="799629" y="288565"/>
                  </a:lnTo>
                  <a:lnTo>
                    <a:pt x="1066172" y="226729"/>
                  </a:lnTo>
                  <a:lnTo>
                    <a:pt x="1332715" y="391624"/>
                  </a:lnTo>
                  <a:lnTo>
                    <a:pt x="1599258" y="371012"/>
                  </a:lnTo>
                  <a:lnTo>
                    <a:pt x="1865801" y="350400"/>
                  </a:lnTo>
                  <a:lnTo>
                    <a:pt x="2132344" y="226729"/>
                  </a:lnTo>
                  <a:lnTo>
                    <a:pt x="2398888" y="144282"/>
                  </a:lnTo>
                  <a:lnTo>
                    <a:pt x="2665431" y="309177"/>
                  </a:lnTo>
                  <a:lnTo>
                    <a:pt x="2931974" y="82447"/>
                  </a:lnTo>
                  <a:lnTo>
                    <a:pt x="3198517" y="103059"/>
                  </a:lnTo>
                  <a:lnTo>
                    <a:pt x="3465060" y="226729"/>
                  </a:lnTo>
                  <a:lnTo>
                    <a:pt x="3731603" y="267953"/>
                  </a:lnTo>
                  <a:lnTo>
                    <a:pt x="3998146" y="309177"/>
                  </a:lnTo>
                  <a:lnTo>
                    <a:pt x="4264689" y="267953"/>
                  </a:lnTo>
                  <a:lnTo>
                    <a:pt x="4531233" y="247341"/>
                  </a:lnTo>
                  <a:lnTo>
                    <a:pt x="4797776" y="329788"/>
                  </a:lnTo>
                  <a:lnTo>
                    <a:pt x="5064319" y="309177"/>
                  </a:lnTo>
                  <a:lnTo>
                    <a:pt x="5330862" y="371012"/>
                  </a:lnTo>
                  <a:lnTo>
                    <a:pt x="5597405" y="329788"/>
                  </a:lnTo>
                  <a:lnTo>
                    <a:pt x="5863948" y="226729"/>
                  </a:lnTo>
                  <a:lnTo>
                    <a:pt x="6130491" y="329788"/>
                  </a:lnTo>
                  <a:lnTo>
                    <a:pt x="6397034" y="329788"/>
                  </a:lnTo>
                  <a:lnTo>
                    <a:pt x="6663577" y="329788"/>
                  </a:lnTo>
                </a:path>
              </a:pathLst>
            </a:custGeom>
            <a:ln w="27101" cap="flat">
              <a:solidFill>
                <a:srgbClr val="0058AB">
                  <a:alpha val="100000"/>
                </a:srgbClr>
              </a:solidFill>
              <a:prstDash val="solid"/>
              <a:round/>
            </a:ln>
          </p:spPr>
          <p:txBody>
            <a:bodyPr/>
            <a:lstStyle/>
            <a:p/>
          </p:txBody>
        </p:sp>
        <p:sp>
          <p:nvSpPr>
            <p:cNvPr id="78" name="pl78"/>
            <p:cNvSpPr/>
            <p:nvPr/>
          </p:nvSpPr>
          <p:spPr>
            <a:xfrm>
              <a:off x="1416218" y="2281547"/>
              <a:ext cx="6663577" cy="432847"/>
            </a:xfrm>
            <a:custGeom>
              <a:avLst/>
              <a:pathLst>
                <a:path w="6663577" h="432847">
                  <a:moveTo>
                    <a:pt x="0" y="391624"/>
                  </a:moveTo>
                  <a:lnTo>
                    <a:pt x="266543" y="391624"/>
                  </a:lnTo>
                  <a:lnTo>
                    <a:pt x="533086" y="0"/>
                  </a:lnTo>
                  <a:lnTo>
                    <a:pt x="799629" y="185506"/>
                  </a:lnTo>
                  <a:lnTo>
                    <a:pt x="1066172" y="267953"/>
                  </a:lnTo>
                  <a:lnTo>
                    <a:pt x="1332715" y="432847"/>
                  </a:lnTo>
                  <a:lnTo>
                    <a:pt x="1599258" y="412236"/>
                  </a:lnTo>
                  <a:lnTo>
                    <a:pt x="1865801" y="288565"/>
                  </a:lnTo>
                  <a:lnTo>
                    <a:pt x="2132344" y="164894"/>
                  </a:lnTo>
                  <a:lnTo>
                    <a:pt x="2398888" y="123670"/>
                  </a:lnTo>
                  <a:lnTo>
                    <a:pt x="2665431" y="309177"/>
                  </a:lnTo>
                  <a:lnTo>
                    <a:pt x="2931974" y="123670"/>
                  </a:lnTo>
                  <a:lnTo>
                    <a:pt x="3198517" y="61835"/>
                  </a:lnTo>
                  <a:lnTo>
                    <a:pt x="3465060" y="123670"/>
                  </a:lnTo>
                  <a:lnTo>
                    <a:pt x="3731603" y="185506"/>
                  </a:lnTo>
                  <a:lnTo>
                    <a:pt x="3998146" y="185506"/>
                  </a:lnTo>
                  <a:lnTo>
                    <a:pt x="4264689" y="288565"/>
                  </a:lnTo>
                  <a:lnTo>
                    <a:pt x="4531233" y="206118"/>
                  </a:lnTo>
                  <a:lnTo>
                    <a:pt x="4797776" y="247341"/>
                  </a:lnTo>
                  <a:lnTo>
                    <a:pt x="5064319" y="226729"/>
                  </a:lnTo>
                  <a:lnTo>
                    <a:pt x="5330862" y="309177"/>
                  </a:lnTo>
                  <a:lnTo>
                    <a:pt x="5597405" y="350400"/>
                  </a:lnTo>
                  <a:lnTo>
                    <a:pt x="5863948" y="226729"/>
                  </a:lnTo>
                  <a:lnTo>
                    <a:pt x="6130491" y="288565"/>
                  </a:lnTo>
                  <a:lnTo>
                    <a:pt x="6397034" y="288565"/>
                  </a:lnTo>
                  <a:lnTo>
                    <a:pt x="6663577" y="288565"/>
                  </a:lnTo>
                </a:path>
              </a:pathLst>
            </a:custGeom>
            <a:ln w="27101" cap="flat">
              <a:solidFill>
                <a:srgbClr val="F26A21">
                  <a:alpha val="100000"/>
                </a:srgbClr>
              </a:solidFill>
              <a:prstDash val="solid"/>
              <a:round/>
            </a:ln>
          </p:spPr>
          <p:txBody>
            <a:bodyPr/>
            <a:lstStyle/>
            <a:p/>
          </p:txBody>
        </p:sp>
        <p:sp>
          <p:nvSpPr>
            <p:cNvPr id="79" name="tx79"/>
            <p:cNvSpPr/>
            <p:nvPr/>
          </p:nvSpPr>
          <p:spPr>
            <a:xfrm>
              <a:off x="1355928"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2688644"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1" name="tx81"/>
            <p:cNvSpPr/>
            <p:nvPr/>
          </p:nvSpPr>
          <p:spPr>
            <a:xfrm>
              <a:off x="4021359"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5354075"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6420247"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6686790" y="23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5" name="tx85"/>
            <p:cNvSpPr/>
            <p:nvPr/>
          </p:nvSpPr>
          <p:spPr>
            <a:xfrm>
              <a:off x="6953334"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6" name="tx86"/>
            <p:cNvSpPr/>
            <p:nvPr/>
          </p:nvSpPr>
          <p:spPr>
            <a:xfrm>
              <a:off x="7219877"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7486420"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8" name="tx88"/>
            <p:cNvSpPr/>
            <p:nvPr/>
          </p:nvSpPr>
          <p:spPr>
            <a:xfrm>
              <a:off x="7752963"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9" name="tx89"/>
            <p:cNvSpPr/>
            <p:nvPr/>
          </p:nvSpPr>
          <p:spPr>
            <a:xfrm>
              <a:off x="8019506"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90" name="tx90"/>
            <p:cNvSpPr/>
            <p:nvPr/>
          </p:nvSpPr>
          <p:spPr>
            <a:xfrm>
              <a:off x="1355928"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1" name="tx91"/>
            <p:cNvSpPr/>
            <p:nvPr/>
          </p:nvSpPr>
          <p:spPr>
            <a:xfrm>
              <a:off x="2688644"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2" name="tx92"/>
            <p:cNvSpPr/>
            <p:nvPr/>
          </p:nvSpPr>
          <p:spPr>
            <a:xfrm>
              <a:off x="4021359"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3" name="tx93"/>
            <p:cNvSpPr/>
            <p:nvPr/>
          </p:nvSpPr>
          <p:spPr>
            <a:xfrm>
              <a:off x="5354075"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4" name="tx94"/>
            <p:cNvSpPr/>
            <p:nvPr/>
          </p:nvSpPr>
          <p:spPr>
            <a:xfrm>
              <a:off x="6420247"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5" name="tx95"/>
            <p:cNvSpPr/>
            <p:nvPr/>
          </p:nvSpPr>
          <p:spPr>
            <a:xfrm>
              <a:off x="6686790"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6" name="tx96"/>
            <p:cNvSpPr/>
            <p:nvPr/>
          </p:nvSpPr>
          <p:spPr>
            <a:xfrm>
              <a:off x="6953334"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7" name="tx97"/>
            <p:cNvSpPr/>
            <p:nvPr/>
          </p:nvSpPr>
          <p:spPr>
            <a:xfrm>
              <a:off x="7219877"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8" name="tx98"/>
            <p:cNvSpPr/>
            <p:nvPr/>
          </p:nvSpPr>
          <p:spPr>
            <a:xfrm>
              <a:off x="7486420"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99" name="tx99"/>
            <p:cNvSpPr/>
            <p:nvPr/>
          </p:nvSpPr>
          <p:spPr>
            <a:xfrm>
              <a:off x="7752963"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100" name="tx100"/>
            <p:cNvSpPr/>
            <p:nvPr/>
          </p:nvSpPr>
          <p:spPr>
            <a:xfrm>
              <a:off x="8019506"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101" name="tx101"/>
            <p:cNvSpPr/>
            <p:nvPr/>
          </p:nvSpPr>
          <p:spPr>
            <a:xfrm>
              <a:off x="1340869" y="382183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2" name="tx102"/>
            <p:cNvSpPr/>
            <p:nvPr/>
          </p:nvSpPr>
          <p:spPr>
            <a:xfrm>
              <a:off x="2673584" y="365285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3" name="tx103"/>
            <p:cNvSpPr/>
            <p:nvPr/>
          </p:nvSpPr>
          <p:spPr>
            <a:xfrm>
              <a:off x="4006300" y="368906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4" name="tx104"/>
            <p:cNvSpPr/>
            <p:nvPr/>
          </p:nvSpPr>
          <p:spPr>
            <a:xfrm>
              <a:off x="5339016" y="366374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5" name="tx105"/>
            <p:cNvSpPr/>
            <p:nvPr/>
          </p:nvSpPr>
          <p:spPr>
            <a:xfrm>
              <a:off x="6405188" y="366165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6" name="tx106"/>
            <p:cNvSpPr/>
            <p:nvPr/>
          </p:nvSpPr>
          <p:spPr>
            <a:xfrm>
              <a:off x="6671731" y="35917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7" name="tx107"/>
            <p:cNvSpPr/>
            <p:nvPr/>
          </p:nvSpPr>
          <p:spPr>
            <a:xfrm>
              <a:off x="6938274" y="363553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8" name="tx108"/>
            <p:cNvSpPr/>
            <p:nvPr/>
          </p:nvSpPr>
          <p:spPr>
            <a:xfrm>
              <a:off x="7204817" y="37424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9" name="tx109"/>
            <p:cNvSpPr/>
            <p:nvPr/>
          </p:nvSpPr>
          <p:spPr>
            <a:xfrm>
              <a:off x="7471361" y="3630514"/>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0" name="tx110"/>
            <p:cNvSpPr/>
            <p:nvPr/>
          </p:nvSpPr>
          <p:spPr>
            <a:xfrm>
              <a:off x="7737904" y="362824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1" name="tx111"/>
            <p:cNvSpPr/>
            <p:nvPr/>
          </p:nvSpPr>
          <p:spPr>
            <a:xfrm>
              <a:off x="8004447" y="36250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2" name="tx112"/>
            <p:cNvSpPr/>
            <p:nvPr/>
          </p:nvSpPr>
          <p:spPr>
            <a:xfrm>
              <a:off x="1340869" y="331174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3" name="tx113"/>
            <p:cNvSpPr/>
            <p:nvPr/>
          </p:nvSpPr>
          <p:spPr>
            <a:xfrm>
              <a:off x="2673584" y="30639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4" name="tx114"/>
            <p:cNvSpPr/>
            <p:nvPr/>
          </p:nvSpPr>
          <p:spPr>
            <a:xfrm>
              <a:off x="4006300" y="31570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5" name="tx115"/>
            <p:cNvSpPr/>
            <p:nvPr/>
          </p:nvSpPr>
          <p:spPr>
            <a:xfrm>
              <a:off x="6938274" y="30155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6" name="tx116"/>
            <p:cNvSpPr/>
            <p:nvPr/>
          </p:nvSpPr>
          <p:spPr>
            <a:xfrm>
              <a:off x="7204817" y="32541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7" name="tx117"/>
            <p:cNvSpPr/>
            <p:nvPr/>
          </p:nvSpPr>
          <p:spPr>
            <a:xfrm>
              <a:off x="7471361" y="30718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8" name="tx118"/>
            <p:cNvSpPr/>
            <p:nvPr/>
          </p:nvSpPr>
          <p:spPr>
            <a:xfrm>
              <a:off x="7737904" y="30667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9" name="tx119"/>
            <p:cNvSpPr/>
            <p:nvPr/>
          </p:nvSpPr>
          <p:spPr>
            <a:xfrm>
              <a:off x="8004447" y="306332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20" name="tx120"/>
            <p:cNvSpPr/>
            <p:nvPr/>
          </p:nvSpPr>
          <p:spPr>
            <a:xfrm>
              <a:off x="1340869" y="297809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21" name="tx121"/>
            <p:cNvSpPr/>
            <p:nvPr/>
          </p:nvSpPr>
          <p:spPr>
            <a:xfrm>
              <a:off x="2673584" y="28208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22" name="tx122"/>
            <p:cNvSpPr/>
            <p:nvPr/>
          </p:nvSpPr>
          <p:spPr>
            <a:xfrm>
              <a:off x="4006300" y="29365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23" name="tx123"/>
            <p:cNvSpPr/>
            <p:nvPr/>
          </p:nvSpPr>
          <p:spPr>
            <a:xfrm>
              <a:off x="5339016" y="31310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24" name="tx124"/>
            <p:cNvSpPr/>
            <p:nvPr/>
          </p:nvSpPr>
          <p:spPr>
            <a:xfrm>
              <a:off x="6405188" y="30355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25" name="tx125"/>
            <p:cNvSpPr/>
            <p:nvPr/>
          </p:nvSpPr>
          <p:spPr>
            <a:xfrm>
              <a:off x="6716935" y="28545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26" name="tx126"/>
            <p:cNvSpPr/>
            <p:nvPr/>
          </p:nvSpPr>
          <p:spPr>
            <a:xfrm>
              <a:off x="6938274" y="27612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7" name="tx127"/>
            <p:cNvSpPr/>
            <p:nvPr/>
          </p:nvSpPr>
          <p:spPr>
            <a:xfrm>
              <a:off x="7204817" y="30211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28" name="tx128"/>
            <p:cNvSpPr/>
            <p:nvPr/>
          </p:nvSpPr>
          <p:spPr>
            <a:xfrm>
              <a:off x="7471361" y="28812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29" name="tx129"/>
            <p:cNvSpPr/>
            <p:nvPr/>
          </p:nvSpPr>
          <p:spPr>
            <a:xfrm>
              <a:off x="7737904" y="28755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30" name="tx130"/>
            <p:cNvSpPr/>
            <p:nvPr/>
          </p:nvSpPr>
          <p:spPr>
            <a:xfrm>
              <a:off x="8049651" y="28717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31" name="tx13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717597" y="3495996"/>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33" name="tx133"/>
            <p:cNvSpPr/>
            <p:nvPr/>
          </p:nvSpPr>
          <p:spPr>
            <a:xfrm>
              <a:off x="717597" y="2928246"/>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34" name="tx134"/>
            <p:cNvSpPr/>
            <p:nvPr/>
          </p:nvSpPr>
          <p:spPr>
            <a:xfrm>
              <a:off x="717597" y="236042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35" name="tx135"/>
            <p:cNvSpPr/>
            <p:nvPr/>
          </p:nvSpPr>
          <p:spPr>
            <a:xfrm>
              <a:off x="639902" y="1794315"/>
              <a:ext cx="248567"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63170" y="4979579"/>
              <a:ext cx="201456" cy="201456"/>
            </a:xfrm>
            <a:prstGeom prst="rect">
              <a:avLst/>
            </a:prstGeom>
            <a:solidFill>
              <a:srgbClr val="B3B3B3">
                <a:alpha val="85098"/>
              </a:srgbClr>
            </a:solidFill>
          </p:spPr>
          <p:txBody>
            <a:bodyPr/>
            <a:lstStyle/>
            <a:p/>
          </p:txBody>
        </p:sp>
        <p:sp>
          <p:nvSpPr>
            <p:cNvPr id="159" name="rc159"/>
            <p:cNvSpPr/>
            <p:nvPr/>
          </p:nvSpPr>
          <p:spPr>
            <a:xfrm>
              <a:off x="5565324" y="4979579"/>
              <a:ext cx="201456" cy="201456"/>
            </a:xfrm>
            <a:prstGeom prst="rect">
              <a:avLst/>
            </a:prstGeom>
            <a:solidFill>
              <a:srgbClr val="1CABE2">
                <a:alpha val="85098"/>
              </a:srgbClr>
            </a:solidFill>
          </p:spPr>
          <p:txBody>
            <a:bodyPr/>
            <a:lstStyle/>
            <a:p/>
          </p:txBody>
        </p:sp>
        <p:sp>
          <p:nvSpPr>
            <p:cNvPr id="160" name="tx160"/>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951100" y="1592892"/>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Comoros, 2000-2025</a:t>
              </a:r>
            </a:p>
          </p:txBody>
        </p:sp>
        <p:sp>
          <p:nvSpPr>
            <p:cNvPr id="164" name="pl164"/>
            <p:cNvSpPr/>
            <p:nvPr/>
          </p:nvSpPr>
          <p:spPr>
            <a:xfrm>
              <a:off x="245652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77701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09750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6167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3725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25775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726143"/>
              <a:ext cx="5094642" cy="119033"/>
            </a:xfrm>
            <a:prstGeom prst="rect">
              <a:avLst/>
            </a:prstGeom>
            <a:solidFill>
              <a:srgbClr val="1CABE2">
                <a:alpha val="85098"/>
              </a:srgbClr>
            </a:solidFill>
          </p:spPr>
          <p:txBody>
            <a:bodyPr/>
            <a:lstStyle/>
            <a:p/>
          </p:txBody>
        </p:sp>
        <p:sp>
          <p:nvSpPr>
            <p:cNvPr id="175" name="rc175"/>
            <p:cNvSpPr/>
            <p:nvPr/>
          </p:nvSpPr>
          <p:spPr>
            <a:xfrm>
              <a:off x="1296273" y="5577352"/>
              <a:ext cx="5504209" cy="119033"/>
            </a:xfrm>
            <a:prstGeom prst="rect">
              <a:avLst/>
            </a:prstGeom>
            <a:solidFill>
              <a:srgbClr val="1CABE2">
                <a:alpha val="85098"/>
              </a:srgbClr>
            </a:solidFill>
          </p:spPr>
          <p:txBody>
            <a:bodyPr/>
            <a:lstStyle/>
            <a:p/>
          </p:txBody>
        </p:sp>
        <p:sp>
          <p:nvSpPr>
            <p:cNvPr id="176" name="rc176"/>
            <p:cNvSpPr/>
            <p:nvPr/>
          </p:nvSpPr>
          <p:spPr>
            <a:xfrm>
              <a:off x="1296273" y="5428560"/>
              <a:ext cx="5522773" cy="119033"/>
            </a:xfrm>
            <a:prstGeom prst="rect">
              <a:avLst/>
            </a:prstGeom>
            <a:solidFill>
              <a:srgbClr val="1CABE2">
                <a:alpha val="85098"/>
              </a:srgbClr>
            </a:solidFill>
          </p:spPr>
          <p:txBody>
            <a:bodyPr/>
            <a:lstStyle/>
            <a:p/>
          </p:txBody>
        </p:sp>
        <p:sp>
          <p:nvSpPr>
            <p:cNvPr id="177" name="rc177"/>
            <p:cNvSpPr/>
            <p:nvPr/>
          </p:nvSpPr>
          <p:spPr>
            <a:xfrm>
              <a:off x="6390916" y="5726143"/>
              <a:ext cx="805211" cy="119033"/>
            </a:xfrm>
            <a:prstGeom prst="rect">
              <a:avLst/>
            </a:prstGeom>
            <a:solidFill>
              <a:srgbClr val="B3B3B3">
                <a:alpha val="85098"/>
              </a:srgbClr>
            </a:solidFill>
          </p:spPr>
          <p:txBody>
            <a:bodyPr/>
            <a:lstStyle/>
            <a:p/>
          </p:txBody>
        </p:sp>
        <p:sp>
          <p:nvSpPr>
            <p:cNvPr id="178" name="rc178"/>
            <p:cNvSpPr/>
            <p:nvPr/>
          </p:nvSpPr>
          <p:spPr>
            <a:xfrm>
              <a:off x="6800483" y="5577352"/>
              <a:ext cx="1376052" cy="119033"/>
            </a:xfrm>
            <a:prstGeom prst="rect">
              <a:avLst/>
            </a:prstGeom>
            <a:solidFill>
              <a:srgbClr val="B3B3B3">
                <a:alpha val="85098"/>
              </a:srgbClr>
            </a:solidFill>
          </p:spPr>
          <p:txBody>
            <a:bodyPr/>
            <a:lstStyle/>
            <a:p/>
          </p:txBody>
        </p:sp>
        <p:sp>
          <p:nvSpPr>
            <p:cNvPr id="179" name="rc179"/>
            <p:cNvSpPr/>
            <p:nvPr/>
          </p:nvSpPr>
          <p:spPr>
            <a:xfrm>
              <a:off x="6819047" y="5428560"/>
              <a:ext cx="1380693" cy="119033"/>
            </a:xfrm>
            <a:prstGeom prst="rect">
              <a:avLst/>
            </a:prstGeom>
            <a:solidFill>
              <a:srgbClr val="B3B3B3">
                <a:alpha val="85098"/>
              </a:srgbClr>
            </a:solidFill>
          </p:spPr>
          <p:txBody>
            <a:bodyPr/>
            <a:lstStyle/>
            <a:p/>
          </p:txBody>
        </p:sp>
        <p:sp>
          <p:nvSpPr>
            <p:cNvPr id="180" name="tx180"/>
            <p:cNvSpPr/>
            <p:nvPr/>
          </p:nvSpPr>
          <p:spPr>
            <a:xfrm>
              <a:off x="7276499"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81" name="tx181"/>
            <p:cNvSpPr/>
            <p:nvPr/>
          </p:nvSpPr>
          <p:spPr>
            <a:xfrm>
              <a:off x="8256907"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82" name="tx182"/>
            <p:cNvSpPr/>
            <p:nvPr/>
          </p:nvSpPr>
          <p:spPr>
            <a:xfrm>
              <a:off x="8231895" y="5444941"/>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a:t>
              </a:r>
            </a:p>
          </p:txBody>
        </p:sp>
        <p:sp>
          <p:nvSpPr>
            <p:cNvPr id="183" name="tx183"/>
            <p:cNvSpPr/>
            <p:nvPr/>
          </p:nvSpPr>
          <p:spPr>
            <a:xfrm>
              <a:off x="3763222" y="5744274"/>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a:t>
              </a:r>
            </a:p>
          </p:txBody>
        </p:sp>
        <p:sp>
          <p:nvSpPr>
            <p:cNvPr id="184" name="tx184"/>
            <p:cNvSpPr/>
            <p:nvPr/>
          </p:nvSpPr>
          <p:spPr>
            <a:xfrm>
              <a:off x="3968006" y="5595482"/>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85" name="tx185"/>
            <p:cNvSpPr/>
            <p:nvPr/>
          </p:nvSpPr>
          <p:spPr>
            <a:xfrm>
              <a:off x="3977288"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a:t>
              </a:r>
            </a:p>
          </p:txBody>
        </p:sp>
        <p:sp>
          <p:nvSpPr>
            <p:cNvPr id="186" name="tx186"/>
            <p:cNvSpPr/>
            <p:nvPr/>
          </p:nvSpPr>
          <p:spPr>
            <a:xfrm>
              <a:off x="6727603"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7" name="tx187"/>
            <p:cNvSpPr/>
            <p:nvPr/>
          </p:nvSpPr>
          <p:spPr>
            <a:xfrm>
              <a:off x="7408137"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88" name="tx188"/>
            <p:cNvSpPr/>
            <p:nvPr/>
          </p:nvSpPr>
          <p:spPr>
            <a:xfrm>
              <a:off x="7429021"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89" name="tx189"/>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3531330"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4" name="tx194"/>
            <p:cNvSpPr/>
            <p:nvPr/>
          </p:nvSpPr>
          <p:spPr>
            <a:xfrm>
              <a:off x="5851823"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5" name="tx195"/>
            <p:cNvSpPr/>
            <p:nvPr/>
          </p:nvSpPr>
          <p:spPr>
            <a:xfrm>
              <a:off x="8172316"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96" name="tx196"/>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7" name="tx197"/>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9" name="tx199"/>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Comoros.
In 2025, DTP1 coverage in Comoros remained constant 80%. The number of children missing out on any DTP vaccination (zero-dose children) remained constant at from 5,000 in 2024 to 5,000 in 2025.
DTP3 coverage remained constant 75% in 2025, leaving 6,000 children vulnerable to vaccine-preventable diseases.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80% and DTP3 was 75%, leaving 6,000 children un- or under-vaccinated, including 5,000 zero-dose and 1,000 with only partial protection.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415555"/>
            </a:xfrm>
            <a:custGeom>
              <a:avLst/>
              <a:pathLst>
                <a:path w="3397293" h="415555">
                  <a:moveTo>
                    <a:pt x="0" y="240584"/>
                  </a:moveTo>
                  <a:lnTo>
                    <a:pt x="135891" y="240584"/>
                  </a:lnTo>
                  <a:lnTo>
                    <a:pt x="271783" y="0"/>
                  </a:lnTo>
                  <a:lnTo>
                    <a:pt x="407675" y="306198"/>
                  </a:lnTo>
                  <a:lnTo>
                    <a:pt x="543566" y="240584"/>
                  </a:lnTo>
                  <a:lnTo>
                    <a:pt x="679458" y="415555"/>
                  </a:lnTo>
                  <a:lnTo>
                    <a:pt x="815350" y="393684"/>
                  </a:lnTo>
                  <a:lnTo>
                    <a:pt x="951242" y="371812"/>
                  </a:lnTo>
                  <a:lnTo>
                    <a:pt x="1087133" y="240584"/>
                  </a:lnTo>
                  <a:lnTo>
                    <a:pt x="1223025" y="153099"/>
                  </a:lnTo>
                  <a:lnTo>
                    <a:pt x="1358917" y="328070"/>
                  </a:lnTo>
                  <a:lnTo>
                    <a:pt x="1494809" y="87485"/>
                  </a:lnTo>
                  <a:lnTo>
                    <a:pt x="1630700" y="109356"/>
                  </a:lnTo>
                  <a:lnTo>
                    <a:pt x="1766592" y="240584"/>
                  </a:lnTo>
                  <a:lnTo>
                    <a:pt x="1902484" y="284327"/>
                  </a:lnTo>
                  <a:lnTo>
                    <a:pt x="2038375" y="328070"/>
                  </a:lnTo>
                  <a:lnTo>
                    <a:pt x="2174267" y="284327"/>
                  </a:lnTo>
                  <a:lnTo>
                    <a:pt x="2310159" y="262456"/>
                  </a:lnTo>
                  <a:lnTo>
                    <a:pt x="2446051" y="349941"/>
                  </a:lnTo>
                  <a:lnTo>
                    <a:pt x="2581942" y="328070"/>
                  </a:lnTo>
                  <a:lnTo>
                    <a:pt x="2717834" y="393684"/>
                  </a:lnTo>
                  <a:lnTo>
                    <a:pt x="2853726" y="349941"/>
                  </a:lnTo>
                  <a:lnTo>
                    <a:pt x="2989618" y="240584"/>
                  </a:lnTo>
                  <a:lnTo>
                    <a:pt x="3125509" y="349941"/>
                  </a:lnTo>
                  <a:lnTo>
                    <a:pt x="3261401" y="349941"/>
                  </a:lnTo>
                  <a:lnTo>
                    <a:pt x="3397293" y="34994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415555"/>
            </a:xfrm>
            <a:custGeom>
              <a:avLst/>
              <a:pathLst>
                <a:path w="3397293" h="415555">
                  <a:moveTo>
                    <a:pt x="0" y="240584"/>
                  </a:moveTo>
                  <a:lnTo>
                    <a:pt x="135891" y="240584"/>
                  </a:lnTo>
                  <a:lnTo>
                    <a:pt x="271783" y="0"/>
                  </a:lnTo>
                  <a:lnTo>
                    <a:pt x="407675" y="306198"/>
                  </a:lnTo>
                  <a:lnTo>
                    <a:pt x="543566" y="240584"/>
                  </a:lnTo>
                  <a:lnTo>
                    <a:pt x="679458" y="415555"/>
                  </a:lnTo>
                  <a:lnTo>
                    <a:pt x="815350" y="393684"/>
                  </a:lnTo>
                  <a:lnTo>
                    <a:pt x="951242" y="371812"/>
                  </a:lnTo>
                  <a:lnTo>
                    <a:pt x="1087133" y="240584"/>
                  </a:lnTo>
                  <a:lnTo>
                    <a:pt x="1223025" y="153099"/>
                  </a:lnTo>
                  <a:lnTo>
                    <a:pt x="1358917" y="328070"/>
                  </a:lnTo>
                  <a:lnTo>
                    <a:pt x="1494809" y="87485"/>
                  </a:lnTo>
                  <a:lnTo>
                    <a:pt x="1630700" y="109356"/>
                  </a:lnTo>
                  <a:lnTo>
                    <a:pt x="1766592" y="240584"/>
                  </a:lnTo>
                  <a:lnTo>
                    <a:pt x="1902484" y="284327"/>
                  </a:lnTo>
                  <a:lnTo>
                    <a:pt x="2038375" y="328070"/>
                  </a:lnTo>
                  <a:lnTo>
                    <a:pt x="2174267" y="284327"/>
                  </a:lnTo>
                  <a:lnTo>
                    <a:pt x="2310159" y="262456"/>
                  </a:lnTo>
                  <a:lnTo>
                    <a:pt x="2446051" y="349941"/>
                  </a:lnTo>
                  <a:lnTo>
                    <a:pt x="2581942" y="328070"/>
                  </a:lnTo>
                  <a:lnTo>
                    <a:pt x="2717834" y="393684"/>
                  </a:lnTo>
                  <a:lnTo>
                    <a:pt x="2853726" y="349941"/>
                  </a:lnTo>
                  <a:lnTo>
                    <a:pt x="2989618" y="240584"/>
                  </a:lnTo>
                  <a:lnTo>
                    <a:pt x="3125509" y="349941"/>
                  </a:lnTo>
                  <a:lnTo>
                    <a:pt x="3261401" y="349941"/>
                  </a:lnTo>
                  <a:lnTo>
                    <a:pt x="3397293" y="34994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415555"/>
            </a:xfrm>
            <a:custGeom>
              <a:avLst/>
              <a:pathLst>
                <a:path w="3397293" h="415555">
                  <a:moveTo>
                    <a:pt x="0" y="240584"/>
                  </a:moveTo>
                  <a:lnTo>
                    <a:pt x="135891" y="240584"/>
                  </a:lnTo>
                  <a:lnTo>
                    <a:pt x="271783" y="0"/>
                  </a:lnTo>
                  <a:lnTo>
                    <a:pt x="407675" y="306198"/>
                  </a:lnTo>
                  <a:lnTo>
                    <a:pt x="543566" y="240584"/>
                  </a:lnTo>
                  <a:lnTo>
                    <a:pt x="679458" y="415555"/>
                  </a:lnTo>
                  <a:lnTo>
                    <a:pt x="815350" y="393684"/>
                  </a:lnTo>
                  <a:lnTo>
                    <a:pt x="951242" y="371812"/>
                  </a:lnTo>
                  <a:lnTo>
                    <a:pt x="1087133" y="240584"/>
                  </a:lnTo>
                  <a:lnTo>
                    <a:pt x="1223025" y="153099"/>
                  </a:lnTo>
                  <a:lnTo>
                    <a:pt x="1358917" y="328070"/>
                  </a:lnTo>
                  <a:lnTo>
                    <a:pt x="1494809" y="87485"/>
                  </a:lnTo>
                  <a:lnTo>
                    <a:pt x="1630700" y="109356"/>
                  </a:lnTo>
                  <a:lnTo>
                    <a:pt x="1766592" y="240584"/>
                  </a:lnTo>
                  <a:lnTo>
                    <a:pt x="1902484" y="284327"/>
                  </a:lnTo>
                  <a:lnTo>
                    <a:pt x="2038375" y="328070"/>
                  </a:lnTo>
                  <a:lnTo>
                    <a:pt x="2174267" y="284327"/>
                  </a:lnTo>
                  <a:lnTo>
                    <a:pt x="2310159" y="262456"/>
                  </a:lnTo>
                  <a:lnTo>
                    <a:pt x="2446051" y="349941"/>
                  </a:lnTo>
                  <a:lnTo>
                    <a:pt x="2581942" y="328070"/>
                  </a:lnTo>
                  <a:lnTo>
                    <a:pt x="2717834" y="393684"/>
                  </a:lnTo>
                  <a:lnTo>
                    <a:pt x="2853726" y="349941"/>
                  </a:lnTo>
                  <a:lnTo>
                    <a:pt x="2989618" y="240584"/>
                  </a:lnTo>
                  <a:lnTo>
                    <a:pt x="3125509" y="349941"/>
                  </a:lnTo>
                  <a:lnTo>
                    <a:pt x="3261401" y="349941"/>
                  </a:lnTo>
                  <a:lnTo>
                    <a:pt x="3397293" y="34994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2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7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98897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Comoros</a:t>
              </a:r>
            </a:p>
          </p:txBody>
        </p:sp>
        <p:sp>
          <p:nvSpPr>
            <p:cNvPr id="60" name="tx60"/>
            <p:cNvSpPr/>
            <p:nvPr/>
          </p:nvSpPr>
          <p:spPr>
            <a:xfrm>
              <a:off x="28553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82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31988" y="1403693"/>
              <a:ext cx="25752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Comoros, 2000-2025</a:t>
              </a:r>
            </a:p>
          </p:txBody>
        </p:sp>
        <p:sp>
          <p:nvSpPr>
            <p:cNvPr id="63" name="pl63"/>
            <p:cNvSpPr/>
            <p:nvPr/>
          </p:nvSpPr>
          <p:spPr>
            <a:xfrm>
              <a:off x="5267799" y="35762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718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75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783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740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697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653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67543"/>
              <a:ext cx="3397293" cy="1148245"/>
            </a:xfrm>
            <a:custGeom>
              <a:avLst/>
              <a:pathLst>
                <a:path w="3397293" h="1148245">
                  <a:moveTo>
                    <a:pt x="0" y="664773"/>
                  </a:moveTo>
                  <a:lnTo>
                    <a:pt x="135891" y="664773"/>
                  </a:lnTo>
                  <a:lnTo>
                    <a:pt x="271783" y="0"/>
                  </a:lnTo>
                  <a:lnTo>
                    <a:pt x="407675" y="846075"/>
                  </a:lnTo>
                  <a:lnTo>
                    <a:pt x="543566" y="664773"/>
                  </a:lnTo>
                  <a:lnTo>
                    <a:pt x="679458" y="1148245"/>
                  </a:lnTo>
                  <a:lnTo>
                    <a:pt x="815350" y="1087811"/>
                  </a:lnTo>
                  <a:lnTo>
                    <a:pt x="951242" y="1027377"/>
                  </a:lnTo>
                  <a:lnTo>
                    <a:pt x="1087133" y="664773"/>
                  </a:lnTo>
                  <a:lnTo>
                    <a:pt x="1223025" y="423037"/>
                  </a:lnTo>
                  <a:lnTo>
                    <a:pt x="1358917" y="906509"/>
                  </a:lnTo>
                  <a:lnTo>
                    <a:pt x="1494809" y="241735"/>
                  </a:lnTo>
                  <a:lnTo>
                    <a:pt x="1630700" y="302169"/>
                  </a:lnTo>
                  <a:lnTo>
                    <a:pt x="1766592" y="664773"/>
                  </a:lnTo>
                  <a:lnTo>
                    <a:pt x="1902484" y="785641"/>
                  </a:lnTo>
                  <a:lnTo>
                    <a:pt x="2038375" y="906509"/>
                  </a:lnTo>
                  <a:lnTo>
                    <a:pt x="2174267" y="785641"/>
                  </a:lnTo>
                  <a:lnTo>
                    <a:pt x="2310159" y="725207"/>
                  </a:lnTo>
                  <a:lnTo>
                    <a:pt x="2446051" y="966943"/>
                  </a:lnTo>
                  <a:lnTo>
                    <a:pt x="2581942" y="906509"/>
                  </a:lnTo>
                  <a:lnTo>
                    <a:pt x="2717834" y="1087811"/>
                  </a:lnTo>
                  <a:lnTo>
                    <a:pt x="2853726" y="966943"/>
                  </a:lnTo>
                  <a:lnTo>
                    <a:pt x="2989618" y="664773"/>
                  </a:lnTo>
                  <a:lnTo>
                    <a:pt x="3125509" y="966943"/>
                  </a:lnTo>
                  <a:lnTo>
                    <a:pt x="3261401" y="966943"/>
                  </a:lnTo>
                  <a:lnTo>
                    <a:pt x="3397293" y="966943"/>
                  </a:lnTo>
                </a:path>
              </a:pathLst>
            </a:custGeom>
            <a:ln w="27101" cap="flat">
              <a:solidFill>
                <a:srgbClr val="0058AB">
                  <a:alpha val="100000"/>
                </a:srgbClr>
              </a:solidFill>
              <a:prstDash val="solid"/>
              <a:round/>
            </a:ln>
          </p:spPr>
          <p:txBody>
            <a:bodyPr/>
            <a:lstStyle/>
            <a:p/>
          </p:txBody>
        </p:sp>
        <p:sp>
          <p:nvSpPr>
            <p:cNvPr id="79" name="pl79"/>
            <p:cNvSpPr/>
            <p:nvPr/>
          </p:nvSpPr>
          <p:spPr>
            <a:xfrm>
              <a:off x="5437664" y="3274053"/>
              <a:ext cx="3397293" cy="543905"/>
            </a:xfrm>
            <a:custGeom>
              <a:avLst/>
              <a:pathLst>
                <a:path w="3397293" h="543905">
                  <a:moveTo>
                    <a:pt x="0" y="543905"/>
                  </a:moveTo>
                  <a:lnTo>
                    <a:pt x="135891" y="483471"/>
                  </a:lnTo>
                  <a:lnTo>
                    <a:pt x="271783" y="483471"/>
                  </a:lnTo>
                  <a:lnTo>
                    <a:pt x="407675" y="423037"/>
                  </a:lnTo>
                  <a:lnTo>
                    <a:pt x="543566" y="362603"/>
                  </a:lnTo>
                  <a:lnTo>
                    <a:pt x="679458" y="302169"/>
                  </a:lnTo>
                  <a:lnTo>
                    <a:pt x="815350" y="241735"/>
                  </a:lnTo>
                  <a:lnTo>
                    <a:pt x="951242" y="241735"/>
                  </a:lnTo>
                  <a:lnTo>
                    <a:pt x="1087133" y="181301"/>
                  </a:lnTo>
                  <a:lnTo>
                    <a:pt x="1223025" y="120867"/>
                  </a:lnTo>
                  <a:lnTo>
                    <a:pt x="1358917" y="120867"/>
                  </a:lnTo>
                  <a:lnTo>
                    <a:pt x="1494809" y="60433"/>
                  </a:lnTo>
                  <a:lnTo>
                    <a:pt x="1630700" y="120867"/>
                  </a:lnTo>
                  <a:lnTo>
                    <a:pt x="1766592" y="120867"/>
                  </a:lnTo>
                  <a:lnTo>
                    <a:pt x="1902484" y="120867"/>
                  </a:lnTo>
                  <a:lnTo>
                    <a:pt x="2038375" y="120867"/>
                  </a:lnTo>
                  <a:lnTo>
                    <a:pt x="2174267" y="60433"/>
                  </a:lnTo>
                  <a:lnTo>
                    <a:pt x="2310159" y="60433"/>
                  </a:lnTo>
                  <a:lnTo>
                    <a:pt x="2446051" y="60433"/>
                  </a:lnTo>
                  <a:lnTo>
                    <a:pt x="2581942" y="0"/>
                  </a:lnTo>
                  <a:lnTo>
                    <a:pt x="2717834" y="181301"/>
                  </a:lnTo>
                  <a:lnTo>
                    <a:pt x="2853726" y="302169"/>
                  </a:lnTo>
                  <a:lnTo>
                    <a:pt x="2989618" y="120867"/>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0" name="pl80"/>
            <p:cNvSpPr/>
            <p:nvPr/>
          </p:nvSpPr>
          <p:spPr>
            <a:xfrm>
              <a:off x="5437664" y="3274053"/>
              <a:ext cx="3397293" cy="785641"/>
            </a:xfrm>
            <a:custGeom>
              <a:avLst/>
              <a:pathLst>
                <a:path w="3397293" h="785641">
                  <a:moveTo>
                    <a:pt x="0" y="785641"/>
                  </a:moveTo>
                  <a:lnTo>
                    <a:pt x="135891" y="664773"/>
                  </a:lnTo>
                  <a:lnTo>
                    <a:pt x="271783" y="543905"/>
                  </a:lnTo>
                  <a:lnTo>
                    <a:pt x="407675" y="423037"/>
                  </a:lnTo>
                  <a:lnTo>
                    <a:pt x="543566" y="362603"/>
                  </a:lnTo>
                  <a:lnTo>
                    <a:pt x="679458" y="362603"/>
                  </a:lnTo>
                  <a:lnTo>
                    <a:pt x="815350" y="241735"/>
                  </a:lnTo>
                  <a:lnTo>
                    <a:pt x="951242" y="181301"/>
                  </a:lnTo>
                  <a:lnTo>
                    <a:pt x="1087133" y="181301"/>
                  </a:lnTo>
                  <a:lnTo>
                    <a:pt x="1223025" y="120867"/>
                  </a:lnTo>
                  <a:lnTo>
                    <a:pt x="1358917" y="60433"/>
                  </a:lnTo>
                  <a:lnTo>
                    <a:pt x="1494809" y="0"/>
                  </a:lnTo>
                  <a:lnTo>
                    <a:pt x="1630700" y="60433"/>
                  </a:lnTo>
                  <a:lnTo>
                    <a:pt x="1766592" y="181301"/>
                  </a:lnTo>
                  <a:lnTo>
                    <a:pt x="1902484" y="60433"/>
                  </a:lnTo>
                  <a:lnTo>
                    <a:pt x="2038375" y="60433"/>
                  </a:lnTo>
                  <a:lnTo>
                    <a:pt x="2174267" y="60433"/>
                  </a:lnTo>
                  <a:lnTo>
                    <a:pt x="2310159" y="120867"/>
                  </a:lnTo>
                  <a:lnTo>
                    <a:pt x="2446051" y="60433"/>
                  </a:lnTo>
                  <a:lnTo>
                    <a:pt x="2581942" y="0"/>
                  </a:lnTo>
                  <a:lnTo>
                    <a:pt x="2717834" y="120867"/>
                  </a:lnTo>
                  <a:lnTo>
                    <a:pt x="2853726" y="181301"/>
                  </a:lnTo>
                  <a:lnTo>
                    <a:pt x="2989618" y="120867"/>
                  </a:lnTo>
                  <a:lnTo>
                    <a:pt x="3125509" y="0"/>
                  </a:lnTo>
                  <a:lnTo>
                    <a:pt x="3261401" y="120867"/>
                  </a:lnTo>
                  <a:lnTo>
                    <a:pt x="3397293" y="60433"/>
                  </a:lnTo>
                </a:path>
              </a:pathLst>
            </a:custGeom>
            <a:ln w="27101" cap="flat">
              <a:solidFill>
                <a:srgbClr val="961A49">
                  <a:alpha val="100000"/>
                </a:srgbClr>
              </a:solidFill>
              <a:prstDash val="solid"/>
              <a:round/>
            </a:ln>
          </p:spPr>
          <p:txBody>
            <a:bodyPr/>
            <a:lstStyle/>
            <a:p/>
          </p:txBody>
        </p:sp>
        <p:sp>
          <p:nvSpPr>
            <p:cNvPr id="81" name="pl81"/>
            <p:cNvSpPr/>
            <p:nvPr/>
          </p:nvSpPr>
          <p:spPr>
            <a:xfrm>
              <a:off x="5437664" y="327405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67543"/>
              <a:ext cx="3397293" cy="1148245"/>
            </a:xfrm>
            <a:custGeom>
              <a:avLst/>
              <a:pathLst>
                <a:path w="3397293" h="1148245">
                  <a:moveTo>
                    <a:pt x="0" y="664773"/>
                  </a:moveTo>
                  <a:lnTo>
                    <a:pt x="135891" y="664773"/>
                  </a:lnTo>
                  <a:lnTo>
                    <a:pt x="271783" y="0"/>
                  </a:lnTo>
                  <a:lnTo>
                    <a:pt x="407675" y="846075"/>
                  </a:lnTo>
                  <a:lnTo>
                    <a:pt x="543566" y="664773"/>
                  </a:lnTo>
                  <a:lnTo>
                    <a:pt x="679458" y="1148245"/>
                  </a:lnTo>
                  <a:lnTo>
                    <a:pt x="815350" y="1087811"/>
                  </a:lnTo>
                  <a:lnTo>
                    <a:pt x="951242" y="1027377"/>
                  </a:lnTo>
                  <a:lnTo>
                    <a:pt x="1087133" y="664773"/>
                  </a:lnTo>
                  <a:lnTo>
                    <a:pt x="1223025" y="423037"/>
                  </a:lnTo>
                  <a:lnTo>
                    <a:pt x="1358917" y="906509"/>
                  </a:lnTo>
                  <a:lnTo>
                    <a:pt x="1494809" y="241735"/>
                  </a:lnTo>
                  <a:lnTo>
                    <a:pt x="1630700" y="302169"/>
                  </a:lnTo>
                  <a:lnTo>
                    <a:pt x="1766592" y="664773"/>
                  </a:lnTo>
                  <a:lnTo>
                    <a:pt x="1902484" y="785641"/>
                  </a:lnTo>
                  <a:lnTo>
                    <a:pt x="2038375" y="906509"/>
                  </a:lnTo>
                  <a:lnTo>
                    <a:pt x="2174267" y="785641"/>
                  </a:lnTo>
                  <a:lnTo>
                    <a:pt x="2310159" y="725207"/>
                  </a:lnTo>
                  <a:lnTo>
                    <a:pt x="2446051" y="966943"/>
                  </a:lnTo>
                  <a:lnTo>
                    <a:pt x="2581942" y="906509"/>
                  </a:lnTo>
                  <a:lnTo>
                    <a:pt x="2717834" y="1087811"/>
                  </a:lnTo>
                  <a:lnTo>
                    <a:pt x="2853726" y="966943"/>
                  </a:lnTo>
                  <a:lnTo>
                    <a:pt x="2989618" y="664773"/>
                  </a:lnTo>
                  <a:lnTo>
                    <a:pt x="3125509" y="966943"/>
                  </a:lnTo>
                  <a:lnTo>
                    <a:pt x="3261401" y="966943"/>
                  </a:lnTo>
                  <a:lnTo>
                    <a:pt x="3397293" y="966943"/>
                  </a:lnTo>
                </a:path>
              </a:pathLst>
            </a:custGeom>
            <a:ln w="43362" cap="flat">
              <a:solidFill>
                <a:srgbClr val="000000">
                  <a:alpha val="100000"/>
                </a:srgbClr>
              </a:solidFill>
              <a:prstDash val="solid"/>
              <a:round/>
            </a:ln>
          </p:spPr>
          <p:txBody>
            <a:bodyPr/>
            <a:lstStyle/>
            <a:p/>
          </p:txBody>
        </p:sp>
        <p:sp>
          <p:nvSpPr>
            <p:cNvPr id="83" name="pl83"/>
            <p:cNvSpPr/>
            <p:nvPr/>
          </p:nvSpPr>
          <p:spPr>
            <a:xfrm>
              <a:off x="5437664" y="2633452"/>
              <a:ext cx="0" cy="398864"/>
            </a:xfrm>
            <a:custGeom>
              <a:avLst/>
              <a:pathLst>
                <a:path w="0" h="398864">
                  <a:moveTo>
                    <a:pt x="0" y="39886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633452"/>
              <a:ext cx="0" cy="882336"/>
            </a:xfrm>
            <a:custGeom>
              <a:avLst/>
              <a:pathLst>
                <a:path w="0" h="882336">
                  <a:moveTo>
                    <a:pt x="0" y="88233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633452"/>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633452"/>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633452"/>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633452"/>
              <a:ext cx="0" cy="701034"/>
            </a:xfrm>
            <a:custGeom>
              <a:avLst/>
              <a:pathLst>
                <a:path w="0" h="701034">
                  <a:moveTo>
                    <a:pt x="0" y="70103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633452"/>
              <a:ext cx="0" cy="701034"/>
            </a:xfrm>
            <a:custGeom>
              <a:avLst/>
              <a:pathLst>
                <a:path w="0" h="701034">
                  <a:moveTo>
                    <a:pt x="0" y="70103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67543"/>
              <a:ext cx="3397293" cy="1148245"/>
            </a:xfrm>
            <a:custGeom>
              <a:avLst/>
              <a:pathLst>
                <a:path w="3397293" h="1148245">
                  <a:moveTo>
                    <a:pt x="0" y="664773"/>
                  </a:moveTo>
                  <a:lnTo>
                    <a:pt x="135891" y="664773"/>
                  </a:lnTo>
                  <a:lnTo>
                    <a:pt x="271783" y="0"/>
                  </a:lnTo>
                  <a:lnTo>
                    <a:pt x="407675" y="846075"/>
                  </a:lnTo>
                  <a:lnTo>
                    <a:pt x="543566" y="664773"/>
                  </a:lnTo>
                  <a:lnTo>
                    <a:pt x="679458" y="1148245"/>
                  </a:lnTo>
                  <a:lnTo>
                    <a:pt x="815350" y="1087811"/>
                  </a:lnTo>
                  <a:lnTo>
                    <a:pt x="951242" y="1027377"/>
                  </a:lnTo>
                  <a:lnTo>
                    <a:pt x="1087133" y="664773"/>
                  </a:lnTo>
                  <a:lnTo>
                    <a:pt x="1223025" y="423037"/>
                  </a:lnTo>
                  <a:lnTo>
                    <a:pt x="1358917" y="906509"/>
                  </a:lnTo>
                  <a:lnTo>
                    <a:pt x="1494809" y="241735"/>
                  </a:lnTo>
                  <a:lnTo>
                    <a:pt x="1630700" y="302169"/>
                  </a:lnTo>
                  <a:lnTo>
                    <a:pt x="1766592" y="664773"/>
                  </a:lnTo>
                  <a:lnTo>
                    <a:pt x="1902484" y="785641"/>
                  </a:lnTo>
                  <a:lnTo>
                    <a:pt x="2038375" y="906509"/>
                  </a:lnTo>
                  <a:lnTo>
                    <a:pt x="2174267" y="785641"/>
                  </a:lnTo>
                  <a:lnTo>
                    <a:pt x="2310159" y="725207"/>
                  </a:lnTo>
                  <a:lnTo>
                    <a:pt x="2446051" y="966943"/>
                  </a:lnTo>
                  <a:lnTo>
                    <a:pt x="2581942" y="906509"/>
                  </a:lnTo>
                  <a:lnTo>
                    <a:pt x="2717834" y="1087811"/>
                  </a:lnTo>
                  <a:lnTo>
                    <a:pt x="2853726" y="966943"/>
                  </a:lnTo>
                  <a:lnTo>
                    <a:pt x="2989618" y="664773"/>
                  </a:lnTo>
                  <a:lnTo>
                    <a:pt x="3125509" y="966943"/>
                  </a:lnTo>
                  <a:lnTo>
                    <a:pt x="3261401" y="966943"/>
                  </a:lnTo>
                  <a:lnTo>
                    <a:pt x="3397293" y="966943"/>
                  </a:lnTo>
                </a:path>
              </a:pathLst>
            </a:custGeom>
            <a:ln w="27101" cap="flat">
              <a:solidFill>
                <a:srgbClr val="0058AB">
                  <a:alpha val="100000"/>
                </a:srgbClr>
              </a:solidFill>
              <a:prstDash val="solid"/>
              <a:round/>
            </a:ln>
          </p:spPr>
          <p:txBody>
            <a:bodyPr/>
            <a:lstStyle/>
            <a:p/>
          </p:txBody>
        </p:sp>
        <p:sp>
          <p:nvSpPr>
            <p:cNvPr id="91" name="tx91"/>
            <p:cNvSpPr/>
            <p:nvPr/>
          </p:nvSpPr>
          <p:spPr>
            <a:xfrm>
              <a:off x="5407519" y="25704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068928" y="257047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766436" y="25688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445895" y="25688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989462" y="25688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5701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25701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32953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32953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82627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22193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6175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20132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796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796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049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674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46720" y="498897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Comoros</a:t>
              </a:r>
            </a:p>
          </p:txBody>
        </p:sp>
        <p:sp>
          <p:nvSpPr>
            <p:cNvPr id="117" name="tx117"/>
            <p:cNvSpPr/>
            <p:nvPr/>
          </p:nvSpPr>
          <p:spPr>
            <a:xfrm>
              <a:off x="71720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3452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862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6243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1625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7006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2388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553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3934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316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4697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6753989" cy="114824"/>
            </a:xfrm>
            <a:prstGeom prst="rect">
              <a:avLst/>
            </a:prstGeom>
            <a:solidFill>
              <a:srgbClr val="1CABE2">
                <a:alpha val="80000"/>
              </a:srgbClr>
            </a:solidFill>
          </p:spPr>
          <p:txBody>
            <a:bodyPr/>
            <a:lstStyle/>
            <a:p/>
          </p:txBody>
        </p:sp>
        <p:sp>
          <p:nvSpPr>
            <p:cNvPr id="134" name="rc134"/>
            <p:cNvSpPr/>
            <p:nvPr/>
          </p:nvSpPr>
          <p:spPr>
            <a:xfrm>
              <a:off x="1317178" y="5743865"/>
              <a:ext cx="7296954" cy="114824"/>
            </a:xfrm>
            <a:prstGeom prst="rect">
              <a:avLst/>
            </a:prstGeom>
            <a:solidFill>
              <a:srgbClr val="1CABE2">
                <a:alpha val="80000"/>
              </a:srgbClr>
            </a:solidFill>
          </p:spPr>
          <p:txBody>
            <a:bodyPr/>
            <a:lstStyle/>
            <a:p/>
          </p:txBody>
        </p:sp>
        <p:sp>
          <p:nvSpPr>
            <p:cNvPr id="135" name="rc135"/>
            <p:cNvSpPr/>
            <p:nvPr/>
          </p:nvSpPr>
          <p:spPr>
            <a:xfrm>
              <a:off x="1317178" y="5600334"/>
              <a:ext cx="7321564"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50573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404387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58201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3" name="tx143"/>
            <p:cNvSpPr/>
            <p:nvPr/>
          </p:nvSpPr>
          <p:spPr>
            <a:xfrm>
              <a:off x="712016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Comoros (80%) was 10 percentage points lower than the global average (90%) and 5 percentage points lower than the average across all ESAR countries (85%).
National DTP1 coverage was 1 percentage point lower than in 2019 (81%).
This equates to 5,000 zero-dose children in 2025 compared to 4,000 zero-dose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Comoros DTP1 coverage was 80% - this is 1 percentage point lower than in 2019 and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Comoros ranked number 6 out of 21 countries for lowest DTP1 coverage (based on tied ranks).
Comoros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Comoros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F26A21">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Comoros ranked number 16 out of 21 countries with 5,000 zero-dose children.
In 2025, Comoros ranked number 18 out of 21 countries with 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8846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9462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320078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60694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201310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09154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49770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90386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31002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71992" y="3938512"/>
              <a:ext cx="204851" cy="746874"/>
            </a:xfrm>
            <a:prstGeom prst="rect">
              <a:avLst/>
            </a:prstGeom>
            <a:solidFill>
              <a:srgbClr val="80BD41">
                <a:alpha val="100000"/>
              </a:srgbClr>
            </a:solidFill>
          </p:spPr>
          <p:txBody>
            <a:bodyPr/>
            <a:lstStyle/>
            <a:p/>
          </p:txBody>
        </p:sp>
        <p:sp>
          <p:nvSpPr>
            <p:cNvPr id="29" name="rc29"/>
            <p:cNvSpPr/>
            <p:nvPr/>
          </p:nvSpPr>
          <p:spPr>
            <a:xfrm>
              <a:off x="1271992" y="3618432"/>
              <a:ext cx="204851" cy="160040"/>
            </a:xfrm>
            <a:prstGeom prst="rect">
              <a:avLst/>
            </a:prstGeom>
            <a:solidFill>
              <a:srgbClr val="0058AB">
                <a:alpha val="100000"/>
              </a:srgbClr>
            </a:solidFill>
          </p:spPr>
          <p:txBody>
            <a:bodyPr/>
            <a:lstStyle/>
            <a:p/>
          </p:txBody>
        </p:sp>
        <p:sp>
          <p:nvSpPr>
            <p:cNvPr id="30" name="rc30"/>
            <p:cNvSpPr/>
            <p:nvPr/>
          </p:nvSpPr>
          <p:spPr>
            <a:xfrm>
              <a:off x="1271992" y="3778472"/>
              <a:ext cx="204851" cy="160040"/>
            </a:xfrm>
            <a:prstGeom prst="rect">
              <a:avLst/>
            </a:prstGeom>
            <a:solidFill>
              <a:srgbClr val="1CABE2">
                <a:alpha val="100000"/>
              </a:srgbClr>
            </a:solidFill>
          </p:spPr>
          <p:txBody>
            <a:bodyPr/>
            <a:lstStyle/>
            <a:p/>
          </p:txBody>
        </p:sp>
        <p:sp>
          <p:nvSpPr>
            <p:cNvPr id="31" name="rc31"/>
            <p:cNvSpPr/>
            <p:nvPr/>
          </p:nvSpPr>
          <p:spPr>
            <a:xfrm>
              <a:off x="1499604" y="3928061"/>
              <a:ext cx="204851" cy="757325"/>
            </a:xfrm>
            <a:prstGeom prst="rect">
              <a:avLst/>
            </a:prstGeom>
            <a:solidFill>
              <a:srgbClr val="80BD41">
                <a:alpha val="100000"/>
              </a:srgbClr>
            </a:solidFill>
          </p:spPr>
          <p:txBody>
            <a:bodyPr/>
            <a:lstStyle/>
            <a:p/>
          </p:txBody>
        </p:sp>
        <p:sp>
          <p:nvSpPr>
            <p:cNvPr id="32" name="rc32"/>
            <p:cNvSpPr/>
            <p:nvPr/>
          </p:nvSpPr>
          <p:spPr>
            <a:xfrm>
              <a:off x="1499604" y="3603467"/>
              <a:ext cx="204851" cy="162296"/>
            </a:xfrm>
            <a:prstGeom prst="rect">
              <a:avLst/>
            </a:prstGeom>
            <a:solidFill>
              <a:srgbClr val="0058AB">
                <a:alpha val="100000"/>
              </a:srgbClr>
            </a:solidFill>
          </p:spPr>
          <p:txBody>
            <a:bodyPr/>
            <a:lstStyle/>
            <a:p/>
          </p:txBody>
        </p:sp>
        <p:sp>
          <p:nvSpPr>
            <p:cNvPr id="33" name="rc33"/>
            <p:cNvSpPr/>
            <p:nvPr/>
          </p:nvSpPr>
          <p:spPr>
            <a:xfrm>
              <a:off x="1499604" y="3765764"/>
              <a:ext cx="204851" cy="162296"/>
            </a:xfrm>
            <a:prstGeom prst="rect">
              <a:avLst/>
            </a:prstGeom>
            <a:solidFill>
              <a:srgbClr val="1CABE2">
                <a:alpha val="100000"/>
              </a:srgbClr>
            </a:solidFill>
          </p:spPr>
          <p:txBody>
            <a:bodyPr/>
            <a:lstStyle/>
            <a:p/>
          </p:txBody>
        </p:sp>
        <p:sp>
          <p:nvSpPr>
            <p:cNvPr id="34" name="rc34"/>
            <p:cNvSpPr/>
            <p:nvPr/>
          </p:nvSpPr>
          <p:spPr>
            <a:xfrm>
              <a:off x="1727217" y="3710953"/>
              <a:ext cx="204851" cy="974434"/>
            </a:xfrm>
            <a:prstGeom prst="rect">
              <a:avLst/>
            </a:prstGeom>
            <a:solidFill>
              <a:srgbClr val="80BD41">
                <a:alpha val="100000"/>
              </a:srgbClr>
            </a:solidFill>
          </p:spPr>
          <p:txBody>
            <a:bodyPr/>
            <a:lstStyle/>
            <a:p/>
          </p:txBody>
        </p:sp>
        <p:sp>
          <p:nvSpPr>
            <p:cNvPr id="35" name="rc35"/>
            <p:cNvSpPr/>
            <p:nvPr/>
          </p:nvSpPr>
          <p:spPr>
            <a:xfrm>
              <a:off x="1727217" y="3590521"/>
              <a:ext cx="204851" cy="43766"/>
            </a:xfrm>
            <a:prstGeom prst="rect">
              <a:avLst/>
            </a:prstGeom>
            <a:solidFill>
              <a:srgbClr val="0058AB">
                <a:alpha val="100000"/>
              </a:srgbClr>
            </a:solidFill>
          </p:spPr>
          <p:txBody>
            <a:bodyPr/>
            <a:lstStyle/>
            <a:p/>
          </p:txBody>
        </p:sp>
        <p:sp>
          <p:nvSpPr>
            <p:cNvPr id="36" name="rc36"/>
            <p:cNvSpPr/>
            <p:nvPr/>
          </p:nvSpPr>
          <p:spPr>
            <a:xfrm>
              <a:off x="1727217" y="3634288"/>
              <a:ext cx="204851" cy="76664"/>
            </a:xfrm>
            <a:prstGeom prst="rect">
              <a:avLst/>
            </a:prstGeom>
            <a:solidFill>
              <a:srgbClr val="1CABE2">
                <a:alpha val="100000"/>
              </a:srgbClr>
            </a:solidFill>
          </p:spPr>
          <p:txBody>
            <a:bodyPr/>
            <a:lstStyle/>
            <a:p/>
          </p:txBody>
        </p:sp>
        <p:sp>
          <p:nvSpPr>
            <p:cNvPr id="37" name="rc37"/>
            <p:cNvSpPr/>
            <p:nvPr/>
          </p:nvSpPr>
          <p:spPr>
            <a:xfrm>
              <a:off x="1954829" y="3798900"/>
              <a:ext cx="204851" cy="886486"/>
            </a:xfrm>
            <a:prstGeom prst="rect">
              <a:avLst/>
            </a:prstGeom>
            <a:solidFill>
              <a:srgbClr val="80BD41">
                <a:alpha val="100000"/>
              </a:srgbClr>
            </a:solidFill>
          </p:spPr>
          <p:txBody>
            <a:bodyPr/>
            <a:lstStyle/>
            <a:p/>
          </p:txBody>
        </p:sp>
        <p:sp>
          <p:nvSpPr>
            <p:cNvPr id="38" name="rc38"/>
            <p:cNvSpPr/>
            <p:nvPr/>
          </p:nvSpPr>
          <p:spPr>
            <a:xfrm>
              <a:off x="1954829" y="3577279"/>
              <a:ext cx="204851" cy="199471"/>
            </a:xfrm>
            <a:prstGeom prst="rect">
              <a:avLst/>
            </a:prstGeom>
            <a:solidFill>
              <a:srgbClr val="0058AB">
                <a:alpha val="100000"/>
              </a:srgbClr>
            </a:solidFill>
          </p:spPr>
          <p:txBody>
            <a:bodyPr/>
            <a:lstStyle/>
            <a:p/>
          </p:txBody>
        </p:sp>
        <p:sp>
          <p:nvSpPr>
            <p:cNvPr id="39" name="rc39"/>
            <p:cNvSpPr/>
            <p:nvPr/>
          </p:nvSpPr>
          <p:spPr>
            <a:xfrm>
              <a:off x="1954829" y="3776750"/>
              <a:ext cx="204851" cy="22150"/>
            </a:xfrm>
            <a:prstGeom prst="rect">
              <a:avLst/>
            </a:prstGeom>
            <a:solidFill>
              <a:srgbClr val="1CABE2">
                <a:alpha val="100000"/>
              </a:srgbClr>
            </a:solidFill>
          </p:spPr>
          <p:txBody>
            <a:bodyPr/>
            <a:lstStyle/>
            <a:p/>
          </p:txBody>
        </p:sp>
        <p:sp>
          <p:nvSpPr>
            <p:cNvPr id="40" name="rc40"/>
            <p:cNvSpPr/>
            <p:nvPr/>
          </p:nvSpPr>
          <p:spPr>
            <a:xfrm>
              <a:off x="2182442" y="3829543"/>
              <a:ext cx="204851" cy="855844"/>
            </a:xfrm>
            <a:prstGeom prst="rect">
              <a:avLst/>
            </a:prstGeom>
            <a:solidFill>
              <a:srgbClr val="80BD41">
                <a:alpha val="100000"/>
              </a:srgbClr>
            </a:solidFill>
          </p:spPr>
          <p:txBody>
            <a:bodyPr/>
            <a:lstStyle/>
            <a:p/>
          </p:txBody>
        </p:sp>
        <p:sp>
          <p:nvSpPr>
            <p:cNvPr id="41" name="rc41"/>
            <p:cNvSpPr/>
            <p:nvPr/>
          </p:nvSpPr>
          <p:spPr>
            <a:xfrm>
              <a:off x="2182442" y="3559285"/>
              <a:ext cx="204851" cy="168888"/>
            </a:xfrm>
            <a:prstGeom prst="rect">
              <a:avLst/>
            </a:prstGeom>
            <a:solidFill>
              <a:srgbClr val="0058AB">
                <a:alpha val="100000"/>
              </a:srgbClr>
            </a:solidFill>
          </p:spPr>
          <p:txBody>
            <a:bodyPr/>
            <a:lstStyle/>
            <a:p/>
          </p:txBody>
        </p:sp>
        <p:sp>
          <p:nvSpPr>
            <p:cNvPr id="42" name="rc42"/>
            <p:cNvSpPr/>
            <p:nvPr/>
          </p:nvSpPr>
          <p:spPr>
            <a:xfrm>
              <a:off x="2182442" y="3728174"/>
              <a:ext cx="204851" cy="101368"/>
            </a:xfrm>
            <a:prstGeom prst="rect">
              <a:avLst/>
            </a:prstGeom>
            <a:solidFill>
              <a:srgbClr val="1CABE2">
                <a:alpha val="100000"/>
              </a:srgbClr>
            </a:solidFill>
          </p:spPr>
          <p:txBody>
            <a:bodyPr/>
            <a:lstStyle/>
            <a:p/>
          </p:txBody>
        </p:sp>
        <p:sp>
          <p:nvSpPr>
            <p:cNvPr id="43" name="rc43"/>
            <p:cNvSpPr/>
            <p:nvPr/>
          </p:nvSpPr>
          <p:spPr>
            <a:xfrm>
              <a:off x="2410055" y="3900566"/>
              <a:ext cx="204851" cy="784820"/>
            </a:xfrm>
            <a:prstGeom prst="rect">
              <a:avLst/>
            </a:prstGeom>
            <a:solidFill>
              <a:srgbClr val="80BD41">
                <a:alpha val="100000"/>
              </a:srgbClr>
            </a:solidFill>
          </p:spPr>
          <p:txBody>
            <a:bodyPr/>
            <a:lstStyle/>
            <a:p/>
          </p:txBody>
        </p:sp>
        <p:sp>
          <p:nvSpPr>
            <p:cNvPr id="44" name="rc44"/>
            <p:cNvSpPr/>
            <p:nvPr/>
          </p:nvSpPr>
          <p:spPr>
            <a:xfrm>
              <a:off x="2410055" y="3531256"/>
              <a:ext cx="204851" cy="265447"/>
            </a:xfrm>
            <a:prstGeom prst="rect">
              <a:avLst/>
            </a:prstGeom>
            <a:solidFill>
              <a:srgbClr val="0058AB">
                <a:alpha val="100000"/>
              </a:srgbClr>
            </a:solidFill>
          </p:spPr>
          <p:txBody>
            <a:bodyPr/>
            <a:lstStyle/>
            <a:p/>
          </p:txBody>
        </p:sp>
        <p:sp>
          <p:nvSpPr>
            <p:cNvPr id="45" name="rc45"/>
            <p:cNvSpPr/>
            <p:nvPr/>
          </p:nvSpPr>
          <p:spPr>
            <a:xfrm>
              <a:off x="2410055" y="3796703"/>
              <a:ext cx="204851" cy="103862"/>
            </a:xfrm>
            <a:prstGeom prst="rect">
              <a:avLst/>
            </a:prstGeom>
            <a:solidFill>
              <a:srgbClr val="1CABE2">
                <a:alpha val="100000"/>
              </a:srgbClr>
            </a:solidFill>
          </p:spPr>
          <p:txBody>
            <a:bodyPr/>
            <a:lstStyle/>
            <a:p/>
          </p:txBody>
        </p:sp>
        <p:sp>
          <p:nvSpPr>
            <p:cNvPr id="46" name="rc46"/>
            <p:cNvSpPr/>
            <p:nvPr/>
          </p:nvSpPr>
          <p:spPr>
            <a:xfrm>
              <a:off x="2637667" y="3875506"/>
              <a:ext cx="204851" cy="809880"/>
            </a:xfrm>
            <a:prstGeom prst="rect">
              <a:avLst/>
            </a:prstGeom>
            <a:solidFill>
              <a:srgbClr val="80BD41">
                <a:alpha val="100000"/>
              </a:srgbClr>
            </a:solidFill>
          </p:spPr>
          <p:txBody>
            <a:bodyPr/>
            <a:lstStyle/>
            <a:p/>
          </p:txBody>
        </p:sp>
        <p:sp>
          <p:nvSpPr>
            <p:cNvPr id="47" name="rc47"/>
            <p:cNvSpPr/>
            <p:nvPr/>
          </p:nvSpPr>
          <p:spPr>
            <a:xfrm>
              <a:off x="2637667" y="3511659"/>
              <a:ext cx="204851" cy="258202"/>
            </a:xfrm>
            <a:prstGeom prst="rect">
              <a:avLst/>
            </a:prstGeom>
            <a:solidFill>
              <a:srgbClr val="0058AB">
                <a:alpha val="100000"/>
              </a:srgbClr>
            </a:solidFill>
          </p:spPr>
          <p:txBody>
            <a:bodyPr/>
            <a:lstStyle/>
            <a:p/>
          </p:txBody>
        </p:sp>
        <p:sp>
          <p:nvSpPr>
            <p:cNvPr id="48" name="rc48"/>
            <p:cNvSpPr/>
            <p:nvPr/>
          </p:nvSpPr>
          <p:spPr>
            <a:xfrm>
              <a:off x="2637667" y="3769862"/>
              <a:ext cx="204851" cy="105644"/>
            </a:xfrm>
            <a:prstGeom prst="rect">
              <a:avLst/>
            </a:prstGeom>
            <a:solidFill>
              <a:srgbClr val="1CABE2">
                <a:alpha val="100000"/>
              </a:srgbClr>
            </a:solidFill>
          </p:spPr>
          <p:txBody>
            <a:bodyPr/>
            <a:lstStyle/>
            <a:p/>
          </p:txBody>
        </p:sp>
        <p:sp>
          <p:nvSpPr>
            <p:cNvPr id="49" name="rc49"/>
            <p:cNvSpPr/>
            <p:nvPr/>
          </p:nvSpPr>
          <p:spPr>
            <a:xfrm>
              <a:off x="2865280" y="3790884"/>
              <a:ext cx="204851" cy="894503"/>
            </a:xfrm>
            <a:prstGeom prst="rect">
              <a:avLst/>
            </a:prstGeom>
            <a:solidFill>
              <a:srgbClr val="80BD41">
                <a:alpha val="100000"/>
              </a:srgbClr>
            </a:solidFill>
          </p:spPr>
          <p:txBody>
            <a:bodyPr/>
            <a:lstStyle/>
            <a:p/>
          </p:txBody>
        </p:sp>
        <p:sp>
          <p:nvSpPr>
            <p:cNvPr id="50" name="rc50"/>
            <p:cNvSpPr/>
            <p:nvPr/>
          </p:nvSpPr>
          <p:spPr>
            <a:xfrm>
              <a:off x="2865280" y="3492716"/>
              <a:ext cx="204851" cy="250482"/>
            </a:xfrm>
            <a:prstGeom prst="rect">
              <a:avLst/>
            </a:prstGeom>
            <a:solidFill>
              <a:srgbClr val="0058AB">
                <a:alpha val="100000"/>
              </a:srgbClr>
            </a:solidFill>
          </p:spPr>
          <p:txBody>
            <a:bodyPr/>
            <a:lstStyle/>
            <a:p/>
          </p:txBody>
        </p:sp>
        <p:sp>
          <p:nvSpPr>
            <p:cNvPr id="51" name="rc51"/>
            <p:cNvSpPr/>
            <p:nvPr/>
          </p:nvSpPr>
          <p:spPr>
            <a:xfrm>
              <a:off x="2865280" y="3743198"/>
              <a:ext cx="204851" cy="47685"/>
            </a:xfrm>
            <a:prstGeom prst="rect">
              <a:avLst/>
            </a:prstGeom>
            <a:solidFill>
              <a:srgbClr val="1CABE2">
                <a:alpha val="100000"/>
              </a:srgbClr>
            </a:solidFill>
          </p:spPr>
          <p:txBody>
            <a:bodyPr/>
            <a:lstStyle/>
            <a:p/>
          </p:txBody>
        </p:sp>
        <p:sp>
          <p:nvSpPr>
            <p:cNvPr id="52" name="rc52"/>
            <p:cNvSpPr/>
            <p:nvPr/>
          </p:nvSpPr>
          <p:spPr>
            <a:xfrm>
              <a:off x="3092892" y="3699966"/>
              <a:ext cx="204851" cy="985420"/>
            </a:xfrm>
            <a:prstGeom prst="rect">
              <a:avLst/>
            </a:prstGeom>
            <a:solidFill>
              <a:srgbClr val="80BD41">
                <a:alpha val="100000"/>
              </a:srgbClr>
            </a:solidFill>
          </p:spPr>
          <p:txBody>
            <a:bodyPr/>
            <a:lstStyle/>
            <a:p/>
          </p:txBody>
        </p:sp>
        <p:sp>
          <p:nvSpPr>
            <p:cNvPr id="53" name="rc53"/>
            <p:cNvSpPr/>
            <p:nvPr/>
          </p:nvSpPr>
          <p:spPr>
            <a:xfrm>
              <a:off x="3092892" y="3468843"/>
              <a:ext cx="204851" cy="182487"/>
            </a:xfrm>
            <a:prstGeom prst="rect">
              <a:avLst/>
            </a:prstGeom>
            <a:solidFill>
              <a:srgbClr val="0058AB">
                <a:alpha val="100000"/>
              </a:srgbClr>
            </a:solidFill>
          </p:spPr>
          <p:txBody>
            <a:bodyPr/>
            <a:lstStyle/>
            <a:p/>
          </p:txBody>
        </p:sp>
        <p:sp>
          <p:nvSpPr>
            <p:cNvPr id="54" name="rc54"/>
            <p:cNvSpPr/>
            <p:nvPr/>
          </p:nvSpPr>
          <p:spPr>
            <a:xfrm>
              <a:off x="3092892" y="3651331"/>
              <a:ext cx="204851" cy="48635"/>
            </a:xfrm>
            <a:prstGeom prst="rect">
              <a:avLst/>
            </a:prstGeom>
            <a:solidFill>
              <a:srgbClr val="1CABE2">
                <a:alpha val="100000"/>
              </a:srgbClr>
            </a:solidFill>
          </p:spPr>
          <p:txBody>
            <a:bodyPr/>
            <a:lstStyle/>
            <a:p/>
          </p:txBody>
        </p:sp>
        <p:sp>
          <p:nvSpPr>
            <p:cNvPr id="55" name="rc55"/>
            <p:cNvSpPr/>
            <p:nvPr/>
          </p:nvSpPr>
          <p:spPr>
            <a:xfrm>
              <a:off x="3320505" y="3649015"/>
              <a:ext cx="204851" cy="1036371"/>
            </a:xfrm>
            <a:prstGeom prst="rect">
              <a:avLst/>
            </a:prstGeom>
            <a:solidFill>
              <a:srgbClr val="80BD41">
                <a:alpha val="100000"/>
              </a:srgbClr>
            </a:solidFill>
          </p:spPr>
          <p:txBody>
            <a:bodyPr/>
            <a:lstStyle/>
            <a:p/>
          </p:txBody>
        </p:sp>
        <p:sp>
          <p:nvSpPr>
            <p:cNvPr id="56" name="rc56"/>
            <p:cNvSpPr/>
            <p:nvPr/>
          </p:nvSpPr>
          <p:spPr>
            <a:xfrm>
              <a:off x="3320505" y="3436717"/>
              <a:ext cx="204851" cy="137355"/>
            </a:xfrm>
            <a:prstGeom prst="rect">
              <a:avLst/>
            </a:prstGeom>
            <a:solidFill>
              <a:srgbClr val="0058AB">
                <a:alpha val="100000"/>
              </a:srgbClr>
            </a:solidFill>
          </p:spPr>
          <p:txBody>
            <a:bodyPr/>
            <a:lstStyle/>
            <a:p/>
          </p:txBody>
        </p:sp>
        <p:sp>
          <p:nvSpPr>
            <p:cNvPr id="57" name="rc57"/>
            <p:cNvSpPr/>
            <p:nvPr/>
          </p:nvSpPr>
          <p:spPr>
            <a:xfrm>
              <a:off x="3320505" y="3574072"/>
              <a:ext cx="204851" cy="74942"/>
            </a:xfrm>
            <a:prstGeom prst="rect">
              <a:avLst/>
            </a:prstGeom>
            <a:solidFill>
              <a:srgbClr val="1CABE2">
                <a:alpha val="100000"/>
              </a:srgbClr>
            </a:solidFill>
          </p:spPr>
          <p:txBody>
            <a:bodyPr/>
            <a:lstStyle/>
            <a:p/>
          </p:txBody>
        </p:sp>
        <p:sp>
          <p:nvSpPr>
            <p:cNvPr id="58" name="rc58"/>
            <p:cNvSpPr/>
            <p:nvPr/>
          </p:nvSpPr>
          <p:spPr>
            <a:xfrm>
              <a:off x="3548117" y="3737557"/>
              <a:ext cx="204851" cy="947830"/>
            </a:xfrm>
            <a:prstGeom prst="rect">
              <a:avLst/>
            </a:prstGeom>
            <a:solidFill>
              <a:srgbClr val="80BD41">
                <a:alpha val="100000"/>
              </a:srgbClr>
            </a:solidFill>
          </p:spPr>
          <p:txBody>
            <a:bodyPr/>
            <a:lstStyle/>
            <a:p/>
          </p:txBody>
        </p:sp>
        <p:sp>
          <p:nvSpPr>
            <p:cNvPr id="59" name="rc59"/>
            <p:cNvSpPr/>
            <p:nvPr/>
          </p:nvSpPr>
          <p:spPr>
            <a:xfrm>
              <a:off x="3548117" y="3404530"/>
              <a:ext cx="204851" cy="243356"/>
            </a:xfrm>
            <a:prstGeom prst="rect">
              <a:avLst/>
            </a:prstGeom>
            <a:solidFill>
              <a:srgbClr val="0058AB">
                <a:alpha val="100000"/>
              </a:srgbClr>
            </a:solidFill>
          </p:spPr>
          <p:txBody>
            <a:bodyPr/>
            <a:lstStyle/>
            <a:p/>
          </p:txBody>
        </p:sp>
        <p:sp>
          <p:nvSpPr>
            <p:cNvPr id="60" name="rc60"/>
            <p:cNvSpPr/>
            <p:nvPr/>
          </p:nvSpPr>
          <p:spPr>
            <a:xfrm>
              <a:off x="3548117" y="3647887"/>
              <a:ext cx="204851" cy="89670"/>
            </a:xfrm>
            <a:prstGeom prst="rect">
              <a:avLst/>
            </a:prstGeom>
            <a:solidFill>
              <a:srgbClr val="1CABE2">
                <a:alpha val="100000"/>
              </a:srgbClr>
            </a:solidFill>
          </p:spPr>
          <p:txBody>
            <a:bodyPr/>
            <a:lstStyle/>
            <a:p/>
          </p:txBody>
        </p:sp>
        <p:sp>
          <p:nvSpPr>
            <p:cNvPr id="61" name="rc61"/>
            <p:cNvSpPr/>
            <p:nvPr/>
          </p:nvSpPr>
          <p:spPr>
            <a:xfrm>
              <a:off x="3775730" y="3597351"/>
              <a:ext cx="204851" cy="1088036"/>
            </a:xfrm>
            <a:prstGeom prst="rect">
              <a:avLst/>
            </a:prstGeom>
            <a:solidFill>
              <a:srgbClr val="80BD41">
                <a:alpha val="100000"/>
              </a:srgbClr>
            </a:solidFill>
          </p:spPr>
          <p:txBody>
            <a:bodyPr/>
            <a:lstStyle/>
            <a:p/>
          </p:txBody>
        </p:sp>
        <p:sp>
          <p:nvSpPr>
            <p:cNvPr id="62" name="rc62"/>
            <p:cNvSpPr/>
            <p:nvPr/>
          </p:nvSpPr>
          <p:spPr>
            <a:xfrm>
              <a:off x="3775730" y="3374482"/>
              <a:ext cx="204851" cy="104872"/>
            </a:xfrm>
            <a:prstGeom prst="rect">
              <a:avLst/>
            </a:prstGeom>
            <a:solidFill>
              <a:srgbClr val="0058AB">
                <a:alpha val="100000"/>
              </a:srgbClr>
            </a:solidFill>
          </p:spPr>
          <p:txBody>
            <a:bodyPr/>
            <a:lstStyle/>
            <a:p/>
          </p:txBody>
        </p:sp>
        <p:sp>
          <p:nvSpPr>
            <p:cNvPr id="63" name="rc63"/>
            <p:cNvSpPr/>
            <p:nvPr/>
          </p:nvSpPr>
          <p:spPr>
            <a:xfrm>
              <a:off x="3775730" y="3479354"/>
              <a:ext cx="204851" cy="117996"/>
            </a:xfrm>
            <a:prstGeom prst="rect">
              <a:avLst/>
            </a:prstGeom>
            <a:solidFill>
              <a:srgbClr val="1CABE2">
                <a:alpha val="100000"/>
              </a:srgbClr>
            </a:solidFill>
          </p:spPr>
          <p:txBody>
            <a:bodyPr/>
            <a:lstStyle/>
            <a:p/>
          </p:txBody>
        </p:sp>
        <p:sp>
          <p:nvSpPr>
            <p:cNvPr id="64" name="rc64"/>
            <p:cNvSpPr/>
            <p:nvPr/>
          </p:nvSpPr>
          <p:spPr>
            <a:xfrm>
              <a:off x="4003342" y="3543074"/>
              <a:ext cx="204851" cy="1142313"/>
            </a:xfrm>
            <a:prstGeom prst="rect">
              <a:avLst/>
            </a:prstGeom>
            <a:solidFill>
              <a:srgbClr val="80BD41">
                <a:alpha val="100000"/>
              </a:srgbClr>
            </a:solidFill>
          </p:spPr>
          <p:txBody>
            <a:bodyPr/>
            <a:lstStyle/>
            <a:p/>
          </p:txBody>
        </p:sp>
        <p:sp>
          <p:nvSpPr>
            <p:cNvPr id="65" name="rc65"/>
            <p:cNvSpPr/>
            <p:nvPr/>
          </p:nvSpPr>
          <p:spPr>
            <a:xfrm>
              <a:off x="4003342" y="3357082"/>
              <a:ext cx="204851" cy="119540"/>
            </a:xfrm>
            <a:prstGeom prst="rect">
              <a:avLst/>
            </a:prstGeom>
            <a:solidFill>
              <a:srgbClr val="0058AB">
                <a:alpha val="100000"/>
              </a:srgbClr>
            </a:solidFill>
          </p:spPr>
          <p:txBody>
            <a:bodyPr/>
            <a:lstStyle/>
            <a:p/>
          </p:txBody>
        </p:sp>
        <p:sp>
          <p:nvSpPr>
            <p:cNvPr id="66" name="rc66"/>
            <p:cNvSpPr/>
            <p:nvPr/>
          </p:nvSpPr>
          <p:spPr>
            <a:xfrm>
              <a:off x="4003342" y="3476623"/>
              <a:ext cx="204851" cy="66450"/>
            </a:xfrm>
            <a:prstGeom prst="rect">
              <a:avLst/>
            </a:prstGeom>
            <a:solidFill>
              <a:srgbClr val="1CABE2">
                <a:alpha val="100000"/>
              </a:srgbClr>
            </a:solidFill>
          </p:spPr>
          <p:txBody>
            <a:bodyPr/>
            <a:lstStyle/>
            <a:p/>
          </p:txBody>
        </p:sp>
        <p:sp>
          <p:nvSpPr>
            <p:cNvPr id="67" name="rc67"/>
            <p:cNvSpPr/>
            <p:nvPr/>
          </p:nvSpPr>
          <p:spPr>
            <a:xfrm>
              <a:off x="4230955" y="3570865"/>
              <a:ext cx="204851" cy="1114521"/>
            </a:xfrm>
            <a:prstGeom prst="rect">
              <a:avLst/>
            </a:prstGeom>
            <a:solidFill>
              <a:srgbClr val="80BD41">
                <a:alpha val="100000"/>
              </a:srgbClr>
            </a:solidFill>
          </p:spPr>
          <p:txBody>
            <a:bodyPr/>
            <a:lstStyle/>
            <a:p/>
          </p:txBody>
        </p:sp>
        <p:sp>
          <p:nvSpPr>
            <p:cNvPr id="68" name="rc68"/>
            <p:cNvSpPr/>
            <p:nvPr/>
          </p:nvSpPr>
          <p:spPr>
            <a:xfrm>
              <a:off x="4230955" y="3342593"/>
              <a:ext cx="204851" cy="201430"/>
            </a:xfrm>
            <a:prstGeom prst="rect">
              <a:avLst/>
            </a:prstGeom>
            <a:solidFill>
              <a:srgbClr val="0058AB">
                <a:alpha val="100000"/>
              </a:srgbClr>
            </a:solidFill>
          </p:spPr>
          <p:txBody>
            <a:bodyPr/>
            <a:lstStyle/>
            <a:p/>
          </p:txBody>
        </p:sp>
        <p:sp>
          <p:nvSpPr>
            <p:cNvPr id="69" name="rc69"/>
            <p:cNvSpPr/>
            <p:nvPr/>
          </p:nvSpPr>
          <p:spPr>
            <a:xfrm>
              <a:off x="4230955" y="3544024"/>
              <a:ext cx="204851" cy="26841"/>
            </a:xfrm>
            <a:prstGeom prst="rect">
              <a:avLst/>
            </a:prstGeom>
            <a:solidFill>
              <a:srgbClr val="1CABE2">
                <a:alpha val="100000"/>
              </a:srgbClr>
            </a:solidFill>
          </p:spPr>
          <p:txBody>
            <a:bodyPr/>
            <a:lstStyle/>
            <a:p/>
          </p:txBody>
        </p:sp>
        <p:sp>
          <p:nvSpPr>
            <p:cNvPr id="70" name="rc70"/>
            <p:cNvSpPr/>
            <p:nvPr/>
          </p:nvSpPr>
          <p:spPr>
            <a:xfrm>
              <a:off x="4458568" y="3603764"/>
              <a:ext cx="204851" cy="1081622"/>
            </a:xfrm>
            <a:prstGeom prst="rect">
              <a:avLst/>
            </a:prstGeom>
            <a:solidFill>
              <a:srgbClr val="80BD41">
                <a:alpha val="100000"/>
              </a:srgbClr>
            </a:solidFill>
          </p:spPr>
          <p:txBody>
            <a:bodyPr/>
            <a:lstStyle/>
            <a:p/>
          </p:txBody>
        </p:sp>
        <p:sp>
          <p:nvSpPr>
            <p:cNvPr id="71" name="rc71"/>
            <p:cNvSpPr/>
            <p:nvPr/>
          </p:nvSpPr>
          <p:spPr>
            <a:xfrm>
              <a:off x="4458568" y="3333329"/>
              <a:ext cx="204851" cy="229875"/>
            </a:xfrm>
            <a:prstGeom prst="rect">
              <a:avLst/>
            </a:prstGeom>
            <a:solidFill>
              <a:srgbClr val="0058AB">
                <a:alpha val="100000"/>
              </a:srgbClr>
            </a:solidFill>
          </p:spPr>
          <p:txBody>
            <a:bodyPr/>
            <a:lstStyle/>
            <a:p/>
          </p:txBody>
        </p:sp>
        <p:sp>
          <p:nvSpPr>
            <p:cNvPr id="72" name="rc72"/>
            <p:cNvSpPr/>
            <p:nvPr/>
          </p:nvSpPr>
          <p:spPr>
            <a:xfrm>
              <a:off x="4458568" y="3563205"/>
              <a:ext cx="204851" cy="40559"/>
            </a:xfrm>
            <a:prstGeom prst="rect">
              <a:avLst/>
            </a:prstGeom>
            <a:solidFill>
              <a:srgbClr val="1CABE2">
                <a:alpha val="100000"/>
              </a:srgbClr>
            </a:solidFill>
          </p:spPr>
          <p:txBody>
            <a:bodyPr/>
            <a:lstStyle/>
            <a:p/>
          </p:txBody>
        </p:sp>
        <p:sp>
          <p:nvSpPr>
            <p:cNvPr id="73" name="rc73"/>
            <p:cNvSpPr/>
            <p:nvPr/>
          </p:nvSpPr>
          <p:spPr>
            <a:xfrm>
              <a:off x="4686180" y="3597469"/>
              <a:ext cx="204851" cy="1087917"/>
            </a:xfrm>
            <a:prstGeom prst="rect">
              <a:avLst/>
            </a:prstGeom>
            <a:solidFill>
              <a:srgbClr val="80BD41">
                <a:alpha val="100000"/>
              </a:srgbClr>
            </a:solidFill>
          </p:spPr>
          <p:txBody>
            <a:bodyPr/>
            <a:lstStyle/>
            <a:p/>
          </p:txBody>
        </p:sp>
        <p:sp>
          <p:nvSpPr>
            <p:cNvPr id="74" name="rc74"/>
            <p:cNvSpPr/>
            <p:nvPr/>
          </p:nvSpPr>
          <p:spPr>
            <a:xfrm>
              <a:off x="4686180" y="3325490"/>
              <a:ext cx="204851" cy="258380"/>
            </a:xfrm>
            <a:prstGeom prst="rect">
              <a:avLst/>
            </a:prstGeom>
            <a:solidFill>
              <a:srgbClr val="0058AB">
                <a:alpha val="100000"/>
              </a:srgbClr>
            </a:solidFill>
          </p:spPr>
          <p:txBody>
            <a:bodyPr/>
            <a:lstStyle/>
            <a:p/>
          </p:txBody>
        </p:sp>
        <p:sp>
          <p:nvSpPr>
            <p:cNvPr id="75" name="rc75"/>
            <p:cNvSpPr/>
            <p:nvPr/>
          </p:nvSpPr>
          <p:spPr>
            <a:xfrm>
              <a:off x="4686180" y="3583870"/>
              <a:ext cx="204851" cy="13598"/>
            </a:xfrm>
            <a:prstGeom prst="rect">
              <a:avLst/>
            </a:prstGeom>
            <a:solidFill>
              <a:srgbClr val="1CABE2">
                <a:alpha val="100000"/>
              </a:srgbClr>
            </a:solidFill>
          </p:spPr>
          <p:txBody>
            <a:bodyPr/>
            <a:lstStyle/>
            <a:p/>
          </p:txBody>
        </p:sp>
        <p:sp>
          <p:nvSpPr>
            <p:cNvPr id="76" name="rc76"/>
            <p:cNvSpPr/>
            <p:nvPr/>
          </p:nvSpPr>
          <p:spPr>
            <a:xfrm>
              <a:off x="4913793" y="3665167"/>
              <a:ext cx="204851" cy="1020219"/>
            </a:xfrm>
            <a:prstGeom prst="rect">
              <a:avLst/>
            </a:prstGeom>
            <a:solidFill>
              <a:srgbClr val="80BD41">
                <a:alpha val="100000"/>
              </a:srgbClr>
            </a:solidFill>
          </p:spPr>
          <p:txBody>
            <a:bodyPr/>
            <a:lstStyle/>
            <a:p/>
          </p:txBody>
        </p:sp>
        <p:sp>
          <p:nvSpPr>
            <p:cNvPr id="77" name="rc77"/>
            <p:cNvSpPr/>
            <p:nvPr/>
          </p:nvSpPr>
          <p:spPr>
            <a:xfrm>
              <a:off x="4913793" y="3325074"/>
              <a:ext cx="204851" cy="231241"/>
            </a:xfrm>
            <a:prstGeom prst="rect">
              <a:avLst/>
            </a:prstGeom>
            <a:solidFill>
              <a:srgbClr val="0058AB">
                <a:alpha val="100000"/>
              </a:srgbClr>
            </a:solidFill>
          </p:spPr>
          <p:txBody>
            <a:bodyPr/>
            <a:lstStyle/>
            <a:p/>
          </p:txBody>
        </p:sp>
        <p:sp>
          <p:nvSpPr>
            <p:cNvPr id="78" name="rc78"/>
            <p:cNvSpPr/>
            <p:nvPr/>
          </p:nvSpPr>
          <p:spPr>
            <a:xfrm>
              <a:off x="4913793" y="3556316"/>
              <a:ext cx="204851" cy="108851"/>
            </a:xfrm>
            <a:prstGeom prst="rect">
              <a:avLst/>
            </a:prstGeom>
            <a:solidFill>
              <a:srgbClr val="1CABE2">
                <a:alpha val="100000"/>
              </a:srgbClr>
            </a:solidFill>
          </p:spPr>
          <p:txBody>
            <a:bodyPr/>
            <a:lstStyle/>
            <a:p/>
          </p:txBody>
        </p:sp>
        <p:sp>
          <p:nvSpPr>
            <p:cNvPr id="79" name="rc79"/>
            <p:cNvSpPr/>
            <p:nvPr/>
          </p:nvSpPr>
          <p:spPr>
            <a:xfrm>
              <a:off x="5141405" y="3613384"/>
              <a:ext cx="204851" cy="1072002"/>
            </a:xfrm>
            <a:prstGeom prst="rect">
              <a:avLst/>
            </a:prstGeom>
            <a:solidFill>
              <a:srgbClr val="80BD41">
                <a:alpha val="100000"/>
              </a:srgbClr>
            </a:solidFill>
          </p:spPr>
          <p:txBody>
            <a:bodyPr/>
            <a:lstStyle/>
            <a:p/>
          </p:txBody>
        </p:sp>
        <p:sp>
          <p:nvSpPr>
            <p:cNvPr id="80" name="rc80"/>
            <p:cNvSpPr/>
            <p:nvPr/>
          </p:nvSpPr>
          <p:spPr>
            <a:xfrm>
              <a:off x="5141405" y="3328400"/>
              <a:ext cx="204851" cy="217108"/>
            </a:xfrm>
            <a:prstGeom prst="rect">
              <a:avLst/>
            </a:prstGeom>
            <a:solidFill>
              <a:srgbClr val="0058AB">
                <a:alpha val="100000"/>
              </a:srgbClr>
            </a:solidFill>
          </p:spPr>
          <p:txBody>
            <a:bodyPr/>
            <a:lstStyle/>
            <a:p/>
          </p:txBody>
        </p:sp>
        <p:sp>
          <p:nvSpPr>
            <p:cNvPr id="81" name="rc81"/>
            <p:cNvSpPr/>
            <p:nvPr/>
          </p:nvSpPr>
          <p:spPr>
            <a:xfrm>
              <a:off x="5141405" y="3545508"/>
              <a:ext cx="204851" cy="67876"/>
            </a:xfrm>
            <a:prstGeom prst="rect">
              <a:avLst/>
            </a:prstGeom>
            <a:solidFill>
              <a:srgbClr val="1CABE2">
                <a:alpha val="100000"/>
              </a:srgbClr>
            </a:solidFill>
          </p:spPr>
          <p:txBody>
            <a:bodyPr/>
            <a:lstStyle/>
            <a:p/>
          </p:txBody>
        </p:sp>
        <p:sp>
          <p:nvSpPr>
            <p:cNvPr id="82" name="rc82"/>
            <p:cNvSpPr/>
            <p:nvPr/>
          </p:nvSpPr>
          <p:spPr>
            <a:xfrm>
              <a:off x="5369018" y="3633813"/>
              <a:ext cx="204851" cy="1051574"/>
            </a:xfrm>
            <a:prstGeom prst="rect">
              <a:avLst/>
            </a:prstGeom>
            <a:solidFill>
              <a:srgbClr val="80BD41">
                <a:alpha val="100000"/>
              </a:srgbClr>
            </a:solidFill>
          </p:spPr>
          <p:txBody>
            <a:bodyPr/>
            <a:lstStyle/>
            <a:p/>
          </p:txBody>
        </p:sp>
        <p:sp>
          <p:nvSpPr>
            <p:cNvPr id="83" name="rc83"/>
            <p:cNvSpPr/>
            <p:nvPr/>
          </p:nvSpPr>
          <p:spPr>
            <a:xfrm>
              <a:off x="5369018" y="3319730"/>
              <a:ext cx="204851" cy="273107"/>
            </a:xfrm>
            <a:prstGeom prst="rect">
              <a:avLst/>
            </a:prstGeom>
            <a:solidFill>
              <a:srgbClr val="0058AB">
                <a:alpha val="100000"/>
              </a:srgbClr>
            </a:solidFill>
          </p:spPr>
          <p:txBody>
            <a:bodyPr/>
            <a:lstStyle/>
            <a:p/>
          </p:txBody>
        </p:sp>
        <p:sp>
          <p:nvSpPr>
            <p:cNvPr id="84" name="rc84"/>
            <p:cNvSpPr/>
            <p:nvPr/>
          </p:nvSpPr>
          <p:spPr>
            <a:xfrm>
              <a:off x="5369018" y="3592837"/>
              <a:ext cx="204851" cy="40975"/>
            </a:xfrm>
            <a:prstGeom prst="rect">
              <a:avLst/>
            </a:prstGeom>
            <a:solidFill>
              <a:srgbClr val="1CABE2">
                <a:alpha val="100000"/>
              </a:srgbClr>
            </a:solidFill>
          </p:spPr>
          <p:txBody>
            <a:bodyPr/>
            <a:lstStyle/>
            <a:p/>
          </p:txBody>
        </p:sp>
        <p:sp>
          <p:nvSpPr>
            <p:cNvPr id="85" name="rc85"/>
            <p:cNvSpPr/>
            <p:nvPr/>
          </p:nvSpPr>
          <p:spPr>
            <a:xfrm>
              <a:off x="5596630" y="3614810"/>
              <a:ext cx="204851" cy="1070577"/>
            </a:xfrm>
            <a:prstGeom prst="rect">
              <a:avLst/>
            </a:prstGeom>
            <a:solidFill>
              <a:srgbClr val="80BD41">
                <a:alpha val="100000"/>
              </a:srgbClr>
            </a:solidFill>
          </p:spPr>
          <p:txBody>
            <a:bodyPr/>
            <a:lstStyle/>
            <a:p/>
          </p:txBody>
        </p:sp>
        <p:sp>
          <p:nvSpPr>
            <p:cNvPr id="86" name="rc86"/>
            <p:cNvSpPr/>
            <p:nvPr/>
          </p:nvSpPr>
          <p:spPr>
            <a:xfrm>
              <a:off x="5596630" y="3312841"/>
              <a:ext cx="204851" cy="260755"/>
            </a:xfrm>
            <a:prstGeom prst="rect">
              <a:avLst/>
            </a:prstGeom>
            <a:solidFill>
              <a:srgbClr val="0058AB">
                <a:alpha val="100000"/>
              </a:srgbClr>
            </a:solidFill>
          </p:spPr>
          <p:txBody>
            <a:bodyPr/>
            <a:lstStyle/>
            <a:p/>
          </p:txBody>
        </p:sp>
        <p:sp>
          <p:nvSpPr>
            <p:cNvPr id="87" name="rc87"/>
            <p:cNvSpPr/>
            <p:nvPr/>
          </p:nvSpPr>
          <p:spPr>
            <a:xfrm>
              <a:off x="5596630" y="3573597"/>
              <a:ext cx="204851" cy="41212"/>
            </a:xfrm>
            <a:prstGeom prst="rect">
              <a:avLst/>
            </a:prstGeom>
            <a:solidFill>
              <a:srgbClr val="1CABE2">
                <a:alpha val="100000"/>
              </a:srgbClr>
            </a:solidFill>
          </p:spPr>
          <p:txBody>
            <a:bodyPr/>
            <a:lstStyle/>
            <a:p/>
          </p:txBody>
        </p:sp>
        <p:sp>
          <p:nvSpPr>
            <p:cNvPr id="88" name="rc88"/>
            <p:cNvSpPr/>
            <p:nvPr/>
          </p:nvSpPr>
          <p:spPr>
            <a:xfrm>
              <a:off x="5824243" y="3664277"/>
              <a:ext cx="204851" cy="1021110"/>
            </a:xfrm>
            <a:prstGeom prst="rect">
              <a:avLst/>
            </a:prstGeom>
            <a:solidFill>
              <a:srgbClr val="80BD41">
                <a:alpha val="100000"/>
              </a:srgbClr>
            </a:solidFill>
          </p:spPr>
          <p:txBody>
            <a:bodyPr/>
            <a:lstStyle/>
            <a:p/>
          </p:txBody>
        </p:sp>
        <p:sp>
          <p:nvSpPr>
            <p:cNvPr id="89" name="rc89"/>
            <p:cNvSpPr/>
            <p:nvPr/>
          </p:nvSpPr>
          <p:spPr>
            <a:xfrm>
              <a:off x="5824243" y="3305537"/>
              <a:ext cx="204851" cy="303571"/>
            </a:xfrm>
            <a:prstGeom prst="rect">
              <a:avLst/>
            </a:prstGeom>
            <a:solidFill>
              <a:srgbClr val="0058AB">
                <a:alpha val="100000"/>
              </a:srgbClr>
            </a:solidFill>
          </p:spPr>
          <p:txBody>
            <a:bodyPr/>
            <a:lstStyle/>
            <a:p/>
          </p:txBody>
        </p:sp>
        <p:sp>
          <p:nvSpPr>
            <p:cNvPr id="90" name="rc90"/>
            <p:cNvSpPr/>
            <p:nvPr/>
          </p:nvSpPr>
          <p:spPr>
            <a:xfrm>
              <a:off x="5824243" y="3609109"/>
              <a:ext cx="204851" cy="55167"/>
            </a:xfrm>
            <a:prstGeom prst="rect">
              <a:avLst/>
            </a:prstGeom>
            <a:solidFill>
              <a:srgbClr val="1CABE2">
                <a:alpha val="100000"/>
              </a:srgbClr>
            </a:solidFill>
          </p:spPr>
          <p:txBody>
            <a:bodyPr/>
            <a:lstStyle/>
            <a:p/>
          </p:txBody>
        </p:sp>
        <p:sp>
          <p:nvSpPr>
            <p:cNvPr id="91" name="rc91"/>
            <p:cNvSpPr/>
            <p:nvPr/>
          </p:nvSpPr>
          <p:spPr>
            <a:xfrm>
              <a:off x="6051856" y="3687674"/>
              <a:ext cx="204851" cy="997712"/>
            </a:xfrm>
            <a:prstGeom prst="rect">
              <a:avLst/>
            </a:prstGeom>
            <a:solidFill>
              <a:srgbClr val="80BD41">
                <a:alpha val="100000"/>
              </a:srgbClr>
            </a:solidFill>
          </p:spPr>
          <p:txBody>
            <a:bodyPr/>
            <a:lstStyle/>
            <a:p/>
          </p:txBody>
        </p:sp>
        <p:sp>
          <p:nvSpPr>
            <p:cNvPr id="92" name="rc92"/>
            <p:cNvSpPr/>
            <p:nvPr/>
          </p:nvSpPr>
          <p:spPr>
            <a:xfrm>
              <a:off x="6051856" y="3299658"/>
              <a:ext cx="204851" cy="277145"/>
            </a:xfrm>
            <a:prstGeom prst="rect">
              <a:avLst/>
            </a:prstGeom>
            <a:solidFill>
              <a:srgbClr val="0058AB">
                <a:alpha val="100000"/>
              </a:srgbClr>
            </a:solidFill>
          </p:spPr>
          <p:txBody>
            <a:bodyPr/>
            <a:lstStyle/>
            <a:p/>
          </p:txBody>
        </p:sp>
        <p:sp>
          <p:nvSpPr>
            <p:cNvPr id="93" name="rc93"/>
            <p:cNvSpPr/>
            <p:nvPr/>
          </p:nvSpPr>
          <p:spPr>
            <a:xfrm>
              <a:off x="6051856" y="3576804"/>
              <a:ext cx="204851" cy="110870"/>
            </a:xfrm>
            <a:prstGeom prst="rect">
              <a:avLst/>
            </a:prstGeom>
            <a:solidFill>
              <a:srgbClr val="1CABE2">
                <a:alpha val="100000"/>
              </a:srgbClr>
            </a:solidFill>
          </p:spPr>
          <p:txBody>
            <a:bodyPr/>
            <a:lstStyle/>
            <a:p/>
          </p:txBody>
        </p:sp>
        <p:sp>
          <p:nvSpPr>
            <p:cNvPr id="94" name="rc94"/>
            <p:cNvSpPr/>
            <p:nvPr/>
          </p:nvSpPr>
          <p:spPr>
            <a:xfrm>
              <a:off x="6279468" y="3598716"/>
              <a:ext cx="204851" cy="1086670"/>
            </a:xfrm>
            <a:prstGeom prst="rect">
              <a:avLst/>
            </a:prstGeom>
            <a:solidFill>
              <a:srgbClr val="80BD41">
                <a:alpha val="100000"/>
              </a:srgbClr>
            </a:solidFill>
          </p:spPr>
          <p:txBody>
            <a:bodyPr/>
            <a:lstStyle/>
            <a:p/>
          </p:txBody>
        </p:sp>
        <p:sp>
          <p:nvSpPr>
            <p:cNvPr id="95" name="rc95"/>
            <p:cNvSpPr/>
            <p:nvPr/>
          </p:nvSpPr>
          <p:spPr>
            <a:xfrm>
              <a:off x="6279468" y="3292235"/>
              <a:ext cx="204851" cy="208972"/>
            </a:xfrm>
            <a:prstGeom prst="rect">
              <a:avLst/>
            </a:prstGeom>
            <a:solidFill>
              <a:srgbClr val="0058AB">
                <a:alpha val="100000"/>
              </a:srgbClr>
            </a:solidFill>
          </p:spPr>
          <p:txBody>
            <a:bodyPr/>
            <a:lstStyle/>
            <a:p/>
          </p:txBody>
        </p:sp>
        <p:sp>
          <p:nvSpPr>
            <p:cNvPr id="96" name="rc96"/>
            <p:cNvSpPr/>
            <p:nvPr/>
          </p:nvSpPr>
          <p:spPr>
            <a:xfrm>
              <a:off x="6279468" y="3501208"/>
              <a:ext cx="204851" cy="97508"/>
            </a:xfrm>
            <a:prstGeom prst="rect">
              <a:avLst/>
            </a:prstGeom>
            <a:solidFill>
              <a:srgbClr val="1CABE2">
                <a:alpha val="100000"/>
              </a:srgbClr>
            </a:solidFill>
          </p:spPr>
          <p:txBody>
            <a:bodyPr/>
            <a:lstStyle/>
            <a:p/>
          </p:txBody>
        </p:sp>
        <p:sp>
          <p:nvSpPr>
            <p:cNvPr id="97" name="rc97"/>
            <p:cNvSpPr/>
            <p:nvPr/>
          </p:nvSpPr>
          <p:spPr>
            <a:xfrm>
              <a:off x="6507081" y="3634347"/>
              <a:ext cx="204851" cy="1051039"/>
            </a:xfrm>
            <a:prstGeom prst="rect">
              <a:avLst/>
            </a:prstGeom>
            <a:solidFill>
              <a:srgbClr val="80BD41">
                <a:alpha val="100000"/>
              </a:srgbClr>
            </a:solidFill>
          </p:spPr>
          <p:txBody>
            <a:bodyPr/>
            <a:lstStyle/>
            <a:p/>
          </p:txBody>
        </p:sp>
        <p:sp>
          <p:nvSpPr>
            <p:cNvPr id="98" name="rc98"/>
            <p:cNvSpPr/>
            <p:nvPr/>
          </p:nvSpPr>
          <p:spPr>
            <a:xfrm>
              <a:off x="6507081" y="3283981"/>
              <a:ext cx="204851" cy="280293"/>
            </a:xfrm>
            <a:prstGeom prst="rect">
              <a:avLst/>
            </a:prstGeom>
            <a:solidFill>
              <a:srgbClr val="0058AB">
                <a:alpha val="100000"/>
              </a:srgbClr>
            </a:solidFill>
          </p:spPr>
          <p:txBody>
            <a:bodyPr/>
            <a:lstStyle/>
            <a:p/>
          </p:txBody>
        </p:sp>
        <p:sp>
          <p:nvSpPr>
            <p:cNvPr id="99" name="rc99"/>
            <p:cNvSpPr/>
            <p:nvPr/>
          </p:nvSpPr>
          <p:spPr>
            <a:xfrm>
              <a:off x="6507081" y="3564274"/>
              <a:ext cx="204851" cy="70073"/>
            </a:xfrm>
            <a:prstGeom prst="rect">
              <a:avLst/>
            </a:prstGeom>
            <a:solidFill>
              <a:srgbClr val="1CABE2">
                <a:alpha val="100000"/>
              </a:srgbClr>
            </a:solidFill>
          </p:spPr>
          <p:txBody>
            <a:bodyPr/>
            <a:lstStyle/>
            <a:p/>
          </p:txBody>
        </p:sp>
        <p:sp>
          <p:nvSpPr>
            <p:cNvPr id="100" name="rc100"/>
            <p:cNvSpPr/>
            <p:nvPr/>
          </p:nvSpPr>
          <p:spPr>
            <a:xfrm>
              <a:off x="6734693" y="3628824"/>
              <a:ext cx="204851" cy="1056562"/>
            </a:xfrm>
            <a:prstGeom prst="rect">
              <a:avLst/>
            </a:prstGeom>
            <a:solidFill>
              <a:srgbClr val="80BD41">
                <a:alpha val="100000"/>
              </a:srgbClr>
            </a:solidFill>
          </p:spPr>
          <p:txBody>
            <a:bodyPr/>
            <a:lstStyle/>
            <a:p/>
          </p:txBody>
        </p:sp>
        <p:sp>
          <p:nvSpPr>
            <p:cNvPr id="101" name="rc101"/>
            <p:cNvSpPr/>
            <p:nvPr/>
          </p:nvSpPr>
          <p:spPr>
            <a:xfrm>
              <a:off x="6734693" y="3276676"/>
              <a:ext cx="204851" cy="281718"/>
            </a:xfrm>
            <a:prstGeom prst="rect">
              <a:avLst/>
            </a:prstGeom>
            <a:solidFill>
              <a:srgbClr val="0058AB">
                <a:alpha val="100000"/>
              </a:srgbClr>
            </a:solidFill>
          </p:spPr>
          <p:txBody>
            <a:bodyPr/>
            <a:lstStyle/>
            <a:p/>
          </p:txBody>
        </p:sp>
        <p:sp>
          <p:nvSpPr>
            <p:cNvPr id="102" name="rc102"/>
            <p:cNvSpPr/>
            <p:nvPr/>
          </p:nvSpPr>
          <p:spPr>
            <a:xfrm>
              <a:off x="6734693" y="3558395"/>
              <a:ext cx="204851" cy="70429"/>
            </a:xfrm>
            <a:prstGeom prst="rect">
              <a:avLst/>
            </a:prstGeom>
            <a:solidFill>
              <a:srgbClr val="1CABE2">
                <a:alpha val="100000"/>
              </a:srgbClr>
            </a:solidFill>
          </p:spPr>
          <p:txBody>
            <a:bodyPr/>
            <a:lstStyle/>
            <a:p/>
          </p:txBody>
        </p:sp>
        <p:sp>
          <p:nvSpPr>
            <p:cNvPr id="103" name="rc103"/>
            <p:cNvSpPr/>
            <p:nvPr/>
          </p:nvSpPr>
          <p:spPr>
            <a:xfrm>
              <a:off x="6962306" y="3625321"/>
              <a:ext cx="204851" cy="1060066"/>
            </a:xfrm>
            <a:prstGeom prst="rect">
              <a:avLst/>
            </a:prstGeom>
            <a:solidFill>
              <a:srgbClr val="80BD41">
                <a:alpha val="100000"/>
              </a:srgbClr>
            </a:solidFill>
          </p:spPr>
          <p:txBody>
            <a:bodyPr/>
            <a:lstStyle/>
            <a:p/>
          </p:txBody>
        </p:sp>
        <p:sp>
          <p:nvSpPr>
            <p:cNvPr id="104" name="rc104"/>
            <p:cNvSpPr/>
            <p:nvPr/>
          </p:nvSpPr>
          <p:spPr>
            <a:xfrm>
              <a:off x="6962306" y="3271985"/>
              <a:ext cx="204851" cy="282668"/>
            </a:xfrm>
            <a:prstGeom prst="rect">
              <a:avLst/>
            </a:prstGeom>
            <a:solidFill>
              <a:srgbClr val="0058AB">
                <a:alpha val="100000"/>
              </a:srgbClr>
            </a:solidFill>
          </p:spPr>
          <p:txBody>
            <a:bodyPr/>
            <a:lstStyle/>
            <a:p/>
          </p:txBody>
        </p:sp>
        <p:sp>
          <p:nvSpPr>
            <p:cNvPr id="105" name="rc105"/>
            <p:cNvSpPr/>
            <p:nvPr/>
          </p:nvSpPr>
          <p:spPr>
            <a:xfrm>
              <a:off x="6962306" y="3554653"/>
              <a:ext cx="204851" cy="70667"/>
            </a:xfrm>
            <a:prstGeom prst="rect">
              <a:avLst/>
            </a:prstGeom>
            <a:solidFill>
              <a:srgbClr val="1CABE2">
                <a:alpha val="100000"/>
              </a:srgbClr>
            </a:solidFill>
          </p:spPr>
          <p:txBody>
            <a:bodyPr/>
            <a:lstStyle/>
            <a:p/>
          </p:txBody>
        </p:sp>
        <p:sp>
          <p:nvSpPr>
            <p:cNvPr id="106" name="rc106"/>
            <p:cNvSpPr/>
            <p:nvPr/>
          </p:nvSpPr>
          <p:spPr>
            <a:xfrm>
              <a:off x="7189918" y="3266403"/>
              <a:ext cx="204851" cy="242137"/>
            </a:xfrm>
            <a:prstGeom prst="rect">
              <a:avLst/>
            </a:prstGeom>
            <a:solidFill>
              <a:srgbClr val="F26A21">
                <a:alpha val="100000"/>
              </a:srgbClr>
            </a:solidFill>
          </p:spPr>
          <p:txBody>
            <a:bodyPr/>
            <a:lstStyle/>
            <a:p/>
          </p:txBody>
        </p:sp>
        <p:sp>
          <p:nvSpPr>
            <p:cNvPr id="107" name="rc107"/>
            <p:cNvSpPr/>
            <p:nvPr/>
          </p:nvSpPr>
          <p:spPr>
            <a:xfrm>
              <a:off x="7189918" y="3508541"/>
              <a:ext cx="204851" cy="1176845"/>
            </a:xfrm>
            <a:prstGeom prst="rect">
              <a:avLst/>
            </a:prstGeom>
            <a:solidFill>
              <a:srgbClr val="FFC20E">
                <a:alpha val="100000"/>
              </a:srgbClr>
            </a:solidFill>
          </p:spPr>
          <p:txBody>
            <a:bodyPr/>
            <a:lstStyle/>
            <a:p/>
          </p:txBody>
        </p:sp>
        <p:sp>
          <p:nvSpPr>
            <p:cNvPr id="108" name="rc108"/>
            <p:cNvSpPr/>
            <p:nvPr/>
          </p:nvSpPr>
          <p:spPr>
            <a:xfrm>
              <a:off x="7417531" y="3259514"/>
              <a:ext cx="204851" cy="207418"/>
            </a:xfrm>
            <a:prstGeom prst="rect">
              <a:avLst/>
            </a:prstGeom>
            <a:solidFill>
              <a:srgbClr val="F26A21">
                <a:alpha val="100000"/>
              </a:srgbClr>
            </a:solidFill>
          </p:spPr>
          <p:txBody>
            <a:bodyPr/>
            <a:lstStyle/>
            <a:p/>
          </p:txBody>
        </p:sp>
        <p:sp>
          <p:nvSpPr>
            <p:cNvPr id="109" name="rc109"/>
            <p:cNvSpPr/>
            <p:nvPr/>
          </p:nvSpPr>
          <p:spPr>
            <a:xfrm>
              <a:off x="7417531" y="3466933"/>
              <a:ext cx="204851" cy="1218453"/>
            </a:xfrm>
            <a:prstGeom prst="rect">
              <a:avLst/>
            </a:prstGeom>
            <a:solidFill>
              <a:srgbClr val="FFC20E">
                <a:alpha val="100000"/>
              </a:srgbClr>
            </a:solidFill>
          </p:spPr>
          <p:txBody>
            <a:bodyPr/>
            <a:lstStyle/>
            <a:p/>
          </p:txBody>
        </p:sp>
        <p:sp>
          <p:nvSpPr>
            <p:cNvPr id="110" name="rc110"/>
            <p:cNvSpPr/>
            <p:nvPr/>
          </p:nvSpPr>
          <p:spPr>
            <a:xfrm>
              <a:off x="7645143" y="3250904"/>
              <a:ext cx="204851" cy="177677"/>
            </a:xfrm>
            <a:prstGeom prst="rect">
              <a:avLst/>
            </a:prstGeom>
            <a:solidFill>
              <a:srgbClr val="F26A21">
                <a:alpha val="100000"/>
              </a:srgbClr>
            </a:solidFill>
          </p:spPr>
          <p:txBody>
            <a:bodyPr/>
            <a:lstStyle/>
            <a:p/>
          </p:txBody>
        </p:sp>
        <p:sp>
          <p:nvSpPr>
            <p:cNvPr id="111" name="rc111"/>
            <p:cNvSpPr/>
            <p:nvPr/>
          </p:nvSpPr>
          <p:spPr>
            <a:xfrm>
              <a:off x="7645143" y="3428581"/>
              <a:ext cx="204851" cy="1256805"/>
            </a:xfrm>
            <a:prstGeom prst="rect">
              <a:avLst/>
            </a:prstGeom>
            <a:solidFill>
              <a:srgbClr val="FFC20E">
                <a:alpha val="100000"/>
              </a:srgbClr>
            </a:solidFill>
          </p:spPr>
          <p:txBody>
            <a:bodyPr/>
            <a:lstStyle/>
            <a:p/>
          </p:txBody>
        </p:sp>
        <p:sp>
          <p:nvSpPr>
            <p:cNvPr id="112" name="rc112"/>
            <p:cNvSpPr/>
            <p:nvPr/>
          </p:nvSpPr>
          <p:spPr>
            <a:xfrm>
              <a:off x="7872756" y="3243065"/>
              <a:ext cx="204851" cy="152201"/>
            </a:xfrm>
            <a:prstGeom prst="rect">
              <a:avLst/>
            </a:prstGeom>
            <a:solidFill>
              <a:srgbClr val="F26A21">
                <a:alpha val="100000"/>
              </a:srgbClr>
            </a:solidFill>
          </p:spPr>
          <p:txBody>
            <a:bodyPr/>
            <a:lstStyle/>
            <a:p/>
          </p:txBody>
        </p:sp>
        <p:sp>
          <p:nvSpPr>
            <p:cNvPr id="113" name="rc113"/>
            <p:cNvSpPr/>
            <p:nvPr/>
          </p:nvSpPr>
          <p:spPr>
            <a:xfrm>
              <a:off x="7872756" y="3395266"/>
              <a:ext cx="204851" cy="1290120"/>
            </a:xfrm>
            <a:prstGeom prst="rect">
              <a:avLst/>
            </a:prstGeom>
            <a:solidFill>
              <a:srgbClr val="FFC20E">
                <a:alpha val="100000"/>
              </a:srgbClr>
            </a:solidFill>
          </p:spPr>
          <p:txBody>
            <a:bodyPr/>
            <a:lstStyle/>
            <a:p/>
          </p:txBody>
        </p:sp>
        <p:sp>
          <p:nvSpPr>
            <p:cNvPr id="114" name="rc114"/>
            <p:cNvSpPr/>
            <p:nvPr/>
          </p:nvSpPr>
          <p:spPr>
            <a:xfrm>
              <a:off x="8100369" y="3234632"/>
              <a:ext cx="204851" cy="130377"/>
            </a:xfrm>
            <a:prstGeom prst="rect">
              <a:avLst/>
            </a:prstGeom>
            <a:solidFill>
              <a:srgbClr val="F26A21">
                <a:alpha val="100000"/>
              </a:srgbClr>
            </a:solidFill>
          </p:spPr>
          <p:txBody>
            <a:bodyPr/>
            <a:lstStyle/>
            <a:p/>
          </p:txBody>
        </p:sp>
        <p:sp>
          <p:nvSpPr>
            <p:cNvPr id="115" name="rc115"/>
            <p:cNvSpPr/>
            <p:nvPr/>
          </p:nvSpPr>
          <p:spPr>
            <a:xfrm>
              <a:off x="8100369" y="3365010"/>
              <a:ext cx="204851" cy="1320376"/>
            </a:xfrm>
            <a:prstGeom prst="rect">
              <a:avLst/>
            </a:prstGeom>
            <a:solidFill>
              <a:srgbClr val="FFC20E">
                <a:alpha val="100000"/>
              </a:srgbClr>
            </a:solidFill>
          </p:spPr>
          <p:txBody>
            <a:bodyPr/>
            <a:lstStyle/>
            <a:p/>
          </p:txBody>
        </p:sp>
        <p:sp>
          <p:nvSpPr>
            <p:cNvPr id="116" name="pl116"/>
            <p:cNvSpPr/>
            <p:nvPr/>
          </p:nvSpPr>
          <p:spPr>
            <a:xfrm>
              <a:off x="1374417" y="2150264"/>
              <a:ext cx="5690314" cy="501743"/>
            </a:xfrm>
            <a:custGeom>
              <a:avLst/>
              <a:pathLst>
                <a:path w="5690314" h="501743">
                  <a:moveTo>
                    <a:pt x="0" y="290482"/>
                  </a:moveTo>
                  <a:lnTo>
                    <a:pt x="227612" y="290482"/>
                  </a:lnTo>
                  <a:lnTo>
                    <a:pt x="455225" y="0"/>
                  </a:lnTo>
                  <a:lnTo>
                    <a:pt x="682837" y="369705"/>
                  </a:lnTo>
                  <a:lnTo>
                    <a:pt x="910450" y="290482"/>
                  </a:lnTo>
                  <a:lnTo>
                    <a:pt x="1138062" y="501743"/>
                  </a:lnTo>
                  <a:lnTo>
                    <a:pt x="1365675" y="475335"/>
                  </a:lnTo>
                  <a:lnTo>
                    <a:pt x="1593287" y="448927"/>
                  </a:lnTo>
                  <a:lnTo>
                    <a:pt x="1820900" y="290482"/>
                  </a:lnTo>
                  <a:lnTo>
                    <a:pt x="2048513" y="184852"/>
                  </a:lnTo>
                  <a:lnTo>
                    <a:pt x="2276125" y="396112"/>
                  </a:lnTo>
                  <a:lnTo>
                    <a:pt x="2503738" y="105630"/>
                  </a:lnTo>
                  <a:lnTo>
                    <a:pt x="2731350" y="132037"/>
                  </a:lnTo>
                  <a:lnTo>
                    <a:pt x="2958963" y="290482"/>
                  </a:lnTo>
                  <a:lnTo>
                    <a:pt x="3186575" y="343297"/>
                  </a:lnTo>
                  <a:lnTo>
                    <a:pt x="3414188" y="396112"/>
                  </a:lnTo>
                  <a:lnTo>
                    <a:pt x="3641800" y="343297"/>
                  </a:lnTo>
                  <a:lnTo>
                    <a:pt x="3869413" y="316890"/>
                  </a:lnTo>
                  <a:lnTo>
                    <a:pt x="4097026" y="422520"/>
                  </a:lnTo>
                  <a:lnTo>
                    <a:pt x="4324638" y="396112"/>
                  </a:lnTo>
                  <a:lnTo>
                    <a:pt x="4552251" y="475335"/>
                  </a:lnTo>
                  <a:lnTo>
                    <a:pt x="4779863" y="422520"/>
                  </a:lnTo>
                  <a:lnTo>
                    <a:pt x="5007476" y="290482"/>
                  </a:lnTo>
                  <a:lnTo>
                    <a:pt x="5235088" y="422520"/>
                  </a:lnTo>
                  <a:lnTo>
                    <a:pt x="5462701" y="422520"/>
                  </a:lnTo>
                  <a:lnTo>
                    <a:pt x="5690314" y="422520"/>
                  </a:lnTo>
                </a:path>
              </a:pathLst>
            </a:custGeom>
            <a:ln w="27101" cap="flat">
              <a:solidFill>
                <a:srgbClr val="0058AB">
                  <a:alpha val="100000"/>
                </a:srgbClr>
              </a:solidFill>
              <a:prstDash val="solid"/>
              <a:round/>
            </a:ln>
          </p:spPr>
          <p:txBody>
            <a:bodyPr/>
            <a:lstStyle/>
            <a:p/>
          </p:txBody>
        </p:sp>
        <p:sp>
          <p:nvSpPr>
            <p:cNvPr id="117" name="pl117"/>
            <p:cNvSpPr/>
            <p:nvPr/>
          </p:nvSpPr>
          <p:spPr>
            <a:xfrm>
              <a:off x="1374417" y="2335117"/>
              <a:ext cx="5690314" cy="554558"/>
            </a:xfrm>
            <a:custGeom>
              <a:avLst/>
              <a:pathLst>
                <a:path w="5690314" h="554558">
                  <a:moveTo>
                    <a:pt x="0" y="501743"/>
                  </a:moveTo>
                  <a:lnTo>
                    <a:pt x="227612" y="501743"/>
                  </a:lnTo>
                  <a:lnTo>
                    <a:pt x="455225" y="0"/>
                  </a:lnTo>
                  <a:lnTo>
                    <a:pt x="682837" y="237667"/>
                  </a:lnTo>
                  <a:lnTo>
                    <a:pt x="910450" y="343297"/>
                  </a:lnTo>
                  <a:lnTo>
                    <a:pt x="1138062" y="554558"/>
                  </a:lnTo>
                  <a:lnTo>
                    <a:pt x="1365675" y="528150"/>
                  </a:lnTo>
                  <a:lnTo>
                    <a:pt x="1593287" y="369705"/>
                  </a:lnTo>
                  <a:lnTo>
                    <a:pt x="1820900" y="211260"/>
                  </a:lnTo>
                  <a:lnTo>
                    <a:pt x="2048513" y="158445"/>
                  </a:lnTo>
                  <a:lnTo>
                    <a:pt x="2276125" y="396112"/>
                  </a:lnTo>
                  <a:lnTo>
                    <a:pt x="2503738" y="158445"/>
                  </a:lnTo>
                  <a:lnTo>
                    <a:pt x="2731350" y="79222"/>
                  </a:lnTo>
                  <a:lnTo>
                    <a:pt x="2958963" y="158445"/>
                  </a:lnTo>
                  <a:lnTo>
                    <a:pt x="3186575" y="237667"/>
                  </a:lnTo>
                  <a:lnTo>
                    <a:pt x="3414188" y="237667"/>
                  </a:lnTo>
                  <a:lnTo>
                    <a:pt x="3641800" y="369705"/>
                  </a:lnTo>
                  <a:lnTo>
                    <a:pt x="3869413" y="264075"/>
                  </a:lnTo>
                  <a:lnTo>
                    <a:pt x="4097026" y="316890"/>
                  </a:lnTo>
                  <a:lnTo>
                    <a:pt x="4324638" y="290482"/>
                  </a:lnTo>
                  <a:lnTo>
                    <a:pt x="4552251" y="396112"/>
                  </a:lnTo>
                  <a:lnTo>
                    <a:pt x="4779863" y="448927"/>
                  </a:lnTo>
                  <a:lnTo>
                    <a:pt x="5007476" y="290482"/>
                  </a:lnTo>
                  <a:lnTo>
                    <a:pt x="5235088" y="369705"/>
                  </a:lnTo>
                  <a:lnTo>
                    <a:pt x="5462701" y="369705"/>
                  </a:lnTo>
                  <a:lnTo>
                    <a:pt x="5690314" y="369705"/>
                  </a:lnTo>
                </a:path>
              </a:pathLst>
            </a:custGeom>
            <a:ln w="27101" cap="flat">
              <a:solidFill>
                <a:srgbClr val="80BD41">
                  <a:alpha val="100000"/>
                </a:srgbClr>
              </a:solidFill>
              <a:prstDash val="solid"/>
              <a:round/>
            </a:ln>
          </p:spPr>
          <p:txBody>
            <a:bodyPr/>
            <a:lstStyle/>
            <a:p/>
          </p:txBody>
        </p:sp>
        <p:sp>
          <p:nvSpPr>
            <p:cNvPr id="118" name="tx118"/>
            <p:cNvSpPr/>
            <p:nvPr/>
          </p:nvSpPr>
          <p:spPr>
            <a:xfrm>
              <a:off x="1306089"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9" name="tx119"/>
            <p:cNvSpPr/>
            <p:nvPr/>
          </p:nvSpPr>
          <p:spPr>
            <a:xfrm>
              <a:off x="2444152"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0" name="tx120"/>
            <p:cNvSpPr/>
            <p:nvPr/>
          </p:nvSpPr>
          <p:spPr>
            <a:xfrm>
              <a:off x="3582215"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1" name="tx121"/>
            <p:cNvSpPr/>
            <p:nvPr/>
          </p:nvSpPr>
          <p:spPr>
            <a:xfrm>
              <a:off x="4720277"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2" name="tx122"/>
            <p:cNvSpPr/>
            <p:nvPr/>
          </p:nvSpPr>
          <p:spPr>
            <a:xfrm>
              <a:off x="5630728"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3" name="tx123"/>
            <p:cNvSpPr/>
            <p:nvPr/>
          </p:nvSpPr>
          <p:spPr>
            <a:xfrm>
              <a:off x="5858340" y="2421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4" name="tx124"/>
            <p:cNvSpPr/>
            <p:nvPr/>
          </p:nvSpPr>
          <p:spPr>
            <a:xfrm>
              <a:off x="6085953"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5" name="tx125"/>
            <p:cNvSpPr/>
            <p:nvPr/>
          </p:nvSpPr>
          <p:spPr>
            <a:xfrm>
              <a:off x="6313565"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6" name="tx126"/>
            <p:cNvSpPr/>
            <p:nvPr/>
          </p:nvSpPr>
          <p:spPr>
            <a:xfrm>
              <a:off x="6541178"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7" name="tx127"/>
            <p:cNvSpPr/>
            <p:nvPr/>
          </p:nvSpPr>
          <p:spPr>
            <a:xfrm>
              <a:off x="6768791"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8" name="tx128"/>
            <p:cNvSpPr/>
            <p:nvPr/>
          </p:nvSpPr>
          <p:spPr>
            <a:xfrm>
              <a:off x="6996403"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9" name="tx129"/>
            <p:cNvSpPr/>
            <p:nvPr/>
          </p:nvSpPr>
          <p:spPr>
            <a:xfrm>
              <a:off x="1306089"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0" name="tx130"/>
            <p:cNvSpPr/>
            <p:nvPr/>
          </p:nvSpPr>
          <p:spPr>
            <a:xfrm>
              <a:off x="2444152"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1" name="tx131"/>
            <p:cNvSpPr/>
            <p:nvPr/>
          </p:nvSpPr>
          <p:spPr>
            <a:xfrm>
              <a:off x="3582215"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2" name="tx132"/>
            <p:cNvSpPr/>
            <p:nvPr/>
          </p:nvSpPr>
          <p:spPr>
            <a:xfrm>
              <a:off x="4720277"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3" name="tx133"/>
            <p:cNvSpPr/>
            <p:nvPr/>
          </p:nvSpPr>
          <p:spPr>
            <a:xfrm>
              <a:off x="5630728"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4" name="tx134"/>
            <p:cNvSpPr/>
            <p:nvPr/>
          </p:nvSpPr>
          <p:spPr>
            <a:xfrm>
              <a:off x="5858340"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5" name="tx135"/>
            <p:cNvSpPr/>
            <p:nvPr/>
          </p:nvSpPr>
          <p:spPr>
            <a:xfrm>
              <a:off x="6085953"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6" name="tx136"/>
            <p:cNvSpPr/>
            <p:nvPr/>
          </p:nvSpPr>
          <p:spPr>
            <a:xfrm>
              <a:off x="6313565"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7" name="tx137"/>
            <p:cNvSpPr/>
            <p:nvPr/>
          </p:nvSpPr>
          <p:spPr>
            <a:xfrm>
              <a:off x="6541178"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8" name="tx138"/>
            <p:cNvSpPr/>
            <p:nvPr/>
          </p:nvSpPr>
          <p:spPr>
            <a:xfrm>
              <a:off x="6768791"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9" name="tx139"/>
            <p:cNvSpPr/>
            <p:nvPr/>
          </p:nvSpPr>
          <p:spPr>
            <a:xfrm>
              <a:off x="6996403"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40" name="tx140"/>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403411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2" name="tx142"/>
            <p:cNvSpPr/>
            <p:nvPr/>
          </p:nvSpPr>
          <p:spPr>
            <a:xfrm>
              <a:off x="508103" y="344027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3" name="tx143"/>
            <p:cNvSpPr/>
            <p:nvPr/>
          </p:nvSpPr>
          <p:spPr>
            <a:xfrm>
              <a:off x="508103" y="284643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4" name="tx144"/>
            <p:cNvSpPr/>
            <p:nvPr/>
          </p:nvSpPr>
          <p:spPr>
            <a:xfrm>
              <a:off x="508103" y="225259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684039" y="5522891"/>
              <a:ext cx="201455" cy="201456"/>
            </a:xfrm>
            <a:prstGeom prst="rect">
              <a:avLst/>
            </a:prstGeom>
            <a:solidFill>
              <a:srgbClr val="80BD41">
                <a:alpha val="100000"/>
              </a:srgbClr>
            </a:solidFill>
          </p:spPr>
          <p:txBody>
            <a:bodyPr/>
            <a:lstStyle/>
            <a:p/>
          </p:txBody>
        </p:sp>
        <p:sp>
          <p:nvSpPr>
            <p:cNvPr id="167" name="rc167"/>
            <p:cNvSpPr/>
            <p:nvPr/>
          </p:nvSpPr>
          <p:spPr>
            <a:xfrm>
              <a:off x="2585989" y="5522891"/>
              <a:ext cx="201456" cy="201456"/>
            </a:xfrm>
            <a:prstGeom prst="rect">
              <a:avLst/>
            </a:prstGeom>
            <a:solidFill>
              <a:srgbClr val="1CABE2">
                <a:alpha val="100000"/>
              </a:srgbClr>
            </a:solidFill>
          </p:spPr>
          <p:txBody>
            <a:bodyPr/>
            <a:lstStyle/>
            <a:p/>
          </p:txBody>
        </p:sp>
        <p:sp>
          <p:nvSpPr>
            <p:cNvPr id="168" name="rc168"/>
            <p:cNvSpPr/>
            <p:nvPr/>
          </p:nvSpPr>
          <p:spPr>
            <a:xfrm>
              <a:off x="3658812" y="5522891"/>
              <a:ext cx="201456" cy="201456"/>
            </a:xfrm>
            <a:prstGeom prst="rect">
              <a:avLst/>
            </a:prstGeom>
            <a:solidFill>
              <a:srgbClr val="0058AB">
                <a:alpha val="100000"/>
              </a:srgbClr>
            </a:solidFill>
          </p:spPr>
          <p:txBody>
            <a:bodyPr/>
            <a:lstStyle/>
            <a:p/>
          </p:txBody>
        </p:sp>
        <p:sp>
          <p:nvSpPr>
            <p:cNvPr id="169" name="rc169"/>
            <p:cNvSpPr/>
            <p:nvPr/>
          </p:nvSpPr>
          <p:spPr>
            <a:xfrm>
              <a:off x="4654145" y="5522891"/>
              <a:ext cx="201456" cy="201456"/>
            </a:xfrm>
            <a:prstGeom prst="rect">
              <a:avLst/>
            </a:prstGeom>
            <a:solidFill>
              <a:srgbClr val="FFC20E">
                <a:alpha val="100000"/>
              </a:srgbClr>
            </a:solidFill>
          </p:spPr>
          <p:txBody>
            <a:bodyPr/>
            <a:lstStyle/>
            <a:p/>
          </p:txBody>
        </p:sp>
        <p:sp>
          <p:nvSpPr>
            <p:cNvPr id="170" name="rc170"/>
            <p:cNvSpPr/>
            <p:nvPr/>
          </p:nvSpPr>
          <p:spPr>
            <a:xfrm>
              <a:off x="6558279" y="5522891"/>
              <a:ext cx="201455" cy="201456"/>
            </a:xfrm>
            <a:prstGeom prst="rect">
              <a:avLst/>
            </a:prstGeom>
            <a:solidFill>
              <a:srgbClr val="F26A21">
                <a:alpha val="100000"/>
              </a:srgbClr>
            </a:solidFill>
          </p:spPr>
          <p:txBody>
            <a:bodyPr/>
            <a:lstStyle/>
            <a:p/>
          </p:txBody>
        </p:sp>
        <p:sp>
          <p:nvSpPr>
            <p:cNvPr id="171" name="tx171"/>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920330" y="1511762"/>
              <a:ext cx="43521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Comoros</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Comoros is projected to have a  small increase (&lt;10,000) in the number of surviving infants by 2030. Therefore, to achieve the IA2030 ZD target, more (~3.15%) children need to be vaccinated with DTP1 each year.</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72852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408434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344015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79597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215179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9" name="pl9"/>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440643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376224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311806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856762" y="247388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4" name="pl14"/>
            <p:cNvSpPr/>
            <p:nvPr/>
          </p:nvSpPr>
          <p:spPr>
            <a:xfrm>
              <a:off x="856762" y="182970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5" name="pl15"/>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230292" y="3314543"/>
              <a:ext cx="217589" cy="1736067"/>
            </a:xfrm>
            <a:prstGeom prst="rect">
              <a:avLst/>
            </a:prstGeom>
            <a:solidFill>
              <a:srgbClr val="0058AB">
                <a:alpha val="100000"/>
              </a:srgbClr>
            </a:solidFill>
          </p:spPr>
          <p:txBody>
            <a:bodyPr/>
            <a:lstStyle/>
            <a:p/>
          </p:txBody>
        </p:sp>
        <p:sp>
          <p:nvSpPr>
            <p:cNvPr id="44" name="rc44"/>
            <p:cNvSpPr/>
            <p:nvPr/>
          </p:nvSpPr>
          <p:spPr>
            <a:xfrm>
              <a:off x="1472058" y="3290065"/>
              <a:ext cx="217589" cy="1760546"/>
            </a:xfrm>
            <a:prstGeom prst="rect">
              <a:avLst/>
            </a:prstGeom>
            <a:solidFill>
              <a:srgbClr val="0058AB">
                <a:alpha val="100000"/>
              </a:srgbClr>
            </a:solidFill>
          </p:spPr>
          <p:txBody>
            <a:bodyPr/>
            <a:lstStyle/>
            <a:p/>
          </p:txBody>
        </p:sp>
        <p:sp>
          <p:nvSpPr>
            <p:cNvPr id="45" name="rc45"/>
            <p:cNvSpPr/>
            <p:nvPr/>
          </p:nvSpPr>
          <p:spPr>
            <a:xfrm>
              <a:off x="1713825" y="4575850"/>
              <a:ext cx="217589" cy="474761"/>
            </a:xfrm>
            <a:prstGeom prst="rect">
              <a:avLst/>
            </a:prstGeom>
            <a:solidFill>
              <a:srgbClr val="0058AB">
                <a:alpha val="100000"/>
              </a:srgbClr>
            </a:solidFill>
          </p:spPr>
          <p:txBody>
            <a:bodyPr/>
            <a:lstStyle/>
            <a:p/>
          </p:txBody>
        </p:sp>
        <p:sp>
          <p:nvSpPr>
            <p:cNvPr id="46" name="rc46"/>
            <p:cNvSpPr/>
            <p:nvPr/>
          </p:nvSpPr>
          <p:spPr>
            <a:xfrm>
              <a:off x="1955592" y="2886807"/>
              <a:ext cx="217589" cy="2163803"/>
            </a:xfrm>
            <a:prstGeom prst="rect">
              <a:avLst/>
            </a:prstGeom>
            <a:solidFill>
              <a:srgbClr val="0058AB">
                <a:alpha val="100000"/>
              </a:srgbClr>
            </a:solidFill>
          </p:spPr>
          <p:txBody>
            <a:bodyPr/>
            <a:lstStyle/>
            <a:p/>
          </p:txBody>
        </p:sp>
        <p:sp>
          <p:nvSpPr>
            <p:cNvPr id="47" name="rc47"/>
            <p:cNvSpPr/>
            <p:nvPr/>
          </p:nvSpPr>
          <p:spPr>
            <a:xfrm>
              <a:off x="2197358" y="3218561"/>
              <a:ext cx="217589" cy="1832050"/>
            </a:xfrm>
            <a:prstGeom prst="rect">
              <a:avLst/>
            </a:prstGeom>
            <a:solidFill>
              <a:srgbClr val="0058AB">
                <a:alpha val="100000"/>
              </a:srgbClr>
            </a:solidFill>
          </p:spPr>
          <p:txBody>
            <a:bodyPr/>
            <a:lstStyle/>
            <a:p/>
          </p:txBody>
        </p:sp>
        <p:sp>
          <p:nvSpPr>
            <p:cNvPr id="48" name="rc48"/>
            <p:cNvSpPr/>
            <p:nvPr/>
          </p:nvSpPr>
          <p:spPr>
            <a:xfrm>
              <a:off x="2439125" y="2171122"/>
              <a:ext cx="217589" cy="2879488"/>
            </a:xfrm>
            <a:prstGeom prst="rect">
              <a:avLst/>
            </a:prstGeom>
            <a:solidFill>
              <a:srgbClr val="0058AB">
                <a:alpha val="100000"/>
              </a:srgbClr>
            </a:solidFill>
          </p:spPr>
          <p:txBody>
            <a:bodyPr/>
            <a:lstStyle/>
            <a:p/>
          </p:txBody>
        </p:sp>
        <p:sp>
          <p:nvSpPr>
            <p:cNvPr id="49" name="rc49"/>
            <p:cNvSpPr/>
            <p:nvPr/>
          </p:nvSpPr>
          <p:spPr>
            <a:xfrm>
              <a:off x="2680891" y="2249712"/>
              <a:ext cx="217589" cy="2800898"/>
            </a:xfrm>
            <a:prstGeom prst="rect">
              <a:avLst/>
            </a:prstGeom>
            <a:solidFill>
              <a:srgbClr val="0058AB">
                <a:alpha val="100000"/>
              </a:srgbClr>
            </a:solidFill>
          </p:spPr>
          <p:txBody>
            <a:bodyPr/>
            <a:lstStyle/>
            <a:p/>
          </p:txBody>
        </p:sp>
        <p:sp>
          <p:nvSpPr>
            <p:cNvPr id="50" name="rc50"/>
            <p:cNvSpPr/>
            <p:nvPr/>
          </p:nvSpPr>
          <p:spPr>
            <a:xfrm>
              <a:off x="2922658" y="2333456"/>
              <a:ext cx="217589" cy="2717155"/>
            </a:xfrm>
            <a:prstGeom prst="rect">
              <a:avLst/>
            </a:prstGeom>
            <a:solidFill>
              <a:srgbClr val="0058AB">
                <a:alpha val="100000"/>
              </a:srgbClr>
            </a:solidFill>
          </p:spPr>
          <p:txBody>
            <a:bodyPr/>
            <a:lstStyle/>
            <a:p/>
          </p:txBody>
        </p:sp>
        <p:sp>
          <p:nvSpPr>
            <p:cNvPr id="51" name="rc51"/>
            <p:cNvSpPr/>
            <p:nvPr/>
          </p:nvSpPr>
          <p:spPr>
            <a:xfrm>
              <a:off x="3164425" y="3071043"/>
              <a:ext cx="217589" cy="1979568"/>
            </a:xfrm>
            <a:prstGeom prst="rect">
              <a:avLst/>
            </a:prstGeom>
            <a:solidFill>
              <a:srgbClr val="0058AB">
                <a:alpha val="100000"/>
              </a:srgbClr>
            </a:solidFill>
          </p:spPr>
          <p:txBody>
            <a:bodyPr/>
            <a:lstStyle/>
            <a:p/>
          </p:txBody>
        </p:sp>
        <p:sp>
          <p:nvSpPr>
            <p:cNvPr id="52" name="rc52"/>
            <p:cNvSpPr/>
            <p:nvPr/>
          </p:nvSpPr>
          <p:spPr>
            <a:xfrm>
              <a:off x="3406191" y="3560621"/>
              <a:ext cx="217589" cy="1489990"/>
            </a:xfrm>
            <a:prstGeom prst="rect">
              <a:avLst/>
            </a:prstGeom>
            <a:solidFill>
              <a:srgbClr val="0058AB">
                <a:alpha val="100000"/>
              </a:srgbClr>
            </a:solidFill>
          </p:spPr>
          <p:txBody>
            <a:bodyPr/>
            <a:lstStyle/>
            <a:p/>
          </p:txBody>
        </p:sp>
        <p:sp>
          <p:nvSpPr>
            <p:cNvPr id="53" name="rc53"/>
            <p:cNvSpPr/>
            <p:nvPr/>
          </p:nvSpPr>
          <p:spPr>
            <a:xfrm>
              <a:off x="3647958" y="2410758"/>
              <a:ext cx="217589" cy="2639853"/>
            </a:xfrm>
            <a:prstGeom prst="rect">
              <a:avLst/>
            </a:prstGeom>
            <a:solidFill>
              <a:srgbClr val="0058AB">
                <a:alpha val="100000"/>
              </a:srgbClr>
            </a:solidFill>
          </p:spPr>
          <p:txBody>
            <a:bodyPr/>
            <a:lstStyle/>
            <a:p/>
          </p:txBody>
        </p:sp>
        <p:sp>
          <p:nvSpPr>
            <p:cNvPr id="54" name="rc54"/>
            <p:cNvSpPr/>
            <p:nvPr/>
          </p:nvSpPr>
          <p:spPr>
            <a:xfrm>
              <a:off x="3889725" y="3912988"/>
              <a:ext cx="217589" cy="1137623"/>
            </a:xfrm>
            <a:prstGeom prst="rect">
              <a:avLst/>
            </a:prstGeom>
            <a:solidFill>
              <a:srgbClr val="0058AB">
                <a:alpha val="100000"/>
              </a:srgbClr>
            </a:solidFill>
          </p:spPr>
          <p:txBody>
            <a:bodyPr/>
            <a:lstStyle/>
            <a:p/>
          </p:txBody>
        </p:sp>
        <p:sp>
          <p:nvSpPr>
            <p:cNvPr id="55" name="rc55"/>
            <p:cNvSpPr/>
            <p:nvPr/>
          </p:nvSpPr>
          <p:spPr>
            <a:xfrm>
              <a:off x="4131491" y="3753875"/>
              <a:ext cx="217589" cy="1296736"/>
            </a:xfrm>
            <a:prstGeom prst="rect">
              <a:avLst/>
            </a:prstGeom>
            <a:solidFill>
              <a:srgbClr val="0058AB">
                <a:alpha val="100000"/>
              </a:srgbClr>
            </a:solidFill>
          </p:spPr>
          <p:txBody>
            <a:bodyPr/>
            <a:lstStyle/>
            <a:p/>
          </p:txBody>
        </p:sp>
        <p:sp>
          <p:nvSpPr>
            <p:cNvPr id="56" name="rc56"/>
            <p:cNvSpPr/>
            <p:nvPr/>
          </p:nvSpPr>
          <p:spPr>
            <a:xfrm>
              <a:off x="4373258" y="2865549"/>
              <a:ext cx="217589" cy="2185061"/>
            </a:xfrm>
            <a:prstGeom prst="rect">
              <a:avLst/>
            </a:prstGeom>
            <a:solidFill>
              <a:srgbClr val="0058AB">
                <a:alpha val="100000"/>
              </a:srgbClr>
            </a:solidFill>
          </p:spPr>
          <p:txBody>
            <a:bodyPr/>
            <a:lstStyle/>
            <a:p/>
          </p:txBody>
        </p:sp>
        <p:sp>
          <p:nvSpPr>
            <p:cNvPr id="57" name="rc57"/>
            <p:cNvSpPr/>
            <p:nvPr/>
          </p:nvSpPr>
          <p:spPr>
            <a:xfrm>
              <a:off x="4615025" y="2556987"/>
              <a:ext cx="217589" cy="2493624"/>
            </a:xfrm>
            <a:prstGeom prst="rect">
              <a:avLst/>
            </a:prstGeom>
            <a:solidFill>
              <a:srgbClr val="0058AB">
                <a:alpha val="100000"/>
              </a:srgbClr>
            </a:solidFill>
          </p:spPr>
          <p:txBody>
            <a:bodyPr/>
            <a:lstStyle/>
            <a:p/>
          </p:txBody>
        </p:sp>
        <p:sp>
          <p:nvSpPr>
            <p:cNvPr id="58" name="rc58"/>
            <p:cNvSpPr/>
            <p:nvPr/>
          </p:nvSpPr>
          <p:spPr>
            <a:xfrm>
              <a:off x="4856791" y="2247780"/>
              <a:ext cx="217589" cy="2802831"/>
            </a:xfrm>
            <a:prstGeom prst="rect">
              <a:avLst/>
            </a:prstGeom>
            <a:solidFill>
              <a:srgbClr val="0058AB">
                <a:alpha val="100000"/>
              </a:srgbClr>
            </a:solidFill>
          </p:spPr>
          <p:txBody>
            <a:bodyPr/>
            <a:lstStyle/>
            <a:p/>
          </p:txBody>
        </p:sp>
        <p:sp>
          <p:nvSpPr>
            <p:cNvPr id="59" name="rc59"/>
            <p:cNvSpPr/>
            <p:nvPr/>
          </p:nvSpPr>
          <p:spPr>
            <a:xfrm>
              <a:off x="5098558" y="2542170"/>
              <a:ext cx="217589" cy="2508440"/>
            </a:xfrm>
            <a:prstGeom prst="rect">
              <a:avLst/>
            </a:prstGeom>
            <a:solidFill>
              <a:srgbClr val="0058AB">
                <a:alpha val="100000"/>
              </a:srgbClr>
            </a:solidFill>
          </p:spPr>
          <p:txBody>
            <a:bodyPr/>
            <a:lstStyle/>
            <a:p/>
          </p:txBody>
        </p:sp>
        <p:sp>
          <p:nvSpPr>
            <p:cNvPr id="60" name="rc60"/>
            <p:cNvSpPr/>
            <p:nvPr/>
          </p:nvSpPr>
          <p:spPr>
            <a:xfrm>
              <a:off x="5340325" y="2695486"/>
              <a:ext cx="217589" cy="2355125"/>
            </a:xfrm>
            <a:prstGeom prst="rect">
              <a:avLst/>
            </a:prstGeom>
            <a:solidFill>
              <a:srgbClr val="0058AB">
                <a:alpha val="100000"/>
              </a:srgbClr>
            </a:solidFill>
          </p:spPr>
          <p:txBody>
            <a:bodyPr/>
            <a:lstStyle/>
            <a:p/>
          </p:txBody>
        </p:sp>
        <p:sp>
          <p:nvSpPr>
            <p:cNvPr id="61" name="rc61"/>
            <p:cNvSpPr/>
            <p:nvPr/>
          </p:nvSpPr>
          <p:spPr>
            <a:xfrm>
              <a:off x="5582091" y="2088023"/>
              <a:ext cx="217589" cy="2962588"/>
            </a:xfrm>
            <a:prstGeom prst="rect">
              <a:avLst/>
            </a:prstGeom>
            <a:solidFill>
              <a:srgbClr val="0058AB">
                <a:alpha val="100000"/>
              </a:srgbClr>
            </a:solidFill>
          </p:spPr>
          <p:txBody>
            <a:bodyPr/>
            <a:lstStyle/>
            <a:p/>
          </p:txBody>
        </p:sp>
        <p:sp>
          <p:nvSpPr>
            <p:cNvPr id="62" name="rc62"/>
            <p:cNvSpPr/>
            <p:nvPr/>
          </p:nvSpPr>
          <p:spPr>
            <a:xfrm>
              <a:off x="5823858" y="2222013"/>
              <a:ext cx="217589" cy="2828598"/>
            </a:xfrm>
            <a:prstGeom prst="rect">
              <a:avLst/>
            </a:prstGeom>
            <a:solidFill>
              <a:srgbClr val="0058AB">
                <a:alpha val="100000"/>
              </a:srgbClr>
            </a:solidFill>
          </p:spPr>
          <p:txBody>
            <a:bodyPr/>
            <a:lstStyle/>
            <a:p/>
          </p:txBody>
        </p:sp>
        <p:sp>
          <p:nvSpPr>
            <p:cNvPr id="63" name="rc63"/>
            <p:cNvSpPr/>
            <p:nvPr/>
          </p:nvSpPr>
          <p:spPr>
            <a:xfrm>
              <a:off x="6065625" y="1757558"/>
              <a:ext cx="217589" cy="3293053"/>
            </a:xfrm>
            <a:prstGeom prst="rect">
              <a:avLst/>
            </a:prstGeom>
            <a:solidFill>
              <a:srgbClr val="0058AB">
                <a:alpha val="100000"/>
              </a:srgbClr>
            </a:solidFill>
          </p:spPr>
          <p:txBody>
            <a:bodyPr/>
            <a:lstStyle/>
            <a:p/>
          </p:txBody>
        </p:sp>
        <p:sp>
          <p:nvSpPr>
            <p:cNvPr id="64" name="rc64"/>
            <p:cNvSpPr/>
            <p:nvPr/>
          </p:nvSpPr>
          <p:spPr>
            <a:xfrm>
              <a:off x="6307391" y="2044219"/>
              <a:ext cx="217589" cy="3006392"/>
            </a:xfrm>
            <a:prstGeom prst="rect">
              <a:avLst/>
            </a:prstGeom>
            <a:solidFill>
              <a:srgbClr val="0058AB">
                <a:alpha val="100000"/>
              </a:srgbClr>
            </a:solidFill>
          </p:spPr>
          <p:txBody>
            <a:bodyPr/>
            <a:lstStyle/>
            <a:p/>
          </p:txBody>
        </p:sp>
        <p:sp>
          <p:nvSpPr>
            <p:cNvPr id="65" name="rc65"/>
            <p:cNvSpPr/>
            <p:nvPr/>
          </p:nvSpPr>
          <p:spPr>
            <a:xfrm>
              <a:off x="6549158" y="2783738"/>
              <a:ext cx="217589" cy="2266872"/>
            </a:xfrm>
            <a:prstGeom prst="rect">
              <a:avLst/>
            </a:prstGeom>
            <a:solidFill>
              <a:srgbClr val="0058AB">
                <a:alpha val="100000"/>
              </a:srgbClr>
            </a:solidFill>
          </p:spPr>
          <p:txBody>
            <a:bodyPr/>
            <a:lstStyle/>
            <a:p/>
          </p:txBody>
        </p:sp>
        <p:sp>
          <p:nvSpPr>
            <p:cNvPr id="66" name="rc66"/>
            <p:cNvSpPr/>
            <p:nvPr/>
          </p:nvSpPr>
          <p:spPr>
            <a:xfrm>
              <a:off x="6790924" y="2010077"/>
              <a:ext cx="217589" cy="3040534"/>
            </a:xfrm>
            <a:prstGeom prst="rect">
              <a:avLst/>
            </a:prstGeom>
            <a:solidFill>
              <a:srgbClr val="0058AB">
                <a:alpha val="100000"/>
              </a:srgbClr>
            </a:solidFill>
          </p:spPr>
          <p:txBody>
            <a:bodyPr/>
            <a:lstStyle/>
            <a:p/>
          </p:txBody>
        </p:sp>
        <p:sp>
          <p:nvSpPr>
            <p:cNvPr id="67" name="rc67"/>
            <p:cNvSpPr/>
            <p:nvPr/>
          </p:nvSpPr>
          <p:spPr>
            <a:xfrm>
              <a:off x="7032691" y="1994617"/>
              <a:ext cx="217589" cy="3055994"/>
            </a:xfrm>
            <a:prstGeom prst="rect">
              <a:avLst/>
            </a:prstGeom>
            <a:solidFill>
              <a:srgbClr val="0058AB">
                <a:alpha val="100000"/>
              </a:srgbClr>
            </a:solidFill>
          </p:spPr>
          <p:txBody>
            <a:bodyPr/>
            <a:lstStyle/>
            <a:p/>
          </p:txBody>
        </p:sp>
        <p:sp>
          <p:nvSpPr>
            <p:cNvPr id="68" name="rc68"/>
            <p:cNvSpPr/>
            <p:nvPr/>
          </p:nvSpPr>
          <p:spPr>
            <a:xfrm>
              <a:off x="7274458" y="1984310"/>
              <a:ext cx="217589" cy="3066301"/>
            </a:xfrm>
            <a:prstGeom prst="rect">
              <a:avLst/>
            </a:prstGeom>
            <a:solidFill>
              <a:srgbClr val="0058AB">
                <a:alpha val="100000"/>
              </a:srgbClr>
            </a:solidFill>
          </p:spPr>
          <p:txBody>
            <a:bodyPr/>
            <a:lstStyle/>
            <a:p/>
          </p:txBody>
        </p:sp>
        <p:sp>
          <p:nvSpPr>
            <p:cNvPr id="69" name="rc69"/>
            <p:cNvSpPr/>
            <p:nvPr/>
          </p:nvSpPr>
          <p:spPr>
            <a:xfrm>
              <a:off x="8483291" y="3635990"/>
              <a:ext cx="217589" cy="1414621"/>
            </a:xfrm>
            <a:prstGeom prst="rect">
              <a:avLst/>
            </a:prstGeom>
            <a:solidFill>
              <a:srgbClr val="69DBFF">
                <a:alpha val="100000"/>
              </a:srgbClr>
            </a:solidFill>
          </p:spPr>
          <p:txBody>
            <a:bodyPr/>
            <a:lstStyle/>
            <a:p/>
          </p:txBody>
        </p:sp>
        <p:sp>
          <p:nvSpPr>
            <p:cNvPr id="70" name="pl70"/>
            <p:cNvSpPr/>
            <p:nvPr/>
          </p:nvSpPr>
          <p:spPr>
            <a:xfrm>
              <a:off x="6174420" y="2222013"/>
              <a:ext cx="2417666" cy="1414299"/>
            </a:xfrm>
            <a:custGeom>
              <a:avLst/>
              <a:pathLst>
                <a:path w="2417666" h="1414299">
                  <a:moveTo>
                    <a:pt x="0" y="0"/>
                  </a:moveTo>
                  <a:lnTo>
                    <a:pt x="241766" y="141429"/>
                  </a:lnTo>
                  <a:lnTo>
                    <a:pt x="483533" y="282859"/>
                  </a:lnTo>
                  <a:lnTo>
                    <a:pt x="725299" y="424289"/>
                  </a:lnTo>
                  <a:lnTo>
                    <a:pt x="967066" y="565719"/>
                  </a:lnTo>
                  <a:lnTo>
                    <a:pt x="1208833" y="707149"/>
                  </a:lnTo>
                  <a:lnTo>
                    <a:pt x="1450599" y="848579"/>
                  </a:lnTo>
                  <a:lnTo>
                    <a:pt x="1692366" y="990009"/>
                  </a:lnTo>
                  <a:lnTo>
                    <a:pt x="1934133" y="1131439"/>
                  </a:lnTo>
                  <a:lnTo>
                    <a:pt x="2175899" y="1272869"/>
                  </a:lnTo>
                  <a:lnTo>
                    <a:pt x="2417666" y="1414299"/>
                  </a:lnTo>
                </a:path>
              </a:pathLst>
            </a:custGeom>
            <a:ln w="13550" cap="flat">
              <a:solidFill>
                <a:srgbClr val="000000">
                  <a:alpha val="100000"/>
                </a:srgbClr>
              </a:solidFill>
              <a:prstDash val="solid"/>
              <a:round/>
            </a:ln>
          </p:spPr>
          <p:txBody>
            <a:bodyPr/>
            <a:lstStyle/>
            <a:p/>
          </p:txBody>
        </p:sp>
        <p:sp>
          <p:nvSpPr>
            <p:cNvPr id="71" name="pt71"/>
            <p:cNvSpPr/>
            <p:nvPr/>
          </p:nvSpPr>
          <p:spPr>
            <a:xfrm>
              <a:off x="6149594" y="21971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391360" y="23386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33127" y="24800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874894" y="26214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16660" y="27629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58427" y="29043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00193" y="30457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41960" y="31871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83727" y="33286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25493" y="34700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67260" y="36114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08103" y="434900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4" name="tx84"/>
            <p:cNvSpPr/>
            <p:nvPr/>
          </p:nvSpPr>
          <p:spPr>
            <a:xfrm>
              <a:off x="508103" y="370482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5" name="tx85"/>
            <p:cNvSpPr/>
            <p:nvPr/>
          </p:nvSpPr>
          <p:spPr>
            <a:xfrm>
              <a:off x="508103" y="306063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6" name="tx86"/>
            <p:cNvSpPr/>
            <p:nvPr/>
          </p:nvSpPr>
          <p:spPr>
            <a:xfrm>
              <a:off x="508103" y="241645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7" name="tx87"/>
            <p:cNvSpPr/>
            <p:nvPr/>
          </p:nvSpPr>
          <p:spPr>
            <a:xfrm>
              <a:off x="508103" y="177227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8" name="tx88"/>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7" name="rc117"/>
            <p:cNvSpPr/>
            <p:nvPr/>
          </p:nvSpPr>
          <p:spPr>
            <a:xfrm>
              <a:off x="3629600" y="5900002"/>
              <a:ext cx="201456" cy="201456"/>
            </a:xfrm>
            <a:prstGeom prst="rect">
              <a:avLst/>
            </a:prstGeom>
            <a:solidFill>
              <a:srgbClr val="0058AB">
                <a:alpha val="100000"/>
              </a:srgbClr>
            </a:solidFill>
          </p:spPr>
          <p:txBody>
            <a:bodyPr/>
            <a:lstStyle/>
            <a:p/>
          </p:txBody>
        </p:sp>
        <p:sp>
          <p:nvSpPr>
            <p:cNvPr id="118" name="rc118"/>
            <p:cNvSpPr/>
            <p:nvPr/>
          </p:nvSpPr>
          <p:spPr>
            <a:xfrm>
              <a:off x="4531686" y="5900002"/>
              <a:ext cx="201456" cy="201456"/>
            </a:xfrm>
            <a:prstGeom prst="rect">
              <a:avLst/>
            </a:prstGeom>
            <a:solidFill>
              <a:srgbClr val="69DBFF">
                <a:alpha val="100000"/>
              </a:srgbClr>
            </a:solidFill>
          </p:spPr>
          <p:txBody>
            <a:bodyPr/>
            <a:lstStyle/>
            <a:p/>
          </p:txBody>
        </p:sp>
        <p:sp>
          <p:nvSpPr>
            <p:cNvPr id="119" name="tx119"/>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1923019" y="1330710"/>
              <a:ext cx="6085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Comoros</a:t>
              </a:r>
            </a:p>
          </p:txBody>
        </p:sp>
        <p:sp>
          <p:nvSpPr>
            <p:cNvPr id="122" name="tx12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45% higher than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45% above the annual IA2030 goal,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Comoros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23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10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296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566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053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539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34368"/>
              <a:ext cx="239888" cy="573653"/>
            </a:xfrm>
            <a:prstGeom prst="rect">
              <a:avLst/>
            </a:prstGeom>
            <a:solidFill>
              <a:srgbClr val="80BD41">
                <a:alpha val="100000"/>
              </a:srgbClr>
            </a:solidFill>
          </p:spPr>
          <p:txBody>
            <a:bodyPr/>
            <a:lstStyle/>
            <a:p/>
          </p:txBody>
        </p:sp>
        <p:sp>
          <p:nvSpPr>
            <p:cNvPr id="24" name="rc24"/>
            <p:cNvSpPr/>
            <p:nvPr/>
          </p:nvSpPr>
          <p:spPr>
            <a:xfrm>
              <a:off x="1296273" y="3633311"/>
              <a:ext cx="239888" cy="101056"/>
            </a:xfrm>
            <a:prstGeom prst="rect">
              <a:avLst/>
            </a:prstGeom>
            <a:solidFill>
              <a:srgbClr val="1CABE2">
                <a:alpha val="100000"/>
              </a:srgbClr>
            </a:solidFill>
          </p:spPr>
          <p:txBody>
            <a:bodyPr/>
            <a:lstStyle/>
            <a:p/>
          </p:txBody>
        </p:sp>
        <p:sp>
          <p:nvSpPr>
            <p:cNvPr id="25" name="rc25"/>
            <p:cNvSpPr/>
            <p:nvPr/>
          </p:nvSpPr>
          <p:spPr>
            <a:xfrm>
              <a:off x="1562816" y="3726103"/>
              <a:ext cx="239888" cy="581918"/>
            </a:xfrm>
            <a:prstGeom prst="rect">
              <a:avLst/>
            </a:prstGeom>
            <a:solidFill>
              <a:srgbClr val="80BD41">
                <a:alpha val="100000"/>
              </a:srgbClr>
            </a:solidFill>
          </p:spPr>
          <p:txBody>
            <a:bodyPr/>
            <a:lstStyle/>
            <a:p/>
          </p:txBody>
        </p:sp>
        <p:sp>
          <p:nvSpPr>
            <p:cNvPr id="26" name="rc26"/>
            <p:cNvSpPr/>
            <p:nvPr/>
          </p:nvSpPr>
          <p:spPr>
            <a:xfrm>
              <a:off x="1562816" y="3623544"/>
              <a:ext cx="239888" cy="102558"/>
            </a:xfrm>
            <a:prstGeom prst="rect">
              <a:avLst/>
            </a:prstGeom>
            <a:solidFill>
              <a:srgbClr val="1CABE2">
                <a:alpha val="100000"/>
              </a:srgbClr>
            </a:solidFill>
          </p:spPr>
          <p:txBody>
            <a:bodyPr/>
            <a:lstStyle/>
            <a:p/>
          </p:txBody>
        </p:sp>
        <p:sp>
          <p:nvSpPr>
            <p:cNvPr id="27" name="rc27"/>
            <p:cNvSpPr/>
            <p:nvPr/>
          </p:nvSpPr>
          <p:spPr>
            <a:xfrm>
              <a:off x="1829360" y="3643079"/>
              <a:ext cx="239888" cy="664942"/>
            </a:xfrm>
            <a:prstGeom prst="rect">
              <a:avLst/>
            </a:prstGeom>
            <a:solidFill>
              <a:srgbClr val="80BD41">
                <a:alpha val="100000"/>
              </a:srgbClr>
            </a:solidFill>
          </p:spPr>
          <p:txBody>
            <a:bodyPr/>
            <a:lstStyle/>
            <a:p/>
          </p:txBody>
        </p:sp>
        <p:sp>
          <p:nvSpPr>
            <p:cNvPr id="28" name="rc28"/>
            <p:cNvSpPr/>
            <p:nvPr/>
          </p:nvSpPr>
          <p:spPr>
            <a:xfrm>
              <a:off x="1829360" y="3615279"/>
              <a:ext cx="239888" cy="27799"/>
            </a:xfrm>
            <a:prstGeom prst="rect">
              <a:avLst/>
            </a:prstGeom>
            <a:solidFill>
              <a:srgbClr val="1CABE2">
                <a:alpha val="100000"/>
              </a:srgbClr>
            </a:solidFill>
          </p:spPr>
          <p:txBody>
            <a:bodyPr/>
            <a:lstStyle/>
            <a:p/>
          </p:txBody>
        </p:sp>
        <p:sp>
          <p:nvSpPr>
            <p:cNvPr id="29" name="rc29"/>
            <p:cNvSpPr/>
            <p:nvPr/>
          </p:nvSpPr>
          <p:spPr>
            <a:xfrm>
              <a:off x="2095903" y="3733241"/>
              <a:ext cx="239888" cy="574780"/>
            </a:xfrm>
            <a:prstGeom prst="rect">
              <a:avLst/>
            </a:prstGeom>
            <a:solidFill>
              <a:srgbClr val="80BD41">
                <a:alpha val="100000"/>
              </a:srgbClr>
            </a:solidFill>
          </p:spPr>
          <p:txBody>
            <a:bodyPr/>
            <a:lstStyle/>
            <a:p/>
          </p:txBody>
        </p:sp>
        <p:sp>
          <p:nvSpPr>
            <p:cNvPr id="30" name="rc30"/>
            <p:cNvSpPr/>
            <p:nvPr/>
          </p:nvSpPr>
          <p:spPr>
            <a:xfrm>
              <a:off x="2095903" y="3607014"/>
              <a:ext cx="239888" cy="126226"/>
            </a:xfrm>
            <a:prstGeom prst="rect">
              <a:avLst/>
            </a:prstGeom>
            <a:solidFill>
              <a:srgbClr val="1CABE2">
                <a:alpha val="100000"/>
              </a:srgbClr>
            </a:solidFill>
          </p:spPr>
          <p:txBody>
            <a:bodyPr/>
            <a:lstStyle/>
            <a:p/>
          </p:txBody>
        </p:sp>
        <p:sp>
          <p:nvSpPr>
            <p:cNvPr id="31" name="rc31"/>
            <p:cNvSpPr/>
            <p:nvPr/>
          </p:nvSpPr>
          <p:spPr>
            <a:xfrm>
              <a:off x="2362446" y="3702435"/>
              <a:ext cx="239888" cy="605585"/>
            </a:xfrm>
            <a:prstGeom prst="rect">
              <a:avLst/>
            </a:prstGeom>
            <a:solidFill>
              <a:srgbClr val="80BD41">
                <a:alpha val="100000"/>
              </a:srgbClr>
            </a:solidFill>
          </p:spPr>
          <p:txBody>
            <a:bodyPr/>
            <a:lstStyle/>
            <a:p/>
          </p:txBody>
        </p:sp>
        <p:sp>
          <p:nvSpPr>
            <p:cNvPr id="32" name="rc32"/>
            <p:cNvSpPr/>
            <p:nvPr/>
          </p:nvSpPr>
          <p:spPr>
            <a:xfrm>
              <a:off x="2362446" y="3595744"/>
              <a:ext cx="239888" cy="106691"/>
            </a:xfrm>
            <a:prstGeom prst="rect">
              <a:avLst/>
            </a:prstGeom>
            <a:solidFill>
              <a:srgbClr val="1CABE2">
                <a:alpha val="100000"/>
              </a:srgbClr>
            </a:solidFill>
          </p:spPr>
          <p:txBody>
            <a:bodyPr/>
            <a:lstStyle/>
            <a:p/>
          </p:txBody>
        </p:sp>
        <p:sp>
          <p:nvSpPr>
            <p:cNvPr id="33" name="rc33"/>
            <p:cNvSpPr/>
            <p:nvPr/>
          </p:nvSpPr>
          <p:spPr>
            <a:xfrm>
              <a:off x="2628989" y="3746013"/>
              <a:ext cx="239888" cy="562007"/>
            </a:xfrm>
            <a:prstGeom prst="rect">
              <a:avLst/>
            </a:prstGeom>
            <a:solidFill>
              <a:srgbClr val="80BD41">
                <a:alpha val="100000"/>
              </a:srgbClr>
            </a:solidFill>
          </p:spPr>
          <p:txBody>
            <a:bodyPr/>
            <a:lstStyle/>
            <a:p/>
          </p:txBody>
        </p:sp>
        <p:sp>
          <p:nvSpPr>
            <p:cNvPr id="34" name="rc34"/>
            <p:cNvSpPr/>
            <p:nvPr/>
          </p:nvSpPr>
          <p:spPr>
            <a:xfrm>
              <a:off x="2628989" y="3578087"/>
              <a:ext cx="239888" cy="167926"/>
            </a:xfrm>
            <a:prstGeom prst="rect">
              <a:avLst/>
            </a:prstGeom>
            <a:solidFill>
              <a:srgbClr val="1CABE2">
                <a:alpha val="100000"/>
              </a:srgbClr>
            </a:solidFill>
          </p:spPr>
          <p:txBody>
            <a:bodyPr/>
            <a:lstStyle/>
            <a:p/>
          </p:txBody>
        </p:sp>
        <p:sp>
          <p:nvSpPr>
            <p:cNvPr id="35" name="rc35"/>
            <p:cNvSpPr/>
            <p:nvPr/>
          </p:nvSpPr>
          <p:spPr>
            <a:xfrm>
              <a:off x="2895532" y="3728732"/>
              <a:ext cx="239888" cy="579288"/>
            </a:xfrm>
            <a:prstGeom prst="rect">
              <a:avLst/>
            </a:prstGeom>
            <a:solidFill>
              <a:srgbClr val="80BD41">
                <a:alpha val="100000"/>
              </a:srgbClr>
            </a:solidFill>
          </p:spPr>
          <p:txBody>
            <a:bodyPr/>
            <a:lstStyle/>
            <a:p/>
          </p:txBody>
        </p:sp>
        <p:sp>
          <p:nvSpPr>
            <p:cNvPr id="36" name="rc36"/>
            <p:cNvSpPr/>
            <p:nvPr/>
          </p:nvSpPr>
          <p:spPr>
            <a:xfrm>
              <a:off x="2895532" y="3565314"/>
              <a:ext cx="239888" cy="163418"/>
            </a:xfrm>
            <a:prstGeom prst="rect">
              <a:avLst/>
            </a:prstGeom>
            <a:solidFill>
              <a:srgbClr val="1CABE2">
                <a:alpha val="100000"/>
              </a:srgbClr>
            </a:solidFill>
          </p:spPr>
          <p:txBody>
            <a:bodyPr/>
            <a:lstStyle/>
            <a:p/>
          </p:txBody>
        </p:sp>
        <p:sp>
          <p:nvSpPr>
            <p:cNvPr id="37" name="rc37"/>
            <p:cNvSpPr/>
            <p:nvPr/>
          </p:nvSpPr>
          <p:spPr>
            <a:xfrm>
              <a:off x="3162075" y="3711827"/>
              <a:ext cx="239888" cy="596194"/>
            </a:xfrm>
            <a:prstGeom prst="rect">
              <a:avLst/>
            </a:prstGeom>
            <a:solidFill>
              <a:srgbClr val="80BD41">
                <a:alpha val="100000"/>
              </a:srgbClr>
            </a:solidFill>
          </p:spPr>
          <p:txBody>
            <a:bodyPr/>
            <a:lstStyle/>
            <a:p/>
          </p:txBody>
        </p:sp>
        <p:sp>
          <p:nvSpPr>
            <p:cNvPr id="38" name="rc38"/>
            <p:cNvSpPr/>
            <p:nvPr/>
          </p:nvSpPr>
          <p:spPr>
            <a:xfrm>
              <a:off x="3162075" y="3553293"/>
              <a:ext cx="239888" cy="158534"/>
            </a:xfrm>
            <a:prstGeom prst="rect">
              <a:avLst/>
            </a:prstGeom>
            <a:solidFill>
              <a:srgbClr val="1CABE2">
                <a:alpha val="100000"/>
              </a:srgbClr>
            </a:solidFill>
          </p:spPr>
          <p:txBody>
            <a:bodyPr/>
            <a:lstStyle/>
            <a:p/>
          </p:txBody>
        </p:sp>
        <p:sp>
          <p:nvSpPr>
            <p:cNvPr id="39" name="rc39"/>
            <p:cNvSpPr/>
            <p:nvPr/>
          </p:nvSpPr>
          <p:spPr>
            <a:xfrm>
              <a:off x="3428618" y="3653973"/>
              <a:ext cx="239888" cy="654047"/>
            </a:xfrm>
            <a:prstGeom prst="rect">
              <a:avLst/>
            </a:prstGeom>
            <a:solidFill>
              <a:srgbClr val="80BD41">
                <a:alpha val="100000"/>
              </a:srgbClr>
            </a:solidFill>
          </p:spPr>
          <p:txBody>
            <a:bodyPr/>
            <a:lstStyle/>
            <a:p/>
          </p:txBody>
        </p:sp>
        <p:sp>
          <p:nvSpPr>
            <p:cNvPr id="40" name="rc40"/>
            <p:cNvSpPr/>
            <p:nvPr/>
          </p:nvSpPr>
          <p:spPr>
            <a:xfrm>
              <a:off x="3428618" y="3538642"/>
              <a:ext cx="239888" cy="115331"/>
            </a:xfrm>
            <a:prstGeom prst="rect">
              <a:avLst/>
            </a:prstGeom>
            <a:solidFill>
              <a:srgbClr val="1CABE2">
                <a:alpha val="100000"/>
              </a:srgbClr>
            </a:solidFill>
          </p:spPr>
          <p:txBody>
            <a:bodyPr/>
            <a:lstStyle/>
            <a:p/>
          </p:txBody>
        </p:sp>
        <p:sp>
          <p:nvSpPr>
            <p:cNvPr id="41" name="rc41"/>
            <p:cNvSpPr/>
            <p:nvPr/>
          </p:nvSpPr>
          <p:spPr>
            <a:xfrm>
              <a:off x="3695161" y="3605136"/>
              <a:ext cx="239888" cy="702885"/>
            </a:xfrm>
            <a:prstGeom prst="rect">
              <a:avLst/>
            </a:prstGeom>
            <a:solidFill>
              <a:srgbClr val="80BD41">
                <a:alpha val="100000"/>
              </a:srgbClr>
            </a:solidFill>
          </p:spPr>
          <p:txBody>
            <a:bodyPr/>
            <a:lstStyle/>
            <a:p/>
          </p:txBody>
        </p:sp>
        <p:sp>
          <p:nvSpPr>
            <p:cNvPr id="42" name="rc42"/>
            <p:cNvSpPr/>
            <p:nvPr/>
          </p:nvSpPr>
          <p:spPr>
            <a:xfrm>
              <a:off x="3695161" y="3518355"/>
              <a:ext cx="239888" cy="86780"/>
            </a:xfrm>
            <a:prstGeom prst="rect">
              <a:avLst/>
            </a:prstGeom>
            <a:solidFill>
              <a:srgbClr val="1CABE2">
                <a:alpha val="100000"/>
              </a:srgbClr>
            </a:solidFill>
          </p:spPr>
          <p:txBody>
            <a:bodyPr/>
            <a:lstStyle/>
            <a:p/>
          </p:txBody>
        </p:sp>
        <p:sp>
          <p:nvSpPr>
            <p:cNvPr id="43" name="rc43"/>
            <p:cNvSpPr/>
            <p:nvPr/>
          </p:nvSpPr>
          <p:spPr>
            <a:xfrm>
              <a:off x="3961705" y="3651719"/>
              <a:ext cx="239888" cy="656301"/>
            </a:xfrm>
            <a:prstGeom prst="rect">
              <a:avLst/>
            </a:prstGeom>
            <a:solidFill>
              <a:srgbClr val="80BD41">
                <a:alpha val="100000"/>
              </a:srgbClr>
            </a:solidFill>
          </p:spPr>
          <p:txBody>
            <a:bodyPr/>
            <a:lstStyle/>
            <a:p/>
          </p:txBody>
        </p:sp>
        <p:sp>
          <p:nvSpPr>
            <p:cNvPr id="44" name="rc44"/>
            <p:cNvSpPr/>
            <p:nvPr/>
          </p:nvSpPr>
          <p:spPr>
            <a:xfrm>
              <a:off x="3961705" y="3497693"/>
              <a:ext cx="239888" cy="154026"/>
            </a:xfrm>
            <a:prstGeom prst="rect">
              <a:avLst/>
            </a:prstGeom>
            <a:solidFill>
              <a:srgbClr val="1CABE2">
                <a:alpha val="100000"/>
              </a:srgbClr>
            </a:solidFill>
          </p:spPr>
          <p:txBody>
            <a:bodyPr/>
            <a:lstStyle/>
            <a:p/>
          </p:txBody>
        </p:sp>
        <p:sp>
          <p:nvSpPr>
            <p:cNvPr id="45" name="rc45"/>
            <p:cNvSpPr/>
            <p:nvPr/>
          </p:nvSpPr>
          <p:spPr>
            <a:xfrm>
              <a:off x="4228248" y="3545028"/>
              <a:ext cx="239888" cy="762993"/>
            </a:xfrm>
            <a:prstGeom prst="rect">
              <a:avLst/>
            </a:prstGeom>
            <a:solidFill>
              <a:srgbClr val="80BD41">
                <a:alpha val="100000"/>
              </a:srgbClr>
            </a:solidFill>
          </p:spPr>
          <p:txBody>
            <a:bodyPr/>
            <a:lstStyle/>
            <a:p/>
          </p:txBody>
        </p:sp>
        <p:sp>
          <p:nvSpPr>
            <p:cNvPr id="46" name="rc46"/>
            <p:cNvSpPr/>
            <p:nvPr/>
          </p:nvSpPr>
          <p:spPr>
            <a:xfrm>
              <a:off x="4228248" y="3478534"/>
              <a:ext cx="239888" cy="66494"/>
            </a:xfrm>
            <a:prstGeom prst="rect">
              <a:avLst/>
            </a:prstGeom>
            <a:solidFill>
              <a:srgbClr val="1CABE2">
                <a:alpha val="100000"/>
              </a:srgbClr>
            </a:solidFill>
          </p:spPr>
          <p:txBody>
            <a:bodyPr/>
            <a:lstStyle/>
            <a:p/>
          </p:txBody>
        </p:sp>
        <p:sp>
          <p:nvSpPr>
            <p:cNvPr id="47" name="rc47"/>
            <p:cNvSpPr/>
            <p:nvPr/>
          </p:nvSpPr>
          <p:spPr>
            <a:xfrm>
              <a:off x="4494791" y="3543150"/>
              <a:ext cx="239888" cy="764871"/>
            </a:xfrm>
            <a:prstGeom prst="rect">
              <a:avLst/>
            </a:prstGeom>
            <a:solidFill>
              <a:srgbClr val="80BD41">
                <a:alpha val="100000"/>
              </a:srgbClr>
            </a:solidFill>
          </p:spPr>
          <p:txBody>
            <a:bodyPr/>
            <a:lstStyle/>
            <a:p/>
          </p:txBody>
        </p:sp>
        <p:sp>
          <p:nvSpPr>
            <p:cNvPr id="48" name="rc48"/>
            <p:cNvSpPr/>
            <p:nvPr/>
          </p:nvSpPr>
          <p:spPr>
            <a:xfrm>
              <a:off x="4494791" y="3467639"/>
              <a:ext cx="239888" cy="75510"/>
            </a:xfrm>
            <a:prstGeom prst="rect">
              <a:avLst/>
            </a:prstGeom>
            <a:solidFill>
              <a:srgbClr val="1CABE2">
                <a:alpha val="100000"/>
              </a:srgbClr>
            </a:solidFill>
          </p:spPr>
          <p:txBody>
            <a:bodyPr/>
            <a:lstStyle/>
            <a:p/>
          </p:txBody>
        </p:sp>
        <p:sp>
          <p:nvSpPr>
            <p:cNvPr id="49" name="rc49"/>
            <p:cNvSpPr/>
            <p:nvPr/>
          </p:nvSpPr>
          <p:spPr>
            <a:xfrm>
              <a:off x="4761334" y="3585976"/>
              <a:ext cx="239888" cy="722044"/>
            </a:xfrm>
            <a:prstGeom prst="rect">
              <a:avLst/>
            </a:prstGeom>
            <a:solidFill>
              <a:srgbClr val="80BD41">
                <a:alpha val="100000"/>
              </a:srgbClr>
            </a:solidFill>
          </p:spPr>
          <p:txBody>
            <a:bodyPr/>
            <a:lstStyle/>
            <a:p/>
          </p:txBody>
        </p:sp>
        <p:sp>
          <p:nvSpPr>
            <p:cNvPr id="50" name="rc50"/>
            <p:cNvSpPr/>
            <p:nvPr/>
          </p:nvSpPr>
          <p:spPr>
            <a:xfrm>
              <a:off x="4761334" y="3458623"/>
              <a:ext cx="239888" cy="127353"/>
            </a:xfrm>
            <a:prstGeom prst="rect">
              <a:avLst/>
            </a:prstGeom>
            <a:solidFill>
              <a:srgbClr val="1CABE2">
                <a:alpha val="100000"/>
              </a:srgbClr>
            </a:solidFill>
          </p:spPr>
          <p:txBody>
            <a:bodyPr/>
            <a:lstStyle/>
            <a:p/>
          </p:txBody>
        </p:sp>
        <p:sp>
          <p:nvSpPr>
            <p:cNvPr id="51" name="rc51"/>
            <p:cNvSpPr/>
            <p:nvPr/>
          </p:nvSpPr>
          <p:spPr>
            <a:xfrm>
              <a:off x="5027877" y="3597998"/>
              <a:ext cx="239888" cy="710023"/>
            </a:xfrm>
            <a:prstGeom prst="rect">
              <a:avLst/>
            </a:prstGeom>
            <a:solidFill>
              <a:srgbClr val="80BD41">
                <a:alpha val="100000"/>
              </a:srgbClr>
            </a:solidFill>
          </p:spPr>
          <p:txBody>
            <a:bodyPr/>
            <a:lstStyle/>
            <a:p/>
          </p:txBody>
        </p:sp>
        <p:sp>
          <p:nvSpPr>
            <p:cNvPr id="52" name="rc52"/>
            <p:cNvSpPr/>
            <p:nvPr/>
          </p:nvSpPr>
          <p:spPr>
            <a:xfrm>
              <a:off x="5027877" y="3452612"/>
              <a:ext cx="239888" cy="145385"/>
            </a:xfrm>
            <a:prstGeom prst="rect">
              <a:avLst/>
            </a:prstGeom>
            <a:solidFill>
              <a:srgbClr val="1CABE2">
                <a:alpha val="100000"/>
              </a:srgbClr>
            </a:solidFill>
          </p:spPr>
          <p:txBody>
            <a:bodyPr/>
            <a:lstStyle/>
            <a:p/>
          </p:txBody>
        </p:sp>
        <p:sp>
          <p:nvSpPr>
            <p:cNvPr id="53" name="rc53"/>
            <p:cNvSpPr/>
            <p:nvPr/>
          </p:nvSpPr>
          <p:spPr>
            <a:xfrm>
              <a:off x="5294420" y="3611147"/>
              <a:ext cx="239888" cy="696874"/>
            </a:xfrm>
            <a:prstGeom prst="rect">
              <a:avLst/>
            </a:prstGeom>
            <a:solidFill>
              <a:srgbClr val="80BD41">
                <a:alpha val="100000"/>
              </a:srgbClr>
            </a:solidFill>
          </p:spPr>
          <p:txBody>
            <a:bodyPr/>
            <a:lstStyle/>
            <a:p/>
          </p:txBody>
        </p:sp>
        <p:sp>
          <p:nvSpPr>
            <p:cNvPr id="54" name="rc54"/>
            <p:cNvSpPr/>
            <p:nvPr/>
          </p:nvSpPr>
          <p:spPr>
            <a:xfrm>
              <a:off x="5294420" y="3447729"/>
              <a:ext cx="239888" cy="163418"/>
            </a:xfrm>
            <a:prstGeom prst="rect">
              <a:avLst/>
            </a:prstGeom>
            <a:solidFill>
              <a:srgbClr val="1CABE2">
                <a:alpha val="100000"/>
              </a:srgbClr>
            </a:solidFill>
          </p:spPr>
          <p:txBody>
            <a:bodyPr/>
            <a:lstStyle/>
            <a:p/>
          </p:txBody>
        </p:sp>
        <p:sp>
          <p:nvSpPr>
            <p:cNvPr id="55" name="rc55"/>
            <p:cNvSpPr/>
            <p:nvPr/>
          </p:nvSpPr>
          <p:spPr>
            <a:xfrm>
              <a:off x="5560963" y="3593866"/>
              <a:ext cx="239888" cy="714155"/>
            </a:xfrm>
            <a:prstGeom prst="rect">
              <a:avLst/>
            </a:prstGeom>
            <a:solidFill>
              <a:srgbClr val="80BD41">
                <a:alpha val="100000"/>
              </a:srgbClr>
            </a:solidFill>
          </p:spPr>
          <p:txBody>
            <a:bodyPr/>
            <a:lstStyle/>
            <a:p/>
          </p:txBody>
        </p:sp>
        <p:sp>
          <p:nvSpPr>
            <p:cNvPr id="56" name="rc56"/>
            <p:cNvSpPr/>
            <p:nvPr/>
          </p:nvSpPr>
          <p:spPr>
            <a:xfrm>
              <a:off x="5560963" y="3447729"/>
              <a:ext cx="239888" cy="146137"/>
            </a:xfrm>
            <a:prstGeom prst="rect">
              <a:avLst/>
            </a:prstGeom>
            <a:solidFill>
              <a:srgbClr val="1CABE2">
                <a:alpha val="100000"/>
              </a:srgbClr>
            </a:solidFill>
          </p:spPr>
          <p:txBody>
            <a:bodyPr/>
            <a:lstStyle/>
            <a:p/>
          </p:txBody>
        </p:sp>
        <p:sp>
          <p:nvSpPr>
            <p:cNvPr id="57" name="rc57"/>
            <p:cNvSpPr/>
            <p:nvPr/>
          </p:nvSpPr>
          <p:spPr>
            <a:xfrm>
              <a:off x="5827506" y="3586728"/>
              <a:ext cx="239888" cy="721293"/>
            </a:xfrm>
            <a:prstGeom prst="rect">
              <a:avLst/>
            </a:prstGeom>
            <a:solidFill>
              <a:srgbClr val="80BD41">
                <a:alpha val="100000"/>
              </a:srgbClr>
            </a:solidFill>
          </p:spPr>
          <p:txBody>
            <a:bodyPr/>
            <a:lstStyle/>
            <a:p/>
          </p:txBody>
        </p:sp>
        <p:sp>
          <p:nvSpPr>
            <p:cNvPr id="58" name="rc58"/>
            <p:cNvSpPr/>
            <p:nvPr/>
          </p:nvSpPr>
          <p:spPr>
            <a:xfrm>
              <a:off x="5827506" y="3449231"/>
              <a:ext cx="239888" cy="137496"/>
            </a:xfrm>
            <a:prstGeom prst="rect">
              <a:avLst/>
            </a:prstGeom>
            <a:solidFill>
              <a:srgbClr val="1CABE2">
                <a:alpha val="100000"/>
              </a:srgbClr>
            </a:solidFill>
          </p:spPr>
          <p:txBody>
            <a:bodyPr/>
            <a:lstStyle/>
            <a:p/>
          </p:txBody>
        </p:sp>
        <p:sp>
          <p:nvSpPr>
            <p:cNvPr id="59" name="rc59"/>
            <p:cNvSpPr/>
            <p:nvPr/>
          </p:nvSpPr>
          <p:spPr>
            <a:xfrm>
              <a:off x="6094049" y="3616782"/>
              <a:ext cx="239888" cy="691239"/>
            </a:xfrm>
            <a:prstGeom prst="rect">
              <a:avLst/>
            </a:prstGeom>
            <a:solidFill>
              <a:srgbClr val="80BD41">
                <a:alpha val="100000"/>
              </a:srgbClr>
            </a:solidFill>
          </p:spPr>
          <p:txBody>
            <a:bodyPr/>
            <a:lstStyle/>
            <a:p/>
          </p:txBody>
        </p:sp>
        <p:sp>
          <p:nvSpPr>
            <p:cNvPr id="60" name="rc60"/>
            <p:cNvSpPr/>
            <p:nvPr/>
          </p:nvSpPr>
          <p:spPr>
            <a:xfrm>
              <a:off x="6094049" y="3443972"/>
              <a:ext cx="239888" cy="172809"/>
            </a:xfrm>
            <a:prstGeom prst="rect">
              <a:avLst/>
            </a:prstGeom>
            <a:solidFill>
              <a:srgbClr val="1CABE2">
                <a:alpha val="100000"/>
              </a:srgbClr>
            </a:solidFill>
          </p:spPr>
          <p:txBody>
            <a:bodyPr/>
            <a:lstStyle/>
            <a:p/>
          </p:txBody>
        </p:sp>
        <p:sp>
          <p:nvSpPr>
            <p:cNvPr id="61" name="rc61"/>
            <p:cNvSpPr/>
            <p:nvPr/>
          </p:nvSpPr>
          <p:spPr>
            <a:xfrm>
              <a:off x="6360593" y="3604760"/>
              <a:ext cx="239888" cy="703261"/>
            </a:xfrm>
            <a:prstGeom prst="rect">
              <a:avLst/>
            </a:prstGeom>
            <a:solidFill>
              <a:srgbClr val="80BD41">
                <a:alpha val="100000"/>
              </a:srgbClr>
            </a:solidFill>
          </p:spPr>
          <p:txBody>
            <a:bodyPr/>
            <a:lstStyle/>
            <a:p/>
          </p:txBody>
        </p:sp>
        <p:sp>
          <p:nvSpPr>
            <p:cNvPr id="62" name="rc62"/>
            <p:cNvSpPr/>
            <p:nvPr/>
          </p:nvSpPr>
          <p:spPr>
            <a:xfrm>
              <a:off x="6360593" y="3439839"/>
              <a:ext cx="239888" cy="164920"/>
            </a:xfrm>
            <a:prstGeom prst="rect">
              <a:avLst/>
            </a:prstGeom>
            <a:solidFill>
              <a:srgbClr val="1CABE2">
                <a:alpha val="100000"/>
              </a:srgbClr>
            </a:solidFill>
          </p:spPr>
          <p:txBody>
            <a:bodyPr/>
            <a:lstStyle/>
            <a:p/>
          </p:txBody>
        </p:sp>
        <p:sp>
          <p:nvSpPr>
            <p:cNvPr id="63" name="rc63"/>
            <p:cNvSpPr/>
            <p:nvPr/>
          </p:nvSpPr>
          <p:spPr>
            <a:xfrm>
              <a:off x="6627136" y="3627301"/>
              <a:ext cx="239888" cy="680720"/>
            </a:xfrm>
            <a:prstGeom prst="rect">
              <a:avLst/>
            </a:prstGeom>
            <a:solidFill>
              <a:srgbClr val="80BD41">
                <a:alpha val="100000"/>
              </a:srgbClr>
            </a:solidFill>
          </p:spPr>
          <p:txBody>
            <a:bodyPr/>
            <a:lstStyle/>
            <a:p/>
          </p:txBody>
        </p:sp>
        <p:sp>
          <p:nvSpPr>
            <p:cNvPr id="64" name="rc64"/>
            <p:cNvSpPr/>
            <p:nvPr/>
          </p:nvSpPr>
          <p:spPr>
            <a:xfrm>
              <a:off x="6627136" y="3435331"/>
              <a:ext cx="239888" cy="191969"/>
            </a:xfrm>
            <a:prstGeom prst="rect">
              <a:avLst/>
            </a:prstGeom>
            <a:solidFill>
              <a:srgbClr val="1CABE2">
                <a:alpha val="100000"/>
              </a:srgbClr>
            </a:solidFill>
          </p:spPr>
          <p:txBody>
            <a:bodyPr/>
            <a:lstStyle/>
            <a:p/>
          </p:txBody>
        </p:sp>
        <p:sp>
          <p:nvSpPr>
            <p:cNvPr id="65" name="rc65"/>
            <p:cNvSpPr/>
            <p:nvPr/>
          </p:nvSpPr>
          <p:spPr>
            <a:xfrm>
              <a:off x="6893679" y="3606639"/>
              <a:ext cx="239888" cy="701382"/>
            </a:xfrm>
            <a:prstGeom prst="rect">
              <a:avLst/>
            </a:prstGeom>
            <a:solidFill>
              <a:srgbClr val="80BD41">
                <a:alpha val="100000"/>
              </a:srgbClr>
            </a:solidFill>
          </p:spPr>
          <p:txBody>
            <a:bodyPr/>
            <a:lstStyle/>
            <a:p/>
          </p:txBody>
        </p:sp>
        <p:sp>
          <p:nvSpPr>
            <p:cNvPr id="66" name="rc66"/>
            <p:cNvSpPr/>
            <p:nvPr/>
          </p:nvSpPr>
          <p:spPr>
            <a:xfrm>
              <a:off x="6893679" y="3431199"/>
              <a:ext cx="239888" cy="175439"/>
            </a:xfrm>
            <a:prstGeom prst="rect">
              <a:avLst/>
            </a:prstGeom>
            <a:solidFill>
              <a:srgbClr val="1CABE2">
                <a:alpha val="100000"/>
              </a:srgbClr>
            </a:solidFill>
          </p:spPr>
          <p:txBody>
            <a:bodyPr/>
            <a:lstStyle/>
            <a:p/>
          </p:txBody>
        </p:sp>
        <p:sp>
          <p:nvSpPr>
            <p:cNvPr id="67" name="rc67"/>
            <p:cNvSpPr/>
            <p:nvPr/>
          </p:nvSpPr>
          <p:spPr>
            <a:xfrm>
              <a:off x="7160222" y="3558928"/>
              <a:ext cx="239888" cy="749093"/>
            </a:xfrm>
            <a:prstGeom prst="rect">
              <a:avLst/>
            </a:prstGeom>
            <a:solidFill>
              <a:srgbClr val="80BD41">
                <a:alpha val="100000"/>
              </a:srgbClr>
            </a:solidFill>
          </p:spPr>
          <p:txBody>
            <a:bodyPr/>
            <a:lstStyle/>
            <a:p/>
          </p:txBody>
        </p:sp>
        <p:sp>
          <p:nvSpPr>
            <p:cNvPr id="68" name="rc68"/>
            <p:cNvSpPr/>
            <p:nvPr/>
          </p:nvSpPr>
          <p:spPr>
            <a:xfrm>
              <a:off x="7160222" y="3426691"/>
              <a:ext cx="239888" cy="132237"/>
            </a:xfrm>
            <a:prstGeom prst="rect">
              <a:avLst/>
            </a:prstGeom>
            <a:solidFill>
              <a:srgbClr val="1CABE2">
                <a:alpha val="100000"/>
              </a:srgbClr>
            </a:solidFill>
          </p:spPr>
          <p:txBody>
            <a:bodyPr/>
            <a:lstStyle/>
            <a:p/>
          </p:txBody>
        </p:sp>
        <p:sp>
          <p:nvSpPr>
            <p:cNvPr id="69" name="rc69"/>
            <p:cNvSpPr/>
            <p:nvPr/>
          </p:nvSpPr>
          <p:spPr>
            <a:xfrm>
              <a:off x="7426765" y="3598749"/>
              <a:ext cx="239888" cy="709271"/>
            </a:xfrm>
            <a:prstGeom prst="rect">
              <a:avLst/>
            </a:prstGeom>
            <a:solidFill>
              <a:srgbClr val="80BD41">
                <a:alpha val="100000"/>
              </a:srgbClr>
            </a:solidFill>
          </p:spPr>
          <p:txBody>
            <a:bodyPr/>
            <a:lstStyle/>
            <a:p/>
          </p:txBody>
        </p:sp>
        <p:sp>
          <p:nvSpPr>
            <p:cNvPr id="70" name="rc70"/>
            <p:cNvSpPr/>
            <p:nvPr/>
          </p:nvSpPr>
          <p:spPr>
            <a:xfrm>
              <a:off x="7426765" y="3421431"/>
              <a:ext cx="239888" cy="177317"/>
            </a:xfrm>
            <a:prstGeom prst="rect">
              <a:avLst/>
            </a:prstGeom>
            <a:solidFill>
              <a:srgbClr val="1CABE2">
                <a:alpha val="100000"/>
              </a:srgbClr>
            </a:solidFill>
          </p:spPr>
          <p:txBody>
            <a:bodyPr/>
            <a:lstStyle/>
            <a:p/>
          </p:txBody>
        </p:sp>
        <p:sp>
          <p:nvSpPr>
            <p:cNvPr id="71" name="rc71"/>
            <p:cNvSpPr/>
            <p:nvPr/>
          </p:nvSpPr>
          <p:spPr>
            <a:xfrm>
              <a:off x="7693308" y="3594993"/>
              <a:ext cx="239888" cy="713028"/>
            </a:xfrm>
            <a:prstGeom prst="rect">
              <a:avLst/>
            </a:prstGeom>
            <a:solidFill>
              <a:srgbClr val="80BD41">
                <a:alpha val="100000"/>
              </a:srgbClr>
            </a:solidFill>
          </p:spPr>
          <p:txBody>
            <a:bodyPr/>
            <a:lstStyle/>
            <a:p/>
          </p:txBody>
        </p:sp>
        <p:sp>
          <p:nvSpPr>
            <p:cNvPr id="72" name="rc72"/>
            <p:cNvSpPr/>
            <p:nvPr/>
          </p:nvSpPr>
          <p:spPr>
            <a:xfrm>
              <a:off x="7693308" y="3416923"/>
              <a:ext cx="239888" cy="178069"/>
            </a:xfrm>
            <a:prstGeom prst="rect">
              <a:avLst/>
            </a:prstGeom>
            <a:solidFill>
              <a:srgbClr val="1CABE2">
                <a:alpha val="100000"/>
              </a:srgbClr>
            </a:solidFill>
          </p:spPr>
          <p:txBody>
            <a:bodyPr/>
            <a:lstStyle/>
            <a:p/>
          </p:txBody>
        </p:sp>
        <p:sp>
          <p:nvSpPr>
            <p:cNvPr id="73" name="rc73"/>
            <p:cNvSpPr/>
            <p:nvPr/>
          </p:nvSpPr>
          <p:spPr>
            <a:xfrm>
              <a:off x="7959851" y="3592739"/>
              <a:ext cx="239888" cy="715282"/>
            </a:xfrm>
            <a:prstGeom prst="rect">
              <a:avLst/>
            </a:prstGeom>
            <a:solidFill>
              <a:srgbClr val="80BD41">
                <a:alpha val="100000"/>
              </a:srgbClr>
            </a:solidFill>
          </p:spPr>
          <p:txBody>
            <a:bodyPr/>
            <a:lstStyle/>
            <a:p/>
          </p:txBody>
        </p:sp>
        <p:sp>
          <p:nvSpPr>
            <p:cNvPr id="74" name="rc74"/>
            <p:cNvSpPr/>
            <p:nvPr/>
          </p:nvSpPr>
          <p:spPr>
            <a:xfrm>
              <a:off x="7959851" y="3413918"/>
              <a:ext cx="239888" cy="178820"/>
            </a:xfrm>
            <a:prstGeom prst="rect">
              <a:avLst/>
            </a:prstGeom>
            <a:solidFill>
              <a:srgbClr val="1CABE2">
                <a:alpha val="100000"/>
              </a:srgbClr>
            </a:solidFill>
          </p:spPr>
          <p:txBody>
            <a:bodyPr/>
            <a:lstStyle/>
            <a:p/>
          </p:txBody>
        </p:sp>
        <p:sp>
          <p:nvSpPr>
            <p:cNvPr id="75" name="pl75"/>
            <p:cNvSpPr/>
            <p:nvPr/>
          </p:nvSpPr>
          <p:spPr>
            <a:xfrm>
              <a:off x="1416218" y="2162083"/>
              <a:ext cx="6663577" cy="424716"/>
            </a:xfrm>
            <a:custGeom>
              <a:avLst/>
              <a:pathLst>
                <a:path w="6663577" h="424716">
                  <a:moveTo>
                    <a:pt x="0" y="245888"/>
                  </a:moveTo>
                  <a:lnTo>
                    <a:pt x="266543" y="245888"/>
                  </a:lnTo>
                  <a:lnTo>
                    <a:pt x="533086" y="0"/>
                  </a:lnTo>
                  <a:lnTo>
                    <a:pt x="799629" y="312949"/>
                  </a:lnTo>
                  <a:lnTo>
                    <a:pt x="1066172" y="245888"/>
                  </a:lnTo>
                  <a:lnTo>
                    <a:pt x="1332715" y="424716"/>
                  </a:lnTo>
                  <a:lnTo>
                    <a:pt x="1599258" y="402363"/>
                  </a:lnTo>
                  <a:lnTo>
                    <a:pt x="1865801" y="380009"/>
                  </a:lnTo>
                  <a:lnTo>
                    <a:pt x="2132344" y="245888"/>
                  </a:lnTo>
                  <a:lnTo>
                    <a:pt x="2398888" y="156474"/>
                  </a:lnTo>
                  <a:lnTo>
                    <a:pt x="2665431" y="335302"/>
                  </a:lnTo>
                  <a:lnTo>
                    <a:pt x="2931974" y="89414"/>
                  </a:lnTo>
                  <a:lnTo>
                    <a:pt x="3198517" y="111767"/>
                  </a:lnTo>
                  <a:lnTo>
                    <a:pt x="3465060" y="245888"/>
                  </a:lnTo>
                  <a:lnTo>
                    <a:pt x="3731603" y="290595"/>
                  </a:lnTo>
                  <a:lnTo>
                    <a:pt x="3998146" y="335302"/>
                  </a:lnTo>
                  <a:lnTo>
                    <a:pt x="4264689" y="290595"/>
                  </a:lnTo>
                  <a:lnTo>
                    <a:pt x="4531233" y="268242"/>
                  </a:lnTo>
                  <a:lnTo>
                    <a:pt x="4797776" y="357656"/>
                  </a:lnTo>
                  <a:lnTo>
                    <a:pt x="5064319" y="335302"/>
                  </a:lnTo>
                  <a:lnTo>
                    <a:pt x="5330862" y="402363"/>
                  </a:lnTo>
                  <a:lnTo>
                    <a:pt x="5597405" y="357656"/>
                  </a:lnTo>
                  <a:lnTo>
                    <a:pt x="5863948" y="245888"/>
                  </a:lnTo>
                  <a:lnTo>
                    <a:pt x="6130491" y="357656"/>
                  </a:lnTo>
                  <a:lnTo>
                    <a:pt x="6397034" y="357656"/>
                  </a:lnTo>
                  <a:lnTo>
                    <a:pt x="6663577" y="357656"/>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2688644"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1363967" y="349700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8" name="tx88"/>
            <p:cNvSpPr/>
            <p:nvPr/>
          </p:nvSpPr>
          <p:spPr>
            <a:xfrm>
              <a:off x="2657505" y="34421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9" name="tx89"/>
            <p:cNvSpPr/>
            <p:nvPr/>
          </p:nvSpPr>
          <p:spPr>
            <a:xfrm>
              <a:off x="3990221" y="3361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0" name="tx90"/>
            <p:cNvSpPr/>
            <p:nvPr/>
          </p:nvSpPr>
          <p:spPr>
            <a:xfrm>
              <a:off x="5322937" y="33118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1" name="tx91"/>
            <p:cNvSpPr/>
            <p:nvPr/>
          </p:nvSpPr>
          <p:spPr>
            <a:xfrm>
              <a:off x="6389109" y="33038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2" name="tx92"/>
            <p:cNvSpPr/>
            <p:nvPr/>
          </p:nvSpPr>
          <p:spPr>
            <a:xfrm>
              <a:off x="6655652" y="32989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3" name="tx93"/>
            <p:cNvSpPr/>
            <p:nvPr/>
          </p:nvSpPr>
          <p:spPr>
            <a:xfrm>
              <a:off x="6922195" y="32952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4" name="tx94"/>
            <p:cNvSpPr/>
            <p:nvPr/>
          </p:nvSpPr>
          <p:spPr>
            <a:xfrm>
              <a:off x="7188738" y="32907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a:t>
              </a:r>
            </a:p>
          </p:txBody>
        </p:sp>
        <p:sp>
          <p:nvSpPr>
            <p:cNvPr id="95" name="tx95"/>
            <p:cNvSpPr/>
            <p:nvPr/>
          </p:nvSpPr>
          <p:spPr>
            <a:xfrm>
              <a:off x="7455282" y="32854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6" name="tx96"/>
            <p:cNvSpPr/>
            <p:nvPr/>
          </p:nvSpPr>
          <p:spPr>
            <a:xfrm>
              <a:off x="7721825" y="32809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7" name="tx97"/>
            <p:cNvSpPr/>
            <p:nvPr/>
          </p:nvSpPr>
          <p:spPr>
            <a:xfrm>
              <a:off x="7988368" y="32779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98" name="pl98"/>
            <p:cNvSpPr/>
            <p:nvPr/>
          </p:nvSpPr>
          <p:spPr>
            <a:xfrm>
              <a:off x="1416218"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861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10" name="tx110"/>
            <p:cNvSpPr/>
            <p:nvPr/>
          </p:nvSpPr>
          <p:spPr>
            <a:xfrm>
              <a:off x="1350915" y="36499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1" name="tx111"/>
            <p:cNvSpPr/>
            <p:nvPr/>
          </p:nvSpPr>
          <p:spPr>
            <a:xfrm>
              <a:off x="2696682" y="399196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2" name="tx112"/>
            <p:cNvSpPr/>
            <p:nvPr/>
          </p:nvSpPr>
          <p:spPr>
            <a:xfrm>
              <a:off x="2683631" y="362727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3" name="tx113"/>
            <p:cNvSpPr/>
            <p:nvPr/>
          </p:nvSpPr>
          <p:spPr>
            <a:xfrm>
              <a:off x="3990221" y="3944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14" name="tx114"/>
            <p:cNvSpPr/>
            <p:nvPr/>
          </p:nvSpPr>
          <p:spPr>
            <a:xfrm>
              <a:off x="4016347" y="35408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5" name="tx115"/>
            <p:cNvSpPr/>
            <p:nvPr/>
          </p:nvSpPr>
          <p:spPr>
            <a:xfrm>
              <a:off x="5322937" y="3924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6" name="tx116"/>
            <p:cNvSpPr/>
            <p:nvPr/>
          </p:nvSpPr>
          <p:spPr>
            <a:xfrm>
              <a:off x="5349062" y="34943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7" name="tx117"/>
            <p:cNvSpPr/>
            <p:nvPr/>
          </p:nvSpPr>
          <p:spPr>
            <a:xfrm>
              <a:off x="6389109" y="3921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8" name="tx118"/>
            <p:cNvSpPr/>
            <p:nvPr/>
          </p:nvSpPr>
          <p:spPr>
            <a:xfrm>
              <a:off x="6415235" y="3488674"/>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9" name="tx119"/>
            <p:cNvSpPr/>
            <p:nvPr/>
          </p:nvSpPr>
          <p:spPr>
            <a:xfrm>
              <a:off x="6655652" y="39326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20" name="tx120"/>
            <p:cNvSpPr/>
            <p:nvPr/>
          </p:nvSpPr>
          <p:spPr>
            <a:xfrm>
              <a:off x="6681778" y="34962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1" name="tx121"/>
            <p:cNvSpPr/>
            <p:nvPr/>
          </p:nvSpPr>
          <p:spPr>
            <a:xfrm>
              <a:off x="6922195" y="3922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22" name="tx122"/>
            <p:cNvSpPr/>
            <p:nvPr/>
          </p:nvSpPr>
          <p:spPr>
            <a:xfrm>
              <a:off x="6948321" y="348529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3" name="tx123"/>
            <p:cNvSpPr/>
            <p:nvPr/>
          </p:nvSpPr>
          <p:spPr>
            <a:xfrm>
              <a:off x="7188738" y="3898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4" name="tx124"/>
            <p:cNvSpPr/>
            <p:nvPr/>
          </p:nvSpPr>
          <p:spPr>
            <a:xfrm>
              <a:off x="7214864" y="345771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5" name="tx125"/>
            <p:cNvSpPr/>
            <p:nvPr/>
          </p:nvSpPr>
          <p:spPr>
            <a:xfrm>
              <a:off x="7455282" y="39183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26" name="tx126"/>
            <p:cNvSpPr/>
            <p:nvPr/>
          </p:nvSpPr>
          <p:spPr>
            <a:xfrm>
              <a:off x="7481407" y="3476464"/>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7" name="tx127"/>
            <p:cNvSpPr/>
            <p:nvPr/>
          </p:nvSpPr>
          <p:spPr>
            <a:xfrm>
              <a:off x="7761002" y="391645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8" name="tx128"/>
            <p:cNvSpPr/>
            <p:nvPr/>
          </p:nvSpPr>
          <p:spPr>
            <a:xfrm>
              <a:off x="7747950" y="347233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9" name="tx129"/>
            <p:cNvSpPr/>
            <p:nvPr/>
          </p:nvSpPr>
          <p:spPr>
            <a:xfrm>
              <a:off x="8027545" y="39153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30" name="tx130"/>
            <p:cNvSpPr/>
            <p:nvPr/>
          </p:nvSpPr>
          <p:spPr>
            <a:xfrm>
              <a:off x="8014493" y="34682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5045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7532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20018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2892"/>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Comoros, 2000-2025</a:t>
              </a:r>
            </a:p>
          </p:txBody>
        </p:sp>
        <p:sp>
          <p:nvSpPr>
            <p:cNvPr id="161" name="pl161"/>
            <p:cNvSpPr/>
            <p:nvPr/>
          </p:nvSpPr>
          <p:spPr>
            <a:xfrm>
              <a:off x="19868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3681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4938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306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118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6775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0587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44001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8212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0250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171384" cy="129091"/>
            </a:xfrm>
            <a:prstGeom prst="rect">
              <a:avLst/>
            </a:prstGeom>
            <a:solidFill>
              <a:srgbClr val="80BD41">
                <a:alpha val="100000"/>
              </a:srgbClr>
            </a:solidFill>
          </p:spPr>
          <p:txBody>
            <a:bodyPr/>
            <a:lstStyle/>
            <a:p/>
          </p:txBody>
        </p:sp>
        <p:sp>
          <p:nvSpPr>
            <p:cNvPr id="176" name="rc176"/>
            <p:cNvSpPr/>
            <p:nvPr/>
          </p:nvSpPr>
          <p:spPr>
            <a:xfrm>
              <a:off x="6467658" y="5954972"/>
              <a:ext cx="1212733" cy="129091"/>
            </a:xfrm>
            <a:prstGeom prst="rect">
              <a:avLst/>
            </a:prstGeom>
            <a:solidFill>
              <a:srgbClr val="1CABE2">
                <a:alpha val="100000"/>
              </a:srgbClr>
            </a:solidFill>
          </p:spPr>
          <p:txBody>
            <a:bodyPr/>
            <a:lstStyle/>
            <a:p/>
          </p:txBody>
        </p:sp>
        <p:sp>
          <p:nvSpPr>
            <p:cNvPr id="177" name="rc177"/>
            <p:cNvSpPr/>
            <p:nvPr/>
          </p:nvSpPr>
          <p:spPr>
            <a:xfrm>
              <a:off x="1296273" y="5793607"/>
              <a:ext cx="5243209" cy="129091"/>
            </a:xfrm>
            <a:prstGeom prst="rect">
              <a:avLst/>
            </a:prstGeom>
            <a:solidFill>
              <a:srgbClr val="80BD41">
                <a:alpha val="100000"/>
              </a:srgbClr>
            </a:solidFill>
          </p:spPr>
          <p:txBody>
            <a:bodyPr/>
            <a:lstStyle/>
            <a:p/>
          </p:txBody>
        </p:sp>
        <p:sp>
          <p:nvSpPr>
            <p:cNvPr id="178" name="rc178"/>
            <p:cNvSpPr/>
            <p:nvPr/>
          </p:nvSpPr>
          <p:spPr>
            <a:xfrm>
              <a:off x="6539483" y="5793607"/>
              <a:ext cx="1309421" cy="129091"/>
            </a:xfrm>
            <a:prstGeom prst="rect">
              <a:avLst/>
            </a:prstGeom>
            <a:solidFill>
              <a:srgbClr val="1CABE2">
                <a:alpha val="100000"/>
              </a:srgbClr>
            </a:solidFill>
          </p:spPr>
          <p:txBody>
            <a:bodyPr/>
            <a:lstStyle/>
            <a:p/>
          </p:txBody>
        </p:sp>
        <p:sp>
          <p:nvSpPr>
            <p:cNvPr id="179" name="rc179"/>
            <p:cNvSpPr/>
            <p:nvPr/>
          </p:nvSpPr>
          <p:spPr>
            <a:xfrm>
              <a:off x="1296273" y="5632243"/>
              <a:ext cx="5259784" cy="129091"/>
            </a:xfrm>
            <a:prstGeom prst="rect">
              <a:avLst/>
            </a:prstGeom>
            <a:solidFill>
              <a:srgbClr val="80BD41">
                <a:alpha val="100000"/>
              </a:srgbClr>
            </a:solidFill>
          </p:spPr>
          <p:txBody>
            <a:bodyPr/>
            <a:lstStyle/>
            <a:p/>
          </p:txBody>
        </p:sp>
        <p:sp>
          <p:nvSpPr>
            <p:cNvPr id="180" name="rc180"/>
            <p:cNvSpPr/>
            <p:nvPr/>
          </p:nvSpPr>
          <p:spPr>
            <a:xfrm>
              <a:off x="6556058" y="5632243"/>
              <a:ext cx="1314946" cy="129091"/>
            </a:xfrm>
            <a:prstGeom prst="rect">
              <a:avLst/>
            </a:prstGeom>
            <a:solidFill>
              <a:srgbClr val="1CABE2">
                <a:alpha val="100000"/>
              </a:srgbClr>
            </a:solidFill>
          </p:spPr>
          <p:txBody>
            <a:bodyPr/>
            <a:lstStyle/>
            <a:p/>
          </p:txBody>
        </p:sp>
        <p:sp>
          <p:nvSpPr>
            <p:cNvPr id="181" name="tx181"/>
            <p:cNvSpPr/>
            <p:nvPr/>
          </p:nvSpPr>
          <p:spPr>
            <a:xfrm>
              <a:off x="7887071"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82" name="tx182"/>
            <p:cNvSpPr/>
            <p:nvPr/>
          </p:nvSpPr>
          <p:spPr>
            <a:xfrm>
              <a:off x="8064009"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83" name="tx183"/>
            <p:cNvSpPr/>
            <p:nvPr/>
          </p:nvSpPr>
          <p:spPr>
            <a:xfrm>
              <a:off x="808721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23.8</a:t>
              </a:r>
            </a:p>
          </p:txBody>
        </p:sp>
        <p:sp>
          <p:nvSpPr>
            <p:cNvPr id="184" name="tx184"/>
            <p:cNvSpPr/>
            <p:nvPr/>
          </p:nvSpPr>
          <p:spPr>
            <a:xfrm>
              <a:off x="377647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85" name="tx185"/>
            <p:cNvSpPr/>
            <p:nvPr/>
          </p:nvSpPr>
          <p:spPr>
            <a:xfrm>
              <a:off x="6998676" y="598071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86" name="tx186"/>
            <p:cNvSpPr/>
            <p:nvPr/>
          </p:nvSpPr>
          <p:spPr>
            <a:xfrm>
              <a:off x="3857588" y="58177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7" name="tx187"/>
            <p:cNvSpPr/>
            <p:nvPr/>
          </p:nvSpPr>
          <p:spPr>
            <a:xfrm>
              <a:off x="7118844" y="5819354"/>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88" name="tx188"/>
            <p:cNvSpPr/>
            <p:nvPr/>
          </p:nvSpPr>
          <p:spPr>
            <a:xfrm>
              <a:off x="3865876"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9" name="tx189"/>
            <p:cNvSpPr/>
            <p:nvPr/>
          </p:nvSpPr>
          <p:spPr>
            <a:xfrm>
              <a:off x="7138182"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38672"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5" name="tx195"/>
            <p:cNvSpPr/>
            <p:nvPr/>
          </p:nvSpPr>
          <p:spPr>
            <a:xfrm>
              <a:off x="398107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536231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7" name="tx197"/>
            <p:cNvSpPr/>
            <p:nvPr/>
          </p:nvSpPr>
          <p:spPr>
            <a:xfrm>
              <a:off x="674356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8" name="tx198"/>
            <p:cNvSpPr/>
            <p:nvPr/>
          </p:nvSpPr>
          <p:spPr>
            <a:xfrm>
              <a:off x="812480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(80%) was relatively constant within 1% compared to 2019 (81%).
The number of children vaccinated with DTP1 increased 2% compared to in 2019.
The number of surviving infants increased approximately 3%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13144"/>
              <a:ext cx="3397293" cy="459298"/>
            </a:xfrm>
            <a:custGeom>
              <a:avLst/>
              <a:pathLst>
                <a:path w="3397293" h="459298">
                  <a:moveTo>
                    <a:pt x="0" y="415555"/>
                  </a:moveTo>
                  <a:lnTo>
                    <a:pt x="135891" y="415555"/>
                  </a:lnTo>
                  <a:lnTo>
                    <a:pt x="271783" y="0"/>
                  </a:lnTo>
                  <a:lnTo>
                    <a:pt x="407675" y="196842"/>
                  </a:lnTo>
                  <a:lnTo>
                    <a:pt x="543566" y="284327"/>
                  </a:lnTo>
                  <a:lnTo>
                    <a:pt x="679458" y="459298"/>
                  </a:lnTo>
                  <a:lnTo>
                    <a:pt x="815350" y="437426"/>
                  </a:lnTo>
                  <a:lnTo>
                    <a:pt x="951242" y="306198"/>
                  </a:lnTo>
                  <a:lnTo>
                    <a:pt x="1087133" y="174970"/>
                  </a:lnTo>
                  <a:lnTo>
                    <a:pt x="1223025" y="131228"/>
                  </a:lnTo>
                  <a:lnTo>
                    <a:pt x="1358917" y="328070"/>
                  </a:lnTo>
                  <a:lnTo>
                    <a:pt x="1494809" y="131228"/>
                  </a:lnTo>
                  <a:lnTo>
                    <a:pt x="1630700" y="65614"/>
                  </a:lnTo>
                  <a:lnTo>
                    <a:pt x="1766592" y="131228"/>
                  </a:lnTo>
                  <a:lnTo>
                    <a:pt x="1902484" y="196842"/>
                  </a:lnTo>
                  <a:lnTo>
                    <a:pt x="2038375" y="196842"/>
                  </a:lnTo>
                  <a:lnTo>
                    <a:pt x="2174267" y="306198"/>
                  </a:lnTo>
                  <a:lnTo>
                    <a:pt x="2310159" y="218713"/>
                  </a:lnTo>
                  <a:lnTo>
                    <a:pt x="2446051" y="262456"/>
                  </a:lnTo>
                  <a:lnTo>
                    <a:pt x="2581942" y="240584"/>
                  </a:lnTo>
                  <a:lnTo>
                    <a:pt x="2717834" y="328070"/>
                  </a:lnTo>
                  <a:lnTo>
                    <a:pt x="2853726" y="371812"/>
                  </a:lnTo>
                  <a:lnTo>
                    <a:pt x="2989618" y="240584"/>
                  </a:lnTo>
                  <a:lnTo>
                    <a:pt x="3125509" y="306198"/>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13144"/>
              <a:ext cx="3397293" cy="459298"/>
            </a:xfrm>
            <a:custGeom>
              <a:avLst/>
              <a:pathLst>
                <a:path w="3397293" h="459298">
                  <a:moveTo>
                    <a:pt x="0" y="415555"/>
                  </a:moveTo>
                  <a:lnTo>
                    <a:pt x="135891" y="415555"/>
                  </a:lnTo>
                  <a:lnTo>
                    <a:pt x="271783" y="0"/>
                  </a:lnTo>
                  <a:lnTo>
                    <a:pt x="407675" y="196842"/>
                  </a:lnTo>
                  <a:lnTo>
                    <a:pt x="543566" y="284327"/>
                  </a:lnTo>
                  <a:lnTo>
                    <a:pt x="679458" y="459298"/>
                  </a:lnTo>
                  <a:lnTo>
                    <a:pt x="815350" y="437426"/>
                  </a:lnTo>
                  <a:lnTo>
                    <a:pt x="951242" y="306198"/>
                  </a:lnTo>
                  <a:lnTo>
                    <a:pt x="1087133" y="174970"/>
                  </a:lnTo>
                  <a:lnTo>
                    <a:pt x="1223025" y="131228"/>
                  </a:lnTo>
                  <a:lnTo>
                    <a:pt x="1358917" y="328070"/>
                  </a:lnTo>
                  <a:lnTo>
                    <a:pt x="1494809" y="131228"/>
                  </a:lnTo>
                  <a:lnTo>
                    <a:pt x="1630700" y="65614"/>
                  </a:lnTo>
                  <a:lnTo>
                    <a:pt x="1766592" y="131228"/>
                  </a:lnTo>
                  <a:lnTo>
                    <a:pt x="1902484" y="196842"/>
                  </a:lnTo>
                  <a:lnTo>
                    <a:pt x="2038375" y="196842"/>
                  </a:lnTo>
                  <a:lnTo>
                    <a:pt x="2174267" y="306198"/>
                  </a:lnTo>
                  <a:lnTo>
                    <a:pt x="2310159" y="218713"/>
                  </a:lnTo>
                  <a:lnTo>
                    <a:pt x="2446051" y="262456"/>
                  </a:lnTo>
                  <a:lnTo>
                    <a:pt x="2581942" y="240584"/>
                  </a:lnTo>
                  <a:lnTo>
                    <a:pt x="2717834" y="328070"/>
                  </a:lnTo>
                  <a:lnTo>
                    <a:pt x="2853726" y="371812"/>
                  </a:lnTo>
                  <a:lnTo>
                    <a:pt x="2989618" y="240584"/>
                  </a:lnTo>
                  <a:lnTo>
                    <a:pt x="3125509" y="306198"/>
                  </a:lnTo>
                  <a:lnTo>
                    <a:pt x="3261401" y="306198"/>
                  </a:lnTo>
                  <a:lnTo>
                    <a:pt x="3397293" y="3061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32" name="pl32"/>
            <p:cNvSpPr/>
            <p:nvPr/>
          </p:nvSpPr>
          <p:spPr>
            <a:xfrm>
              <a:off x="1120965" y="2113144"/>
              <a:ext cx="3397293" cy="459298"/>
            </a:xfrm>
            <a:custGeom>
              <a:avLst/>
              <a:pathLst>
                <a:path w="3397293" h="459298">
                  <a:moveTo>
                    <a:pt x="0" y="415555"/>
                  </a:moveTo>
                  <a:lnTo>
                    <a:pt x="135891" y="415555"/>
                  </a:lnTo>
                  <a:lnTo>
                    <a:pt x="271783" y="0"/>
                  </a:lnTo>
                  <a:lnTo>
                    <a:pt x="407675" y="196842"/>
                  </a:lnTo>
                  <a:lnTo>
                    <a:pt x="543566" y="284327"/>
                  </a:lnTo>
                  <a:lnTo>
                    <a:pt x="679458" y="459298"/>
                  </a:lnTo>
                  <a:lnTo>
                    <a:pt x="815350" y="437426"/>
                  </a:lnTo>
                  <a:lnTo>
                    <a:pt x="951242" y="306198"/>
                  </a:lnTo>
                  <a:lnTo>
                    <a:pt x="1087133" y="174970"/>
                  </a:lnTo>
                  <a:lnTo>
                    <a:pt x="1223025" y="131228"/>
                  </a:lnTo>
                  <a:lnTo>
                    <a:pt x="1358917" y="328070"/>
                  </a:lnTo>
                  <a:lnTo>
                    <a:pt x="1494809" y="131228"/>
                  </a:lnTo>
                  <a:lnTo>
                    <a:pt x="1630700" y="65614"/>
                  </a:lnTo>
                  <a:lnTo>
                    <a:pt x="1766592" y="131228"/>
                  </a:lnTo>
                  <a:lnTo>
                    <a:pt x="1902484" y="196842"/>
                  </a:lnTo>
                  <a:lnTo>
                    <a:pt x="2038375" y="196842"/>
                  </a:lnTo>
                  <a:lnTo>
                    <a:pt x="2174267" y="306198"/>
                  </a:lnTo>
                  <a:lnTo>
                    <a:pt x="2310159" y="218713"/>
                  </a:lnTo>
                  <a:lnTo>
                    <a:pt x="2446051" y="262456"/>
                  </a:lnTo>
                  <a:lnTo>
                    <a:pt x="2581942" y="240584"/>
                  </a:lnTo>
                  <a:lnTo>
                    <a:pt x="2717834" y="328070"/>
                  </a:lnTo>
                  <a:lnTo>
                    <a:pt x="2853726" y="371812"/>
                  </a:lnTo>
                  <a:lnTo>
                    <a:pt x="2989618" y="240584"/>
                  </a:lnTo>
                  <a:lnTo>
                    <a:pt x="3125509" y="306198"/>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19592"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2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7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98897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Comoros</a:t>
              </a:r>
            </a:p>
          </p:txBody>
        </p:sp>
        <p:sp>
          <p:nvSpPr>
            <p:cNvPr id="60" name="tx60"/>
            <p:cNvSpPr/>
            <p:nvPr/>
          </p:nvSpPr>
          <p:spPr>
            <a:xfrm>
              <a:off x="28553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82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31988" y="1403693"/>
              <a:ext cx="25752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Comoros, 2000-2025</a:t>
              </a:r>
            </a:p>
          </p:txBody>
        </p:sp>
        <p:sp>
          <p:nvSpPr>
            <p:cNvPr id="63" name="pl63"/>
            <p:cNvSpPr/>
            <p:nvPr/>
          </p:nvSpPr>
          <p:spPr>
            <a:xfrm>
              <a:off x="5267799" y="36858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17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177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83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528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188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847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506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166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97271"/>
              <a:ext cx="3397293" cy="1121542"/>
            </a:xfrm>
            <a:custGeom>
              <a:avLst/>
              <a:pathLst>
                <a:path w="3397293" h="1121542">
                  <a:moveTo>
                    <a:pt x="0" y="1014728"/>
                  </a:moveTo>
                  <a:lnTo>
                    <a:pt x="135891" y="1014728"/>
                  </a:lnTo>
                  <a:lnTo>
                    <a:pt x="271783" y="0"/>
                  </a:lnTo>
                  <a:lnTo>
                    <a:pt x="407675" y="480661"/>
                  </a:lnTo>
                  <a:lnTo>
                    <a:pt x="543566" y="694288"/>
                  </a:lnTo>
                  <a:lnTo>
                    <a:pt x="679458" y="1121542"/>
                  </a:lnTo>
                  <a:lnTo>
                    <a:pt x="815350" y="1068135"/>
                  </a:lnTo>
                  <a:lnTo>
                    <a:pt x="951242" y="747694"/>
                  </a:lnTo>
                  <a:lnTo>
                    <a:pt x="1087133" y="427254"/>
                  </a:lnTo>
                  <a:lnTo>
                    <a:pt x="1223025" y="320440"/>
                  </a:lnTo>
                  <a:lnTo>
                    <a:pt x="1358917" y="801101"/>
                  </a:lnTo>
                  <a:lnTo>
                    <a:pt x="1494809" y="320440"/>
                  </a:lnTo>
                  <a:lnTo>
                    <a:pt x="1630700" y="160220"/>
                  </a:lnTo>
                  <a:lnTo>
                    <a:pt x="1766592" y="320440"/>
                  </a:lnTo>
                  <a:lnTo>
                    <a:pt x="1902484" y="480661"/>
                  </a:lnTo>
                  <a:lnTo>
                    <a:pt x="2038375" y="480661"/>
                  </a:lnTo>
                  <a:lnTo>
                    <a:pt x="2174267" y="747694"/>
                  </a:lnTo>
                  <a:lnTo>
                    <a:pt x="2310159" y="534067"/>
                  </a:lnTo>
                  <a:lnTo>
                    <a:pt x="2446051" y="640881"/>
                  </a:lnTo>
                  <a:lnTo>
                    <a:pt x="2581942" y="587474"/>
                  </a:lnTo>
                  <a:lnTo>
                    <a:pt x="2717834" y="801101"/>
                  </a:lnTo>
                  <a:lnTo>
                    <a:pt x="2853726" y="907915"/>
                  </a:lnTo>
                  <a:lnTo>
                    <a:pt x="2989618" y="587474"/>
                  </a:lnTo>
                  <a:lnTo>
                    <a:pt x="3125509" y="747694"/>
                  </a:lnTo>
                  <a:lnTo>
                    <a:pt x="3261401" y="747694"/>
                  </a:lnTo>
                  <a:lnTo>
                    <a:pt x="3397293" y="74769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884745"/>
              <a:ext cx="3397293" cy="747694"/>
            </a:xfrm>
            <a:custGeom>
              <a:avLst/>
              <a:pathLst>
                <a:path w="3397293" h="747694">
                  <a:moveTo>
                    <a:pt x="0" y="747694"/>
                  </a:moveTo>
                  <a:lnTo>
                    <a:pt x="135891" y="747694"/>
                  </a:lnTo>
                  <a:lnTo>
                    <a:pt x="271783" y="747694"/>
                  </a:lnTo>
                  <a:lnTo>
                    <a:pt x="407675" y="640881"/>
                  </a:lnTo>
                  <a:lnTo>
                    <a:pt x="543566" y="534067"/>
                  </a:lnTo>
                  <a:lnTo>
                    <a:pt x="679458" y="480661"/>
                  </a:lnTo>
                  <a:lnTo>
                    <a:pt x="815350" y="427254"/>
                  </a:lnTo>
                  <a:lnTo>
                    <a:pt x="951242" y="427254"/>
                  </a:lnTo>
                  <a:lnTo>
                    <a:pt x="1087133" y="267033"/>
                  </a:lnTo>
                  <a:lnTo>
                    <a:pt x="1223025" y="160220"/>
                  </a:lnTo>
                  <a:lnTo>
                    <a:pt x="1358917" y="160220"/>
                  </a:lnTo>
                  <a:lnTo>
                    <a:pt x="1494809" y="106813"/>
                  </a:lnTo>
                  <a:lnTo>
                    <a:pt x="1630700" y="106813"/>
                  </a:lnTo>
                  <a:lnTo>
                    <a:pt x="1766592" y="106813"/>
                  </a:lnTo>
                  <a:lnTo>
                    <a:pt x="1902484" y="106813"/>
                  </a:lnTo>
                  <a:lnTo>
                    <a:pt x="2038375" y="53406"/>
                  </a:lnTo>
                  <a:lnTo>
                    <a:pt x="2174267" y="0"/>
                  </a:lnTo>
                  <a:lnTo>
                    <a:pt x="2310159" y="0"/>
                  </a:lnTo>
                  <a:lnTo>
                    <a:pt x="2446051" y="0"/>
                  </a:lnTo>
                  <a:lnTo>
                    <a:pt x="2581942" y="0"/>
                  </a:lnTo>
                  <a:lnTo>
                    <a:pt x="2717834" y="160220"/>
                  </a:lnTo>
                  <a:lnTo>
                    <a:pt x="2853726" y="267033"/>
                  </a:lnTo>
                  <a:lnTo>
                    <a:pt x="2989618" y="53406"/>
                  </a:lnTo>
                  <a:lnTo>
                    <a:pt x="3125509" y="106813"/>
                  </a:lnTo>
                  <a:lnTo>
                    <a:pt x="3261401" y="106813"/>
                  </a:lnTo>
                  <a:lnTo>
                    <a:pt x="3397293" y="53406"/>
                  </a:lnTo>
                </a:path>
              </a:pathLst>
            </a:custGeom>
            <a:ln w="27101" cap="flat">
              <a:solidFill>
                <a:srgbClr val="80BD41">
                  <a:alpha val="100000"/>
                </a:srgbClr>
              </a:solidFill>
              <a:prstDash val="solid"/>
              <a:round/>
            </a:ln>
          </p:spPr>
          <p:txBody>
            <a:bodyPr/>
            <a:lstStyle/>
            <a:p/>
          </p:txBody>
        </p:sp>
        <p:sp>
          <p:nvSpPr>
            <p:cNvPr id="81" name="pl81"/>
            <p:cNvSpPr/>
            <p:nvPr/>
          </p:nvSpPr>
          <p:spPr>
            <a:xfrm>
              <a:off x="5437664" y="2884745"/>
              <a:ext cx="3397293" cy="1174949"/>
            </a:xfrm>
            <a:custGeom>
              <a:avLst/>
              <a:pathLst>
                <a:path w="3397293" h="1174949">
                  <a:moveTo>
                    <a:pt x="0" y="1174949"/>
                  </a:moveTo>
                  <a:lnTo>
                    <a:pt x="135891" y="1014728"/>
                  </a:lnTo>
                  <a:lnTo>
                    <a:pt x="271783" y="961322"/>
                  </a:lnTo>
                  <a:lnTo>
                    <a:pt x="407675" y="854508"/>
                  </a:lnTo>
                  <a:lnTo>
                    <a:pt x="543566" y="801101"/>
                  </a:lnTo>
                  <a:lnTo>
                    <a:pt x="679458" y="694288"/>
                  </a:lnTo>
                  <a:lnTo>
                    <a:pt x="815350" y="587474"/>
                  </a:lnTo>
                  <a:lnTo>
                    <a:pt x="951242" y="534067"/>
                  </a:lnTo>
                  <a:lnTo>
                    <a:pt x="1087133" y="480661"/>
                  </a:lnTo>
                  <a:lnTo>
                    <a:pt x="1223025" y="373847"/>
                  </a:lnTo>
                  <a:lnTo>
                    <a:pt x="1358917" y="267033"/>
                  </a:lnTo>
                  <a:lnTo>
                    <a:pt x="1494809" y="213627"/>
                  </a:lnTo>
                  <a:lnTo>
                    <a:pt x="1630700" y="267033"/>
                  </a:lnTo>
                  <a:lnTo>
                    <a:pt x="1766592" y="267033"/>
                  </a:lnTo>
                  <a:lnTo>
                    <a:pt x="1902484" y="160220"/>
                  </a:lnTo>
                  <a:lnTo>
                    <a:pt x="2038375" y="160220"/>
                  </a:lnTo>
                  <a:lnTo>
                    <a:pt x="2174267" y="160220"/>
                  </a:lnTo>
                  <a:lnTo>
                    <a:pt x="2310159" y="160220"/>
                  </a:lnTo>
                  <a:lnTo>
                    <a:pt x="2446051" y="53406"/>
                  </a:lnTo>
                  <a:lnTo>
                    <a:pt x="2581942" y="0"/>
                  </a:lnTo>
                  <a:lnTo>
                    <a:pt x="2717834" y="106813"/>
                  </a:lnTo>
                  <a:lnTo>
                    <a:pt x="2853726" y="213627"/>
                  </a:lnTo>
                  <a:lnTo>
                    <a:pt x="2989618" y="213627"/>
                  </a:lnTo>
                  <a:lnTo>
                    <a:pt x="3125509" y="106813"/>
                  </a:lnTo>
                  <a:lnTo>
                    <a:pt x="3261401" y="106813"/>
                  </a:lnTo>
                  <a:lnTo>
                    <a:pt x="3397293" y="53406"/>
                  </a:lnTo>
                </a:path>
              </a:pathLst>
            </a:custGeom>
            <a:ln w="27101" cap="flat">
              <a:solidFill>
                <a:srgbClr val="961A49">
                  <a:alpha val="100000"/>
                </a:srgbClr>
              </a:solidFill>
              <a:prstDash val="solid"/>
              <a:round/>
            </a:ln>
          </p:spPr>
          <p:txBody>
            <a:bodyPr/>
            <a:lstStyle/>
            <a:p/>
          </p:txBody>
        </p:sp>
        <p:sp>
          <p:nvSpPr>
            <p:cNvPr id="82" name="pl82"/>
            <p:cNvSpPr/>
            <p:nvPr/>
          </p:nvSpPr>
          <p:spPr>
            <a:xfrm>
              <a:off x="5437664" y="288474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97271"/>
              <a:ext cx="3397293" cy="1121542"/>
            </a:xfrm>
            <a:custGeom>
              <a:avLst/>
              <a:pathLst>
                <a:path w="3397293" h="1121542">
                  <a:moveTo>
                    <a:pt x="0" y="1014728"/>
                  </a:moveTo>
                  <a:lnTo>
                    <a:pt x="135891" y="1014728"/>
                  </a:lnTo>
                  <a:lnTo>
                    <a:pt x="271783" y="0"/>
                  </a:lnTo>
                  <a:lnTo>
                    <a:pt x="407675" y="480661"/>
                  </a:lnTo>
                  <a:lnTo>
                    <a:pt x="543566" y="694288"/>
                  </a:lnTo>
                  <a:lnTo>
                    <a:pt x="679458" y="1121542"/>
                  </a:lnTo>
                  <a:lnTo>
                    <a:pt x="815350" y="1068135"/>
                  </a:lnTo>
                  <a:lnTo>
                    <a:pt x="951242" y="747694"/>
                  </a:lnTo>
                  <a:lnTo>
                    <a:pt x="1087133" y="427254"/>
                  </a:lnTo>
                  <a:lnTo>
                    <a:pt x="1223025" y="320440"/>
                  </a:lnTo>
                  <a:lnTo>
                    <a:pt x="1358917" y="801101"/>
                  </a:lnTo>
                  <a:lnTo>
                    <a:pt x="1494809" y="320440"/>
                  </a:lnTo>
                  <a:lnTo>
                    <a:pt x="1630700" y="160220"/>
                  </a:lnTo>
                  <a:lnTo>
                    <a:pt x="1766592" y="320440"/>
                  </a:lnTo>
                  <a:lnTo>
                    <a:pt x="1902484" y="480661"/>
                  </a:lnTo>
                  <a:lnTo>
                    <a:pt x="2038375" y="480661"/>
                  </a:lnTo>
                  <a:lnTo>
                    <a:pt x="2174267" y="747694"/>
                  </a:lnTo>
                  <a:lnTo>
                    <a:pt x="2310159" y="534067"/>
                  </a:lnTo>
                  <a:lnTo>
                    <a:pt x="2446051" y="640881"/>
                  </a:lnTo>
                  <a:lnTo>
                    <a:pt x="2581942" y="587474"/>
                  </a:lnTo>
                  <a:lnTo>
                    <a:pt x="2717834" y="801101"/>
                  </a:lnTo>
                  <a:lnTo>
                    <a:pt x="2853726" y="907915"/>
                  </a:lnTo>
                  <a:lnTo>
                    <a:pt x="2989618" y="587474"/>
                  </a:lnTo>
                  <a:lnTo>
                    <a:pt x="3125509" y="747694"/>
                  </a:lnTo>
                  <a:lnTo>
                    <a:pt x="3261401" y="747694"/>
                  </a:lnTo>
                  <a:lnTo>
                    <a:pt x="3397293" y="74769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318633"/>
              <a:ext cx="0" cy="993366"/>
            </a:xfrm>
            <a:custGeom>
              <a:avLst/>
              <a:pathLst>
                <a:path w="0" h="993366">
                  <a:moveTo>
                    <a:pt x="0" y="99336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318633"/>
              <a:ext cx="0" cy="1100179"/>
            </a:xfrm>
            <a:custGeom>
              <a:avLst/>
              <a:pathLst>
                <a:path w="0" h="1100179">
                  <a:moveTo>
                    <a:pt x="0" y="11001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318633"/>
              <a:ext cx="0" cy="779739"/>
            </a:xfrm>
            <a:custGeom>
              <a:avLst/>
              <a:pathLst>
                <a:path w="0" h="779739">
                  <a:moveTo>
                    <a:pt x="0" y="77973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318633"/>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318633"/>
              <a:ext cx="0" cy="566111"/>
            </a:xfrm>
            <a:custGeom>
              <a:avLst/>
              <a:pathLst>
                <a:path w="0" h="566111">
                  <a:moveTo>
                    <a:pt x="0" y="56611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318633"/>
              <a:ext cx="0" cy="726332"/>
            </a:xfrm>
            <a:custGeom>
              <a:avLst/>
              <a:pathLst>
                <a:path w="0" h="726332">
                  <a:moveTo>
                    <a:pt x="0" y="72633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318633"/>
              <a:ext cx="0" cy="726332"/>
            </a:xfrm>
            <a:custGeom>
              <a:avLst/>
              <a:pathLst>
                <a:path w="0" h="726332">
                  <a:moveTo>
                    <a:pt x="0" y="72633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97271"/>
              <a:ext cx="3397293" cy="1121542"/>
            </a:xfrm>
            <a:custGeom>
              <a:avLst/>
              <a:pathLst>
                <a:path w="3397293" h="1121542">
                  <a:moveTo>
                    <a:pt x="0" y="1014728"/>
                  </a:moveTo>
                  <a:lnTo>
                    <a:pt x="135891" y="1014728"/>
                  </a:lnTo>
                  <a:lnTo>
                    <a:pt x="271783" y="0"/>
                  </a:lnTo>
                  <a:lnTo>
                    <a:pt x="407675" y="480661"/>
                  </a:lnTo>
                  <a:lnTo>
                    <a:pt x="543566" y="694288"/>
                  </a:lnTo>
                  <a:lnTo>
                    <a:pt x="679458" y="1121542"/>
                  </a:lnTo>
                  <a:lnTo>
                    <a:pt x="815350" y="1068135"/>
                  </a:lnTo>
                  <a:lnTo>
                    <a:pt x="951242" y="747694"/>
                  </a:lnTo>
                  <a:lnTo>
                    <a:pt x="1087133" y="427254"/>
                  </a:lnTo>
                  <a:lnTo>
                    <a:pt x="1223025" y="320440"/>
                  </a:lnTo>
                  <a:lnTo>
                    <a:pt x="1358917" y="801101"/>
                  </a:lnTo>
                  <a:lnTo>
                    <a:pt x="1494809" y="320440"/>
                  </a:lnTo>
                  <a:lnTo>
                    <a:pt x="1630700" y="160220"/>
                  </a:lnTo>
                  <a:lnTo>
                    <a:pt x="1766592" y="320440"/>
                  </a:lnTo>
                  <a:lnTo>
                    <a:pt x="1902484" y="480661"/>
                  </a:lnTo>
                  <a:lnTo>
                    <a:pt x="2038375" y="480661"/>
                  </a:lnTo>
                  <a:lnTo>
                    <a:pt x="2174267" y="747694"/>
                  </a:lnTo>
                  <a:lnTo>
                    <a:pt x="2310159" y="534067"/>
                  </a:lnTo>
                  <a:lnTo>
                    <a:pt x="2446051" y="640881"/>
                  </a:lnTo>
                  <a:lnTo>
                    <a:pt x="2581942" y="587474"/>
                  </a:lnTo>
                  <a:lnTo>
                    <a:pt x="2717834" y="801101"/>
                  </a:lnTo>
                  <a:lnTo>
                    <a:pt x="2853726" y="907915"/>
                  </a:lnTo>
                  <a:lnTo>
                    <a:pt x="2989618" y="587474"/>
                  </a:lnTo>
                  <a:lnTo>
                    <a:pt x="3125509" y="747694"/>
                  </a:lnTo>
                  <a:lnTo>
                    <a:pt x="3261401" y="747694"/>
                  </a:lnTo>
                  <a:lnTo>
                    <a:pt x="3397293" y="747694"/>
                  </a:lnTo>
                </a:path>
              </a:pathLst>
            </a:custGeom>
            <a:ln w="27101" cap="flat">
              <a:solidFill>
                <a:srgbClr val="0058AB">
                  <a:alpha val="100000"/>
                </a:srgbClr>
              </a:solidFill>
              <a:prstDash val="solid"/>
              <a:round/>
            </a:ln>
          </p:spPr>
          <p:txBody>
            <a:bodyPr/>
            <a:lstStyle/>
            <a:p/>
          </p:txBody>
        </p:sp>
        <p:sp>
          <p:nvSpPr>
            <p:cNvPr id="92" name="tx92"/>
            <p:cNvSpPr/>
            <p:nvPr/>
          </p:nvSpPr>
          <p:spPr>
            <a:xfrm>
              <a:off x="5389469" y="225683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038783" y="225683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748386" y="225847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445895" y="22581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989462" y="22568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25677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86762" y="225677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8990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8990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9007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36669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8326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2985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7644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9796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796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049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674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46720" y="498897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Comoros</a:t>
              </a:r>
            </a:p>
          </p:txBody>
        </p:sp>
        <p:sp>
          <p:nvSpPr>
            <p:cNvPr id="119" name="tx119"/>
            <p:cNvSpPr/>
            <p:nvPr/>
          </p:nvSpPr>
          <p:spPr>
            <a:xfrm>
              <a:off x="71720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3452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5476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0087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4697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7782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2392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002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6257169" cy="114824"/>
            </a:xfrm>
            <a:prstGeom prst="rect">
              <a:avLst/>
            </a:prstGeom>
            <a:solidFill>
              <a:srgbClr val="1CABE2">
                <a:alpha val="80000"/>
              </a:srgbClr>
            </a:solidFill>
          </p:spPr>
          <p:txBody>
            <a:bodyPr/>
            <a:lstStyle/>
            <a:p/>
          </p:txBody>
        </p:sp>
        <p:sp>
          <p:nvSpPr>
            <p:cNvPr id="133" name="rc133"/>
            <p:cNvSpPr/>
            <p:nvPr/>
          </p:nvSpPr>
          <p:spPr>
            <a:xfrm>
              <a:off x="1317178" y="5743865"/>
              <a:ext cx="7296954" cy="114824"/>
            </a:xfrm>
            <a:prstGeom prst="rect">
              <a:avLst/>
            </a:prstGeom>
            <a:solidFill>
              <a:srgbClr val="1CABE2">
                <a:alpha val="80000"/>
              </a:srgbClr>
            </a:solidFill>
          </p:spPr>
          <p:txBody>
            <a:bodyPr/>
            <a:lstStyle/>
            <a:p/>
          </p:txBody>
        </p:sp>
        <p:sp>
          <p:nvSpPr>
            <p:cNvPr id="134" name="rc134"/>
            <p:cNvSpPr/>
            <p:nvPr/>
          </p:nvSpPr>
          <p:spPr>
            <a:xfrm>
              <a:off x="1317178" y="5600334"/>
              <a:ext cx="7321564"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42861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88964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835067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2" name="tx14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Comoros (75%) was 10 percentage points lower than the global average (85%) and 5 percentage points lower than the average across all ESAR countries (80%).
National DTP3 coverage was 3 percentage points lower than in 2019 (78%).
This equates to 6,000 un- and undervaccinated children in 2025 compared to 5,000 un- and undervaccinated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Comoros DTP3 coverage was 75% - this is 3 percentage points lower than in 2019 and lower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Comoros ranked number 7 out of 21 countries for lowest DTP3 coverage (based on tied ranks).
Comoros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Comoros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09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288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068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899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678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457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57823"/>
              <a:ext cx="239888" cy="454185"/>
            </a:xfrm>
            <a:prstGeom prst="rect">
              <a:avLst/>
            </a:prstGeom>
            <a:solidFill>
              <a:srgbClr val="80BD41">
                <a:alpha val="100000"/>
              </a:srgbClr>
            </a:solidFill>
          </p:spPr>
          <p:txBody>
            <a:bodyPr/>
            <a:lstStyle/>
            <a:p/>
          </p:txBody>
        </p:sp>
        <p:sp>
          <p:nvSpPr>
            <p:cNvPr id="24" name="rc24"/>
            <p:cNvSpPr/>
            <p:nvPr/>
          </p:nvSpPr>
          <p:spPr>
            <a:xfrm>
              <a:off x="1296273" y="3563224"/>
              <a:ext cx="239888" cy="194599"/>
            </a:xfrm>
            <a:prstGeom prst="rect">
              <a:avLst/>
            </a:prstGeom>
            <a:solidFill>
              <a:srgbClr val="1CABE2">
                <a:alpha val="100000"/>
              </a:srgbClr>
            </a:solidFill>
          </p:spPr>
          <p:txBody>
            <a:bodyPr/>
            <a:lstStyle/>
            <a:p/>
          </p:txBody>
        </p:sp>
        <p:sp>
          <p:nvSpPr>
            <p:cNvPr id="25" name="rc25"/>
            <p:cNvSpPr/>
            <p:nvPr/>
          </p:nvSpPr>
          <p:spPr>
            <a:xfrm>
              <a:off x="1562816" y="3751686"/>
              <a:ext cx="239888" cy="460323"/>
            </a:xfrm>
            <a:prstGeom prst="rect">
              <a:avLst/>
            </a:prstGeom>
            <a:solidFill>
              <a:srgbClr val="80BD41">
                <a:alpha val="100000"/>
              </a:srgbClr>
            </a:solidFill>
          </p:spPr>
          <p:txBody>
            <a:bodyPr/>
            <a:lstStyle/>
            <a:p/>
          </p:txBody>
        </p:sp>
        <p:sp>
          <p:nvSpPr>
            <p:cNvPr id="26" name="rc26"/>
            <p:cNvSpPr/>
            <p:nvPr/>
          </p:nvSpPr>
          <p:spPr>
            <a:xfrm>
              <a:off x="1562816" y="3554198"/>
              <a:ext cx="239888" cy="197487"/>
            </a:xfrm>
            <a:prstGeom prst="rect">
              <a:avLst/>
            </a:prstGeom>
            <a:solidFill>
              <a:srgbClr val="1CABE2">
                <a:alpha val="100000"/>
              </a:srgbClr>
            </a:solidFill>
          </p:spPr>
          <p:txBody>
            <a:bodyPr/>
            <a:lstStyle/>
            <a:p/>
          </p:txBody>
        </p:sp>
        <p:sp>
          <p:nvSpPr>
            <p:cNvPr id="27" name="rc27"/>
            <p:cNvSpPr/>
            <p:nvPr/>
          </p:nvSpPr>
          <p:spPr>
            <a:xfrm>
              <a:off x="1829360" y="3619546"/>
              <a:ext cx="239888" cy="592463"/>
            </a:xfrm>
            <a:prstGeom prst="rect">
              <a:avLst/>
            </a:prstGeom>
            <a:solidFill>
              <a:srgbClr val="80BD41">
                <a:alpha val="100000"/>
              </a:srgbClr>
            </a:solidFill>
          </p:spPr>
          <p:txBody>
            <a:bodyPr/>
            <a:lstStyle/>
            <a:p/>
          </p:txBody>
        </p:sp>
        <p:sp>
          <p:nvSpPr>
            <p:cNvPr id="28" name="rc28"/>
            <p:cNvSpPr/>
            <p:nvPr/>
          </p:nvSpPr>
          <p:spPr>
            <a:xfrm>
              <a:off x="1829360" y="3546255"/>
              <a:ext cx="239888" cy="73290"/>
            </a:xfrm>
            <a:prstGeom prst="rect">
              <a:avLst/>
            </a:prstGeom>
            <a:solidFill>
              <a:srgbClr val="1CABE2">
                <a:alpha val="100000"/>
              </a:srgbClr>
            </a:solidFill>
          </p:spPr>
          <p:txBody>
            <a:bodyPr/>
            <a:lstStyle/>
            <a:p/>
          </p:txBody>
        </p:sp>
        <p:sp>
          <p:nvSpPr>
            <p:cNvPr id="29" name="rc29"/>
            <p:cNvSpPr/>
            <p:nvPr/>
          </p:nvSpPr>
          <p:spPr>
            <a:xfrm>
              <a:off x="2095903" y="3672979"/>
              <a:ext cx="239888" cy="539029"/>
            </a:xfrm>
            <a:prstGeom prst="rect">
              <a:avLst/>
            </a:prstGeom>
            <a:solidFill>
              <a:srgbClr val="80BD41">
                <a:alpha val="100000"/>
              </a:srgbClr>
            </a:solidFill>
          </p:spPr>
          <p:txBody>
            <a:bodyPr/>
            <a:lstStyle/>
            <a:p/>
          </p:txBody>
        </p:sp>
        <p:sp>
          <p:nvSpPr>
            <p:cNvPr id="30" name="rc30"/>
            <p:cNvSpPr/>
            <p:nvPr/>
          </p:nvSpPr>
          <p:spPr>
            <a:xfrm>
              <a:off x="2095903" y="3538312"/>
              <a:ext cx="239888" cy="134667"/>
            </a:xfrm>
            <a:prstGeom prst="rect">
              <a:avLst/>
            </a:prstGeom>
            <a:solidFill>
              <a:srgbClr val="1CABE2">
                <a:alpha val="100000"/>
              </a:srgbClr>
            </a:solidFill>
          </p:spPr>
          <p:txBody>
            <a:bodyPr/>
            <a:lstStyle/>
            <a:p/>
          </p:txBody>
        </p:sp>
        <p:sp>
          <p:nvSpPr>
            <p:cNvPr id="31" name="rc31"/>
            <p:cNvSpPr/>
            <p:nvPr/>
          </p:nvSpPr>
          <p:spPr>
            <a:xfrm>
              <a:off x="2362446" y="3691753"/>
              <a:ext cx="239888" cy="520255"/>
            </a:xfrm>
            <a:prstGeom prst="rect">
              <a:avLst/>
            </a:prstGeom>
            <a:solidFill>
              <a:srgbClr val="80BD41">
                <a:alpha val="100000"/>
              </a:srgbClr>
            </a:solidFill>
          </p:spPr>
          <p:txBody>
            <a:bodyPr/>
            <a:lstStyle/>
            <a:p/>
          </p:txBody>
        </p:sp>
        <p:sp>
          <p:nvSpPr>
            <p:cNvPr id="32" name="rc32"/>
            <p:cNvSpPr/>
            <p:nvPr/>
          </p:nvSpPr>
          <p:spPr>
            <a:xfrm>
              <a:off x="2362446" y="3527481"/>
              <a:ext cx="239888" cy="164272"/>
            </a:xfrm>
            <a:prstGeom prst="rect">
              <a:avLst/>
            </a:prstGeom>
            <a:solidFill>
              <a:srgbClr val="1CABE2">
                <a:alpha val="100000"/>
              </a:srgbClr>
            </a:solidFill>
          </p:spPr>
          <p:txBody>
            <a:bodyPr/>
            <a:lstStyle/>
            <a:p/>
          </p:txBody>
        </p:sp>
        <p:sp>
          <p:nvSpPr>
            <p:cNvPr id="33" name="rc33"/>
            <p:cNvSpPr/>
            <p:nvPr/>
          </p:nvSpPr>
          <p:spPr>
            <a:xfrm>
              <a:off x="2628989" y="3734717"/>
              <a:ext cx="239888" cy="477292"/>
            </a:xfrm>
            <a:prstGeom prst="rect">
              <a:avLst/>
            </a:prstGeom>
            <a:solidFill>
              <a:srgbClr val="80BD41">
                <a:alpha val="100000"/>
              </a:srgbClr>
            </a:solidFill>
          </p:spPr>
          <p:txBody>
            <a:bodyPr/>
            <a:lstStyle/>
            <a:p/>
          </p:txBody>
        </p:sp>
        <p:sp>
          <p:nvSpPr>
            <p:cNvPr id="34" name="rc34"/>
            <p:cNvSpPr/>
            <p:nvPr/>
          </p:nvSpPr>
          <p:spPr>
            <a:xfrm>
              <a:off x="2628989" y="3510151"/>
              <a:ext cx="239888" cy="224565"/>
            </a:xfrm>
            <a:prstGeom prst="rect">
              <a:avLst/>
            </a:prstGeom>
            <a:solidFill>
              <a:srgbClr val="1CABE2">
                <a:alpha val="100000"/>
              </a:srgbClr>
            </a:solidFill>
          </p:spPr>
          <p:txBody>
            <a:bodyPr/>
            <a:lstStyle/>
            <a:p/>
          </p:txBody>
        </p:sp>
        <p:sp>
          <p:nvSpPr>
            <p:cNvPr id="35" name="rc35"/>
            <p:cNvSpPr/>
            <p:nvPr/>
          </p:nvSpPr>
          <p:spPr>
            <a:xfrm>
              <a:off x="2895532" y="3719553"/>
              <a:ext cx="239888" cy="492455"/>
            </a:xfrm>
            <a:prstGeom prst="rect">
              <a:avLst/>
            </a:prstGeom>
            <a:solidFill>
              <a:srgbClr val="80BD41">
                <a:alpha val="100000"/>
              </a:srgbClr>
            </a:solidFill>
          </p:spPr>
          <p:txBody>
            <a:bodyPr/>
            <a:lstStyle/>
            <a:p/>
          </p:txBody>
        </p:sp>
        <p:sp>
          <p:nvSpPr>
            <p:cNvPr id="36" name="rc36"/>
            <p:cNvSpPr/>
            <p:nvPr/>
          </p:nvSpPr>
          <p:spPr>
            <a:xfrm>
              <a:off x="2895532" y="3498237"/>
              <a:ext cx="239888" cy="221316"/>
            </a:xfrm>
            <a:prstGeom prst="rect">
              <a:avLst/>
            </a:prstGeom>
            <a:solidFill>
              <a:srgbClr val="1CABE2">
                <a:alpha val="100000"/>
              </a:srgbClr>
            </a:solidFill>
          </p:spPr>
          <p:txBody>
            <a:bodyPr/>
            <a:lstStyle/>
            <a:p/>
          </p:txBody>
        </p:sp>
        <p:sp>
          <p:nvSpPr>
            <p:cNvPr id="37" name="rc37"/>
            <p:cNvSpPr/>
            <p:nvPr/>
          </p:nvSpPr>
          <p:spPr>
            <a:xfrm>
              <a:off x="3162075" y="3668286"/>
              <a:ext cx="239888" cy="543723"/>
            </a:xfrm>
            <a:prstGeom prst="rect">
              <a:avLst/>
            </a:prstGeom>
            <a:solidFill>
              <a:srgbClr val="80BD41">
                <a:alpha val="100000"/>
              </a:srgbClr>
            </a:solidFill>
          </p:spPr>
          <p:txBody>
            <a:bodyPr/>
            <a:lstStyle/>
            <a:p/>
          </p:txBody>
        </p:sp>
        <p:sp>
          <p:nvSpPr>
            <p:cNvPr id="38" name="rc38"/>
            <p:cNvSpPr/>
            <p:nvPr/>
          </p:nvSpPr>
          <p:spPr>
            <a:xfrm>
              <a:off x="3162075" y="3487045"/>
              <a:ext cx="239888" cy="181241"/>
            </a:xfrm>
            <a:prstGeom prst="rect">
              <a:avLst/>
            </a:prstGeom>
            <a:solidFill>
              <a:srgbClr val="1CABE2">
                <a:alpha val="100000"/>
              </a:srgbClr>
            </a:solidFill>
          </p:spPr>
          <p:txBody>
            <a:bodyPr/>
            <a:lstStyle/>
            <a:p/>
          </p:txBody>
        </p:sp>
        <p:sp>
          <p:nvSpPr>
            <p:cNvPr id="39" name="rc39"/>
            <p:cNvSpPr/>
            <p:nvPr/>
          </p:nvSpPr>
          <p:spPr>
            <a:xfrm>
              <a:off x="3428618" y="3613047"/>
              <a:ext cx="239888" cy="598962"/>
            </a:xfrm>
            <a:prstGeom prst="rect">
              <a:avLst/>
            </a:prstGeom>
            <a:solidFill>
              <a:srgbClr val="80BD41">
                <a:alpha val="100000"/>
              </a:srgbClr>
            </a:solidFill>
          </p:spPr>
          <p:txBody>
            <a:bodyPr/>
            <a:lstStyle/>
            <a:p/>
          </p:txBody>
        </p:sp>
        <p:sp>
          <p:nvSpPr>
            <p:cNvPr id="40" name="rc40"/>
            <p:cNvSpPr/>
            <p:nvPr/>
          </p:nvSpPr>
          <p:spPr>
            <a:xfrm>
              <a:off x="3428618" y="3472603"/>
              <a:ext cx="239888" cy="140443"/>
            </a:xfrm>
            <a:prstGeom prst="rect">
              <a:avLst/>
            </a:prstGeom>
            <a:solidFill>
              <a:srgbClr val="1CABE2">
                <a:alpha val="100000"/>
              </a:srgbClr>
            </a:solidFill>
          </p:spPr>
          <p:txBody>
            <a:bodyPr/>
            <a:lstStyle/>
            <a:p/>
          </p:txBody>
        </p:sp>
        <p:sp>
          <p:nvSpPr>
            <p:cNvPr id="41" name="rc41"/>
            <p:cNvSpPr/>
            <p:nvPr/>
          </p:nvSpPr>
          <p:spPr>
            <a:xfrm>
              <a:off x="3695161" y="3581998"/>
              <a:ext cx="239888" cy="630011"/>
            </a:xfrm>
            <a:prstGeom prst="rect">
              <a:avLst/>
            </a:prstGeom>
            <a:solidFill>
              <a:srgbClr val="80BD41">
                <a:alpha val="100000"/>
              </a:srgbClr>
            </a:solidFill>
          </p:spPr>
          <p:txBody>
            <a:bodyPr/>
            <a:lstStyle/>
            <a:p/>
          </p:txBody>
        </p:sp>
        <p:sp>
          <p:nvSpPr>
            <p:cNvPr id="42" name="rc42"/>
            <p:cNvSpPr/>
            <p:nvPr/>
          </p:nvSpPr>
          <p:spPr>
            <a:xfrm>
              <a:off x="3695161" y="3452746"/>
              <a:ext cx="239888" cy="129251"/>
            </a:xfrm>
            <a:prstGeom prst="rect">
              <a:avLst/>
            </a:prstGeom>
            <a:solidFill>
              <a:srgbClr val="1CABE2">
                <a:alpha val="100000"/>
              </a:srgbClr>
            </a:solidFill>
          </p:spPr>
          <p:txBody>
            <a:bodyPr/>
            <a:lstStyle/>
            <a:p/>
          </p:txBody>
        </p:sp>
        <p:sp>
          <p:nvSpPr>
            <p:cNvPr id="43" name="rc43"/>
            <p:cNvSpPr/>
            <p:nvPr/>
          </p:nvSpPr>
          <p:spPr>
            <a:xfrm>
              <a:off x="3961705" y="3635793"/>
              <a:ext cx="239888" cy="576216"/>
            </a:xfrm>
            <a:prstGeom prst="rect">
              <a:avLst/>
            </a:prstGeom>
            <a:solidFill>
              <a:srgbClr val="80BD41">
                <a:alpha val="100000"/>
              </a:srgbClr>
            </a:solidFill>
          </p:spPr>
          <p:txBody>
            <a:bodyPr/>
            <a:lstStyle/>
            <a:p/>
          </p:txBody>
        </p:sp>
        <p:sp>
          <p:nvSpPr>
            <p:cNvPr id="44" name="rc44"/>
            <p:cNvSpPr/>
            <p:nvPr/>
          </p:nvSpPr>
          <p:spPr>
            <a:xfrm>
              <a:off x="3961705" y="3433250"/>
              <a:ext cx="239888" cy="202542"/>
            </a:xfrm>
            <a:prstGeom prst="rect">
              <a:avLst/>
            </a:prstGeom>
            <a:solidFill>
              <a:srgbClr val="1CABE2">
                <a:alpha val="100000"/>
              </a:srgbClr>
            </a:solidFill>
          </p:spPr>
          <p:txBody>
            <a:bodyPr/>
            <a:lstStyle/>
            <a:p/>
          </p:txBody>
        </p:sp>
        <p:sp>
          <p:nvSpPr>
            <p:cNvPr id="45" name="rc45"/>
            <p:cNvSpPr/>
            <p:nvPr/>
          </p:nvSpPr>
          <p:spPr>
            <a:xfrm>
              <a:off x="4228248" y="3550588"/>
              <a:ext cx="239888" cy="661421"/>
            </a:xfrm>
            <a:prstGeom prst="rect">
              <a:avLst/>
            </a:prstGeom>
            <a:solidFill>
              <a:srgbClr val="80BD41">
                <a:alpha val="100000"/>
              </a:srgbClr>
            </a:solidFill>
          </p:spPr>
          <p:txBody>
            <a:bodyPr/>
            <a:lstStyle/>
            <a:p/>
          </p:txBody>
        </p:sp>
        <p:sp>
          <p:nvSpPr>
            <p:cNvPr id="46" name="rc46"/>
            <p:cNvSpPr/>
            <p:nvPr/>
          </p:nvSpPr>
          <p:spPr>
            <a:xfrm>
              <a:off x="4228248" y="3415198"/>
              <a:ext cx="239888" cy="135389"/>
            </a:xfrm>
            <a:prstGeom prst="rect">
              <a:avLst/>
            </a:prstGeom>
            <a:solidFill>
              <a:srgbClr val="1CABE2">
                <a:alpha val="100000"/>
              </a:srgbClr>
            </a:solidFill>
          </p:spPr>
          <p:txBody>
            <a:bodyPr/>
            <a:lstStyle/>
            <a:p/>
          </p:txBody>
        </p:sp>
        <p:sp>
          <p:nvSpPr>
            <p:cNvPr id="47" name="rc47"/>
            <p:cNvSpPr/>
            <p:nvPr/>
          </p:nvSpPr>
          <p:spPr>
            <a:xfrm>
              <a:off x="4494791" y="3517372"/>
              <a:ext cx="239888" cy="694637"/>
            </a:xfrm>
            <a:prstGeom prst="rect">
              <a:avLst/>
            </a:prstGeom>
            <a:solidFill>
              <a:srgbClr val="80BD41">
                <a:alpha val="100000"/>
              </a:srgbClr>
            </a:solidFill>
          </p:spPr>
          <p:txBody>
            <a:bodyPr/>
            <a:lstStyle/>
            <a:p/>
          </p:txBody>
        </p:sp>
        <p:sp>
          <p:nvSpPr>
            <p:cNvPr id="48" name="rc48"/>
            <p:cNvSpPr/>
            <p:nvPr/>
          </p:nvSpPr>
          <p:spPr>
            <a:xfrm>
              <a:off x="4494791" y="3404367"/>
              <a:ext cx="239888" cy="113004"/>
            </a:xfrm>
            <a:prstGeom prst="rect">
              <a:avLst/>
            </a:prstGeom>
            <a:solidFill>
              <a:srgbClr val="1CABE2">
                <a:alpha val="100000"/>
              </a:srgbClr>
            </a:solidFill>
          </p:spPr>
          <p:txBody>
            <a:bodyPr/>
            <a:lstStyle/>
            <a:p/>
          </p:txBody>
        </p:sp>
        <p:sp>
          <p:nvSpPr>
            <p:cNvPr id="49" name="rc49"/>
            <p:cNvSpPr/>
            <p:nvPr/>
          </p:nvSpPr>
          <p:spPr>
            <a:xfrm>
              <a:off x="4761334" y="3534341"/>
              <a:ext cx="239888" cy="677668"/>
            </a:xfrm>
            <a:prstGeom prst="rect">
              <a:avLst/>
            </a:prstGeom>
            <a:solidFill>
              <a:srgbClr val="80BD41">
                <a:alpha val="100000"/>
              </a:srgbClr>
            </a:solidFill>
          </p:spPr>
          <p:txBody>
            <a:bodyPr/>
            <a:lstStyle/>
            <a:p/>
          </p:txBody>
        </p:sp>
        <p:sp>
          <p:nvSpPr>
            <p:cNvPr id="50" name="rc50"/>
            <p:cNvSpPr/>
            <p:nvPr/>
          </p:nvSpPr>
          <p:spPr>
            <a:xfrm>
              <a:off x="4761334" y="3395702"/>
              <a:ext cx="239888" cy="138638"/>
            </a:xfrm>
            <a:prstGeom prst="rect">
              <a:avLst/>
            </a:prstGeom>
            <a:solidFill>
              <a:srgbClr val="1CABE2">
                <a:alpha val="100000"/>
              </a:srgbClr>
            </a:solidFill>
          </p:spPr>
          <p:txBody>
            <a:bodyPr/>
            <a:lstStyle/>
            <a:p/>
          </p:txBody>
        </p:sp>
        <p:sp>
          <p:nvSpPr>
            <p:cNvPr id="51" name="rc51"/>
            <p:cNvSpPr/>
            <p:nvPr/>
          </p:nvSpPr>
          <p:spPr>
            <a:xfrm>
              <a:off x="5027877" y="3554559"/>
              <a:ext cx="239888" cy="657450"/>
            </a:xfrm>
            <a:prstGeom prst="rect">
              <a:avLst/>
            </a:prstGeom>
            <a:solidFill>
              <a:srgbClr val="80BD41">
                <a:alpha val="100000"/>
              </a:srgbClr>
            </a:solidFill>
          </p:spPr>
          <p:txBody>
            <a:bodyPr/>
            <a:lstStyle/>
            <a:p/>
          </p:txBody>
        </p:sp>
        <p:sp>
          <p:nvSpPr>
            <p:cNvPr id="52" name="rc52"/>
            <p:cNvSpPr/>
            <p:nvPr/>
          </p:nvSpPr>
          <p:spPr>
            <a:xfrm>
              <a:off x="5027877" y="3390287"/>
              <a:ext cx="239888" cy="164272"/>
            </a:xfrm>
            <a:prstGeom prst="rect">
              <a:avLst/>
            </a:prstGeom>
            <a:solidFill>
              <a:srgbClr val="1CABE2">
                <a:alpha val="100000"/>
              </a:srgbClr>
            </a:solidFill>
          </p:spPr>
          <p:txBody>
            <a:bodyPr/>
            <a:lstStyle/>
            <a:p/>
          </p:txBody>
        </p:sp>
        <p:sp>
          <p:nvSpPr>
            <p:cNvPr id="53" name="rc53"/>
            <p:cNvSpPr/>
            <p:nvPr/>
          </p:nvSpPr>
          <p:spPr>
            <a:xfrm>
              <a:off x="5294420" y="3550588"/>
              <a:ext cx="239888" cy="661421"/>
            </a:xfrm>
            <a:prstGeom prst="rect">
              <a:avLst/>
            </a:prstGeom>
            <a:solidFill>
              <a:srgbClr val="80BD41">
                <a:alpha val="100000"/>
              </a:srgbClr>
            </a:solidFill>
          </p:spPr>
          <p:txBody>
            <a:bodyPr/>
            <a:lstStyle/>
            <a:p/>
          </p:txBody>
        </p:sp>
        <p:sp>
          <p:nvSpPr>
            <p:cNvPr id="54" name="rc54"/>
            <p:cNvSpPr/>
            <p:nvPr/>
          </p:nvSpPr>
          <p:spPr>
            <a:xfrm>
              <a:off x="5294420" y="3385232"/>
              <a:ext cx="239888" cy="165355"/>
            </a:xfrm>
            <a:prstGeom prst="rect">
              <a:avLst/>
            </a:prstGeom>
            <a:solidFill>
              <a:srgbClr val="1CABE2">
                <a:alpha val="100000"/>
              </a:srgbClr>
            </a:solidFill>
          </p:spPr>
          <p:txBody>
            <a:bodyPr/>
            <a:lstStyle/>
            <a:p/>
          </p:txBody>
        </p:sp>
        <p:sp>
          <p:nvSpPr>
            <p:cNvPr id="55" name="rc55"/>
            <p:cNvSpPr/>
            <p:nvPr/>
          </p:nvSpPr>
          <p:spPr>
            <a:xfrm>
              <a:off x="5560963" y="3591746"/>
              <a:ext cx="239888" cy="620263"/>
            </a:xfrm>
            <a:prstGeom prst="rect">
              <a:avLst/>
            </a:prstGeom>
            <a:solidFill>
              <a:srgbClr val="80BD41">
                <a:alpha val="100000"/>
              </a:srgbClr>
            </a:solidFill>
          </p:spPr>
          <p:txBody>
            <a:bodyPr/>
            <a:lstStyle/>
            <a:p/>
          </p:txBody>
        </p:sp>
        <p:sp>
          <p:nvSpPr>
            <p:cNvPr id="56" name="rc56"/>
            <p:cNvSpPr/>
            <p:nvPr/>
          </p:nvSpPr>
          <p:spPr>
            <a:xfrm>
              <a:off x="5560963" y="3384871"/>
              <a:ext cx="239888" cy="206874"/>
            </a:xfrm>
            <a:prstGeom prst="rect">
              <a:avLst/>
            </a:prstGeom>
            <a:solidFill>
              <a:srgbClr val="1CABE2">
                <a:alpha val="100000"/>
              </a:srgbClr>
            </a:solidFill>
          </p:spPr>
          <p:txBody>
            <a:bodyPr/>
            <a:lstStyle/>
            <a:p/>
          </p:txBody>
        </p:sp>
        <p:sp>
          <p:nvSpPr>
            <p:cNvPr id="57" name="rc57"/>
            <p:cNvSpPr/>
            <p:nvPr/>
          </p:nvSpPr>
          <p:spPr>
            <a:xfrm>
              <a:off x="5827506" y="3560336"/>
              <a:ext cx="239888" cy="651673"/>
            </a:xfrm>
            <a:prstGeom prst="rect">
              <a:avLst/>
            </a:prstGeom>
            <a:solidFill>
              <a:srgbClr val="80BD41">
                <a:alpha val="100000"/>
              </a:srgbClr>
            </a:solidFill>
          </p:spPr>
          <p:txBody>
            <a:bodyPr/>
            <a:lstStyle/>
            <a:p/>
          </p:txBody>
        </p:sp>
        <p:sp>
          <p:nvSpPr>
            <p:cNvPr id="58" name="rc58"/>
            <p:cNvSpPr/>
            <p:nvPr/>
          </p:nvSpPr>
          <p:spPr>
            <a:xfrm>
              <a:off x="5827506" y="3387037"/>
              <a:ext cx="239888" cy="173298"/>
            </a:xfrm>
            <a:prstGeom prst="rect">
              <a:avLst/>
            </a:prstGeom>
            <a:solidFill>
              <a:srgbClr val="1CABE2">
                <a:alpha val="100000"/>
              </a:srgbClr>
            </a:solidFill>
          </p:spPr>
          <p:txBody>
            <a:bodyPr/>
            <a:lstStyle/>
            <a:p/>
          </p:txBody>
        </p:sp>
        <p:sp>
          <p:nvSpPr>
            <p:cNvPr id="59" name="rc59"/>
            <p:cNvSpPr/>
            <p:nvPr/>
          </p:nvSpPr>
          <p:spPr>
            <a:xfrm>
              <a:off x="6094049" y="3572611"/>
              <a:ext cx="239888" cy="639398"/>
            </a:xfrm>
            <a:prstGeom prst="rect">
              <a:avLst/>
            </a:prstGeom>
            <a:solidFill>
              <a:srgbClr val="80BD41">
                <a:alpha val="100000"/>
              </a:srgbClr>
            </a:solidFill>
          </p:spPr>
          <p:txBody>
            <a:bodyPr/>
            <a:lstStyle/>
            <a:p/>
          </p:txBody>
        </p:sp>
        <p:sp>
          <p:nvSpPr>
            <p:cNvPr id="60" name="rc60"/>
            <p:cNvSpPr/>
            <p:nvPr/>
          </p:nvSpPr>
          <p:spPr>
            <a:xfrm>
              <a:off x="6094049" y="3381622"/>
              <a:ext cx="239888" cy="190989"/>
            </a:xfrm>
            <a:prstGeom prst="rect">
              <a:avLst/>
            </a:prstGeom>
            <a:solidFill>
              <a:srgbClr val="1CABE2">
                <a:alpha val="100000"/>
              </a:srgbClr>
            </a:solidFill>
          </p:spPr>
          <p:txBody>
            <a:bodyPr/>
            <a:lstStyle/>
            <a:p/>
          </p:txBody>
        </p:sp>
        <p:sp>
          <p:nvSpPr>
            <p:cNvPr id="61" name="rc61"/>
            <p:cNvSpPr/>
            <p:nvPr/>
          </p:nvSpPr>
          <p:spPr>
            <a:xfrm>
              <a:off x="6360593" y="3561058"/>
              <a:ext cx="239888" cy="650951"/>
            </a:xfrm>
            <a:prstGeom prst="rect">
              <a:avLst/>
            </a:prstGeom>
            <a:solidFill>
              <a:srgbClr val="80BD41">
                <a:alpha val="100000"/>
              </a:srgbClr>
            </a:solidFill>
          </p:spPr>
          <p:txBody>
            <a:bodyPr/>
            <a:lstStyle/>
            <a:p/>
          </p:txBody>
        </p:sp>
        <p:sp>
          <p:nvSpPr>
            <p:cNvPr id="62" name="rc62"/>
            <p:cNvSpPr/>
            <p:nvPr/>
          </p:nvSpPr>
          <p:spPr>
            <a:xfrm>
              <a:off x="6360593" y="3377650"/>
              <a:ext cx="239888" cy="183407"/>
            </a:xfrm>
            <a:prstGeom prst="rect">
              <a:avLst/>
            </a:prstGeom>
            <a:solidFill>
              <a:srgbClr val="1CABE2">
                <a:alpha val="100000"/>
              </a:srgbClr>
            </a:solidFill>
          </p:spPr>
          <p:txBody>
            <a:bodyPr/>
            <a:lstStyle/>
            <a:p/>
          </p:txBody>
        </p:sp>
        <p:sp>
          <p:nvSpPr>
            <p:cNvPr id="63" name="rc63"/>
            <p:cNvSpPr/>
            <p:nvPr/>
          </p:nvSpPr>
          <p:spPr>
            <a:xfrm>
              <a:off x="6627136" y="3591024"/>
              <a:ext cx="239888" cy="620985"/>
            </a:xfrm>
            <a:prstGeom prst="rect">
              <a:avLst/>
            </a:prstGeom>
            <a:solidFill>
              <a:srgbClr val="80BD41">
                <a:alpha val="100000"/>
              </a:srgbClr>
            </a:solidFill>
          </p:spPr>
          <p:txBody>
            <a:bodyPr/>
            <a:lstStyle/>
            <a:p/>
          </p:txBody>
        </p:sp>
        <p:sp>
          <p:nvSpPr>
            <p:cNvPr id="64" name="rc64"/>
            <p:cNvSpPr/>
            <p:nvPr/>
          </p:nvSpPr>
          <p:spPr>
            <a:xfrm>
              <a:off x="6627136" y="3372957"/>
              <a:ext cx="239888" cy="218066"/>
            </a:xfrm>
            <a:prstGeom prst="rect">
              <a:avLst/>
            </a:prstGeom>
            <a:solidFill>
              <a:srgbClr val="1CABE2">
                <a:alpha val="100000"/>
              </a:srgbClr>
            </a:solidFill>
          </p:spPr>
          <p:txBody>
            <a:bodyPr/>
            <a:lstStyle/>
            <a:p/>
          </p:txBody>
        </p:sp>
        <p:sp>
          <p:nvSpPr>
            <p:cNvPr id="65" name="rc65"/>
            <p:cNvSpPr/>
            <p:nvPr/>
          </p:nvSpPr>
          <p:spPr>
            <a:xfrm>
              <a:off x="6893679" y="3605465"/>
              <a:ext cx="239888" cy="606543"/>
            </a:xfrm>
            <a:prstGeom prst="rect">
              <a:avLst/>
            </a:prstGeom>
            <a:solidFill>
              <a:srgbClr val="80BD41">
                <a:alpha val="100000"/>
              </a:srgbClr>
            </a:solidFill>
          </p:spPr>
          <p:txBody>
            <a:bodyPr/>
            <a:lstStyle/>
            <a:p/>
          </p:txBody>
        </p:sp>
        <p:sp>
          <p:nvSpPr>
            <p:cNvPr id="66" name="rc66"/>
            <p:cNvSpPr/>
            <p:nvPr/>
          </p:nvSpPr>
          <p:spPr>
            <a:xfrm>
              <a:off x="6893679" y="3369708"/>
              <a:ext cx="239888" cy="235757"/>
            </a:xfrm>
            <a:prstGeom prst="rect">
              <a:avLst/>
            </a:prstGeom>
            <a:solidFill>
              <a:srgbClr val="1CABE2">
                <a:alpha val="100000"/>
              </a:srgbClr>
            </a:solidFill>
          </p:spPr>
          <p:txBody>
            <a:bodyPr/>
            <a:lstStyle/>
            <a:p/>
          </p:txBody>
        </p:sp>
        <p:sp>
          <p:nvSpPr>
            <p:cNvPr id="67" name="rc67"/>
            <p:cNvSpPr/>
            <p:nvPr/>
          </p:nvSpPr>
          <p:spPr>
            <a:xfrm>
              <a:off x="7160222" y="3551310"/>
              <a:ext cx="239888" cy="660699"/>
            </a:xfrm>
            <a:prstGeom prst="rect">
              <a:avLst/>
            </a:prstGeom>
            <a:solidFill>
              <a:srgbClr val="80BD41">
                <a:alpha val="100000"/>
              </a:srgbClr>
            </a:solidFill>
          </p:spPr>
          <p:txBody>
            <a:bodyPr/>
            <a:lstStyle/>
            <a:p/>
          </p:txBody>
        </p:sp>
        <p:sp>
          <p:nvSpPr>
            <p:cNvPr id="68" name="rc68"/>
            <p:cNvSpPr/>
            <p:nvPr/>
          </p:nvSpPr>
          <p:spPr>
            <a:xfrm>
              <a:off x="7160222" y="3365014"/>
              <a:ext cx="239888" cy="186295"/>
            </a:xfrm>
            <a:prstGeom prst="rect">
              <a:avLst/>
            </a:prstGeom>
            <a:solidFill>
              <a:srgbClr val="1CABE2">
                <a:alpha val="100000"/>
              </a:srgbClr>
            </a:solidFill>
          </p:spPr>
          <p:txBody>
            <a:bodyPr/>
            <a:lstStyle/>
            <a:p/>
          </p:txBody>
        </p:sp>
        <p:sp>
          <p:nvSpPr>
            <p:cNvPr id="69" name="rc69"/>
            <p:cNvSpPr/>
            <p:nvPr/>
          </p:nvSpPr>
          <p:spPr>
            <a:xfrm>
              <a:off x="7426765" y="3572972"/>
              <a:ext cx="239888" cy="639037"/>
            </a:xfrm>
            <a:prstGeom prst="rect">
              <a:avLst/>
            </a:prstGeom>
            <a:solidFill>
              <a:srgbClr val="80BD41">
                <a:alpha val="100000"/>
              </a:srgbClr>
            </a:solidFill>
          </p:spPr>
          <p:txBody>
            <a:bodyPr/>
            <a:lstStyle/>
            <a:p/>
          </p:txBody>
        </p:sp>
        <p:sp>
          <p:nvSpPr>
            <p:cNvPr id="70" name="rc70"/>
            <p:cNvSpPr/>
            <p:nvPr/>
          </p:nvSpPr>
          <p:spPr>
            <a:xfrm>
              <a:off x="7426765" y="3359960"/>
              <a:ext cx="239888" cy="213012"/>
            </a:xfrm>
            <a:prstGeom prst="rect">
              <a:avLst/>
            </a:prstGeom>
            <a:solidFill>
              <a:srgbClr val="1CABE2">
                <a:alpha val="100000"/>
              </a:srgbClr>
            </a:solidFill>
          </p:spPr>
          <p:txBody>
            <a:bodyPr/>
            <a:lstStyle/>
            <a:p/>
          </p:txBody>
        </p:sp>
        <p:sp>
          <p:nvSpPr>
            <p:cNvPr id="71" name="rc71"/>
            <p:cNvSpPr/>
            <p:nvPr/>
          </p:nvSpPr>
          <p:spPr>
            <a:xfrm>
              <a:off x="7693308" y="3569723"/>
              <a:ext cx="239888" cy="642286"/>
            </a:xfrm>
            <a:prstGeom prst="rect">
              <a:avLst/>
            </a:prstGeom>
            <a:solidFill>
              <a:srgbClr val="80BD41">
                <a:alpha val="100000"/>
              </a:srgbClr>
            </a:solidFill>
          </p:spPr>
          <p:txBody>
            <a:bodyPr/>
            <a:lstStyle/>
            <a:p/>
          </p:txBody>
        </p:sp>
        <p:sp>
          <p:nvSpPr>
            <p:cNvPr id="72" name="rc72"/>
            <p:cNvSpPr/>
            <p:nvPr/>
          </p:nvSpPr>
          <p:spPr>
            <a:xfrm>
              <a:off x="7693308" y="3355627"/>
              <a:ext cx="239888" cy="214095"/>
            </a:xfrm>
            <a:prstGeom prst="rect">
              <a:avLst/>
            </a:prstGeom>
            <a:solidFill>
              <a:srgbClr val="1CABE2">
                <a:alpha val="100000"/>
              </a:srgbClr>
            </a:solidFill>
          </p:spPr>
          <p:txBody>
            <a:bodyPr/>
            <a:lstStyle/>
            <a:p/>
          </p:txBody>
        </p:sp>
        <p:sp>
          <p:nvSpPr>
            <p:cNvPr id="73" name="rc73"/>
            <p:cNvSpPr/>
            <p:nvPr/>
          </p:nvSpPr>
          <p:spPr>
            <a:xfrm>
              <a:off x="7959851" y="3567556"/>
              <a:ext cx="239888" cy="644452"/>
            </a:xfrm>
            <a:prstGeom prst="rect">
              <a:avLst/>
            </a:prstGeom>
            <a:solidFill>
              <a:srgbClr val="80BD41">
                <a:alpha val="100000"/>
              </a:srgbClr>
            </a:solidFill>
          </p:spPr>
          <p:txBody>
            <a:bodyPr/>
            <a:lstStyle/>
            <a:p/>
          </p:txBody>
        </p:sp>
        <p:sp>
          <p:nvSpPr>
            <p:cNvPr id="74" name="rc74"/>
            <p:cNvSpPr/>
            <p:nvPr/>
          </p:nvSpPr>
          <p:spPr>
            <a:xfrm>
              <a:off x="7959851" y="3352739"/>
              <a:ext cx="239888" cy="214817"/>
            </a:xfrm>
            <a:prstGeom prst="rect">
              <a:avLst/>
            </a:prstGeom>
            <a:solidFill>
              <a:srgbClr val="1CABE2">
                <a:alpha val="100000"/>
              </a:srgbClr>
            </a:solidFill>
          </p:spPr>
          <p:txBody>
            <a:bodyPr/>
            <a:lstStyle/>
            <a:p/>
          </p:txBody>
        </p:sp>
        <p:sp>
          <p:nvSpPr>
            <p:cNvPr id="75" name="pl75"/>
            <p:cNvSpPr/>
            <p:nvPr/>
          </p:nvSpPr>
          <p:spPr>
            <a:xfrm>
              <a:off x="1416218" y="2300052"/>
              <a:ext cx="6663577" cy="451135"/>
            </a:xfrm>
            <a:custGeom>
              <a:avLst/>
              <a:pathLst>
                <a:path w="6663577" h="451135">
                  <a:moveTo>
                    <a:pt x="0" y="408170"/>
                  </a:moveTo>
                  <a:lnTo>
                    <a:pt x="266543" y="408170"/>
                  </a:lnTo>
                  <a:lnTo>
                    <a:pt x="533086" y="0"/>
                  </a:lnTo>
                  <a:lnTo>
                    <a:pt x="799629" y="193343"/>
                  </a:lnTo>
                  <a:lnTo>
                    <a:pt x="1066172" y="279274"/>
                  </a:lnTo>
                  <a:lnTo>
                    <a:pt x="1332715" y="451135"/>
                  </a:lnTo>
                  <a:lnTo>
                    <a:pt x="1599258" y="429653"/>
                  </a:lnTo>
                  <a:lnTo>
                    <a:pt x="1865801" y="300757"/>
                  </a:lnTo>
                  <a:lnTo>
                    <a:pt x="2132344" y="171861"/>
                  </a:lnTo>
                  <a:lnTo>
                    <a:pt x="2398888" y="128895"/>
                  </a:lnTo>
                  <a:lnTo>
                    <a:pt x="2665431" y="322239"/>
                  </a:lnTo>
                  <a:lnTo>
                    <a:pt x="2931974" y="128895"/>
                  </a:lnTo>
                  <a:lnTo>
                    <a:pt x="3198517" y="64447"/>
                  </a:lnTo>
                  <a:lnTo>
                    <a:pt x="3465060" y="128895"/>
                  </a:lnTo>
                  <a:lnTo>
                    <a:pt x="3731603" y="193343"/>
                  </a:lnTo>
                  <a:lnTo>
                    <a:pt x="3998146" y="193343"/>
                  </a:lnTo>
                  <a:lnTo>
                    <a:pt x="4264689" y="300757"/>
                  </a:lnTo>
                  <a:lnTo>
                    <a:pt x="4531233" y="214826"/>
                  </a:lnTo>
                  <a:lnTo>
                    <a:pt x="4797776" y="257791"/>
                  </a:lnTo>
                  <a:lnTo>
                    <a:pt x="5064319" y="236309"/>
                  </a:lnTo>
                  <a:lnTo>
                    <a:pt x="5330862" y="322239"/>
                  </a:lnTo>
                  <a:lnTo>
                    <a:pt x="5597405" y="365205"/>
                  </a:lnTo>
                  <a:lnTo>
                    <a:pt x="5863948" y="236309"/>
                  </a:lnTo>
                  <a:lnTo>
                    <a:pt x="6130491" y="300757"/>
                  </a:lnTo>
                  <a:lnTo>
                    <a:pt x="6397034" y="300757"/>
                  </a:lnTo>
                  <a:lnTo>
                    <a:pt x="6663577" y="300757"/>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8" name="tx78"/>
            <p:cNvSpPr/>
            <p:nvPr/>
          </p:nvSpPr>
          <p:spPr>
            <a:xfrm>
              <a:off x="4021359"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6686790"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6953334"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4" name="tx84"/>
            <p:cNvSpPr/>
            <p:nvPr/>
          </p:nvSpPr>
          <p:spPr>
            <a:xfrm>
              <a:off x="748642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5" name="tx85"/>
            <p:cNvSpPr/>
            <p:nvPr/>
          </p:nvSpPr>
          <p:spPr>
            <a:xfrm>
              <a:off x="775296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6" name="tx86"/>
            <p:cNvSpPr/>
            <p:nvPr/>
          </p:nvSpPr>
          <p:spPr>
            <a:xfrm>
              <a:off x="8019506"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7" name="tx87"/>
            <p:cNvSpPr/>
            <p:nvPr/>
          </p:nvSpPr>
          <p:spPr>
            <a:xfrm>
              <a:off x="1363967" y="342729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8" name="tx88"/>
            <p:cNvSpPr/>
            <p:nvPr/>
          </p:nvSpPr>
          <p:spPr>
            <a:xfrm>
              <a:off x="2657505" y="33745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9" name="tx89"/>
            <p:cNvSpPr/>
            <p:nvPr/>
          </p:nvSpPr>
          <p:spPr>
            <a:xfrm>
              <a:off x="3990221" y="32973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0" name="tx90"/>
            <p:cNvSpPr/>
            <p:nvPr/>
          </p:nvSpPr>
          <p:spPr>
            <a:xfrm>
              <a:off x="5322937" y="32493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1" name="tx91"/>
            <p:cNvSpPr/>
            <p:nvPr/>
          </p:nvSpPr>
          <p:spPr>
            <a:xfrm>
              <a:off x="6389109" y="32416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2" name="tx92"/>
            <p:cNvSpPr/>
            <p:nvPr/>
          </p:nvSpPr>
          <p:spPr>
            <a:xfrm>
              <a:off x="6655652" y="32369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3" name="tx93"/>
            <p:cNvSpPr/>
            <p:nvPr/>
          </p:nvSpPr>
          <p:spPr>
            <a:xfrm>
              <a:off x="6922195" y="32333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4" name="tx94"/>
            <p:cNvSpPr/>
            <p:nvPr/>
          </p:nvSpPr>
          <p:spPr>
            <a:xfrm>
              <a:off x="7188738" y="32290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a:t>
              </a:r>
            </a:p>
          </p:txBody>
        </p:sp>
        <p:sp>
          <p:nvSpPr>
            <p:cNvPr id="95" name="tx95"/>
            <p:cNvSpPr/>
            <p:nvPr/>
          </p:nvSpPr>
          <p:spPr>
            <a:xfrm>
              <a:off x="7455282" y="32239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6" name="tx96"/>
            <p:cNvSpPr/>
            <p:nvPr/>
          </p:nvSpPr>
          <p:spPr>
            <a:xfrm>
              <a:off x="7721825" y="32196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7" name="tx97"/>
            <p:cNvSpPr/>
            <p:nvPr/>
          </p:nvSpPr>
          <p:spPr>
            <a:xfrm>
              <a:off x="7988368" y="32167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98" name="pl98"/>
            <p:cNvSpPr/>
            <p:nvPr/>
          </p:nvSpPr>
          <p:spPr>
            <a:xfrm>
              <a:off x="1416218"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49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0" name="tx110"/>
            <p:cNvSpPr/>
            <p:nvPr/>
          </p:nvSpPr>
          <p:spPr>
            <a:xfrm>
              <a:off x="1350915" y="362575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1" name="tx111"/>
            <p:cNvSpPr/>
            <p:nvPr/>
          </p:nvSpPr>
          <p:spPr>
            <a:xfrm>
              <a:off x="2657505" y="39382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2" name="tx112"/>
            <p:cNvSpPr/>
            <p:nvPr/>
          </p:nvSpPr>
          <p:spPr>
            <a:xfrm>
              <a:off x="2683631" y="35873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3" name="tx113"/>
            <p:cNvSpPr/>
            <p:nvPr/>
          </p:nvSpPr>
          <p:spPr>
            <a:xfrm>
              <a:off x="4029398" y="388885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4" name="tx114"/>
            <p:cNvSpPr/>
            <p:nvPr/>
          </p:nvSpPr>
          <p:spPr>
            <a:xfrm>
              <a:off x="4016347" y="34994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5" name="tx115"/>
            <p:cNvSpPr/>
            <p:nvPr/>
          </p:nvSpPr>
          <p:spPr>
            <a:xfrm>
              <a:off x="5322937" y="38462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16" name="tx116"/>
            <p:cNvSpPr/>
            <p:nvPr/>
          </p:nvSpPr>
          <p:spPr>
            <a:xfrm>
              <a:off x="5349062" y="34328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7" name="tx117"/>
            <p:cNvSpPr/>
            <p:nvPr/>
          </p:nvSpPr>
          <p:spPr>
            <a:xfrm>
              <a:off x="6428286" y="385148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8" name="tx118"/>
            <p:cNvSpPr/>
            <p:nvPr/>
          </p:nvSpPr>
          <p:spPr>
            <a:xfrm>
              <a:off x="6415235" y="34343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9" name="tx119"/>
            <p:cNvSpPr/>
            <p:nvPr/>
          </p:nvSpPr>
          <p:spPr>
            <a:xfrm>
              <a:off x="6655652" y="386761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20" name="tx120"/>
            <p:cNvSpPr/>
            <p:nvPr/>
          </p:nvSpPr>
          <p:spPr>
            <a:xfrm>
              <a:off x="6720955" y="344694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1" name="tx121"/>
            <p:cNvSpPr/>
            <p:nvPr/>
          </p:nvSpPr>
          <p:spPr>
            <a:xfrm>
              <a:off x="6922195" y="38736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22" name="tx122"/>
            <p:cNvSpPr/>
            <p:nvPr/>
          </p:nvSpPr>
          <p:spPr>
            <a:xfrm>
              <a:off x="6948321" y="34525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3" name="tx123"/>
            <p:cNvSpPr/>
            <p:nvPr/>
          </p:nvSpPr>
          <p:spPr>
            <a:xfrm>
              <a:off x="7188738" y="38465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24" name="tx124"/>
            <p:cNvSpPr/>
            <p:nvPr/>
          </p:nvSpPr>
          <p:spPr>
            <a:xfrm>
              <a:off x="7214864" y="34231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5" name="tx125"/>
            <p:cNvSpPr/>
            <p:nvPr/>
          </p:nvSpPr>
          <p:spPr>
            <a:xfrm>
              <a:off x="7455282" y="38585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26" name="tx126"/>
            <p:cNvSpPr/>
            <p:nvPr/>
          </p:nvSpPr>
          <p:spPr>
            <a:xfrm>
              <a:off x="7481407" y="34314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7" name="tx127"/>
            <p:cNvSpPr/>
            <p:nvPr/>
          </p:nvSpPr>
          <p:spPr>
            <a:xfrm>
              <a:off x="7721825" y="38558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28" name="tx128"/>
            <p:cNvSpPr/>
            <p:nvPr/>
          </p:nvSpPr>
          <p:spPr>
            <a:xfrm>
              <a:off x="7747950" y="34276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9" name="tx129"/>
            <p:cNvSpPr/>
            <p:nvPr/>
          </p:nvSpPr>
          <p:spPr>
            <a:xfrm>
              <a:off x="7988368" y="38547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30" name="tx130"/>
            <p:cNvSpPr/>
            <p:nvPr/>
          </p:nvSpPr>
          <p:spPr>
            <a:xfrm>
              <a:off x="8053670" y="342509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378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7157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19936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2892"/>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Comoros, 2000-2025</a:t>
              </a:r>
            </a:p>
          </p:txBody>
        </p:sp>
        <p:sp>
          <p:nvSpPr>
            <p:cNvPr id="161" name="pl161"/>
            <p:cNvSpPr/>
            <p:nvPr/>
          </p:nvSpPr>
          <p:spPr>
            <a:xfrm>
              <a:off x="19868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3681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4938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3063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118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6775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05876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44001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8212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025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4980772" cy="124062"/>
            </a:xfrm>
            <a:prstGeom prst="rect">
              <a:avLst/>
            </a:prstGeom>
            <a:solidFill>
              <a:srgbClr val="80BD41">
                <a:alpha val="100000"/>
              </a:srgbClr>
            </a:solidFill>
          </p:spPr>
          <p:txBody>
            <a:bodyPr/>
            <a:lstStyle/>
            <a:p/>
          </p:txBody>
        </p:sp>
        <p:sp>
          <p:nvSpPr>
            <p:cNvPr id="176" name="rc176"/>
            <p:cNvSpPr/>
            <p:nvPr/>
          </p:nvSpPr>
          <p:spPr>
            <a:xfrm>
              <a:off x="6277046" y="5840557"/>
              <a:ext cx="1403345" cy="124062"/>
            </a:xfrm>
            <a:prstGeom prst="rect">
              <a:avLst/>
            </a:prstGeom>
            <a:solidFill>
              <a:srgbClr val="1CABE2">
                <a:alpha val="100000"/>
              </a:srgbClr>
            </a:solidFill>
          </p:spPr>
          <p:txBody>
            <a:bodyPr/>
            <a:lstStyle/>
            <a:p/>
          </p:txBody>
        </p:sp>
        <p:sp>
          <p:nvSpPr>
            <p:cNvPr id="177" name="rc177"/>
            <p:cNvSpPr/>
            <p:nvPr/>
          </p:nvSpPr>
          <p:spPr>
            <a:xfrm>
              <a:off x="1296273" y="5685479"/>
              <a:ext cx="4914472" cy="124062"/>
            </a:xfrm>
            <a:prstGeom prst="rect">
              <a:avLst/>
            </a:prstGeom>
            <a:solidFill>
              <a:srgbClr val="80BD41">
                <a:alpha val="100000"/>
              </a:srgbClr>
            </a:solidFill>
          </p:spPr>
          <p:txBody>
            <a:bodyPr/>
            <a:lstStyle/>
            <a:p/>
          </p:txBody>
        </p:sp>
        <p:sp>
          <p:nvSpPr>
            <p:cNvPr id="178" name="rc178"/>
            <p:cNvSpPr/>
            <p:nvPr/>
          </p:nvSpPr>
          <p:spPr>
            <a:xfrm>
              <a:off x="6210746" y="5685479"/>
              <a:ext cx="1638157" cy="124062"/>
            </a:xfrm>
            <a:prstGeom prst="rect">
              <a:avLst/>
            </a:prstGeom>
            <a:solidFill>
              <a:srgbClr val="1CABE2">
                <a:alpha val="100000"/>
              </a:srgbClr>
            </a:solidFill>
          </p:spPr>
          <p:txBody>
            <a:bodyPr/>
            <a:lstStyle/>
            <a:p/>
          </p:txBody>
        </p:sp>
        <p:sp>
          <p:nvSpPr>
            <p:cNvPr id="179" name="rc179"/>
            <p:cNvSpPr/>
            <p:nvPr/>
          </p:nvSpPr>
          <p:spPr>
            <a:xfrm>
              <a:off x="1296273" y="5530401"/>
              <a:ext cx="4931047" cy="124062"/>
            </a:xfrm>
            <a:prstGeom prst="rect">
              <a:avLst/>
            </a:prstGeom>
            <a:solidFill>
              <a:srgbClr val="80BD41">
                <a:alpha val="100000"/>
              </a:srgbClr>
            </a:solidFill>
          </p:spPr>
          <p:txBody>
            <a:bodyPr/>
            <a:lstStyle/>
            <a:p/>
          </p:txBody>
        </p:sp>
        <p:sp>
          <p:nvSpPr>
            <p:cNvPr id="180" name="rc180"/>
            <p:cNvSpPr/>
            <p:nvPr/>
          </p:nvSpPr>
          <p:spPr>
            <a:xfrm>
              <a:off x="6227321" y="5530401"/>
              <a:ext cx="1643682" cy="124062"/>
            </a:xfrm>
            <a:prstGeom prst="rect">
              <a:avLst/>
            </a:prstGeom>
            <a:solidFill>
              <a:srgbClr val="1CABE2">
                <a:alpha val="100000"/>
              </a:srgbClr>
            </a:solidFill>
          </p:spPr>
          <p:txBody>
            <a:bodyPr/>
            <a:lstStyle/>
            <a:p/>
          </p:txBody>
        </p:sp>
        <p:sp>
          <p:nvSpPr>
            <p:cNvPr id="181" name="tx181"/>
            <p:cNvSpPr/>
            <p:nvPr/>
          </p:nvSpPr>
          <p:spPr>
            <a:xfrm>
              <a:off x="7887071"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82" name="tx182"/>
            <p:cNvSpPr/>
            <p:nvPr/>
          </p:nvSpPr>
          <p:spPr>
            <a:xfrm>
              <a:off x="8064009"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83" name="tx183"/>
            <p:cNvSpPr/>
            <p:nvPr/>
          </p:nvSpPr>
          <p:spPr>
            <a:xfrm>
              <a:off x="808721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23.8</a:t>
              </a:r>
            </a:p>
          </p:txBody>
        </p:sp>
        <p:sp>
          <p:nvSpPr>
            <p:cNvPr id="184" name="tx184"/>
            <p:cNvSpPr/>
            <p:nvPr/>
          </p:nvSpPr>
          <p:spPr>
            <a:xfrm>
              <a:off x="3726370" y="586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5" name="tx185"/>
            <p:cNvSpPr/>
            <p:nvPr/>
          </p:nvSpPr>
          <p:spPr>
            <a:xfrm>
              <a:off x="6903370"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86" name="tx186"/>
            <p:cNvSpPr/>
            <p:nvPr/>
          </p:nvSpPr>
          <p:spPr>
            <a:xfrm>
              <a:off x="3648016"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87" name="tx187"/>
            <p:cNvSpPr/>
            <p:nvPr/>
          </p:nvSpPr>
          <p:spPr>
            <a:xfrm>
              <a:off x="6954476"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8" name="tx188"/>
            <p:cNvSpPr/>
            <p:nvPr/>
          </p:nvSpPr>
          <p:spPr>
            <a:xfrm>
              <a:off x="365630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89" name="tx189"/>
            <p:cNvSpPr/>
            <p:nvPr/>
          </p:nvSpPr>
          <p:spPr>
            <a:xfrm>
              <a:off x="7019017" y="55519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38672"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5" name="tx195"/>
            <p:cNvSpPr/>
            <p:nvPr/>
          </p:nvSpPr>
          <p:spPr>
            <a:xfrm>
              <a:off x="398107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536231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7" name="tx197"/>
            <p:cNvSpPr/>
            <p:nvPr/>
          </p:nvSpPr>
          <p:spPr>
            <a:xfrm>
              <a:off x="674356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8" name="tx198"/>
            <p:cNvSpPr/>
            <p:nvPr/>
          </p:nvSpPr>
          <p:spPr>
            <a:xfrm>
              <a:off x="812480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(75%) was lower than in 2019 (78%).
The number of children vaccinated with DTP3 decreased 1% compared to in 2019.
The number of surviving infants increased approximately 3%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84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511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439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048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975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90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21416"/>
              <a:ext cx="239888" cy="190592"/>
            </a:xfrm>
            <a:prstGeom prst="rect">
              <a:avLst/>
            </a:prstGeom>
            <a:solidFill>
              <a:srgbClr val="E2231A">
                <a:alpha val="90196"/>
              </a:srgbClr>
            </a:solidFill>
          </p:spPr>
          <p:txBody>
            <a:bodyPr/>
            <a:lstStyle/>
            <a:p/>
          </p:txBody>
        </p:sp>
        <p:sp>
          <p:nvSpPr>
            <p:cNvPr id="24" name="rc24"/>
            <p:cNvSpPr/>
            <p:nvPr/>
          </p:nvSpPr>
          <p:spPr>
            <a:xfrm>
              <a:off x="1562816" y="4018729"/>
              <a:ext cx="239888" cy="193280"/>
            </a:xfrm>
            <a:prstGeom prst="rect">
              <a:avLst/>
            </a:prstGeom>
            <a:solidFill>
              <a:srgbClr val="E2231A">
                <a:alpha val="90196"/>
              </a:srgbClr>
            </a:solidFill>
          </p:spPr>
          <p:txBody>
            <a:bodyPr/>
            <a:lstStyle/>
            <a:p/>
          </p:txBody>
        </p:sp>
        <p:sp>
          <p:nvSpPr>
            <p:cNvPr id="25" name="rc25"/>
            <p:cNvSpPr/>
            <p:nvPr/>
          </p:nvSpPr>
          <p:spPr>
            <a:xfrm>
              <a:off x="1829360" y="4022937"/>
              <a:ext cx="239888" cy="189072"/>
            </a:xfrm>
            <a:prstGeom prst="rect">
              <a:avLst/>
            </a:prstGeom>
            <a:solidFill>
              <a:srgbClr val="E2231A">
                <a:alpha val="90196"/>
              </a:srgbClr>
            </a:solidFill>
          </p:spPr>
          <p:txBody>
            <a:bodyPr/>
            <a:lstStyle/>
            <a:p/>
          </p:txBody>
        </p:sp>
        <p:sp>
          <p:nvSpPr>
            <p:cNvPr id="26" name="rc26"/>
            <p:cNvSpPr/>
            <p:nvPr/>
          </p:nvSpPr>
          <p:spPr>
            <a:xfrm>
              <a:off x="2095903" y="3994259"/>
              <a:ext cx="239888" cy="217749"/>
            </a:xfrm>
            <a:prstGeom prst="rect">
              <a:avLst/>
            </a:prstGeom>
            <a:solidFill>
              <a:srgbClr val="E2231A">
                <a:alpha val="90196"/>
              </a:srgbClr>
            </a:solidFill>
          </p:spPr>
          <p:txBody>
            <a:bodyPr/>
            <a:lstStyle/>
            <a:p/>
          </p:txBody>
        </p:sp>
        <p:sp>
          <p:nvSpPr>
            <p:cNvPr id="27" name="rc27"/>
            <p:cNvSpPr/>
            <p:nvPr/>
          </p:nvSpPr>
          <p:spPr>
            <a:xfrm>
              <a:off x="2362446" y="4051084"/>
              <a:ext cx="239888" cy="160925"/>
            </a:xfrm>
            <a:prstGeom prst="rect">
              <a:avLst/>
            </a:prstGeom>
            <a:solidFill>
              <a:srgbClr val="E2231A">
                <a:alpha val="90196"/>
              </a:srgbClr>
            </a:solidFill>
          </p:spPr>
          <p:txBody>
            <a:bodyPr/>
            <a:lstStyle/>
            <a:p/>
          </p:txBody>
        </p:sp>
        <p:sp>
          <p:nvSpPr>
            <p:cNvPr id="28" name="rc28"/>
            <p:cNvSpPr/>
            <p:nvPr/>
          </p:nvSpPr>
          <p:spPr>
            <a:xfrm>
              <a:off x="2628989" y="3985207"/>
              <a:ext cx="239888" cy="226802"/>
            </a:xfrm>
            <a:prstGeom prst="rect">
              <a:avLst/>
            </a:prstGeom>
            <a:solidFill>
              <a:srgbClr val="E2231A">
                <a:alpha val="90196"/>
              </a:srgbClr>
            </a:solidFill>
          </p:spPr>
          <p:txBody>
            <a:bodyPr/>
            <a:lstStyle/>
            <a:p/>
          </p:txBody>
        </p:sp>
        <p:sp>
          <p:nvSpPr>
            <p:cNvPr id="29" name="rc29"/>
            <p:cNvSpPr/>
            <p:nvPr/>
          </p:nvSpPr>
          <p:spPr>
            <a:xfrm>
              <a:off x="2895532" y="3974387"/>
              <a:ext cx="239888" cy="237622"/>
            </a:xfrm>
            <a:prstGeom prst="rect">
              <a:avLst/>
            </a:prstGeom>
            <a:solidFill>
              <a:srgbClr val="E2231A">
                <a:alpha val="90196"/>
              </a:srgbClr>
            </a:solidFill>
          </p:spPr>
          <p:txBody>
            <a:bodyPr/>
            <a:lstStyle/>
            <a:p/>
          </p:txBody>
        </p:sp>
        <p:sp>
          <p:nvSpPr>
            <p:cNvPr id="30" name="rc30"/>
            <p:cNvSpPr/>
            <p:nvPr/>
          </p:nvSpPr>
          <p:spPr>
            <a:xfrm>
              <a:off x="3162075" y="3963460"/>
              <a:ext cx="239888" cy="248548"/>
            </a:xfrm>
            <a:prstGeom prst="rect">
              <a:avLst/>
            </a:prstGeom>
            <a:solidFill>
              <a:srgbClr val="E2231A">
                <a:alpha val="90196"/>
              </a:srgbClr>
            </a:solidFill>
          </p:spPr>
          <p:txBody>
            <a:bodyPr/>
            <a:lstStyle/>
            <a:p/>
          </p:txBody>
        </p:sp>
        <p:sp>
          <p:nvSpPr>
            <p:cNvPr id="31" name="rc31"/>
            <p:cNvSpPr/>
            <p:nvPr/>
          </p:nvSpPr>
          <p:spPr>
            <a:xfrm>
              <a:off x="3428618" y="4038142"/>
              <a:ext cx="239888" cy="173867"/>
            </a:xfrm>
            <a:prstGeom prst="rect">
              <a:avLst/>
            </a:prstGeom>
            <a:solidFill>
              <a:srgbClr val="E2231A">
                <a:alpha val="90196"/>
              </a:srgbClr>
            </a:solidFill>
          </p:spPr>
          <p:txBody>
            <a:bodyPr/>
            <a:lstStyle/>
            <a:p/>
          </p:txBody>
        </p:sp>
        <p:sp>
          <p:nvSpPr>
            <p:cNvPr id="32" name="rc32"/>
            <p:cNvSpPr/>
            <p:nvPr/>
          </p:nvSpPr>
          <p:spPr>
            <a:xfrm>
              <a:off x="3695161" y="4055857"/>
              <a:ext cx="239888" cy="156151"/>
            </a:xfrm>
            <a:prstGeom prst="rect">
              <a:avLst/>
            </a:prstGeom>
            <a:solidFill>
              <a:srgbClr val="E2231A">
                <a:alpha val="90196"/>
              </a:srgbClr>
            </a:solidFill>
          </p:spPr>
          <p:txBody>
            <a:bodyPr/>
            <a:lstStyle/>
            <a:p/>
          </p:txBody>
        </p:sp>
        <p:sp>
          <p:nvSpPr>
            <p:cNvPr id="33" name="rc33"/>
            <p:cNvSpPr/>
            <p:nvPr/>
          </p:nvSpPr>
          <p:spPr>
            <a:xfrm>
              <a:off x="3961705" y="3998467"/>
              <a:ext cx="239888" cy="213541"/>
            </a:xfrm>
            <a:prstGeom prst="rect">
              <a:avLst/>
            </a:prstGeom>
            <a:solidFill>
              <a:srgbClr val="E2231A">
                <a:alpha val="90196"/>
              </a:srgbClr>
            </a:solidFill>
          </p:spPr>
          <p:txBody>
            <a:bodyPr/>
            <a:lstStyle/>
            <a:p/>
          </p:txBody>
        </p:sp>
        <p:sp>
          <p:nvSpPr>
            <p:cNvPr id="34" name="rc34"/>
            <p:cNvSpPr/>
            <p:nvPr/>
          </p:nvSpPr>
          <p:spPr>
            <a:xfrm>
              <a:off x="4228248" y="4048078"/>
              <a:ext cx="239888" cy="163931"/>
            </a:xfrm>
            <a:prstGeom prst="rect">
              <a:avLst/>
            </a:prstGeom>
            <a:solidFill>
              <a:srgbClr val="E2231A">
                <a:alpha val="90196"/>
              </a:srgbClr>
            </a:solidFill>
          </p:spPr>
          <p:txBody>
            <a:bodyPr/>
            <a:lstStyle/>
            <a:p/>
          </p:txBody>
        </p:sp>
        <p:sp>
          <p:nvSpPr>
            <p:cNvPr id="35" name="rc35"/>
            <p:cNvSpPr/>
            <p:nvPr/>
          </p:nvSpPr>
          <p:spPr>
            <a:xfrm>
              <a:off x="4494791" y="4093375"/>
              <a:ext cx="239888" cy="118634"/>
            </a:xfrm>
            <a:prstGeom prst="rect">
              <a:avLst/>
            </a:prstGeom>
            <a:solidFill>
              <a:srgbClr val="E2231A">
                <a:alpha val="90196"/>
              </a:srgbClr>
            </a:solidFill>
          </p:spPr>
          <p:txBody>
            <a:bodyPr/>
            <a:lstStyle/>
            <a:p/>
          </p:txBody>
        </p:sp>
        <p:sp>
          <p:nvSpPr>
            <p:cNvPr id="36" name="rc36"/>
            <p:cNvSpPr/>
            <p:nvPr/>
          </p:nvSpPr>
          <p:spPr>
            <a:xfrm>
              <a:off x="4761334" y="4068092"/>
              <a:ext cx="239888" cy="143917"/>
            </a:xfrm>
            <a:prstGeom prst="rect">
              <a:avLst/>
            </a:prstGeom>
            <a:solidFill>
              <a:srgbClr val="E2231A">
                <a:alpha val="90196"/>
              </a:srgbClr>
            </a:solidFill>
          </p:spPr>
          <p:txBody>
            <a:bodyPr/>
            <a:lstStyle/>
            <a:p/>
          </p:txBody>
        </p:sp>
        <p:sp>
          <p:nvSpPr>
            <p:cNvPr id="37" name="rc37"/>
            <p:cNvSpPr/>
            <p:nvPr/>
          </p:nvSpPr>
          <p:spPr>
            <a:xfrm>
              <a:off x="5027877" y="4050978"/>
              <a:ext cx="239888" cy="161031"/>
            </a:xfrm>
            <a:prstGeom prst="rect">
              <a:avLst/>
            </a:prstGeom>
            <a:solidFill>
              <a:srgbClr val="E2231A">
                <a:alpha val="90196"/>
              </a:srgbClr>
            </a:solidFill>
          </p:spPr>
          <p:txBody>
            <a:bodyPr/>
            <a:lstStyle/>
            <a:p/>
          </p:txBody>
        </p:sp>
        <p:sp>
          <p:nvSpPr>
            <p:cNvPr id="38" name="rc38"/>
            <p:cNvSpPr/>
            <p:nvPr/>
          </p:nvSpPr>
          <p:spPr>
            <a:xfrm>
              <a:off x="5294420" y="4058156"/>
              <a:ext cx="239888" cy="153853"/>
            </a:xfrm>
            <a:prstGeom prst="rect">
              <a:avLst/>
            </a:prstGeom>
            <a:solidFill>
              <a:srgbClr val="E2231A">
                <a:alpha val="90196"/>
              </a:srgbClr>
            </a:solidFill>
          </p:spPr>
          <p:txBody>
            <a:bodyPr/>
            <a:lstStyle/>
            <a:p/>
          </p:txBody>
        </p:sp>
        <p:sp>
          <p:nvSpPr>
            <p:cNvPr id="39" name="rc39"/>
            <p:cNvSpPr/>
            <p:nvPr/>
          </p:nvSpPr>
          <p:spPr>
            <a:xfrm>
              <a:off x="5560963" y="4025695"/>
              <a:ext cx="239888" cy="186314"/>
            </a:xfrm>
            <a:prstGeom prst="rect">
              <a:avLst/>
            </a:prstGeom>
            <a:solidFill>
              <a:srgbClr val="E2231A">
                <a:alpha val="90196"/>
              </a:srgbClr>
            </a:solidFill>
          </p:spPr>
          <p:txBody>
            <a:bodyPr/>
            <a:lstStyle/>
            <a:p/>
          </p:txBody>
        </p:sp>
        <p:sp>
          <p:nvSpPr>
            <p:cNvPr id="40" name="rc40"/>
            <p:cNvSpPr/>
            <p:nvPr/>
          </p:nvSpPr>
          <p:spPr>
            <a:xfrm>
              <a:off x="5827506" y="4009995"/>
              <a:ext cx="239888" cy="202014"/>
            </a:xfrm>
            <a:prstGeom prst="rect">
              <a:avLst/>
            </a:prstGeom>
            <a:solidFill>
              <a:srgbClr val="E2231A">
                <a:alpha val="90196"/>
              </a:srgbClr>
            </a:solidFill>
          </p:spPr>
          <p:txBody>
            <a:bodyPr/>
            <a:lstStyle/>
            <a:p/>
          </p:txBody>
        </p:sp>
        <p:sp>
          <p:nvSpPr>
            <p:cNvPr id="41" name="rc41"/>
            <p:cNvSpPr/>
            <p:nvPr/>
          </p:nvSpPr>
          <p:spPr>
            <a:xfrm>
              <a:off x="6094049" y="4000589"/>
              <a:ext cx="239888" cy="211420"/>
            </a:xfrm>
            <a:prstGeom prst="rect">
              <a:avLst/>
            </a:prstGeom>
            <a:solidFill>
              <a:srgbClr val="E2231A">
                <a:alpha val="90196"/>
              </a:srgbClr>
            </a:solidFill>
          </p:spPr>
          <p:txBody>
            <a:bodyPr/>
            <a:lstStyle/>
            <a:p/>
          </p:txBody>
        </p:sp>
        <p:sp>
          <p:nvSpPr>
            <p:cNvPr id="42" name="rc42"/>
            <p:cNvSpPr/>
            <p:nvPr/>
          </p:nvSpPr>
          <p:spPr>
            <a:xfrm>
              <a:off x="6360593" y="4015865"/>
              <a:ext cx="239888" cy="196144"/>
            </a:xfrm>
            <a:prstGeom prst="rect">
              <a:avLst/>
            </a:prstGeom>
            <a:solidFill>
              <a:srgbClr val="E2231A">
                <a:alpha val="90196"/>
              </a:srgbClr>
            </a:solidFill>
          </p:spPr>
          <p:txBody>
            <a:bodyPr/>
            <a:lstStyle/>
            <a:p/>
          </p:txBody>
        </p:sp>
        <p:sp>
          <p:nvSpPr>
            <p:cNvPr id="43" name="rc43"/>
            <p:cNvSpPr/>
            <p:nvPr/>
          </p:nvSpPr>
          <p:spPr>
            <a:xfrm>
              <a:off x="6627136" y="4006600"/>
              <a:ext cx="239888" cy="205408"/>
            </a:xfrm>
            <a:prstGeom prst="rect">
              <a:avLst/>
            </a:prstGeom>
            <a:solidFill>
              <a:srgbClr val="E2231A">
                <a:alpha val="90196"/>
              </a:srgbClr>
            </a:solidFill>
          </p:spPr>
          <p:txBody>
            <a:bodyPr/>
            <a:lstStyle/>
            <a:p/>
          </p:txBody>
        </p:sp>
        <p:sp>
          <p:nvSpPr>
            <p:cNvPr id="44" name="rc44"/>
            <p:cNvSpPr/>
            <p:nvPr/>
          </p:nvSpPr>
          <p:spPr>
            <a:xfrm>
              <a:off x="6893679" y="3947973"/>
              <a:ext cx="239888" cy="264036"/>
            </a:xfrm>
            <a:prstGeom prst="rect">
              <a:avLst/>
            </a:prstGeom>
            <a:solidFill>
              <a:srgbClr val="E2231A">
                <a:alpha val="90196"/>
              </a:srgbClr>
            </a:solidFill>
          </p:spPr>
          <p:txBody>
            <a:bodyPr/>
            <a:lstStyle/>
            <a:p/>
          </p:txBody>
        </p:sp>
        <p:sp>
          <p:nvSpPr>
            <p:cNvPr id="45" name="rc45"/>
            <p:cNvSpPr/>
            <p:nvPr/>
          </p:nvSpPr>
          <p:spPr>
            <a:xfrm>
              <a:off x="7160222" y="3971452"/>
              <a:ext cx="239888" cy="240557"/>
            </a:xfrm>
            <a:prstGeom prst="rect">
              <a:avLst/>
            </a:prstGeom>
            <a:solidFill>
              <a:srgbClr val="E2231A">
                <a:alpha val="90196"/>
              </a:srgbClr>
            </a:solidFill>
          </p:spPr>
          <p:txBody>
            <a:bodyPr/>
            <a:lstStyle/>
            <a:p/>
          </p:txBody>
        </p:sp>
        <p:sp>
          <p:nvSpPr>
            <p:cNvPr id="46" name="rc46"/>
            <p:cNvSpPr/>
            <p:nvPr/>
          </p:nvSpPr>
          <p:spPr>
            <a:xfrm>
              <a:off x="7426765" y="3961657"/>
              <a:ext cx="239888" cy="250352"/>
            </a:xfrm>
            <a:prstGeom prst="rect">
              <a:avLst/>
            </a:prstGeom>
            <a:solidFill>
              <a:srgbClr val="E2231A">
                <a:alpha val="90196"/>
              </a:srgbClr>
            </a:solidFill>
          </p:spPr>
          <p:txBody>
            <a:bodyPr/>
            <a:lstStyle/>
            <a:p/>
          </p:txBody>
        </p:sp>
        <p:sp>
          <p:nvSpPr>
            <p:cNvPr id="47" name="rc47"/>
            <p:cNvSpPr/>
            <p:nvPr/>
          </p:nvSpPr>
          <p:spPr>
            <a:xfrm>
              <a:off x="7693308" y="3960349"/>
              <a:ext cx="239888" cy="251660"/>
            </a:xfrm>
            <a:prstGeom prst="rect">
              <a:avLst/>
            </a:prstGeom>
            <a:solidFill>
              <a:srgbClr val="E2231A">
                <a:alpha val="90196"/>
              </a:srgbClr>
            </a:solidFill>
          </p:spPr>
          <p:txBody>
            <a:bodyPr/>
            <a:lstStyle/>
            <a:p/>
          </p:txBody>
        </p:sp>
        <p:sp>
          <p:nvSpPr>
            <p:cNvPr id="48" name="rc48"/>
            <p:cNvSpPr/>
            <p:nvPr/>
          </p:nvSpPr>
          <p:spPr>
            <a:xfrm>
              <a:off x="7959851" y="3959535"/>
              <a:ext cx="239888" cy="252473"/>
            </a:xfrm>
            <a:prstGeom prst="rect">
              <a:avLst/>
            </a:prstGeom>
            <a:solidFill>
              <a:srgbClr val="E2231A">
                <a:alpha val="90196"/>
              </a:srgbClr>
            </a:solidFill>
          </p:spPr>
          <p:txBody>
            <a:bodyPr/>
            <a:lstStyle/>
            <a:p/>
          </p:txBody>
        </p:sp>
        <p:sp>
          <p:nvSpPr>
            <p:cNvPr id="49" name="rc49"/>
            <p:cNvSpPr/>
            <p:nvPr/>
          </p:nvSpPr>
          <p:spPr>
            <a:xfrm>
              <a:off x="6893679" y="3567529"/>
              <a:ext cx="239888" cy="380443"/>
            </a:xfrm>
            <a:prstGeom prst="rect">
              <a:avLst/>
            </a:prstGeom>
            <a:solidFill>
              <a:srgbClr val="B3B3B3">
                <a:alpha val="90196"/>
              </a:srgbClr>
            </a:solidFill>
          </p:spPr>
          <p:txBody>
            <a:bodyPr/>
            <a:lstStyle/>
            <a:p/>
          </p:txBody>
        </p:sp>
        <p:sp>
          <p:nvSpPr>
            <p:cNvPr id="50" name="pl50"/>
            <p:cNvSpPr/>
            <p:nvPr/>
          </p:nvSpPr>
          <p:spPr>
            <a:xfrm>
              <a:off x="1416218" y="2385983"/>
              <a:ext cx="6663577" cy="429653"/>
            </a:xfrm>
            <a:custGeom>
              <a:avLst/>
              <a:pathLst>
                <a:path w="6663577" h="429653">
                  <a:moveTo>
                    <a:pt x="0" y="322239"/>
                  </a:moveTo>
                  <a:lnTo>
                    <a:pt x="266543" y="322239"/>
                  </a:lnTo>
                  <a:lnTo>
                    <a:pt x="533086" y="300757"/>
                  </a:lnTo>
                  <a:lnTo>
                    <a:pt x="799629" y="386687"/>
                  </a:lnTo>
                  <a:lnTo>
                    <a:pt x="1066172" y="193343"/>
                  </a:lnTo>
                  <a:lnTo>
                    <a:pt x="1332715" y="386687"/>
                  </a:lnTo>
                  <a:lnTo>
                    <a:pt x="1599258" y="408170"/>
                  </a:lnTo>
                  <a:lnTo>
                    <a:pt x="1865801" y="429653"/>
                  </a:lnTo>
                  <a:lnTo>
                    <a:pt x="2132344" y="193343"/>
                  </a:lnTo>
                  <a:lnTo>
                    <a:pt x="2398888" y="128895"/>
                  </a:lnTo>
                  <a:lnTo>
                    <a:pt x="2665431" y="279274"/>
                  </a:lnTo>
                  <a:lnTo>
                    <a:pt x="2931974" y="128895"/>
                  </a:lnTo>
                  <a:lnTo>
                    <a:pt x="3198517" y="0"/>
                  </a:lnTo>
                  <a:lnTo>
                    <a:pt x="3465060" y="64447"/>
                  </a:lnTo>
                  <a:lnTo>
                    <a:pt x="3731603" y="107413"/>
                  </a:lnTo>
                  <a:lnTo>
                    <a:pt x="3998146" y="85930"/>
                  </a:lnTo>
                  <a:lnTo>
                    <a:pt x="4264689" y="171861"/>
                  </a:lnTo>
                  <a:lnTo>
                    <a:pt x="4531233" y="214826"/>
                  </a:lnTo>
                  <a:lnTo>
                    <a:pt x="4797776" y="236309"/>
                  </a:lnTo>
                  <a:lnTo>
                    <a:pt x="5064319" y="193343"/>
                  </a:lnTo>
                  <a:lnTo>
                    <a:pt x="5330862" y="214826"/>
                  </a:lnTo>
                  <a:lnTo>
                    <a:pt x="5597405" y="365205"/>
                  </a:lnTo>
                  <a:lnTo>
                    <a:pt x="5863948" y="300757"/>
                  </a:lnTo>
                  <a:lnTo>
                    <a:pt x="6130491" y="322239"/>
                  </a:lnTo>
                  <a:lnTo>
                    <a:pt x="6397034" y="322239"/>
                  </a:lnTo>
                  <a:lnTo>
                    <a:pt x="6663577" y="322239"/>
                  </a:lnTo>
                </a:path>
              </a:pathLst>
            </a:custGeom>
            <a:ln w="27101" cap="flat">
              <a:solidFill>
                <a:srgbClr val="3283FE">
                  <a:alpha val="100000"/>
                </a:srgbClr>
              </a:solidFill>
              <a:prstDash val="solid"/>
              <a:round/>
            </a:ln>
          </p:spPr>
          <p:txBody>
            <a:bodyPr/>
            <a:lstStyle/>
            <a:p/>
          </p:txBody>
        </p:sp>
        <p:sp>
          <p:nvSpPr>
            <p:cNvPr id="51" name="pl51"/>
            <p:cNvSpPr/>
            <p:nvPr/>
          </p:nvSpPr>
          <p:spPr>
            <a:xfrm>
              <a:off x="7013623" y="2686740"/>
              <a:ext cx="1066172" cy="1117098"/>
            </a:xfrm>
            <a:custGeom>
              <a:avLst/>
              <a:pathLst>
                <a:path w="1066172" h="1117098">
                  <a:moveTo>
                    <a:pt x="0" y="1117098"/>
                  </a:moveTo>
                  <a:lnTo>
                    <a:pt x="266543" y="0"/>
                  </a:lnTo>
                  <a:lnTo>
                    <a:pt x="533086" y="21482"/>
                  </a:lnTo>
                  <a:lnTo>
                    <a:pt x="799629" y="21482"/>
                  </a:lnTo>
                  <a:lnTo>
                    <a:pt x="1066172" y="21482"/>
                  </a:lnTo>
                </a:path>
              </a:pathLst>
            </a:custGeom>
            <a:ln w="27101" cap="flat">
              <a:solidFill>
                <a:srgbClr val="FFA500">
                  <a:alpha val="100000"/>
                </a:srgbClr>
              </a:solidFill>
              <a:prstDash val="solid"/>
              <a:round/>
            </a:ln>
          </p:spPr>
          <p:txBody>
            <a:bodyPr/>
            <a:lstStyle/>
            <a:p/>
          </p:txBody>
        </p:sp>
        <p:sp>
          <p:nvSpPr>
            <p:cNvPr id="52" name="tx52"/>
            <p:cNvSpPr/>
            <p:nvPr/>
          </p:nvSpPr>
          <p:spPr>
            <a:xfrm>
              <a:off x="1345880"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53" name="tx53"/>
            <p:cNvSpPr/>
            <p:nvPr/>
          </p:nvSpPr>
          <p:spPr>
            <a:xfrm>
              <a:off x="2678595"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54" name="tx54"/>
            <p:cNvSpPr/>
            <p:nvPr/>
          </p:nvSpPr>
          <p:spPr>
            <a:xfrm>
              <a:off x="4011311"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55" name="tx55"/>
            <p:cNvSpPr/>
            <p:nvPr/>
          </p:nvSpPr>
          <p:spPr>
            <a:xfrm>
              <a:off x="5344027"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56" name="tx56"/>
            <p:cNvSpPr/>
            <p:nvPr/>
          </p:nvSpPr>
          <p:spPr>
            <a:xfrm>
              <a:off x="6410199"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57" name="tx57"/>
            <p:cNvSpPr/>
            <p:nvPr/>
          </p:nvSpPr>
          <p:spPr>
            <a:xfrm>
              <a:off x="6676742"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58" name="tx58"/>
            <p:cNvSpPr/>
            <p:nvPr/>
          </p:nvSpPr>
          <p:spPr>
            <a:xfrm>
              <a:off x="6943285"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59" name="tx59"/>
            <p:cNvSpPr/>
            <p:nvPr/>
          </p:nvSpPr>
          <p:spPr>
            <a:xfrm>
              <a:off x="6943285" y="3865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19</a:t>
              </a:r>
            </a:p>
          </p:txBody>
        </p:sp>
        <p:sp>
          <p:nvSpPr>
            <p:cNvPr id="60" name="tx60"/>
            <p:cNvSpPr/>
            <p:nvPr/>
          </p:nvSpPr>
          <p:spPr>
            <a:xfrm>
              <a:off x="7209828"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61" name="tx61"/>
            <p:cNvSpPr/>
            <p:nvPr/>
          </p:nvSpPr>
          <p:spPr>
            <a:xfrm>
              <a:off x="7209828"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62" name="tx62"/>
            <p:cNvSpPr/>
            <p:nvPr/>
          </p:nvSpPr>
          <p:spPr>
            <a:xfrm>
              <a:off x="7476372"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63" name="tx63"/>
            <p:cNvSpPr/>
            <p:nvPr/>
          </p:nvSpPr>
          <p:spPr>
            <a:xfrm>
              <a:off x="7476372"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64" name="tx64"/>
            <p:cNvSpPr/>
            <p:nvPr/>
          </p:nvSpPr>
          <p:spPr>
            <a:xfrm>
              <a:off x="7742915"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65" name="tx65"/>
            <p:cNvSpPr/>
            <p:nvPr/>
          </p:nvSpPr>
          <p:spPr>
            <a:xfrm>
              <a:off x="7742915"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66" name="tx66"/>
            <p:cNvSpPr/>
            <p:nvPr/>
          </p:nvSpPr>
          <p:spPr>
            <a:xfrm>
              <a:off x="8009458"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67" name="tx67"/>
            <p:cNvSpPr/>
            <p:nvPr/>
          </p:nvSpPr>
          <p:spPr>
            <a:xfrm>
              <a:off x="8009458"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68" name="tx68"/>
            <p:cNvSpPr/>
            <p:nvPr/>
          </p:nvSpPr>
          <p:spPr>
            <a:xfrm>
              <a:off x="1340869" y="407659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69" name="tx69"/>
            <p:cNvSpPr/>
            <p:nvPr/>
          </p:nvSpPr>
          <p:spPr>
            <a:xfrm>
              <a:off x="2673584" y="40581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70" name="tx70"/>
            <p:cNvSpPr/>
            <p:nvPr/>
          </p:nvSpPr>
          <p:spPr>
            <a:xfrm>
              <a:off x="4051504" y="4064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71" name="tx71"/>
            <p:cNvSpPr/>
            <p:nvPr/>
          </p:nvSpPr>
          <p:spPr>
            <a:xfrm>
              <a:off x="5339016" y="409628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2" name="tx72"/>
            <p:cNvSpPr/>
            <p:nvPr/>
          </p:nvSpPr>
          <p:spPr>
            <a:xfrm>
              <a:off x="6405188" y="4074873"/>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73" name="tx73"/>
            <p:cNvSpPr/>
            <p:nvPr/>
          </p:nvSpPr>
          <p:spPr>
            <a:xfrm>
              <a:off x="6671731" y="40688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74" name="tx74"/>
            <p:cNvSpPr/>
            <p:nvPr/>
          </p:nvSpPr>
          <p:spPr>
            <a:xfrm>
              <a:off x="6938274" y="40408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75" name="tx75"/>
            <p:cNvSpPr/>
            <p:nvPr/>
          </p:nvSpPr>
          <p:spPr>
            <a:xfrm>
              <a:off x="7204817" y="40512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76" name="tx76"/>
            <p:cNvSpPr/>
            <p:nvPr/>
          </p:nvSpPr>
          <p:spPr>
            <a:xfrm>
              <a:off x="7471361" y="40477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77" name="tx77"/>
            <p:cNvSpPr/>
            <p:nvPr/>
          </p:nvSpPr>
          <p:spPr>
            <a:xfrm>
              <a:off x="7737904" y="40470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78" name="tx78"/>
            <p:cNvSpPr/>
            <p:nvPr/>
          </p:nvSpPr>
          <p:spPr>
            <a:xfrm>
              <a:off x="8004447" y="40466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79" name="tx79"/>
            <p:cNvSpPr/>
            <p:nvPr/>
          </p:nvSpPr>
          <p:spPr>
            <a:xfrm>
              <a:off x="6908130" y="37173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80" name="tx80"/>
            <p:cNvSpPr/>
            <p:nvPr/>
          </p:nvSpPr>
          <p:spPr>
            <a:xfrm>
              <a:off x="6918679" y="346129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18.2</a:t>
              </a:r>
            </a:p>
          </p:txBody>
        </p:sp>
        <p:sp>
          <p:nvSpPr>
            <p:cNvPr id="81" name="tx81"/>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2" name="tx82"/>
            <p:cNvSpPr/>
            <p:nvPr/>
          </p:nvSpPr>
          <p:spPr>
            <a:xfrm>
              <a:off x="639902" y="345268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83" name="tx83"/>
            <p:cNvSpPr/>
            <p:nvPr/>
          </p:nvSpPr>
          <p:spPr>
            <a:xfrm>
              <a:off x="639902" y="274547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84" name="tx84"/>
            <p:cNvSpPr/>
            <p:nvPr/>
          </p:nvSpPr>
          <p:spPr>
            <a:xfrm>
              <a:off x="639902" y="203826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85" name="tx8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7" name="tx8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8" name="tx8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9" name="tx8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0" name="tx9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1" name="tx101"/>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2" name="tx102"/>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3" name="pl103"/>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04" name="pl104"/>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05" name="tx105"/>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6" name="tx106"/>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7" name="rc107"/>
            <p:cNvSpPr/>
            <p:nvPr/>
          </p:nvSpPr>
          <p:spPr>
            <a:xfrm>
              <a:off x="4678790" y="5080163"/>
              <a:ext cx="201456" cy="201456"/>
            </a:xfrm>
            <a:prstGeom prst="rect">
              <a:avLst/>
            </a:prstGeom>
            <a:solidFill>
              <a:srgbClr val="E2231A">
                <a:alpha val="90196"/>
              </a:srgbClr>
            </a:solidFill>
          </p:spPr>
          <p:txBody>
            <a:bodyPr/>
            <a:lstStyle/>
            <a:p/>
          </p:txBody>
        </p:sp>
        <p:sp>
          <p:nvSpPr>
            <p:cNvPr id="108" name="rc108"/>
            <p:cNvSpPr/>
            <p:nvPr/>
          </p:nvSpPr>
          <p:spPr>
            <a:xfrm>
              <a:off x="5642950" y="5080163"/>
              <a:ext cx="201456" cy="201456"/>
            </a:xfrm>
            <a:prstGeom prst="rect">
              <a:avLst/>
            </a:prstGeom>
            <a:solidFill>
              <a:srgbClr val="B3B3B3">
                <a:alpha val="90196"/>
              </a:srgbClr>
            </a:solidFill>
          </p:spPr>
          <p:txBody>
            <a:bodyPr/>
            <a:lstStyle/>
            <a:p/>
          </p:txBody>
        </p:sp>
        <p:sp>
          <p:nvSpPr>
            <p:cNvPr id="109" name="tx109"/>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0" name="tx110"/>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1" name="tx111"/>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2" name="tx112"/>
            <p:cNvSpPr/>
            <p:nvPr/>
          </p:nvSpPr>
          <p:spPr>
            <a:xfrm>
              <a:off x="951100" y="1592892"/>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Comoros, 2000-2025</a:t>
              </a:r>
            </a:p>
          </p:txBody>
        </p:sp>
        <p:sp>
          <p:nvSpPr>
            <p:cNvPr id="113" name="pl113"/>
            <p:cNvSpPr/>
            <p:nvPr/>
          </p:nvSpPr>
          <p:spPr>
            <a:xfrm>
              <a:off x="226314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41968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613063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80643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8" name="pl11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9" name="pl11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0" name="pl12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2300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1637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0975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4" name="rc124"/>
            <p:cNvSpPr/>
            <p:nvPr/>
          </p:nvSpPr>
          <p:spPr>
            <a:xfrm>
              <a:off x="1296273" y="5840557"/>
              <a:ext cx="5363239" cy="124062"/>
            </a:xfrm>
            <a:prstGeom prst="rect">
              <a:avLst/>
            </a:prstGeom>
            <a:solidFill>
              <a:srgbClr val="E2231A">
                <a:alpha val="100000"/>
              </a:srgbClr>
            </a:solidFill>
          </p:spPr>
          <p:txBody>
            <a:bodyPr/>
            <a:lstStyle/>
            <a:p/>
          </p:txBody>
        </p:sp>
        <p:sp>
          <p:nvSpPr>
            <p:cNvPr id="125" name="rc125"/>
            <p:cNvSpPr/>
            <p:nvPr/>
          </p:nvSpPr>
          <p:spPr>
            <a:xfrm>
              <a:off x="1296273" y="5685479"/>
              <a:ext cx="6881228" cy="124062"/>
            </a:xfrm>
            <a:prstGeom prst="rect">
              <a:avLst/>
            </a:prstGeom>
            <a:solidFill>
              <a:srgbClr val="E2231A">
                <a:alpha val="100000"/>
              </a:srgbClr>
            </a:solidFill>
          </p:spPr>
          <p:txBody>
            <a:bodyPr/>
            <a:lstStyle/>
            <a:p/>
          </p:txBody>
        </p:sp>
        <p:sp>
          <p:nvSpPr>
            <p:cNvPr id="126" name="rc126"/>
            <p:cNvSpPr/>
            <p:nvPr/>
          </p:nvSpPr>
          <p:spPr>
            <a:xfrm>
              <a:off x="1296273" y="5530401"/>
              <a:ext cx="6903466" cy="124062"/>
            </a:xfrm>
            <a:prstGeom prst="rect">
              <a:avLst/>
            </a:prstGeom>
            <a:solidFill>
              <a:srgbClr val="E2231A">
                <a:alpha val="100000"/>
              </a:srgbClr>
            </a:solidFill>
          </p:spPr>
          <p:txBody>
            <a:bodyPr/>
            <a:lstStyle/>
            <a:p/>
          </p:txBody>
        </p:sp>
        <p:sp>
          <p:nvSpPr>
            <p:cNvPr id="127" name="tx127"/>
            <p:cNvSpPr/>
            <p:nvPr/>
          </p:nvSpPr>
          <p:spPr>
            <a:xfrm>
              <a:off x="3897521" y="5860920"/>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a:t>
              </a:r>
            </a:p>
          </p:txBody>
        </p:sp>
        <p:sp>
          <p:nvSpPr>
            <p:cNvPr id="128" name="tx128"/>
            <p:cNvSpPr/>
            <p:nvPr/>
          </p:nvSpPr>
          <p:spPr>
            <a:xfrm>
              <a:off x="4656516"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29" name="tx129"/>
            <p:cNvSpPr/>
            <p:nvPr/>
          </p:nvSpPr>
          <p:spPr>
            <a:xfrm>
              <a:off x="4667635"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30" name="tx13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3144581"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35" name="tx135"/>
            <p:cNvSpPr/>
            <p:nvPr/>
          </p:nvSpPr>
          <p:spPr>
            <a:xfrm>
              <a:off x="5078325"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36" name="tx136"/>
            <p:cNvSpPr/>
            <p:nvPr/>
          </p:nvSpPr>
          <p:spPr>
            <a:xfrm>
              <a:off x="701206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37" name="tx137"/>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8" name="tx13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70%. This is lower than in 2019, where coverage was 76%.
7,000 children missed their routine first dose of measles vaccine.
MCV2 is typically administered to children between 18 months and five years old. MCV2 coverage remained constant at 70% in 2025.</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70% in 2025 - below the 95% level needed to prevent outbreaks and, leaving 7,000 children without any protection against measles. MCV2 coverage also remained constant at 70% - below the IA2030 target of 90%.</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00630"/>
              <a:ext cx="3397293" cy="437426"/>
            </a:xfrm>
            <a:custGeom>
              <a:avLst/>
              <a:pathLst>
                <a:path w="3397293" h="437426">
                  <a:moveTo>
                    <a:pt x="0" y="328070"/>
                  </a:moveTo>
                  <a:lnTo>
                    <a:pt x="135891" y="328070"/>
                  </a:lnTo>
                  <a:lnTo>
                    <a:pt x="271783" y="306198"/>
                  </a:lnTo>
                  <a:lnTo>
                    <a:pt x="407675" y="393684"/>
                  </a:lnTo>
                  <a:lnTo>
                    <a:pt x="543566" y="196842"/>
                  </a:lnTo>
                  <a:lnTo>
                    <a:pt x="679458" y="393684"/>
                  </a:lnTo>
                  <a:lnTo>
                    <a:pt x="815350" y="415555"/>
                  </a:lnTo>
                  <a:lnTo>
                    <a:pt x="951242" y="437426"/>
                  </a:lnTo>
                  <a:lnTo>
                    <a:pt x="1087133" y="196842"/>
                  </a:lnTo>
                  <a:lnTo>
                    <a:pt x="1223025" y="131228"/>
                  </a:lnTo>
                  <a:lnTo>
                    <a:pt x="1358917" y="284327"/>
                  </a:lnTo>
                  <a:lnTo>
                    <a:pt x="1494809" y="131228"/>
                  </a:lnTo>
                  <a:lnTo>
                    <a:pt x="1630700" y="0"/>
                  </a:lnTo>
                  <a:lnTo>
                    <a:pt x="1766592" y="65614"/>
                  </a:lnTo>
                  <a:lnTo>
                    <a:pt x="1902484" y="109356"/>
                  </a:lnTo>
                  <a:lnTo>
                    <a:pt x="2038375" y="87485"/>
                  </a:lnTo>
                  <a:lnTo>
                    <a:pt x="2174267" y="174970"/>
                  </a:lnTo>
                  <a:lnTo>
                    <a:pt x="2310159" y="218713"/>
                  </a:lnTo>
                  <a:lnTo>
                    <a:pt x="2446051" y="240584"/>
                  </a:lnTo>
                  <a:lnTo>
                    <a:pt x="2581942" y="196842"/>
                  </a:lnTo>
                  <a:lnTo>
                    <a:pt x="2717834" y="218713"/>
                  </a:lnTo>
                  <a:lnTo>
                    <a:pt x="2853726" y="371812"/>
                  </a:lnTo>
                  <a:lnTo>
                    <a:pt x="2989618" y="306198"/>
                  </a:lnTo>
                  <a:lnTo>
                    <a:pt x="3125509" y="328070"/>
                  </a:lnTo>
                  <a:lnTo>
                    <a:pt x="3261401" y="328070"/>
                  </a:lnTo>
                  <a:lnTo>
                    <a:pt x="3397293" y="3280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00630"/>
              <a:ext cx="3397293" cy="437426"/>
            </a:xfrm>
            <a:custGeom>
              <a:avLst/>
              <a:pathLst>
                <a:path w="3397293" h="437426">
                  <a:moveTo>
                    <a:pt x="0" y="328070"/>
                  </a:moveTo>
                  <a:lnTo>
                    <a:pt x="135891" y="328070"/>
                  </a:lnTo>
                  <a:lnTo>
                    <a:pt x="271783" y="306198"/>
                  </a:lnTo>
                  <a:lnTo>
                    <a:pt x="407675" y="393684"/>
                  </a:lnTo>
                  <a:lnTo>
                    <a:pt x="543566" y="196842"/>
                  </a:lnTo>
                  <a:lnTo>
                    <a:pt x="679458" y="393684"/>
                  </a:lnTo>
                  <a:lnTo>
                    <a:pt x="815350" y="415555"/>
                  </a:lnTo>
                  <a:lnTo>
                    <a:pt x="951242" y="437426"/>
                  </a:lnTo>
                  <a:lnTo>
                    <a:pt x="1087133" y="196842"/>
                  </a:lnTo>
                  <a:lnTo>
                    <a:pt x="1223025" y="131228"/>
                  </a:lnTo>
                  <a:lnTo>
                    <a:pt x="1358917" y="284327"/>
                  </a:lnTo>
                  <a:lnTo>
                    <a:pt x="1494809" y="131228"/>
                  </a:lnTo>
                  <a:lnTo>
                    <a:pt x="1630700" y="0"/>
                  </a:lnTo>
                  <a:lnTo>
                    <a:pt x="1766592" y="65614"/>
                  </a:lnTo>
                  <a:lnTo>
                    <a:pt x="1902484" y="109356"/>
                  </a:lnTo>
                  <a:lnTo>
                    <a:pt x="2038375" y="87485"/>
                  </a:lnTo>
                  <a:lnTo>
                    <a:pt x="2174267" y="174970"/>
                  </a:lnTo>
                  <a:lnTo>
                    <a:pt x="2310159" y="218713"/>
                  </a:lnTo>
                  <a:lnTo>
                    <a:pt x="2446051" y="240584"/>
                  </a:lnTo>
                  <a:lnTo>
                    <a:pt x="2581942" y="196842"/>
                  </a:lnTo>
                  <a:lnTo>
                    <a:pt x="2717834" y="218713"/>
                  </a:lnTo>
                  <a:lnTo>
                    <a:pt x="2853726" y="371812"/>
                  </a:lnTo>
                  <a:lnTo>
                    <a:pt x="2989618" y="306198"/>
                  </a:lnTo>
                  <a:lnTo>
                    <a:pt x="3125509" y="328070"/>
                  </a:lnTo>
                  <a:lnTo>
                    <a:pt x="3261401" y="328070"/>
                  </a:lnTo>
                  <a:lnTo>
                    <a:pt x="3397293" y="3280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2" name="pl32"/>
            <p:cNvSpPr/>
            <p:nvPr/>
          </p:nvSpPr>
          <p:spPr>
            <a:xfrm>
              <a:off x="1120965" y="2200630"/>
              <a:ext cx="3397293" cy="437426"/>
            </a:xfrm>
            <a:custGeom>
              <a:avLst/>
              <a:pathLst>
                <a:path w="3397293" h="437426">
                  <a:moveTo>
                    <a:pt x="0" y="328070"/>
                  </a:moveTo>
                  <a:lnTo>
                    <a:pt x="135891" y="328070"/>
                  </a:lnTo>
                  <a:lnTo>
                    <a:pt x="271783" y="306198"/>
                  </a:lnTo>
                  <a:lnTo>
                    <a:pt x="407675" y="393684"/>
                  </a:lnTo>
                  <a:lnTo>
                    <a:pt x="543566" y="196842"/>
                  </a:lnTo>
                  <a:lnTo>
                    <a:pt x="679458" y="393684"/>
                  </a:lnTo>
                  <a:lnTo>
                    <a:pt x="815350" y="415555"/>
                  </a:lnTo>
                  <a:lnTo>
                    <a:pt x="951242" y="437426"/>
                  </a:lnTo>
                  <a:lnTo>
                    <a:pt x="1087133" y="196842"/>
                  </a:lnTo>
                  <a:lnTo>
                    <a:pt x="1223025" y="131228"/>
                  </a:lnTo>
                  <a:lnTo>
                    <a:pt x="1358917" y="284327"/>
                  </a:lnTo>
                  <a:lnTo>
                    <a:pt x="1494809" y="131228"/>
                  </a:lnTo>
                  <a:lnTo>
                    <a:pt x="1630700" y="0"/>
                  </a:lnTo>
                  <a:lnTo>
                    <a:pt x="1766592" y="65614"/>
                  </a:lnTo>
                  <a:lnTo>
                    <a:pt x="1902484" y="109356"/>
                  </a:lnTo>
                  <a:lnTo>
                    <a:pt x="2038375" y="87485"/>
                  </a:lnTo>
                  <a:lnTo>
                    <a:pt x="2174267" y="174970"/>
                  </a:lnTo>
                  <a:lnTo>
                    <a:pt x="2310159" y="218713"/>
                  </a:lnTo>
                  <a:lnTo>
                    <a:pt x="2446051" y="240584"/>
                  </a:lnTo>
                  <a:lnTo>
                    <a:pt x="2581942" y="196842"/>
                  </a:lnTo>
                  <a:lnTo>
                    <a:pt x="2717834" y="218713"/>
                  </a:lnTo>
                  <a:lnTo>
                    <a:pt x="2853726" y="371812"/>
                  </a:lnTo>
                  <a:lnTo>
                    <a:pt x="2989618" y="306198"/>
                  </a:lnTo>
                  <a:lnTo>
                    <a:pt x="3125509" y="328070"/>
                  </a:lnTo>
                  <a:lnTo>
                    <a:pt x="3261401" y="328070"/>
                  </a:lnTo>
                  <a:lnTo>
                    <a:pt x="3397293" y="3280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5" name="tx35"/>
            <p:cNvSpPr/>
            <p:nvPr/>
          </p:nvSpPr>
          <p:spPr>
            <a:xfrm>
              <a:off x="2419592"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2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7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98897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Comoros</a:t>
              </a:r>
            </a:p>
          </p:txBody>
        </p:sp>
        <p:sp>
          <p:nvSpPr>
            <p:cNvPr id="60" name="tx60"/>
            <p:cNvSpPr/>
            <p:nvPr/>
          </p:nvSpPr>
          <p:spPr>
            <a:xfrm>
              <a:off x="28553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82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15058" y="1403693"/>
              <a:ext cx="26091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Comoros, 2000-2025</a:t>
              </a:r>
            </a:p>
          </p:txBody>
        </p:sp>
        <p:sp>
          <p:nvSpPr>
            <p:cNvPr id="63" name="pl63"/>
            <p:cNvSpPr/>
            <p:nvPr/>
          </p:nvSpPr>
          <p:spPr>
            <a:xfrm>
              <a:off x="5267799" y="37652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764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875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8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708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820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93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043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52047"/>
              <a:ext cx="3397293" cy="1177688"/>
            </a:xfrm>
            <a:custGeom>
              <a:avLst/>
              <a:pathLst>
                <a:path w="3397293" h="1177688">
                  <a:moveTo>
                    <a:pt x="0" y="883266"/>
                  </a:moveTo>
                  <a:lnTo>
                    <a:pt x="135891" y="883266"/>
                  </a:lnTo>
                  <a:lnTo>
                    <a:pt x="271783" y="824381"/>
                  </a:lnTo>
                  <a:lnTo>
                    <a:pt x="407675" y="1059919"/>
                  </a:lnTo>
                  <a:lnTo>
                    <a:pt x="543566" y="529959"/>
                  </a:lnTo>
                  <a:lnTo>
                    <a:pt x="679458" y="1059919"/>
                  </a:lnTo>
                  <a:lnTo>
                    <a:pt x="815350" y="1118803"/>
                  </a:lnTo>
                  <a:lnTo>
                    <a:pt x="951242" y="1177688"/>
                  </a:lnTo>
                  <a:lnTo>
                    <a:pt x="1087133" y="529959"/>
                  </a:lnTo>
                  <a:lnTo>
                    <a:pt x="1223025" y="353306"/>
                  </a:lnTo>
                  <a:lnTo>
                    <a:pt x="1358917" y="765497"/>
                  </a:lnTo>
                  <a:lnTo>
                    <a:pt x="1494809" y="353306"/>
                  </a:lnTo>
                  <a:lnTo>
                    <a:pt x="1630700" y="0"/>
                  </a:lnTo>
                  <a:lnTo>
                    <a:pt x="1766592" y="176653"/>
                  </a:lnTo>
                  <a:lnTo>
                    <a:pt x="1902484" y="294422"/>
                  </a:lnTo>
                  <a:lnTo>
                    <a:pt x="2038375" y="235537"/>
                  </a:lnTo>
                  <a:lnTo>
                    <a:pt x="2174267" y="471075"/>
                  </a:lnTo>
                  <a:lnTo>
                    <a:pt x="2310159" y="588844"/>
                  </a:lnTo>
                  <a:lnTo>
                    <a:pt x="2446051" y="647728"/>
                  </a:lnTo>
                  <a:lnTo>
                    <a:pt x="2581942" y="529959"/>
                  </a:lnTo>
                  <a:lnTo>
                    <a:pt x="2717834" y="588844"/>
                  </a:lnTo>
                  <a:lnTo>
                    <a:pt x="2853726" y="1001034"/>
                  </a:lnTo>
                  <a:lnTo>
                    <a:pt x="2989618" y="824381"/>
                  </a:lnTo>
                  <a:lnTo>
                    <a:pt x="3125509" y="883266"/>
                  </a:lnTo>
                  <a:lnTo>
                    <a:pt x="3261401" y="883266"/>
                  </a:lnTo>
                  <a:lnTo>
                    <a:pt x="3397293" y="883266"/>
                  </a:lnTo>
                </a:path>
              </a:pathLst>
            </a:custGeom>
            <a:ln w="27101" cap="flat">
              <a:solidFill>
                <a:srgbClr val="0058AB">
                  <a:alpha val="100000"/>
                </a:srgbClr>
              </a:solidFill>
              <a:prstDash val="solid"/>
              <a:round/>
            </a:ln>
          </p:spPr>
          <p:txBody>
            <a:bodyPr/>
            <a:lstStyle/>
            <a:p/>
          </p:txBody>
        </p:sp>
        <p:sp>
          <p:nvSpPr>
            <p:cNvPr id="80" name="pl80"/>
            <p:cNvSpPr/>
            <p:nvPr/>
          </p:nvSpPr>
          <p:spPr>
            <a:xfrm>
              <a:off x="5437664" y="2882006"/>
              <a:ext cx="3397293" cy="883266"/>
            </a:xfrm>
            <a:custGeom>
              <a:avLst/>
              <a:pathLst>
                <a:path w="3397293" h="883266">
                  <a:moveTo>
                    <a:pt x="0" y="883266"/>
                  </a:moveTo>
                  <a:lnTo>
                    <a:pt x="135891" y="824381"/>
                  </a:lnTo>
                  <a:lnTo>
                    <a:pt x="271783" y="824381"/>
                  </a:lnTo>
                  <a:lnTo>
                    <a:pt x="407675" y="765497"/>
                  </a:lnTo>
                  <a:lnTo>
                    <a:pt x="543566" y="647728"/>
                  </a:lnTo>
                  <a:lnTo>
                    <a:pt x="679458" y="529959"/>
                  </a:lnTo>
                  <a:lnTo>
                    <a:pt x="815350" y="412190"/>
                  </a:lnTo>
                  <a:lnTo>
                    <a:pt x="951242" y="412190"/>
                  </a:lnTo>
                  <a:lnTo>
                    <a:pt x="1087133" y="294422"/>
                  </a:lnTo>
                  <a:lnTo>
                    <a:pt x="1223025" y="176653"/>
                  </a:lnTo>
                  <a:lnTo>
                    <a:pt x="1358917" y="117768"/>
                  </a:lnTo>
                  <a:lnTo>
                    <a:pt x="1494809" y="117768"/>
                  </a:lnTo>
                  <a:lnTo>
                    <a:pt x="1630700" y="117768"/>
                  </a:lnTo>
                  <a:lnTo>
                    <a:pt x="1766592" y="117768"/>
                  </a:lnTo>
                  <a:lnTo>
                    <a:pt x="1902484" y="117768"/>
                  </a:lnTo>
                  <a:lnTo>
                    <a:pt x="2038375" y="117768"/>
                  </a:lnTo>
                  <a:lnTo>
                    <a:pt x="2174267" y="58884"/>
                  </a:lnTo>
                  <a:lnTo>
                    <a:pt x="2310159" y="58884"/>
                  </a:lnTo>
                  <a:lnTo>
                    <a:pt x="2446051" y="0"/>
                  </a:lnTo>
                  <a:lnTo>
                    <a:pt x="2581942" y="0"/>
                  </a:lnTo>
                  <a:lnTo>
                    <a:pt x="2717834" y="176653"/>
                  </a:lnTo>
                  <a:lnTo>
                    <a:pt x="2853726" y="294422"/>
                  </a:lnTo>
                  <a:lnTo>
                    <a:pt x="2989618" y="176653"/>
                  </a:lnTo>
                  <a:lnTo>
                    <a:pt x="3125509" y="176653"/>
                  </a:lnTo>
                  <a:lnTo>
                    <a:pt x="3261401" y="117768"/>
                  </a:lnTo>
                  <a:lnTo>
                    <a:pt x="3397293" y="117768"/>
                  </a:lnTo>
                </a:path>
              </a:pathLst>
            </a:custGeom>
            <a:ln w="27101" cap="flat">
              <a:solidFill>
                <a:srgbClr val="80BD41">
                  <a:alpha val="100000"/>
                </a:srgbClr>
              </a:solidFill>
              <a:prstDash val="solid"/>
              <a:round/>
            </a:ln>
          </p:spPr>
          <p:txBody>
            <a:bodyPr/>
            <a:lstStyle/>
            <a:p/>
          </p:txBody>
        </p:sp>
        <p:sp>
          <p:nvSpPr>
            <p:cNvPr id="81" name="pl81"/>
            <p:cNvSpPr/>
            <p:nvPr/>
          </p:nvSpPr>
          <p:spPr>
            <a:xfrm>
              <a:off x="5437664" y="2882006"/>
              <a:ext cx="3397293" cy="1177688"/>
            </a:xfrm>
            <a:custGeom>
              <a:avLst/>
              <a:pathLst>
                <a:path w="3397293" h="1177688">
                  <a:moveTo>
                    <a:pt x="0" y="1177688"/>
                  </a:moveTo>
                  <a:lnTo>
                    <a:pt x="135891" y="1001034"/>
                  </a:lnTo>
                  <a:lnTo>
                    <a:pt x="271783" y="883266"/>
                  </a:lnTo>
                  <a:lnTo>
                    <a:pt x="407675" y="824381"/>
                  </a:lnTo>
                  <a:lnTo>
                    <a:pt x="543566" y="765497"/>
                  </a:lnTo>
                  <a:lnTo>
                    <a:pt x="679458" y="765497"/>
                  </a:lnTo>
                  <a:lnTo>
                    <a:pt x="815350" y="588844"/>
                  </a:lnTo>
                  <a:lnTo>
                    <a:pt x="951242" y="471075"/>
                  </a:lnTo>
                  <a:lnTo>
                    <a:pt x="1087133" y="353306"/>
                  </a:lnTo>
                  <a:lnTo>
                    <a:pt x="1223025" y="176653"/>
                  </a:lnTo>
                  <a:lnTo>
                    <a:pt x="1358917" y="117768"/>
                  </a:lnTo>
                  <a:lnTo>
                    <a:pt x="1494809" y="58884"/>
                  </a:lnTo>
                  <a:lnTo>
                    <a:pt x="1630700" y="58884"/>
                  </a:lnTo>
                  <a:lnTo>
                    <a:pt x="1766592" y="117768"/>
                  </a:lnTo>
                  <a:lnTo>
                    <a:pt x="1902484" y="117768"/>
                  </a:lnTo>
                  <a:lnTo>
                    <a:pt x="2038375" y="117768"/>
                  </a:lnTo>
                  <a:lnTo>
                    <a:pt x="2174267" y="235537"/>
                  </a:lnTo>
                  <a:lnTo>
                    <a:pt x="2310159" y="235537"/>
                  </a:lnTo>
                  <a:lnTo>
                    <a:pt x="2446051" y="58884"/>
                  </a:lnTo>
                  <a:lnTo>
                    <a:pt x="2581942" y="0"/>
                  </a:lnTo>
                  <a:lnTo>
                    <a:pt x="2717834" y="58884"/>
                  </a:lnTo>
                  <a:lnTo>
                    <a:pt x="2853726" y="235537"/>
                  </a:lnTo>
                  <a:lnTo>
                    <a:pt x="2989618" y="176653"/>
                  </a:lnTo>
                  <a:lnTo>
                    <a:pt x="3125509" y="58884"/>
                  </a:lnTo>
                  <a:lnTo>
                    <a:pt x="3261401" y="117768"/>
                  </a:lnTo>
                  <a:lnTo>
                    <a:pt x="3397293" y="58884"/>
                  </a:lnTo>
                </a:path>
              </a:pathLst>
            </a:custGeom>
            <a:ln w="27101" cap="flat">
              <a:solidFill>
                <a:srgbClr val="961A49">
                  <a:alpha val="100000"/>
                </a:srgbClr>
              </a:solidFill>
              <a:prstDash val="solid"/>
              <a:round/>
            </a:ln>
          </p:spPr>
          <p:txBody>
            <a:bodyPr/>
            <a:lstStyle/>
            <a:p/>
          </p:txBody>
        </p:sp>
        <p:sp>
          <p:nvSpPr>
            <p:cNvPr id="82" name="pl82"/>
            <p:cNvSpPr/>
            <p:nvPr/>
          </p:nvSpPr>
          <p:spPr>
            <a:xfrm>
              <a:off x="5437664" y="288200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52047"/>
              <a:ext cx="3397293" cy="1177688"/>
            </a:xfrm>
            <a:custGeom>
              <a:avLst/>
              <a:pathLst>
                <a:path w="3397293" h="1177688">
                  <a:moveTo>
                    <a:pt x="0" y="883266"/>
                  </a:moveTo>
                  <a:lnTo>
                    <a:pt x="135891" y="883266"/>
                  </a:lnTo>
                  <a:lnTo>
                    <a:pt x="271783" y="824381"/>
                  </a:lnTo>
                  <a:lnTo>
                    <a:pt x="407675" y="1059919"/>
                  </a:lnTo>
                  <a:lnTo>
                    <a:pt x="543566" y="529959"/>
                  </a:lnTo>
                  <a:lnTo>
                    <a:pt x="679458" y="1059919"/>
                  </a:lnTo>
                  <a:lnTo>
                    <a:pt x="815350" y="1118803"/>
                  </a:lnTo>
                  <a:lnTo>
                    <a:pt x="951242" y="1177688"/>
                  </a:lnTo>
                  <a:lnTo>
                    <a:pt x="1087133" y="529959"/>
                  </a:lnTo>
                  <a:lnTo>
                    <a:pt x="1223025" y="353306"/>
                  </a:lnTo>
                  <a:lnTo>
                    <a:pt x="1358917" y="765497"/>
                  </a:lnTo>
                  <a:lnTo>
                    <a:pt x="1494809" y="353306"/>
                  </a:lnTo>
                  <a:lnTo>
                    <a:pt x="1630700" y="0"/>
                  </a:lnTo>
                  <a:lnTo>
                    <a:pt x="1766592" y="176653"/>
                  </a:lnTo>
                  <a:lnTo>
                    <a:pt x="1902484" y="294422"/>
                  </a:lnTo>
                  <a:lnTo>
                    <a:pt x="2038375" y="235537"/>
                  </a:lnTo>
                  <a:lnTo>
                    <a:pt x="2174267" y="471075"/>
                  </a:lnTo>
                  <a:lnTo>
                    <a:pt x="2310159" y="588844"/>
                  </a:lnTo>
                  <a:lnTo>
                    <a:pt x="2446051" y="647728"/>
                  </a:lnTo>
                  <a:lnTo>
                    <a:pt x="2581942" y="529959"/>
                  </a:lnTo>
                  <a:lnTo>
                    <a:pt x="2717834" y="588844"/>
                  </a:lnTo>
                  <a:lnTo>
                    <a:pt x="2853726" y="1001034"/>
                  </a:lnTo>
                  <a:lnTo>
                    <a:pt x="2989618" y="824381"/>
                  </a:lnTo>
                  <a:lnTo>
                    <a:pt x="3125509" y="883266"/>
                  </a:lnTo>
                  <a:lnTo>
                    <a:pt x="3261401" y="883266"/>
                  </a:lnTo>
                  <a:lnTo>
                    <a:pt x="3397293" y="883266"/>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57832"/>
              <a:ext cx="0" cy="977481"/>
            </a:xfrm>
            <a:custGeom>
              <a:avLst/>
              <a:pathLst>
                <a:path w="0" h="977481">
                  <a:moveTo>
                    <a:pt x="0" y="97748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57832"/>
              <a:ext cx="0" cy="1154134"/>
            </a:xfrm>
            <a:custGeom>
              <a:avLst/>
              <a:pathLst>
                <a:path w="0" h="1154134">
                  <a:moveTo>
                    <a:pt x="0" y="115413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57832"/>
              <a:ext cx="0" cy="859712"/>
            </a:xfrm>
            <a:custGeom>
              <a:avLst/>
              <a:pathLst>
                <a:path w="0" h="859712">
                  <a:moveTo>
                    <a:pt x="0" y="85971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57832"/>
              <a:ext cx="0" cy="329752"/>
            </a:xfrm>
            <a:custGeom>
              <a:avLst/>
              <a:pathLst>
                <a:path w="0" h="329752">
                  <a:moveTo>
                    <a:pt x="0" y="3297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57832"/>
              <a:ext cx="0" cy="624174"/>
            </a:xfrm>
            <a:custGeom>
              <a:avLst/>
              <a:pathLst>
                <a:path w="0" h="624174">
                  <a:moveTo>
                    <a:pt x="0" y="6241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57832"/>
              <a:ext cx="0" cy="977481"/>
            </a:xfrm>
            <a:custGeom>
              <a:avLst/>
              <a:pathLst>
                <a:path w="0" h="977481">
                  <a:moveTo>
                    <a:pt x="0" y="97748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57832"/>
              <a:ext cx="0" cy="977481"/>
            </a:xfrm>
            <a:custGeom>
              <a:avLst/>
              <a:pathLst>
                <a:path w="0" h="977481">
                  <a:moveTo>
                    <a:pt x="0" y="97748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52047"/>
              <a:ext cx="3397293" cy="1177688"/>
            </a:xfrm>
            <a:custGeom>
              <a:avLst/>
              <a:pathLst>
                <a:path w="3397293" h="1177688">
                  <a:moveTo>
                    <a:pt x="0" y="883266"/>
                  </a:moveTo>
                  <a:lnTo>
                    <a:pt x="135891" y="883266"/>
                  </a:lnTo>
                  <a:lnTo>
                    <a:pt x="271783" y="824381"/>
                  </a:lnTo>
                  <a:lnTo>
                    <a:pt x="407675" y="1059919"/>
                  </a:lnTo>
                  <a:lnTo>
                    <a:pt x="543566" y="529959"/>
                  </a:lnTo>
                  <a:lnTo>
                    <a:pt x="679458" y="1059919"/>
                  </a:lnTo>
                  <a:lnTo>
                    <a:pt x="815350" y="1118803"/>
                  </a:lnTo>
                  <a:lnTo>
                    <a:pt x="951242" y="1177688"/>
                  </a:lnTo>
                  <a:lnTo>
                    <a:pt x="1087133" y="529959"/>
                  </a:lnTo>
                  <a:lnTo>
                    <a:pt x="1223025" y="353306"/>
                  </a:lnTo>
                  <a:lnTo>
                    <a:pt x="1358917" y="765497"/>
                  </a:lnTo>
                  <a:lnTo>
                    <a:pt x="1494809" y="353306"/>
                  </a:lnTo>
                  <a:lnTo>
                    <a:pt x="1630700" y="0"/>
                  </a:lnTo>
                  <a:lnTo>
                    <a:pt x="1766592" y="176653"/>
                  </a:lnTo>
                  <a:lnTo>
                    <a:pt x="1902484" y="294422"/>
                  </a:lnTo>
                  <a:lnTo>
                    <a:pt x="2038375" y="235537"/>
                  </a:lnTo>
                  <a:lnTo>
                    <a:pt x="2174267" y="471075"/>
                  </a:lnTo>
                  <a:lnTo>
                    <a:pt x="2310159" y="588844"/>
                  </a:lnTo>
                  <a:lnTo>
                    <a:pt x="2446051" y="647728"/>
                  </a:lnTo>
                  <a:lnTo>
                    <a:pt x="2581942" y="529959"/>
                  </a:lnTo>
                  <a:lnTo>
                    <a:pt x="2717834" y="588844"/>
                  </a:lnTo>
                  <a:lnTo>
                    <a:pt x="2853726" y="1001034"/>
                  </a:lnTo>
                  <a:lnTo>
                    <a:pt x="2989618" y="824381"/>
                  </a:lnTo>
                  <a:lnTo>
                    <a:pt x="3125509" y="883266"/>
                  </a:lnTo>
                  <a:lnTo>
                    <a:pt x="3261401" y="883266"/>
                  </a:lnTo>
                  <a:lnTo>
                    <a:pt x="3397293" y="883266"/>
                  </a:lnTo>
                </a:path>
              </a:pathLst>
            </a:custGeom>
            <a:ln w="27101" cap="flat">
              <a:solidFill>
                <a:srgbClr val="0058AB">
                  <a:alpha val="100000"/>
                </a:srgbClr>
              </a:solidFill>
              <a:prstDash val="solid"/>
              <a:round/>
            </a:ln>
          </p:spPr>
          <p:txBody>
            <a:bodyPr/>
            <a:lstStyle/>
            <a:p/>
          </p:txBody>
        </p:sp>
        <p:sp>
          <p:nvSpPr>
            <p:cNvPr id="92" name="tx92"/>
            <p:cNvSpPr/>
            <p:nvPr/>
          </p:nvSpPr>
          <p:spPr>
            <a:xfrm>
              <a:off x="5389469" y="219383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068928" y="219383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6748386" y="219547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445895" y="219521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7989462" y="21938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19383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786762" y="219383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902429" y="29606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902429" y="29017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4187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82989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2410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6522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9796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796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049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674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46720" y="498897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Comoros</a:t>
              </a:r>
            </a:p>
          </p:txBody>
        </p:sp>
        <p:sp>
          <p:nvSpPr>
            <p:cNvPr id="119" name="tx119"/>
            <p:cNvSpPr/>
            <p:nvPr/>
          </p:nvSpPr>
          <p:spPr>
            <a:xfrm>
              <a:off x="71720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3452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426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39346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4443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4951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36803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4188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4697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5688056" cy="114824"/>
            </a:xfrm>
            <a:prstGeom prst="rect">
              <a:avLst/>
            </a:prstGeom>
            <a:solidFill>
              <a:srgbClr val="E2231A">
                <a:alpha val="80000"/>
              </a:srgbClr>
            </a:solidFill>
          </p:spPr>
          <p:txBody>
            <a:bodyPr/>
            <a:lstStyle/>
            <a:p/>
          </p:txBody>
        </p:sp>
        <p:sp>
          <p:nvSpPr>
            <p:cNvPr id="134" name="rc134"/>
            <p:cNvSpPr/>
            <p:nvPr/>
          </p:nvSpPr>
          <p:spPr>
            <a:xfrm>
              <a:off x="1317178" y="5743865"/>
              <a:ext cx="7297980" cy="114824"/>
            </a:xfrm>
            <a:prstGeom prst="rect">
              <a:avLst/>
            </a:prstGeom>
            <a:solidFill>
              <a:srgbClr val="E2231A">
                <a:alpha val="80000"/>
              </a:srgbClr>
            </a:solidFill>
          </p:spPr>
          <p:txBody>
            <a:bodyPr/>
            <a:lstStyle/>
            <a:p/>
          </p:txBody>
        </p:sp>
        <p:sp>
          <p:nvSpPr>
            <p:cNvPr id="135" name="rc135"/>
            <p:cNvSpPr/>
            <p:nvPr/>
          </p:nvSpPr>
          <p:spPr>
            <a:xfrm>
              <a:off x="1317178" y="5600334"/>
              <a:ext cx="7321564" cy="114824"/>
            </a:xfrm>
            <a:prstGeom prst="rect">
              <a:avLst/>
            </a:prstGeom>
            <a:solidFill>
              <a:srgbClr val="E2231A">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01844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506930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2" name="tx142"/>
            <p:cNvSpPr/>
            <p:nvPr/>
          </p:nvSpPr>
          <p:spPr>
            <a:xfrm>
              <a:off x="712016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Comoros (70%) was 14 percentage points lower than the global average (84%) and 7 percentage points lower than the average across all ESAR countries (77%).
National MCV1 coverage was 6 percentage points lower than in 2019 (76%).
This equates to 7,000 unvaccinated children in 2025 compared to 6,000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Comoros MCV1 coverage was 70% - this is 6 percentage points lower than in 2019 and lower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Comoros ranked number 5 out of 21 countries for lowest MCV1 coverage (based on tied ranks).
Comoros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Comoros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23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10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296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566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053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539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35424"/>
              <a:ext cx="239888" cy="472597"/>
            </a:xfrm>
            <a:prstGeom prst="rect">
              <a:avLst/>
            </a:prstGeom>
            <a:solidFill>
              <a:srgbClr val="80BD41">
                <a:alpha val="100000"/>
              </a:srgbClr>
            </a:solidFill>
          </p:spPr>
          <p:txBody>
            <a:bodyPr/>
            <a:lstStyle/>
            <a:p/>
          </p:txBody>
        </p:sp>
        <p:sp>
          <p:nvSpPr>
            <p:cNvPr id="24" name="rc24"/>
            <p:cNvSpPr/>
            <p:nvPr/>
          </p:nvSpPr>
          <p:spPr>
            <a:xfrm>
              <a:off x="1296273" y="3632936"/>
              <a:ext cx="239888" cy="202488"/>
            </a:xfrm>
            <a:prstGeom prst="rect">
              <a:avLst/>
            </a:prstGeom>
            <a:solidFill>
              <a:srgbClr val="E2231A">
                <a:alpha val="100000"/>
              </a:srgbClr>
            </a:solidFill>
          </p:spPr>
          <p:txBody>
            <a:bodyPr/>
            <a:lstStyle/>
            <a:p/>
          </p:txBody>
        </p:sp>
        <p:sp>
          <p:nvSpPr>
            <p:cNvPr id="25" name="rc25"/>
            <p:cNvSpPr/>
            <p:nvPr/>
          </p:nvSpPr>
          <p:spPr>
            <a:xfrm>
              <a:off x="1562816" y="3829037"/>
              <a:ext cx="239888" cy="478983"/>
            </a:xfrm>
            <a:prstGeom prst="rect">
              <a:avLst/>
            </a:prstGeom>
            <a:solidFill>
              <a:srgbClr val="80BD41">
                <a:alpha val="100000"/>
              </a:srgbClr>
            </a:solidFill>
          </p:spPr>
          <p:txBody>
            <a:bodyPr/>
            <a:lstStyle/>
            <a:p/>
          </p:txBody>
        </p:sp>
        <p:sp>
          <p:nvSpPr>
            <p:cNvPr id="26" name="rc26"/>
            <p:cNvSpPr/>
            <p:nvPr/>
          </p:nvSpPr>
          <p:spPr>
            <a:xfrm>
              <a:off x="1562816" y="3623544"/>
              <a:ext cx="239888" cy="205493"/>
            </a:xfrm>
            <a:prstGeom prst="rect">
              <a:avLst/>
            </a:prstGeom>
            <a:solidFill>
              <a:srgbClr val="E2231A">
                <a:alpha val="100000"/>
              </a:srgbClr>
            </a:solidFill>
          </p:spPr>
          <p:txBody>
            <a:bodyPr/>
            <a:lstStyle/>
            <a:p/>
          </p:txBody>
        </p:sp>
        <p:sp>
          <p:nvSpPr>
            <p:cNvPr id="27" name="rc27"/>
            <p:cNvSpPr/>
            <p:nvPr/>
          </p:nvSpPr>
          <p:spPr>
            <a:xfrm>
              <a:off x="1829360" y="3816264"/>
              <a:ext cx="239888" cy="491756"/>
            </a:xfrm>
            <a:prstGeom prst="rect">
              <a:avLst/>
            </a:prstGeom>
            <a:solidFill>
              <a:srgbClr val="80BD41">
                <a:alpha val="100000"/>
              </a:srgbClr>
            </a:solidFill>
          </p:spPr>
          <p:txBody>
            <a:bodyPr/>
            <a:lstStyle/>
            <a:p/>
          </p:txBody>
        </p:sp>
        <p:sp>
          <p:nvSpPr>
            <p:cNvPr id="28" name="rc28"/>
            <p:cNvSpPr/>
            <p:nvPr/>
          </p:nvSpPr>
          <p:spPr>
            <a:xfrm>
              <a:off x="1829360" y="3615279"/>
              <a:ext cx="239888" cy="200985"/>
            </a:xfrm>
            <a:prstGeom prst="rect">
              <a:avLst/>
            </a:prstGeom>
            <a:solidFill>
              <a:srgbClr val="E2231A">
                <a:alpha val="100000"/>
              </a:srgbClr>
            </a:solidFill>
          </p:spPr>
          <p:txBody>
            <a:bodyPr/>
            <a:lstStyle/>
            <a:p/>
          </p:txBody>
        </p:sp>
        <p:sp>
          <p:nvSpPr>
            <p:cNvPr id="29" name="rc29"/>
            <p:cNvSpPr/>
            <p:nvPr/>
          </p:nvSpPr>
          <p:spPr>
            <a:xfrm>
              <a:off x="2095903" y="3838429"/>
              <a:ext cx="239888" cy="469592"/>
            </a:xfrm>
            <a:prstGeom prst="rect">
              <a:avLst/>
            </a:prstGeom>
            <a:solidFill>
              <a:srgbClr val="80BD41">
                <a:alpha val="100000"/>
              </a:srgbClr>
            </a:solidFill>
          </p:spPr>
          <p:txBody>
            <a:bodyPr/>
            <a:lstStyle/>
            <a:p/>
          </p:txBody>
        </p:sp>
        <p:sp>
          <p:nvSpPr>
            <p:cNvPr id="30" name="rc30"/>
            <p:cNvSpPr/>
            <p:nvPr/>
          </p:nvSpPr>
          <p:spPr>
            <a:xfrm>
              <a:off x="2095903" y="3607014"/>
              <a:ext cx="239888" cy="231414"/>
            </a:xfrm>
            <a:prstGeom prst="rect">
              <a:avLst/>
            </a:prstGeom>
            <a:solidFill>
              <a:srgbClr val="E2231A">
                <a:alpha val="100000"/>
              </a:srgbClr>
            </a:solidFill>
          </p:spPr>
          <p:txBody>
            <a:bodyPr/>
            <a:lstStyle/>
            <a:p/>
          </p:txBody>
        </p:sp>
        <p:sp>
          <p:nvSpPr>
            <p:cNvPr id="31" name="rc31"/>
            <p:cNvSpPr/>
            <p:nvPr/>
          </p:nvSpPr>
          <p:spPr>
            <a:xfrm>
              <a:off x="2362446" y="3766675"/>
              <a:ext cx="239888" cy="541345"/>
            </a:xfrm>
            <a:prstGeom prst="rect">
              <a:avLst/>
            </a:prstGeom>
            <a:solidFill>
              <a:srgbClr val="80BD41">
                <a:alpha val="100000"/>
              </a:srgbClr>
            </a:solidFill>
          </p:spPr>
          <p:txBody>
            <a:bodyPr/>
            <a:lstStyle/>
            <a:p/>
          </p:txBody>
        </p:sp>
        <p:sp>
          <p:nvSpPr>
            <p:cNvPr id="32" name="rc32"/>
            <p:cNvSpPr/>
            <p:nvPr/>
          </p:nvSpPr>
          <p:spPr>
            <a:xfrm>
              <a:off x="2362446" y="3595744"/>
              <a:ext cx="239888" cy="170931"/>
            </a:xfrm>
            <a:prstGeom prst="rect">
              <a:avLst/>
            </a:prstGeom>
            <a:solidFill>
              <a:srgbClr val="E2231A">
                <a:alpha val="100000"/>
              </a:srgbClr>
            </a:solidFill>
          </p:spPr>
          <p:txBody>
            <a:bodyPr/>
            <a:lstStyle/>
            <a:p/>
          </p:txBody>
        </p:sp>
        <p:sp>
          <p:nvSpPr>
            <p:cNvPr id="33" name="rc33"/>
            <p:cNvSpPr/>
            <p:nvPr/>
          </p:nvSpPr>
          <p:spPr>
            <a:xfrm>
              <a:off x="2628989" y="3818894"/>
              <a:ext cx="239888" cy="489127"/>
            </a:xfrm>
            <a:prstGeom prst="rect">
              <a:avLst/>
            </a:prstGeom>
            <a:solidFill>
              <a:srgbClr val="80BD41">
                <a:alpha val="100000"/>
              </a:srgbClr>
            </a:solidFill>
          </p:spPr>
          <p:txBody>
            <a:bodyPr/>
            <a:lstStyle/>
            <a:p/>
          </p:txBody>
        </p:sp>
        <p:sp>
          <p:nvSpPr>
            <p:cNvPr id="34" name="rc34"/>
            <p:cNvSpPr/>
            <p:nvPr/>
          </p:nvSpPr>
          <p:spPr>
            <a:xfrm>
              <a:off x="2628989" y="3578087"/>
              <a:ext cx="239888" cy="240806"/>
            </a:xfrm>
            <a:prstGeom prst="rect">
              <a:avLst/>
            </a:prstGeom>
            <a:solidFill>
              <a:srgbClr val="E2231A">
                <a:alpha val="100000"/>
              </a:srgbClr>
            </a:solidFill>
          </p:spPr>
          <p:txBody>
            <a:bodyPr/>
            <a:lstStyle/>
            <a:p/>
          </p:txBody>
        </p:sp>
        <p:sp>
          <p:nvSpPr>
            <p:cNvPr id="35" name="rc35"/>
            <p:cNvSpPr/>
            <p:nvPr/>
          </p:nvSpPr>
          <p:spPr>
            <a:xfrm>
              <a:off x="2895532" y="3818143"/>
              <a:ext cx="239888" cy="489878"/>
            </a:xfrm>
            <a:prstGeom prst="rect">
              <a:avLst/>
            </a:prstGeom>
            <a:solidFill>
              <a:srgbClr val="80BD41">
                <a:alpha val="100000"/>
              </a:srgbClr>
            </a:solidFill>
          </p:spPr>
          <p:txBody>
            <a:bodyPr/>
            <a:lstStyle/>
            <a:p/>
          </p:txBody>
        </p:sp>
        <p:sp>
          <p:nvSpPr>
            <p:cNvPr id="36" name="rc36"/>
            <p:cNvSpPr/>
            <p:nvPr/>
          </p:nvSpPr>
          <p:spPr>
            <a:xfrm>
              <a:off x="2895532" y="3565690"/>
              <a:ext cx="239888" cy="252452"/>
            </a:xfrm>
            <a:prstGeom prst="rect">
              <a:avLst/>
            </a:prstGeom>
            <a:solidFill>
              <a:srgbClr val="E2231A">
                <a:alpha val="100000"/>
              </a:srgbClr>
            </a:solidFill>
          </p:spPr>
          <p:txBody>
            <a:bodyPr/>
            <a:lstStyle/>
            <a:p/>
          </p:txBody>
        </p:sp>
        <p:sp>
          <p:nvSpPr>
            <p:cNvPr id="37" name="rc37"/>
            <p:cNvSpPr/>
            <p:nvPr/>
          </p:nvSpPr>
          <p:spPr>
            <a:xfrm>
              <a:off x="3162075" y="3817767"/>
              <a:ext cx="239888" cy="490254"/>
            </a:xfrm>
            <a:prstGeom prst="rect">
              <a:avLst/>
            </a:prstGeom>
            <a:solidFill>
              <a:srgbClr val="80BD41">
                <a:alpha val="100000"/>
              </a:srgbClr>
            </a:solidFill>
          </p:spPr>
          <p:txBody>
            <a:bodyPr/>
            <a:lstStyle/>
            <a:p/>
          </p:txBody>
        </p:sp>
        <p:sp>
          <p:nvSpPr>
            <p:cNvPr id="38" name="rc38"/>
            <p:cNvSpPr/>
            <p:nvPr/>
          </p:nvSpPr>
          <p:spPr>
            <a:xfrm>
              <a:off x="3162075" y="3553669"/>
              <a:ext cx="239888" cy="264098"/>
            </a:xfrm>
            <a:prstGeom prst="rect">
              <a:avLst/>
            </a:prstGeom>
            <a:solidFill>
              <a:srgbClr val="E2231A">
                <a:alpha val="100000"/>
              </a:srgbClr>
            </a:solidFill>
          </p:spPr>
          <p:txBody>
            <a:bodyPr/>
            <a:lstStyle/>
            <a:p/>
          </p:txBody>
        </p:sp>
        <p:sp>
          <p:nvSpPr>
            <p:cNvPr id="39" name="rc39"/>
            <p:cNvSpPr/>
            <p:nvPr/>
          </p:nvSpPr>
          <p:spPr>
            <a:xfrm>
              <a:off x="3428618" y="3723097"/>
              <a:ext cx="239888" cy="584923"/>
            </a:xfrm>
            <a:prstGeom prst="rect">
              <a:avLst/>
            </a:prstGeom>
            <a:solidFill>
              <a:srgbClr val="80BD41">
                <a:alpha val="100000"/>
              </a:srgbClr>
            </a:solidFill>
          </p:spPr>
          <p:txBody>
            <a:bodyPr/>
            <a:lstStyle/>
            <a:p/>
          </p:txBody>
        </p:sp>
        <p:sp>
          <p:nvSpPr>
            <p:cNvPr id="40" name="rc40"/>
            <p:cNvSpPr/>
            <p:nvPr/>
          </p:nvSpPr>
          <p:spPr>
            <a:xfrm>
              <a:off x="3428618" y="3538266"/>
              <a:ext cx="239888" cy="184831"/>
            </a:xfrm>
            <a:prstGeom prst="rect">
              <a:avLst/>
            </a:prstGeom>
            <a:solidFill>
              <a:srgbClr val="E2231A">
                <a:alpha val="100000"/>
              </a:srgbClr>
            </a:solidFill>
          </p:spPr>
          <p:txBody>
            <a:bodyPr/>
            <a:lstStyle/>
            <a:p/>
          </p:txBody>
        </p:sp>
        <p:sp>
          <p:nvSpPr>
            <p:cNvPr id="41" name="rc41"/>
            <p:cNvSpPr/>
            <p:nvPr/>
          </p:nvSpPr>
          <p:spPr>
            <a:xfrm>
              <a:off x="3695161" y="3684027"/>
              <a:ext cx="239888" cy="623993"/>
            </a:xfrm>
            <a:prstGeom prst="rect">
              <a:avLst/>
            </a:prstGeom>
            <a:solidFill>
              <a:srgbClr val="80BD41">
                <a:alpha val="100000"/>
              </a:srgbClr>
            </a:solidFill>
          </p:spPr>
          <p:txBody>
            <a:bodyPr/>
            <a:lstStyle/>
            <a:p/>
          </p:txBody>
        </p:sp>
        <p:sp>
          <p:nvSpPr>
            <p:cNvPr id="42" name="rc42"/>
            <p:cNvSpPr/>
            <p:nvPr/>
          </p:nvSpPr>
          <p:spPr>
            <a:xfrm>
              <a:off x="3695161" y="3517980"/>
              <a:ext cx="239888" cy="166047"/>
            </a:xfrm>
            <a:prstGeom prst="rect">
              <a:avLst/>
            </a:prstGeom>
            <a:solidFill>
              <a:srgbClr val="E2231A">
                <a:alpha val="100000"/>
              </a:srgbClr>
            </a:solidFill>
          </p:spPr>
          <p:txBody>
            <a:bodyPr/>
            <a:lstStyle/>
            <a:p/>
          </p:txBody>
        </p:sp>
        <p:sp>
          <p:nvSpPr>
            <p:cNvPr id="43" name="rc43"/>
            <p:cNvSpPr/>
            <p:nvPr/>
          </p:nvSpPr>
          <p:spPr>
            <a:xfrm>
              <a:off x="3961705" y="3724600"/>
              <a:ext cx="239888" cy="583421"/>
            </a:xfrm>
            <a:prstGeom prst="rect">
              <a:avLst/>
            </a:prstGeom>
            <a:solidFill>
              <a:srgbClr val="80BD41">
                <a:alpha val="100000"/>
              </a:srgbClr>
            </a:solidFill>
          </p:spPr>
          <p:txBody>
            <a:bodyPr/>
            <a:lstStyle/>
            <a:p/>
          </p:txBody>
        </p:sp>
        <p:sp>
          <p:nvSpPr>
            <p:cNvPr id="44" name="rc44"/>
            <p:cNvSpPr/>
            <p:nvPr/>
          </p:nvSpPr>
          <p:spPr>
            <a:xfrm>
              <a:off x="3961705" y="3497693"/>
              <a:ext cx="239888" cy="226906"/>
            </a:xfrm>
            <a:prstGeom prst="rect">
              <a:avLst/>
            </a:prstGeom>
            <a:solidFill>
              <a:srgbClr val="E2231A">
                <a:alpha val="100000"/>
              </a:srgbClr>
            </a:solidFill>
          </p:spPr>
          <p:txBody>
            <a:bodyPr/>
            <a:lstStyle/>
            <a:p/>
          </p:txBody>
        </p:sp>
        <p:sp>
          <p:nvSpPr>
            <p:cNvPr id="45" name="rc45"/>
            <p:cNvSpPr/>
            <p:nvPr/>
          </p:nvSpPr>
          <p:spPr>
            <a:xfrm>
              <a:off x="4228248" y="3652846"/>
              <a:ext cx="239888" cy="655174"/>
            </a:xfrm>
            <a:prstGeom prst="rect">
              <a:avLst/>
            </a:prstGeom>
            <a:solidFill>
              <a:srgbClr val="80BD41">
                <a:alpha val="100000"/>
              </a:srgbClr>
            </a:solidFill>
          </p:spPr>
          <p:txBody>
            <a:bodyPr/>
            <a:lstStyle/>
            <a:p/>
          </p:txBody>
        </p:sp>
        <p:sp>
          <p:nvSpPr>
            <p:cNvPr id="46" name="rc46"/>
            <p:cNvSpPr/>
            <p:nvPr/>
          </p:nvSpPr>
          <p:spPr>
            <a:xfrm>
              <a:off x="4228248" y="3478534"/>
              <a:ext cx="239888" cy="174312"/>
            </a:xfrm>
            <a:prstGeom prst="rect">
              <a:avLst/>
            </a:prstGeom>
            <a:solidFill>
              <a:srgbClr val="E2231A">
                <a:alpha val="100000"/>
              </a:srgbClr>
            </a:solidFill>
          </p:spPr>
          <p:txBody>
            <a:bodyPr/>
            <a:lstStyle/>
            <a:p/>
          </p:txBody>
        </p:sp>
        <p:sp>
          <p:nvSpPr>
            <p:cNvPr id="47" name="rc47"/>
            <p:cNvSpPr/>
            <p:nvPr/>
          </p:nvSpPr>
          <p:spPr>
            <a:xfrm>
              <a:off x="4494791" y="3593866"/>
              <a:ext cx="239888" cy="714155"/>
            </a:xfrm>
            <a:prstGeom prst="rect">
              <a:avLst/>
            </a:prstGeom>
            <a:solidFill>
              <a:srgbClr val="80BD41">
                <a:alpha val="100000"/>
              </a:srgbClr>
            </a:solidFill>
          </p:spPr>
          <p:txBody>
            <a:bodyPr/>
            <a:lstStyle/>
            <a:p/>
          </p:txBody>
        </p:sp>
        <p:sp>
          <p:nvSpPr>
            <p:cNvPr id="48" name="rc48"/>
            <p:cNvSpPr/>
            <p:nvPr/>
          </p:nvSpPr>
          <p:spPr>
            <a:xfrm>
              <a:off x="4494791" y="3467639"/>
              <a:ext cx="239888" cy="126226"/>
            </a:xfrm>
            <a:prstGeom prst="rect">
              <a:avLst/>
            </a:prstGeom>
            <a:solidFill>
              <a:srgbClr val="E2231A">
                <a:alpha val="100000"/>
              </a:srgbClr>
            </a:solidFill>
          </p:spPr>
          <p:txBody>
            <a:bodyPr/>
            <a:lstStyle/>
            <a:p/>
          </p:txBody>
        </p:sp>
        <p:sp>
          <p:nvSpPr>
            <p:cNvPr id="49" name="rc49"/>
            <p:cNvSpPr/>
            <p:nvPr/>
          </p:nvSpPr>
          <p:spPr>
            <a:xfrm>
              <a:off x="4761334" y="3611522"/>
              <a:ext cx="239888" cy="696498"/>
            </a:xfrm>
            <a:prstGeom prst="rect">
              <a:avLst/>
            </a:prstGeom>
            <a:solidFill>
              <a:srgbClr val="80BD41">
                <a:alpha val="100000"/>
              </a:srgbClr>
            </a:solidFill>
          </p:spPr>
          <p:txBody>
            <a:bodyPr/>
            <a:lstStyle/>
            <a:p/>
          </p:txBody>
        </p:sp>
        <p:sp>
          <p:nvSpPr>
            <p:cNvPr id="50" name="rc50"/>
            <p:cNvSpPr/>
            <p:nvPr/>
          </p:nvSpPr>
          <p:spPr>
            <a:xfrm>
              <a:off x="4761334" y="3458623"/>
              <a:ext cx="239888" cy="152899"/>
            </a:xfrm>
            <a:prstGeom prst="rect">
              <a:avLst/>
            </a:prstGeom>
            <a:solidFill>
              <a:srgbClr val="E2231A">
                <a:alpha val="100000"/>
              </a:srgbClr>
            </a:solidFill>
          </p:spPr>
          <p:txBody>
            <a:bodyPr/>
            <a:lstStyle/>
            <a:p/>
          </p:txBody>
        </p:sp>
        <p:sp>
          <p:nvSpPr>
            <p:cNvPr id="51" name="rc51"/>
            <p:cNvSpPr/>
            <p:nvPr/>
          </p:nvSpPr>
          <p:spPr>
            <a:xfrm>
              <a:off x="5027877" y="3623920"/>
              <a:ext cx="239888" cy="684101"/>
            </a:xfrm>
            <a:prstGeom prst="rect">
              <a:avLst/>
            </a:prstGeom>
            <a:solidFill>
              <a:srgbClr val="80BD41">
                <a:alpha val="100000"/>
              </a:srgbClr>
            </a:solidFill>
          </p:spPr>
          <p:txBody>
            <a:bodyPr/>
            <a:lstStyle/>
            <a:p/>
          </p:txBody>
        </p:sp>
        <p:sp>
          <p:nvSpPr>
            <p:cNvPr id="52" name="rc52"/>
            <p:cNvSpPr/>
            <p:nvPr/>
          </p:nvSpPr>
          <p:spPr>
            <a:xfrm>
              <a:off x="5027877" y="3452988"/>
              <a:ext cx="239888" cy="170931"/>
            </a:xfrm>
            <a:prstGeom prst="rect">
              <a:avLst/>
            </a:prstGeom>
            <a:solidFill>
              <a:srgbClr val="E2231A">
                <a:alpha val="100000"/>
              </a:srgbClr>
            </a:solidFill>
          </p:spPr>
          <p:txBody>
            <a:bodyPr/>
            <a:lstStyle/>
            <a:p/>
          </p:txBody>
        </p:sp>
        <p:sp>
          <p:nvSpPr>
            <p:cNvPr id="53" name="rc53"/>
            <p:cNvSpPr/>
            <p:nvPr/>
          </p:nvSpPr>
          <p:spPr>
            <a:xfrm>
              <a:off x="5294420" y="3611147"/>
              <a:ext cx="239888" cy="696874"/>
            </a:xfrm>
            <a:prstGeom prst="rect">
              <a:avLst/>
            </a:prstGeom>
            <a:solidFill>
              <a:srgbClr val="80BD41">
                <a:alpha val="100000"/>
              </a:srgbClr>
            </a:solidFill>
          </p:spPr>
          <p:txBody>
            <a:bodyPr/>
            <a:lstStyle/>
            <a:p/>
          </p:txBody>
        </p:sp>
        <p:sp>
          <p:nvSpPr>
            <p:cNvPr id="54" name="rc54"/>
            <p:cNvSpPr/>
            <p:nvPr/>
          </p:nvSpPr>
          <p:spPr>
            <a:xfrm>
              <a:off x="5294420" y="3447729"/>
              <a:ext cx="239888" cy="163418"/>
            </a:xfrm>
            <a:prstGeom prst="rect">
              <a:avLst/>
            </a:prstGeom>
            <a:solidFill>
              <a:srgbClr val="E2231A">
                <a:alpha val="100000"/>
              </a:srgbClr>
            </a:solidFill>
          </p:spPr>
          <p:txBody>
            <a:bodyPr/>
            <a:lstStyle/>
            <a:p/>
          </p:txBody>
        </p:sp>
        <p:sp>
          <p:nvSpPr>
            <p:cNvPr id="55" name="rc55"/>
            <p:cNvSpPr/>
            <p:nvPr/>
          </p:nvSpPr>
          <p:spPr>
            <a:xfrm>
              <a:off x="5560963" y="3645333"/>
              <a:ext cx="239888" cy="662688"/>
            </a:xfrm>
            <a:prstGeom prst="rect">
              <a:avLst/>
            </a:prstGeom>
            <a:solidFill>
              <a:srgbClr val="80BD41">
                <a:alpha val="100000"/>
              </a:srgbClr>
            </a:solidFill>
          </p:spPr>
          <p:txBody>
            <a:bodyPr/>
            <a:lstStyle/>
            <a:p/>
          </p:txBody>
        </p:sp>
        <p:sp>
          <p:nvSpPr>
            <p:cNvPr id="56" name="rc56"/>
            <p:cNvSpPr/>
            <p:nvPr/>
          </p:nvSpPr>
          <p:spPr>
            <a:xfrm>
              <a:off x="5560963" y="3447353"/>
              <a:ext cx="239888" cy="197979"/>
            </a:xfrm>
            <a:prstGeom prst="rect">
              <a:avLst/>
            </a:prstGeom>
            <a:solidFill>
              <a:srgbClr val="E2231A">
                <a:alpha val="100000"/>
              </a:srgbClr>
            </a:solidFill>
          </p:spPr>
          <p:txBody>
            <a:bodyPr/>
            <a:lstStyle/>
            <a:p/>
          </p:txBody>
        </p:sp>
        <p:sp>
          <p:nvSpPr>
            <p:cNvPr id="57" name="rc57"/>
            <p:cNvSpPr/>
            <p:nvPr/>
          </p:nvSpPr>
          <p:spPr>
            <a:xfrm>
              <a:off x="5827506" y="3664117"/>
              <a:ext cx="239888" cy="643904"/>
            </a:xfrm>
            <a:prstGeom prst="rect">
              <a:avLst/>
            </a:prstGeom>
            <a:solidFill>
              <a:srgbClr val="80BD41">
                <a:alpha val="100000"/>
              </a:srgbClr>
            </a:solidFill>
          </p:spPr>
          <p:txBody>
            <a:bodyPr/>
            <a:lstStyle/>
            <a:p/>
          </p:txBody>
        </p:sp>
        <p:sp>
          <p:nvSpPr>
            <p:cNvPr id="58" name="rc58"/>
            <p:cNvSpPr/>
            <p:nvPr/>
          </p:nvSpPr>
          <p:spPr>
            <a:xfrm>
              <a:off x="5827506" y="3449607"/>
              <a:ext cx="239888" cy="214509"/>
            </a:xfrm>
            <a:prstGeom prst="rect">
              <a:avLst/>
            </a:prstGeom>
            <a:solidFill>
              <a:srgbClr val="E2231A">
                <a:alpha val="100000"/>
              </a:srgbClr>
            </a:solidFill>
          </p:spPr>
          <p:txBody>
            <a:bodyPr/>
            <a:lstStyle/>
            <a:p/>
          </p:txBody>
        </p:sp>
        <p:sp>
          <p:nvSpPr>
            <p:cNvPr id="59" name="rc59"/>
            <p:cNvSpPr/>
            <p:nvPr/>
          </p:nvSpPr>
          <p:spPr>
            <a:xfrm>
              <a:off x="6094049" y="3668625"/>
              <a:ext cx="239888" cy="639396"/>
            </a:xfrm>
            <a:prstGeom prst="rect">
              <a:avLst/>
            </a:prstGeom>
            <a:solidFill>
              <a:srgbClr val="80BD41">
                <a:alpha val="100000"/>
              </a:srgbClr>
            </a:solidFill>
          </p:spPr>
          <p:txBody>
            <a:bodyPr/>
            <a:lstStyle/>
            <a:p/>
          </p:txBody>
        </p:sp>
        <p:sp>
          <p:nvSpPr>
            <p:cNvPr id="60" name="rc60"/>
            <p:cNvSpPr/>
            <p:nvPr/>
          </p:nvSpPr>
          <p:spPr>
            <a:xfrm>
              <a:off x="6094049" y="3443972"/>
              <a:ext cx="239888" cy="224652"/>
            </a:xfrm>
            <a:prstGeom prst="rect">
              <a:avLst/>
            </a:prstGeom>
            <a:solidFill>
              <a:srgbClr val="E2231A">
                <a:alpha val="100000"/>
              </a:srgbClr>
            </a:solidFill>
          </p:spPr>
          <p:txBody>
            <a:bodyPr/>
            <a:lstStyle/>
            <a:p/>
          </p:txBody>
        </p:sp>
        <p:sp>
          <p:nvSpPr>
            <p:cNvPr id="61" name="rc61"/>
            <p:cNvSpPr/>
            <p:nvPr/>
          </p:nvSpPr>
          <p:spPr>
            <a:xfrm>
              <a:off x="6360593" y="3647963"/>
              <a:ext cx="239888" cy="660058"/>
            </a:xfrm>
            <a:prstGeom prst="rect">
              <a:avLst/>
            </a:prstGeom>
            <a:solidFill>
              <a:srgbClr val="80BD41">
                <a:alpha val="100000"/>
              </a:srgbClr>
            </a:solidFill>
          </p:spPr>
          <p:txBody>
            <a:bodyPr/>
            <a:lstStyle/>
            <a:p/>
          </p:txBody>
        </p:sp>
        <p:sp>
          <p:nvSpPr>
            <p:cNvPr id="62" name="rc62"/>
            <p:cNvSpPr/>
            <p:nvPr/>
          </p:nvSpPr>
          <p:spPr>
            <a:xfrm>
              <a:off x="6360593" y="3439464"/>
              <a:ext cx="239888" cy="208498"/>
            </a:xfrm>
            <a:prstGeom prst="rect">
              <a:avLst/>
            </a:prstGeom>
            <a:solidFill>
              <a:srgbClr val="E2231A">
                <a:alpha val="100000"/>
              </a:srgbClr>
            </a:solidFill>
          </p:spPr>
          <p:txBody>
            <a:bodyPr/>
            <a:lstStyle/>
            <a:p/>
          </p:txBody>
        </p:sp>
        <p:sp>
          <p:nvSpPr>
            <p:cNvPr id="63" name="rc63"/>
            <p:cNvSpPr/>
            <p:nvPr/>
          </p:nvSpPr>
          <p:spPr>
            <a:xfrm>
              <a:off x="6627136" y="3653222"/>
              <a:ext cx="239888" cy="654799"/>
            </a:xfrm>
            <a:prstGeom prst="rect">
              <a:avLst/>
            </a:prstGeom>
            <a:solidFill>
              <a:srgbClr val="80BD41">
                <a:alpha val="100000"/>
              </a:srgbClr>
            </a:solidFill>
          </p:spPr>
          <p:txBody>
            <a:bodyPr/>
            <a:lstStyle/>
            <a:p/>
          </p:txBody>
        </p:sp>
        <p:sp>
          <p:nvSpPr>
            <p:cNvPr id="64" name="rc64"/>
            <p:cNvSpPr/>
            <p:nvPr/>
          </p:nvSpPr>
          <p:spPr>
            <a:xfrm>
              <a:off x="6627136" y="3434956"/>
              <a:ext cx="239888" cy="218266"/>
            </a:xfrm>
            <a:prstGeom prst="rect">
              <a:avLst/>
            </a:prstGeom>
            <a:solidFill>
              <a:srgbClr val="E2231A">
                <a:alpha val="100000"/>
              </a:srgbClr>
            </a:solidFill>
          </p:spPr>
          <p:txBody>
            <a:bodyPr/>
            <a:lstStyle/>
            <a:p/>
          </p:txBody>
        </p:sp>
        <p:sp>
          <p:nvSpPr>
            <p:cNvPr id="65" name="rc65"/>
            <p:cNvSpPr/>
            <p:nvPr/>
          </p:nvSpPr>
          <p:spPr>
            <a:xfrm>
              <a:off x="6893679" y="3711827"/>
              <a:ext cx="239888" cy="596194"/>
            </a:xfrm>
            <a:prstGeom prst="rect">
              <a:avLst/>
            </a:prstGeom>
            <a:solidFill>
              <a:srgbClr val="80BD41">
                <a:alpha val="100000"/>
              </a:srgbClr>
            </a:solidFill>
          </p:spPr>
          <p:txBody>
            <a:bodyPr/>
            <a:lstStyle/>
            <a:p/>
          </p:txBody>
        </p:sp>
        <p:sp>
          <p:nvSpPr>
            <p:cNvPr id="66" name="rc66"/>
            <p:cNvSpPr/>
            <p:nvPr/>
          </p:nvSpPr>
          <p:spPr>
            <a:xfrm>
              <a:off x="6893679" y="3431199"/>
              <a:ext cx="239888" cy="280628"/>
            </a:xfrm>
            <a:prstGeom prst="rect">
              <a:avLst/>
            </a:prstGeom>
            <a:solidFill>
              <a:srgbClr val="E2231A">
                <a:alpha val="100000"/>
              </a:srgbClr>
            </a:solidFill>
          </p:spPr>
          <p:txBody>
            <a:bodyPr/>
            <a:lstStyle/>
            <a:p/>
          </p:txBody>
        </p:sp>
        <p:sp>
          <p:nvSpPr>
            <p:cNvPr id="67" name="rc67"/>
            <p:cNvSpPr/>
            <p:nvPr/>
          </p:nvSpPr>
          <p:spPr>
            <a:xfrm>
              <a:off x="7160222" y="3682149"/>
              <a:ext cx="239888" cy="625872"/>
            </a:xfrm>
            <a:prstGeom prst="rect">
              <a:avLst/>
            </a:prstGeom>
            <a:solidFill>
              <a:srgbClr val="80BD41">
                <a:alpha val="100000"/>
              </a:srgbClr>
            </a:solidFill>
          </p:spPr>
          <p:txBody>
            <a:bodyPr/>
            <a:lstStyle/>
            <a:p/>
          </p:txBody>
        </p:sp>
        <p:sp>
          <p:nvSpPr>
            <p:cNvPr id="68" name="rc68"/>
            <p:cNvSpPr/>
            <p:nvPr/>
          </p:nvSpPr>
          <p:spPr>
            <a:xfrm>
              <a:off x="7160222" y="3426691"/>
              <a:ext cx="239888" cy="255458"/>
            </a:xfrm>
            <a:prstGeom prst="rect">
              <a:avLst/>
            </a:prstGeom>
            <a:solidFill>
              <a:srgbClr val="E2231A">
                <a:alpha val="100000"/>
              </a:srgbClr>
            </a:solidFill>
          </p:spPr>
          <p:txBody>
            <a:bodyPr/>
            <a:lstStyle/>
            <a:p/>
          </p:txBody>
        </p:sp>
        <p:sp>
          <p:nvSpPr>
            <p:cNvPr id="69" name="rc69"/>
            <p:cNvSpPr/>
            <p:nvPr/>
          </p:nvSpPr>
          <p:spPr>
            <a:xfrm>
              <a:off x="7426765" y="3687408"/>
              <a:ext cx="239888" cy="620612"/>
            </a:xfrm>
            <a:prstGeom prst="rect">
              <a:avLst/>
            </a:prstGeom>
            <a:solidFill>
              <a:srgbClr val="80BD41">
                <a:alpha val="100000"/>
              </a:srgbClr>
            </a:solidFill>
          </p:spPr>
          <p:txBody>
            <a:bodyPr/>
            <a:lstStyle/>
            <a:p/>
          </p:txBody>
        </p:sp>
        <p:sp>
          <p:nvSpPr>
            <p:cNvPr id="70" name="rc70"/>
            <p:cNvSpPr/>
            <p:nvPr/>
          </p:nvSpPr>
          <p:spPr>
            <a:xfrm>
              <a:off x="7426765" y="3421431"/>
              <a:ext cx="239888" cy="265976"/>
            </a:xfrm>
            <a:prstGeom prst="rect">
              <a:avLst/>
            </a:prstGeom>
            <a:solidFill>
              <a:srgbClr val="E2231A">
                <a:alpha val="100000"/>
              </a:srgbClr>
            </a:solidFill>
          </p:spPr>
          <p:txBody>
            <a:bodyPr/>
            <a:lstStyle/>
            <a:p/>
          </p:txBody>
        </p:sp>
        <p:sp>
          <p:nvSpPr>
            <p:cNvPr id="71" name="rc71"/>
            <p:cNvSpPr/>
            <p:nvPr/>
          </p:nvSpPr>
          <p:spPr>
            <a:xfrm>
              <a:off x="7693308" y="3684403"/>
              <a:ext cx="239888" cy="623618"/>
            </a:xfrm>
            <a:prstGeom prst="rect">
              <a:avLst/>
            </a:prstGeom>
            <a:solidFill>
              <a:srgbClr val="80BD41">
                <a:alpha val="100000"/>
              </a:srgbClr>
            </a:solidFill>
          </p:spPr>
          <p:txBody>
            <a:bodyPr/>
            <a:lstStyle/>
            <a:p/>
          </p:txBody>
        </p:sp>
        <p:sp>
          <p:nvSpPr>
            <p:cNvPr id="72" name="rc72"/>
            <p:cNvSpPr/>
            <p:nvPr/>
          </p:nvSpPr>
          <p:spPr>
            <a:xfrm>
              <a:off x="7693308" y="3416923"/>
              <a:ext cx="239888" cy="267479"/>
            </a:xfrm>
            <a:prstGeom prst="rect">
              <a:avLst/>
            </a:prstGeom>
            <a:solidFill>
              <a:srgbClr val="E2231A">
                <a:alpha val="100000"/>
              </a:srgbClr>
            </a:solidFill>
          </p:spPr>
          <p:txBody>
            <a:bodyPr/>
            <a:lstStyle/>
            <a:p/>
          </p:txBody>
        </p:sp>
        <p:sp>
          <p:nvSpPr>
            <p:cNvPr id="73" name="rc73"/>
            <p:cNvSpPr/>
            <p:nvPr/>
          </p:nvSpPr>
          <p:spPr>
            <a:xfrm>
              <a:off x="7959851" y="3682149"/>
              <a:ext cx="239888" cy="625872"/>
            </a:xfrm>
            <a:prstGeom prst="rect">
              <a:avLst/>
            </a:prstGeom>
            <a:solidFill>
              <a:srgbClr val="80BD41">
                <a:alpha val="100000"/>
              </a:srgbClr>
            </a:solidFill>
          </p:spPr>
          <p:txBody>
            <a:bodyPr/>
            <a:lstStyle/>
            <a:p/>
          </p:txBody>
        </p:sp>
        <p:sp>
          <p:nvSpPr>
            <p:cNvPr id="74" name="rc74"/>
            <p:cNvSpPr/>
            <p:nvPr/>
          </p:nvSpPr>
          <p:spPr>
            <a:xfrm>
              <a:off x="7959851" y="3413918"/>
              <a:ext cx="239888" cy="268230"/>
            </a:xfrm>
            <a:prstGeom prst="rect">
              <a:avLst/>
            </a:prstGeom>
            <a:solidFill>
              <a:srgbClr val="E2231A">
                <a:alpha val="100000"/>
              </a:srgbClr>
            </a:solidFill>
          </p:spPr>
          <p:txBody>
            <a:bodyPr/>
            <a:lstStyle/>
            <a:p/>
          </p:txBody>
        </p:sp>
        <p:sp>
          <p:nvSpPr>
            <p:cNvPr id="75" name="pl75"/>
            <p:cNvSpPr/>
            <p:nvPr/>
          </p:nvSpPr>
          <p:spPr>
            <a:xfrm>
              <a:off x="1416218" y="2407972"/>
              <a:ext cx="6663577" cy="447070"/>
            </a:xfrm>
            <a:custGeom>
              <a:avLst/>
              <a:pathLst>
                <a:path w="6663577" h="447070">
                  <a:moveTo>
                    <a:pt x="0" y="335302"/>
                  </a:moveTo>
                  <a:lnTo>
                    <a:pt x="266543" y="335302"/>
                  </a:lnTo>
                  <a:lnTo>
                    <a:pt x="533086" y="312949"/>
                  </a:lnTo>
                  <a:lnTo>
                    <a:pt x="799629" y="402363"/>
                  </a:lnTo>
                  <a:lnTo>
                    <a:pt x="1066172" y="201181"/>
                  </a:lnTo>
                  <a:lnTo>
                    <a:pt x="1332715" y="402363"/>
                  </a:lnTo>
                  <a:lnTo>
                    <a:pt x="1599258" y="424716"/>
                  </a:lnTo>
                  <a:lnTo>
                    <a:pt x="1865801" y="447070"/>
                  </a:lnTo>
                  <a:lnTo>
                    <a:pt x="2132344" y="201181"/>
                  </a:lnTo>
                  <a:lnTo>
                    <a:pt x="2398888" y="134121"/>
                  </a:lnTo>
                  <a:lnTo>
                    <a:pt x="2665431" y="290595"/>
                  </a:lnTo>
                  <a:lnTo>
                    <a:pt x="2931974" y="134121"/>
                  </a:lnTo>
                  <a:lnTo>
                    <a:pt x="3198517" y="0"/>
                  </a:lnTo>
                  <a:lnTo>
                    <a:pt x="3465060" y="67060"/>
                  </a:lnTo>
                  <a:lnTo>
                    <a:pt x="3731603" y="111767"/>
                  </a:lnTo>
                  <a:lnTo>
                    <a:pt x="3998146" y="89414"/>
                  </a:lnTo>
                  <a:lnTo>
                    <a:pt x="4264689" y="178828"/>
                  </a:lnTo>
                  <a:lnTo>
                    <a:pt x="4531233" y="223535"/>
                  </a:lnTo>
                  <a:lnTo>
                    <a:pt x="4797776" y="245888"/>
                  </a:lnTo>
                  <a:lnTo>
                    <a:pt x="5064319" y="201181"/>
                  </a:lnTo>
                  <a:lnTo>
                    <a:pt x="5330862" y="223535"/>
                  </a:lnTo>
                  <a:lnTo>
                    <a:pt x="5597405" y="380009"/>
                  </a:lnTo>
                  <a:lnTo>
                    <a:pt x="5863948" y="312949"/>
                  </a:lnTo>
                  <a:lnTo>
                    <a:pt x="6130491" y="335302"/>
                  </a:lnTo>
                  <a:lnTo>
                    <a:pt x="6397034" y="335302"/>
                  </a:lnTo>
                  <a:lnTo>
                    <a:pt x="6663577" y="335302"/>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8" name="tx78"/>
            <p:cNvSpPr/>
            <p:nvPr/>
          </p:nvSpPr>
          <p:spPr>
            <a:xfrm>
              <a:off x="402135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6686790"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721987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7" name="tx87"/>
            <p:cNvSpPr/>
            <p:nvPr/>
          </p:nvSpPr>
          <p:spPr>
            <a:xfrm>
              <a:off x="1363967" y="349700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8" name="tx88"/>
            <p:cNvSpPr/>
            <p:nvPr/>
          </p:nvSpPr>
          <p:spPr>
            <a:xfrm>
              <a:off x="2657505" y="34421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9" name="tx89"/>
            <p:cNvSpPr/>
            <p:nvPr/>
          </p:nvSpPr>
          <p:spPr>
            <a:xfrm>
              <a:off x="3990221" y="3361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0" name="tx90"/>
            <p:cNvSpPr/>
            <p:nvPr/>
          </p:nvSpPr>
          <p:spPr>
            <a:xfrm>
              <a:off x="5322937" y="33118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1" name="tx91"/>
            <p:cNvSpPr/>
            <p:nvPr/>
          </p:nvSpPr>
          <p:spPr>
            <a:xfrm>
              <a:off x="6389109" y="33038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2" name="tx92"/>
            <p:cNvSpPr/>
            <p:nvPr/>
          </p:nvSpPr>
          <p:spPr>
            <a:xfrm>
              <a:off x="6655652" y="32989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3" name="tx93"/>
            <p:cNvSpPr/>
            <p:nvPr/>
          </p:nvSpPr>
          <p:spPr>
            <a:xfrm>
              <a:off x="6922195" y="32952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4" name="tx94"/>
            <p:cNvSpPr/>
            <p:nvPr/>
          </p:nvSpPr>
          <p:spPr>
            <a:xfrm>
              <a:off x="7188738" y="32907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a:t>
              </a:r>
            </a:p>
          </p:txBody>
        </p:sp>
        <p:sp>
          <p:nvSpPr>
            <p:cNvPr id="95" name="tx95"/>
            <p:cNvSpPr/>
            <p:nvPr/>
          </p:nvSpPr>
          <p:spPr>
            <a:xfrm>
              <a:off x="7455282" y="32854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6" name="tx96"/>
            <p:cNvSpPr/>
            <p:nvPr/>
          </p:nvSpPr>
          <p:spPr>
            <a:xfrm>
              <a:off x="7721825" y="32809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7" name="tx97"/>
            <p:cNvSpPr/>
            <p:nvPr/>
          </p:nvSpPr>
          <p:spPr>
            <a:xfrm>
              <a:off x="7988368" y="32779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98" name="pl98"/>
            <p:cNvSpPr/>
            <p:nvPr/>
          </p:nvSpPr>
          <p:spPr>
            <a:xfrm>
              <a:off x="1416218"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366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0" name="tx110"/>
            <p:cNvSpPr/>
            <p:nvPr/>
          </p:nvSpPr>
          <p:spPr>
            <a:xfrm>
              <a:off x="1350915" y="369940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1" name="tx111"/>
            <p:cNvSpPr/>
            <p:nvPr/>
          </p:nvSpPr>
          <p:spPr>
            <a:xfrm>
              <a:off x="2696682" y="402836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2" name="tx112"/>
            <p:cNvSpPr/>
            <p:nvPr/>
          </p:nvSpPr>
          <p:spPr>
            <a:xfrm>
              <a:off x="2683631" y="36634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3" name="tx113"/>
            <p:cNvSpPr/>
            <p:nvPr/>
          </p:nvSpPr>
          <p:spPr>
            <a:xfrm>
              <a:off x="3990221" y="3981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14" name="tx114"/>
            <p:cNvSpPr/>
            <p:nvPr/>
          </p:nvSpPr>
          <p:spPr>
            <a:xfrm>
              <a:off x="4055523" y="3576098"/>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5" name="tx115"/>
            <p:cNvSpPr/>
            <p:nvPr/>
          </p:nvSpPr>
          <p:spPr>
            <a:xfrm>
              <a:off x="5322937" y="3924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6" name="tx116"/>
            <p:cNvSpPr/>
            <p:nvPr/>
          </p:nvSpPr>
          <p:spPr>
            <a:xfrm>
              <a:off x="5349062" y="34943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7" name="tx117"/>
            <p:cNvSpPr/>
            <p:nvPr/>
          </p:nvSpPr>
          <p:spPr>
            <a:xfrm>
              <a:off x="6389109" y="39429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18" name="tx118"/>
            <p:cNvSpPr/>
            <p:nvPr/>
          </p:nvSpPr>
          <p:spPr>
            <a:xfrm>
              <a:off x="6415235" y="35086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9" name="tx119"/>
            <p:cNvSpPr/>
            <p:nvPr/>
          </p:nvSpPr>
          <p:spPr>
            <a:xfrm>
              <a:off x="6655652" y="39467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20" name="tx120"/>
            <p:cNvSpPr/>
            <p:nvPr/>
          </p:nvSpPr>
          <p:spPr>
            <a:xfrm>
              <a:off x="6681778" y="35090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1" name="tx121"/>
            <p:cNvSpPr/>
            <p:nvPr/>
          </p:nvSpPr>
          <p:spPr>
            <a:xfrm>
              <a:off x="6922195" y="39748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2" name="tx122"/>
            <p:cNvSpPr/>
            <p:nvPr/>
          </p:nvSpPr>
          <p:spPr>
            <a:xfrm>
              <a:off x="6948321" y="35376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23" name="tx123"/>
            <p:cNvSpPr/>
            <p:nvPr/>
          </p:nvSpPr>
          <p:spPr>
            <a:xfrm>
              <a:off x="7188738" y="39600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4" name="tx124"/>
            <p:cNvSpPr/>
            <p:nvPr/>
          </p:nvSpPr>
          <p:spPr>
            <a:xfrm>
              <a:off x="7214864" y="35193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5" name="tx125"/>
            <p:cNvSpPr/>
            <p:nvPr/>
          </p:nvSpPr>
          <p:spPr>
            <a:xfrm>
              <a:off x="7455282" y="39626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26" name="tx126"/>
            <p:cNvSpPr/>
            <p:nvPr/>
          </p:nvSpPr>
          <p:spPr>
            <a:xfrm>
              <a:off x="7481407" y="35205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7" name="tx127"/>
            <p:cNvSpPr/>
            <p:nvPr/>
          </p:nvSpPr>
          <p:spPr>
            <a:xfrm>
              <a:off x="7721825" y="39611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8" name="tx128"/>
            <p:cNvSpPr/>
            <p:nvPr/>
          </p:nvSpPr>
          <p:spPr>
            <a:xfrm>
              <a:off x="7747950" y="351676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9" name="tx129"/>
            <p:cNvSpPr/>
            <p:nvPr/>
          </p:nvSpPr>
          <p:spPr>
            <a:xfrm>
              <a:off x="7988368" y="39600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30" name="tx130"/>
            <p:cNvSpPr/>
            <p:nvPr/>
          </p:nvSpPr>
          <p:spPr>
            <a:xfrm>
              <a:off x="8014493" y="35141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5045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7532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20018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2892"/>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Comoros, 2000-2025</a:t>
              </a:r>
            </a:p>
          </p:txBody>
        </p:sp>
        <p:sp>
          <p:nvSpPr>
            <p:cNvPr id="161" name="pl161"/>
            <p:cNvSpPr/>
            <p:nvPr/>
          </p:nvSpPr>
          <p:spPr>
            <a:xfrm>
              <a:off x="19868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3681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4938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306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118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6775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0587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44001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8212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0250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4853697" cy="129091"/>
            </a:xfrm>
            <a:prstGeom prst="rect">
              <a:avLst/>
            </a:prstGeom>
            <a:solidFill>
              <a:srgbClr val="80BD41">
                <a:alpha val="100000"/>
              </a:srgbClr>
            </a:solidFill>
          </p:spPr>
          <p:txBody>
            <a:bodyPr/>
            <a:lstStyle/>
            <a:p/>
          </p:txBody>
        </p:sp>
        <p:sp>
          <p:nvSpPr>
            <p:cNvPr id="176" name="rc176"/>
            <p:cNvSpPr/>
            <p:nvPr/>
          </p:nvSpPr>
          <p:spPr>
            <a:xfrm>
              <a:off x="6149971" y="5954972"/>
              <a:ext cx="1533182" cy="129091"/>
            </a:xfrm>
            <a:prstGeom prst="rect">
              <a:avLst/>
            </a:prstGeom>
            <a:solidFill>
              <a:srgbClr val="E2231A">
                <a:alpha val="100000"/>
              </a:srgbClr>
            </a:solidFill>
          </p:spPr>
          <p:txBody>
            <a:bodyPr/>
            <a:lstStyle/>
            <a:p/>
          </p:txBody>
        </p:sp>
        <p:sp>
          <p:nvSpPr>
            <p:cNvPr id="177" name="rc177"/>
            <p:cNvSpPr/>
            <p:nvPr/>
          </p:nvSpPr>
          <p:spPr>
            <a:xfrm>
              <a:off x="1296273" y="5793607"/>
              <a:ext cx="4585736" cy="129091"/>
            </a:xfrm>
            <a:prstGeom prst="rect">
              <a:avLst/>
            </a:prstGeom>
            <a:solidFill>
              <a:srgbClr val="80BD41">
                <a:alpha val="100000"/>
              </a:srgbClr>
            </a:solidFill>
          </p:spPr>
          <p:txBody>
            <a:bodyPr/>
            <a:lstStyle/>
            <a:p/>
          </p:txBody>
        </p:sp>
        <p:sp>
          <p:nvSpPr>
            <p:cNvPr id="178" name="rc178"/>
            <p:cNvSpPr/>
            <p:nvPr/>
          </p:nvSpPr>
          <p:spPr>
            <a:xfrm>
              <a:off x="5882010" y="5793607"/>
              <a:ext cx="1966894" cy="129091"/>
            </a:xfrm>
            <a:prstGeom prst="rect">
              <a:avLst/>
            </a:prstGeom>
            <a:solidFill>
              <a:srgbClr val="E2231A">
                <a:alpha val="100000"/>
              </a:srgbClr>
            </a:solidFill>
          </p:spPr>
          <p:txBody>
            <a:bodyPr/>
            <a:lstStyle/>
            <a:p/>
          </p:txBody>
        </p:sp>
        <p:sp>
          <p:nvSpPr>
            <p:cNvPr id="179" name="rc179"/>
            <p:cNvSpPr/>
            <p:nvPr/>
          </p:nvSpPr>
          <p:spPr>
            <a:xfrm>
              <a:off x="1296273" y="5632243"/>
              <a:ext cx="4602311" cy="129091"/>
            </a:xfrm>
            <a:prstGeom prst="rect">
              <a:avLst/>
            </a:prstGeom>
            <a:solidFill>
              <a:srgbClr val="80BD41">
                <a:alpha val="100000"/>
              </a:srgbClr>
            </a:solidFill>
          </p:spPr>
          <p:txBody>
            <a:bodyPr/>
            <a:lstStyle/>
            <a:p/>
          </p:txBody>
        </p:sp>
        <p:sp>
          <p:nvSpPr>
            <p:cNvPr id="180" name="rc180"/>
            <p:cNvSpPr/>
            <p:nvPr/>
          </p:nvSpPr>
          <p:spPr>
            <a:xfrm>
              <a:off x="5898585" y="5632243"/>
              <a:ext cx="1972419" cy="129091"/>
            </a:xfrm>
            <a:prstGeom prst="rect">
              <a:avLst/>
            </a:prstGeom>
            <a:solidFill>
              <a:srgbClr val="E2231A">
                <a:alpha val="100000"/>
              </a:srgbClr>
            </a:solidFill>
          </p:spPr>
          <p:txBody>
            <a:bodyPr/>
            <a:lstStyle/>
            <a:p/>
          </p:txBody>
        </p:sp>
        <p:sp>
          <p:nvSpPr>
            <p:cNvPr id="181" name="tx181"/>
            <p:cNvSpPr/>
            <p:nvPr/>
          </p:nvSpPr>
          <p:spPr>
            <a:xfrm>
              <a:off x="7887071"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82" name="tx182"/>
            <p:cNvSpPr/>
            <p:nvPr/>
          </p:nvSpPr>
          <p:spPr>
            <a:xfrm>
              <a:off x="8064009"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83" name="tx183"/>
            <p:cNvSpPr/>
            <p:nvPr/>
          </p:nvSpPr>
          <p:spPr>
            <a:xfrm>
              <a:off x="808721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23.8</a:t>
              </a:r>
            </a:p>
          </p:txBody>
        </p:sp>
        <p:sp>
          <p:nvSpPr>
            <p:cNvPr id="184" name="tx184"/>
            <p:cNvSpPr/>
            <p:nvPr/>
          </p:nvSpPr>
          <p:spPr>
            <a:xfrm>
              <a:off x="3617629"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85" name="tx185"/>
            <p:cNvSpPr/>
            <p:nvPr/>
          </p:nvSpPr>
          <p:spPr>
            <a:xfrm>
              <a:off x="6841214"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86" name="tx186"/>
            <p:cNvSpPr/>
            <p:nvPr/>
          </p:nvSpPr>
          <p:spPr>
            <a:xfrm>
              <a:off x="348364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87" name="tx187"/>
            <p:cNvSpPr/>
            <p:nvPr/>
          </p:nvSpPr>
          <p:spPr>
            <a:xfrm>
              <a:off x="6790108"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88" name="tx188"/>
            <p:cNvSpPr/>
            <p:nvPr/>
          </p:nvSpPr>
          <p:spPr>
            <a:xfrm>
              <a:off x="349193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189" name="tx189"/>
            <p:cNvSpPr/>
            <p:nvPr/>
          </p:nvSpPr>
          <p:spPr>
            <a:xfrm>
              <a:off x="6809445"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38672"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5" name="tx195"/>
            <p:cNvSpPr/>
            <p:nvPr/>
          </p:nvSpPr>
          <p:spPr>
            <a:xfrm>
              <a:off x="398107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536231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7" name="tx197"/>
            <p:cNvSpPr/>
            <p:nvPr/>
          </p:nvSpPr>
          <p:spPr>
            <a:xfrm>
              <a:off x="674356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8" name="tx198"/>
            <p:cNvSpPr/>
            <p:nvPr/>
          </p:nvSpPr>
          <p:spPr>
            <a:xfrm>
              <a:off x="812480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(70%) was lower than in 2019 (76%).
The number of children vaccinated with MCV1 decreased 5% compared to in 2019.
The number of surviving infants increased approximately 3%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8705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85589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12474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39358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166243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22147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49032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75916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202801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10664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3954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126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8570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5877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3185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0493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780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85108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241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7972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2703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4338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1646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853589" y="4952633"/>
              <a:ext cx="425768" cy="0"/>
            </a:xfrm>
            <a:prstGeom prst="rect">
              <a:avLst/>
            </a:prstGeom>
            <a:solidFill>
              <a:srgbClr val="1CABE2">
                <a:alpha val="100000"/>
              </a:srgbClr>
            </a:solidFill>
          </p:spPr>
          <p:txBody>
            <a:bodyPr/>
            <a:lstStyle/>
            <a:p/>
          </p:txBody>
        </p:sp>
        <p:sp>
          <p:nvSpPr>
            <p:cNvPr id="29" name="rc29"/>
            <p:cNvSpPr/>
            <p:nvPr/>
          </p:nvSpPr>
          <p:spPr>
            <a:xfrm>
              <a:off x="1326665" y="4952633"/>
              <a:ext cx="425768" cy="0"/>
            </a:xfrm>
            <a:prstGeom prst="rect">
              <a:avLst/>
            </a:prstGeom>
            <a:solidFill>
              <a:srgbClr val="1CABE2">
                <a:alpha val="100000"/>
              </a:srgbClr>
            </a:solidFill>
          </p:spPr>
          <p:txBody>
            <a:bodyPr/>
            <a:lstStyle/>
            <a:p/>
          </p:txBody>
        </p:sp>
        <p:sp>
          <p:nvSpPr>
            <p:cNvPr id="30" name="rc30"/>
            <p:cNvSpPr/>
            <p:nvPr/>
          </p:nvSpPr>
          <p:spPr>
            <a:xfrm>
              <a:off x="2272817" y="4952633"/>
              <a:ext cx="425768" cy="0"/>
            </a:xfrm>
            <a:prstGeom prst="rect">
              <a:avLst/>
            </a:prstGeom>
            <a:solidFill>
              <a:srgbClr val="1CABE2">
                <a:alpha val="100000"/>
              </a:srgbClr>
            </a:solidFill>
          </p:spPr>
          <p:txBody>
            <a:bodyPr/>
            <a:lstStyle/>
            <a:p/>
          </p:txBody>
        </p:sp>
        <p:sp>
          <p:nvSpPr>
            <p:cNvPr id="31" name="rc31"/>
            <p:cNvSpPr/>
            <p:nvPr/>
          </p:nvSpPr>
          <p:spPr>
            <a:xfrm>
              <a:off x="2745893" y="4952633"/>
              <a:ext cx="425768" cy="0"/>
            </a:xfrm>
            <a:prstGeom prst="rect">
              <a:avLst/>
            </a:prstGeom>
            <a:solidFill>
              <a:srgbClr val="1CABE2">
                <a:alpha val="100000"/>
              </a:srgbClr>
            </a:solidFill>
          </p:spPr>
          <p:txBody>
            <a:bodyPr/>
            <a:lstStyle/>
            <a:p/>
          </p:txBody>
        </p:sp>
        <p:sp>
          <p:nvSpPr>
            <p:cNvPr id="32" name="rc32"/>
            <p:cNvSpPr/>
            <p:nvPr/>
          </p:nvSpPr>
          <p:spPr>
            <a:xfrm>
              <a:off x="3218969" y="4952633"/>
              <a:ext cx="425768" cy="0"/>
            </a:xfrm>
            <a:prstGeom prst="rect">
              <a:avLst/>
            </a:prstGeom>
            <a:solidFill>
              <a:srgbClr val="1CABE2">
                <a:alpha val="100000"/>
              </a:srgbClr>
            </a:solidFill>
          </p:spPr>
          <p:txBody>
            <a:bodyPr/>
            <a:lstStyle/>
            <a:p/>
          </p:txBody>
        </p:sp>
        <p:sp>
          <p:nvSpPr>
            <p:cNvPr id="33" name="rc33"/>
            <p:cNvSpPr/>
            <p:nvPr/>
          </p:nvSpPr>
          <p:spPr>
            <a:xfrm>
              <a:off x="3692046" y="4952633"/>
              <a:ext cx="425768" cy="0"/>
            </a:xfrm>
            <a:prstGeom prst="rect">
              <a:avLst/>
            </a:prstGeom>
            <a:solidFill>
              <a:srgbClr val="1CABE2">
                <a:alpha val="100000"/>
              </a:srgbClr>
            </a:solidFill>
          </p:spPr>
          <p:txBody>
            <a:bodyPr/>
            <a:lstStyle/>
            <a:p/>
          </p:txBody>
        </p:sp>
        <p:sp>
          <p:nvSpPr>
            <p:cNvPr id="34" name="rc34"/>
            <p:cNvSpPr/>
            <p:nvPr/>
          </p:nvSpPr>
          <p:spPr>
            <a:xfrm>
              <a:off x="4165122" y="4016754"/>
              <a:ext cx="425768" cy="935878"/>
            </a:xfrm>
            <a:prstGeom prst="rect">
              <a:avLst/>
            </a:prstGeom>
            <a:solidFill>
              <a:srgbClr val="1CABE2">
                <a:alpha val="100000"/>
              </a:srgbClr>
            </a:solidFill>
          </p:spPr>
          <p:txBody>
            <a:bodyPr/>
            <a:lstStyle/>
            <a:p/>
          </p:txBody>
        </p:sp>
        <p:sp>
          <p:nvSpPr>
            <p:cNvPr id="35" name="rc35"/>
            <p:cNvSpPr/>
            <p:nvPr/>
          </p:nvSpPr>
          <p:spPr>
            <a:xfrm>
              <a:off x="4638198" y="4938009"/>
              <a:ext cx="425768" cy="14623"/>
            </a:xfrm>
            <a:prstGeom prst="rect">
              <a:avLst/>
            </a:prstGeom>
            <a:solidFill>
              <a:srgbClr val="1CABE2">
                <a:alpha val="100000"/>
              </a:srgbClr>
            </a:solidFill>
          </p:spPr>
          <p:txBody>
            <a:bodyPr/>
            <a:lstStyle/>
            <a:p/>
          </p:txBody>
        </p:sp>
        <p:sp>
          <p:nvSpPr>
            <p:cNvPr id="36" name="rc36"/>
            <p:cNvSpPr/>
            <p:nvPr/>
          </p:nvSpPr>
          <p:spPr>
            <a:xfrm>
              <a:off x="5111274" y="4894140"/>
              <a:ext cx="425768" cy="58492"/>
            </a:xfrm>
            <a:prstGeom prst="rect">
              <a:avLst/>
            </a:prstGeom>
            <a:solidFill>
              <a:srgbClr val="1CABE2">
                <a:alpha val="100000"/>
              </a:srgbClr>
            </a:solidFill>
          </p:spPr>
          <p:txBody>
            <a:bodyPr/>
            <a:lstStyle/>
            <a:p/>
          </p:txBody>
        </p:sp>
        <p:sp>
          <p:nvSpPr>
            <p:cNvPr id="37" name="rc37"/>
            <p:cNvSpPr/>
            <p:nvPr/>
          </p:nvSpPr>
          <p:spPr>
            <a:xfrm>
              <a:off x="5584350" y="4718663"/>
              <a:ext cx="425768" cy="233969"/>
            </a:xfrm>
            <a:prstGeom prst="rect">
              <a:avLst/>
            </a:prstGeom>
            <a:solidFill>
              <a:srgbClr val="1CABE2">
                <a:alpha val="100000"/>
              </a:srgbClr>
            </a:solidFill>
          </p:spPr>
          <p:txBody>
            <a:bodyPr/>
            <a:lstStyle/>
            <a:p/>
          </p:txBody>
        </p:sp>
        <p:sp>
          <p:nvSpPr>
            <p:cNvPr id="38" name="rc38"/>
            <p:cNvSpPr/>
            <p:nvPr/>
          </p:nvSpPr>
          <p:spPr>
            <a:xfrm>
              <a:off x="6057427" y="4938009"/>
              <a:ext cx="425768" cy="14623"/>
            </a:xfrm>
            <a:prstGeom prst="rect">
              <a:avLst/>
            </a:prstGeom>
            <a:solidFill>
              <a:srgbClr val="1CABE2">
                <a:alpha val="100000"/>
              </a:srgbClr>
            </a:solidFill>
          </p:spPr>
          <p:txBody>
            <a:bodyPr/>
            <a:lstStyle/>
            <a:p/>
          </p:txBody>
        </p:sp>
        <p:sp>
          <p:nvSpPr>
            <p:cNvPr id="39" name="rc39"/>
            <p:cNvSpPr/>
            <p:nvPr/>
          </p:nvSpPr>
          <p:spPr>
            <a:xfrm>
              <a:off x="6530503" y="4718663"/>
              <a:ext cx="425768" cy="233969"/>
            </a:xfrm>
            <a:prstGeom prst="rect">
              <a:avLst/>
            </a:prstGeom>
            <a:solidFill>
              <a:srgbClr val="1CABE2">
                <a:alpha val="100000"/>
              </a:srgbClr>
            </a:solidFill>
          </p:spPr>
          <p:txBody>
            <a:bodyPr/>
            <a:lstStyle/>
            <a:p/>
          </p:txBody>
        </p:sp>
        <p:sp>
          <p:nvSpPr>
            <p:cNvPr id="40" name="rc40"/>
            <p:cNvSpPr/>
            <p:nvPr/>
          </p:nvSpPr>
          <p:spPr>
            <a:xfrm>
              <a:off x="7003579" y="4908763"/>
              <a:ext cx="425768" cy="43869"/>
            </a:xfrm>
            <a:prstGeom prst="rect">
              <a:avLst/>
            </a:prstGeom>
            <a:solidFill>
              <a:srgbClr val="1CABE2">
                <a:alpha val="100000"/>
              </a:srgbClr>
            </a:solidFill>
          </p:spPr>
          <p:txBody>
            <a:bodyPr/>
            <a:lstStyle/>
            <a:p/>
          </p:txBody>
        </p:sp>
        <p:sp>
          <p:nvSpPr>
            <p:cNvPr id="41" name="pl41"/>
            <p:cNvSpPr/>
            <p:nvPr/>
          </p:nvSpPr>
          <p:spPr>
            <a:xfrm>
              <a:off x="1066473" y="2300976"/>
              <a:ext cx="6149990" cy="530331"/>
            </a:xfrm>
            <a:custGeom>
              <a:avLst/>
              <a:pathLst>
                <a:path w="6149990" h="530331">
                  <a:moveTo>
                    <a:pt x="0" y="0"/>
                  </a:moveTo>
                  <a:lnTo>
                    <a:pt x="473076" y="93587"/>
                  </a:lnTo>
                  <a:lnTo>
                    <a:pt x="946152" y="155979"/>
                  </a:lnTo>
                  <a:lnTo>
                    <a:pt x="1419228" y="124783"/>
                  </a:lnTo>
                  <a:lnTo>
                    <a:pt x="1892304" y="249567"/>
                  </a:lnTo>
                  <a:lnTo>
                    <a:pt x="2365380" y="311959"/>
                  </a:lnTo>
                  <a:lnTo>
                    <a:pt x="2838457" y="343155"/>
                  </a:lnTo>
                  <a:lnTo>
                    <a:pt x="3311533" y="280763"/>
                  </a:lnTo>
                  <a:lnTo>
                    <a:pt x="3784609" y="311959"/>
                  </a:lnTo>
                  <a:lnTo>
                    <a:pt x="4257685" y="530331"/>
                  </a:lnTo>
                  <a:lnTo>
                    <a:pt x="4730761" y="436743"/>
                  </a:lnTo>
                  <a:lnTo>
                    <a:pt x="5203838" y="467939"/>
                  </a:lnTo>
                  <a:lnTo>
                    <a:pt x="5676914" y="467939"/>
                  </a:lnTo>
                  <a:lnTo>
                    <a:pt x="6149990" y="467939"/>
                  </a:lnTo>
                </a:path>
              </a:pathLst>
            </a:custGeom>
            <a:ln w="27101" cap="flat">
              <a:solidFill>
                <a:srgbClr val="00833D">
                  <a:alpha val="100000"/>
                </a:srgbClr>
              </a:solidFill>
              <a:prstDash val="solid"/>
              <a:round/>
            </a:ln>
          </p:spPr>
          <p:txBody>
            <a:bodyPr/>
            <a:lstStyle/>
            <a:p/>
          </p:txBody>
        </p:sp>
        <p:sp>
          <p:nvSpPr>
            <p:cNvPr id="42" name="pl42"/>
            <p:cNvSpPr/>
            <p:nvPr/>
          </p:nvSpPr>
          <p:spPr>
            <a:xfrm>
              <a:off x="5324159" y="2737719"/>
              <a:ext cx="1892304" cy="1622190"/>
            </a:xfrm>
            <a:custGeom>
              <a:avLst/>
              <a:pathLst>
                <a:path w="1892304" h="1622190">
                  <a:moveTo>
                    <a:pt x="0" y="1622190"/>
                  </a:moveTo>
                  <a:lnTo>
                    <a:pt x="473076" y="0"/>
                  </a:lnTo>
                  <a:lnTo>
                    <a:pt x="946152" y="31195"/>
                  </a:lnTo>
                  <a:lnTo>
                    <a:pt x="1419228" y="31195"/>
                  </a:lnTo>
                  <a:lnTo>
                    <a:pt x="1892304" y="31195"/>
                  </a:lnTo>
                </a:path>
              </a:pathLst>
            </a:custGeom>
            <a:ln w="27101" cap="flat">
              <a:solidFill>
                <a:srgbClr val="002759">
                  <a:alpha val="100000"/>
                </a:srgbClr>
              </a:solidFill>
              <a:prstDash val="solid"/>
              <a:round/>
            </a:ln>
          </p:spPr>
          <p:txBody>
            <a:bodyPr/>
            <a:lstStyle/>
            <a:p/>
          </p:txBody>
        </p:sp>
        <p:sp>
          <p:nvSpPr>
            <p:cNvPr id="43" name="pt43"/>
            <p:cNvSpPr/>
            <p:nvPr/>
          </p:nvSpPr>
          <p:spPr>
            <a:xfrm>
              <a:off x="1034872"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507948"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981024"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454100"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927176" y="25189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00253"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873329"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346405"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19481"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292557"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765633" y="27061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38710"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11786"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184862"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5292557" y="432830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765633" y="27061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238710" y="2737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711786" y="2737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184862" y="2737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03331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150639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2452542"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292561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339869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387177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4311688" y="388691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a:t>
              </a:r>
            </a:p>
          </p:txBody>
        </p:sp>
        <p:sp>
          <p:nvSpPr>
            <p:cNvPr id="69" name="tx69"/>
            <p:cNvSpPr/>
            <p:nvPr/>
          </p:nvSpPr>
          <p:spPr>
            <a:xfrm>
              <a:off x="4817923" y="480962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0" name="tx70"/>
            <p:cNvSpPr/>
            <p:nvPr/>
          </p:nvSpPr>
          <p:spPr>
            <a:xfrm>
              <a:off x="5290999" y="4766103"/>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1" name="tx71"/>
            <p:cNvSpPr/>
            <p:nvPr/>
          </p:nvSpPr>
          <p:spPr>
            <a:xfrm>
              <a:off x="5730916" y="458882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2" name="tx72"/>
            <p:cNvSpPr/>
            <p:nvPr/>
          </p:nvSpPr>
          <p:spPr>
            <a:xfrm>
              <a:off x="6237152" y="480962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3" name="tx73"/>
            <p:cNvSpPr/>
            <p:nvPr/>
          </p:nvSpPr>
          <p:spPr>
            <a:xfrm>
              <a:off x="6677068" y="458882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4" name="tx74"/>
            <p:cNvSpPr/>
            <p:nvPr/>
          </p:nvSpPr>
          <p:spPr>
            <a:xfrm>
              <a:off x="7183304" y="4778863"/>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5" name="pl75"/>
            <p:cNvSpPr/>
            <p:nvPr/>
          </p:nvSpPr>
          <p:spPr>
            <a:xfrm>
              <a:off x="7235007" y="2689291"/>
              <a:ext cx="627296" cy="77338"/>
            </a:xfrm>
            <a:custGeom>
              <a:avLst/>
              <a:pathLst>
                <a:path w="627296" h="77338">
                  <a:moveTo>
                    <a:pt x="627296" y="0"/>
                  </a:moveTo>
                  <a:lnTo>
                    <a:pt x="0" y="77338"/>
                  </a:lnTo>
                </a:path>
              </a:pathLst>
            </a:custGeom>
          </p:spPr>
          <p:txBody>
            <a:bodyPr/>
            <a:lstStyle/>
            <a:p/>
          </p:txBody>
        </p:sp>
        <p:sp>
          <p:nvSpPr>
            <p:cNvPr id="76" name="pl76"/>
            <p:cNvSpPr/>
            <p:nvPr/>
          </p:nvSpPr>
          <p:spPr>
            <a:xfrm>
              <a:off x="7232953" y="2773366"/>
              <a:ext cx="629351" cy="169877"/>
            </a:xfrm>
            <a:custGeom>
              <a:avLst/>
              <a:pathLst>
                <a:path w="629351" h="169877">
                  <a:moveTo>
                    <a:pt x="629351" y="169877"/>
                  </a:moveTo>
                  <a:lnTo>
                    <a:pt x="0" y="0"/>
                  </a:lnTo>
                </a:path>
              </a:pathLst>
            </a:custGeom>
          </p:spPr>
          <p:txBody>
            <a:bodyPr/>
            <a:lstStyle/>
            <a:p/>
          </p:txBody>
        </p:sp>
        <p:sp>
          <p:nvSpPr>
            <p:cNvPr id="77" name="pg77"/>
            <p:cNvSpPr/>
            <p:nvPr/>
          </p:nvSpPr>
          <p:spPr>
            <a:xfrm>
              <a:off x="7793724" y="259772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263884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70%</a:t>
              </a:r>
            </a:p>
          </p:txBody>
        </p:sp>
        <p:sp>
          <p:nvSpPr>
            <p:cNvPr id="79" name="pg79"/>
            <p:cNvSpPr/>
            <p:nvPr/>
          </p:nvSpPr>
          <p:spPr>
            <a:xfrm>
              <a:off x="7793724" y="286461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290574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70%</a:t>
              </a:r>
            </a:p>
          </p:txBody>
        </p:sp>
        <p:sp>
          <p:nvSpPr>
            <p:cNvPr id="81" name="rc81"/>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82" name="tx82"/>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78734" y="417410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4" name="tx84"/>
            <p:cNvSpPr/>
            <p:nvPr/>
          </p:nvSpPr>
          <p:spPr>
            <a:xfrm>
              <a:off x="508103" y="344294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5" name="tx85"/>
            <p:cNvSpPr/>
            <p:nvPr/>
          </p:nvSpPr>
          <p:spPr>
            <a:xfrm>
              <a:off x="508103" y="271178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86" name="tx86"/>
            <p:cNvSpPr/>
            <p:nvPr/>
          </p:nvSpPr>
          <p:spPr>
            <a:xfrm>
              <a:off x="508103" y="198063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7" name="tx87"/>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9242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397294"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18704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3434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281655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28963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3737405"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2357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470885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1819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562462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6128056"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660116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7043854"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2" name="tx112"/>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3" name="tx113"/>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4" name="pl114"/>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5" name="pt115"/>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6" name="pl116"/>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7" name="pt117"/>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8" name="tx118"/>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9" name="tx119"/>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0" name="rc120"/>
            <p:cNvSpPr/>
            <p:nvPr/>
          </p:nvSpPr>
          <p:spPr>
            <a:xfrm>
              <a:off x="5576321" y="5900002"/>
              <a:ext cx="201456" cy="201456"/>
            </a:xfrm>
            <a:prstGeom prst="rect">
              <a:avLst/>
            </a:prstGeom>
            <a:solidFill>
              <a:srgbClr val="1CABE2">
                <a:alpha val="100000"/>
              </a:srgbClr>
            </a:solidFill>
          </p:spPr>
          <p:txBody>
            <a:bodyPr/>
            <a:lstStyle/>
            <a:p/>
          </p:txBody>
        </p:sp>
        <p:sp>
          <p:nvSpPr>
            <p:cNvPr id="121" name="tx121"/>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2" name="tx122"/>
            <p:cNvSpPr/>
            <p:nvPr/>
          </p:nvSpPr>
          <p:spPr>
            <a:xfrm>
              <a:off x="1943375" y="1334104"/>
              <a:ext cx="55315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Comoros, 2012-2025</a:t>
              </a:r>
            </a:p>
          </p:txBody>
        </p:sp>
        <p:sp>
          <p:nvSpPr>
            <p:cNvPr id="123" name="tx12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5" name="tx12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6" name="tx12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3 confirmed measles cases in Comoros. In the same year, MCV1 coverage was 70% and MCV2 coverage was 70%.
The number of cases in 2025 was 81% lower than in 2024 (n=16).
The highest number of measles cases was reported in 2019 (n=64). In this year, MCV1 coverage was 76%.
Comoros reported measles vaccine stockouts in 2018.
There were measles-containing vaccine supplementary immunization activities/campaigns in 2022 and 2025.</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Comoros saw a decrease in measles cases compared with 2024, while MCV1 coverage was 70% and MCV2 coverage was 70%.</a:t>
            </a:r>
          </a:p>
        </p:txBody>
      </p:sp>
      <p:grpSp xmlns:pic="http://schemas.openxmlformats.org/drawingml/2006/picture">
        <p:nvGrpSpPr>
          <p:cNvPr id="129" name=""/>
          <p:cNvGrpSpPr/>
          <p:nvPr/>
        </p:nvGrpSpPr>
        <p:grpSpPr>
          <a:xfrm>
            <a:off x="292608" y="1097280"/>
            <a:ext cx="8595360" cy="28575"/>
            <a:chOff x="292608" y="1097280"/>
            <a:chExt cx="8595360" cy="28575"/>
          </a:xfrm>
        </p:grpSpPr>
        <p:sp>
          <p:nvSpPr>
            <p:cNvPr id="13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550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453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355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415020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1404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1307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342412"/>
              <a:ext cx="3520101" cy="1716550"/>
            </a:xfrm>
            <a:custGeom>
              <a:avLst/>
              <a:pathLst>
                <a:path w="3520101" h="1716550">
                  <a:moveTo>
                    <a:pt x="0" y="0"/>
                  </a:moveTo>
                  <a:lnTo>
                    <a:pt x="140804" y="0"/>
                  </a:lnTo>
                  <a:lnTo>
                    <a:pt x="281608" y="1110709"/>
                  </a:lnTo>
                  <a:lnTo>
                    <a:pt x="422412" y="1615576"/>
                  </a:lnTo>
                  <a:lnTo>
                    <a:pt x="563216" y="706814"/>
                  </a:lnTo>
                  <a:lnTo>
                    <a:pt x="704020" y="605841"/>
                  </a:lnTo>
                  <a:lnTo>
                    <a:pt x="844824" y="605841"/>
                  </a:lnTo>
                  <a:lnTo>
                    <a:pt x="985628" y="1312656"/>
                  </a:lnTo>
                  <a:lnTo>
                    <a:pt x="1126432" y="1312656"/>
                  </a:lnTo>
                  <a:lnTo>
                    <a:pt x="1267236" y="1110709"/>
                  </a:lnTo>
                  <a:lnTo>
                    <a:pt x="1408040" y="908761"/>
                  </a:lnTo>
                  <a:lnTo>
                    <a:pt x="1548844" y="807788"/>
                  </a:lnTo>
                  <a:lnTo>
                    <a:pt x="1689648" y="1312656"/>
                  </a:lnTo>
                  <a:lnTo>
                    <a:pt x="1830452" y="1615576"/>
                  </a:lnTo>
                  <a:lnTo>
                    <a:pt x="1971256" y="1413629"/>
                  </a:lnTo>
                  <a:lnTo>
                    <a:pt x="2112061" y="1716550"/>
                  </a:lnTo>
                  <a:lnTo>
                    <a:pt x="2252865" y="807788"/>
                  </a:lnTo>
                  <a:lnTo>
                    <a:pt x="2393669" y="1211682"/>
                  </a:lnTo>
                  <a:lnTo>
                    <a:pt x="2534473" y="1413629"/>
                  </a:lnTo>
                  <a:lnTo>
                    <a:pt x="2675277" y="1413629"/>
                  </a:lnTo>
                  <a:lnTo>
                    <a:pt x="2816081" y="1312656"/>
                  </a:lnTo>
                  <a:lnTo>
                    <a:pt x="2956885" y="807788"/>
                  </a:lnTo>
                  <a:lnTo>
                    <a:pt x="3097689" y="1009735"/>
                  </a:lnTo>
                  <a:lnTo>
                    <a:pt x="3238493" y="1211682"/>
                  </a:lnTo>
                  <a:lnTo>
                    <a:pt x="3379297" y="1211682"/>
                  </a:lnTo>
                  <a:lnTo>
                    <a:pt x="3520101" y="1211682"/>
                  </a:lnTo>
                </a:path>
              </a:pathLst>
            </a:custGeom>
            <a:ln w="27101" cap="flat">
              <a:solidFill>
                <a:srgbClr val="0058AB">
                  <a:alpha val="80000"/>
                </a:srgbClr>
              </a:solidFill>
              <a:prstDash val="solid"/>
              <a:round/>
            </a:ln>
          </p:spPr>
          <p:txBody>
            <a:bodyPr/>
            <a:lstStyle/>
            <a:p/>
          </p:txBody>
        </p:sp>
        <p:sp>
          <p:nvSpPr>
            <p:cNvPr id="20" name="pl20"/>
            <p:cNvSpPr/>
            <p:nvPr/>
          </p:nvSpPr>
          <p:spPr>
            <a:xfrm>
              <a:off x="943464" y="3847280"/>
              <a:ext cx="3520101" cy="908761"/>
            </a:xfrm>
            <a:custGeom>
              <a:avLst/>
              <a:pathLst>
                <a:path w="3520101" h="908761">
                  <a:moveTo>
                    <a:pt x="0" y="0"/>
                  </a:moveTo>
                  <a:lnTo>
                    <a:pt x="140804" y="100973"/>
                  </a:lnTo>
                  <a:lnTo>
                    <a:pt x="281608" y="0"/>
                  </a:lnTo>
                  <a:lnTo>
                    <a:pt x="422412" y="201947"/>
                  </a:lnTo>
                  <a:lnTo>
                    <a:pt x="563216" y="302920"/>
                  </a:lnTo>
                  <a:lnTo>
                    <a:pt x="704020" y="201947"/>
                  </a:lnTo>
                  <a:lnTo>
                    <a:pt x="844824" y="302920"/>
                  </a:lnTo>
                  <a:lnTo>
                    <a:pt x="985628" y="302920"/>
                  </a:lnTo>
                  <a:lnTo>
                    <a:pt x="1126432" y="504867"/>
                  </a:lnTo>
                  <a:lnTo>
                    <a:pt x="1267236" y="605841"/>
                  </a:lnTo>
                  <a:lnTo>
                    <a:pt x="1408040" y="706814"/>
                  </a:lnTo>
                  <a:lnTo>
                    <a:pt x="1548844" y="706814"/>
                  </a:lnTo>
                  <a:lnTo>
                    <a:pt x="1689648" y="706814"/>
                  </a:lnTo>
                  <a:lnTo>
                    <a:pt x="1830452" y="706814"/>
                  </a:lnTo>
                  <a:lnTo>
                    <a:pt x="1971256" y="807788"/>
                  </a:lnTo>
                  <a:lnTo>
                    <a:pt x="2112061" y="807788"/>
                  </a:lnTo>
                  <a:lnTo>
                    <a:pt x="2252865" y="807788"/>
                  </a:lnTo>
                  <a:lnTo>
                    <a:pt x="2393669" y="807788"/>
                  </a:lnTo>
                  <a:lnTo>
                    <a:pt x="2534473" y="908761"/>
                  </a:lnTo>
                  <a:lnTo>
                    <a:pt x="2675277" y="908761"/>
                  </a:lnTo>
                  <a:lnTo>
                    <a:pt x="2816081" y="807788"/>
                  </a:lnTo>
                  <a:lnTo>
                    <a:pt x="2956885" y="706814"/>
                  </a:lnTo>
                  <a:lnTo>
                    <a:pt x="3097689" y="706814"/>
                  </a:lnTo>
                  <a:lnTo>
                    <a:pt x="3238493" y="706814"/>
                  </a:lnTo>
                  <a:lnTo>
                    <a:pt x="3379297" y="807788"/>
                  </a:lnTo>
                  <a:lnTo>
                    <a:pt x="3520101" y="807788"/>
                  </a:lnTo>
                </a:path>
              </a:pathLst>
            </a:custGeom>
            <a:ln w="27101" cap="flat">
              <a:solidFill>
                <a:srgbClr val="1CABE2">
                  <a:alpha val="80000"/>
                </a:srgbClr>
              </a:solidFill>
              <a:prstDash val="solid"/>
              <a:round/>
            </a:ln>
          </p:spPr>
          <p:txBody>
            <a:bodyPr/>
            <a:lstStyle/>
            <a:p/>
          </p:txBody>
        </p:sp>
        <p:sp>
          <p:nvSpPr>
            <p:cNvPr id="21" name="pl21"/>
            <p:cNvSpPr/>
            <p:nvPr/>
          </p:nvSpPr>
          <p:spPr>
            <a:xfrm>
              <a:off x="943464" y="3241439"/>
              <a:ext cx="3520101" cy="1413629"/>
            </a:xfrm>
            <a:custGeom>
              <a:avLst/>
              <a:pathLst>
                <a:path w="3520101" h="1413629">
                  <a:moveTo>
                    <a:pt x="0" y="0"/>
                  </a:moveTo>
                  <a:lnTo>
                    <a:pt x="140804" y="100973"/>
                  </a:lnTo>
                  <a:lnTo>
                    <a:pt x="281608" y="100973"/>
                  </a:lnTo>
                  <a:lnTo>
                    <a:pt x="422412" y="100973"/>
                  </a:lnTo>
                  <a:lnTo>
                    <a:pt x="563216" y="201947"/>
                  </a:lnTo>
                  <a:lnTo>
                    <a:pt x="704020" y="504867"/>
                  </a:lnTo>
                  <a:lnTo>
                    <a:pt x="844824" y="403894"/>
                  </a:lnTo>
                  <a:lnTo>
                    <a:pt x="985628" y="403894"/>
                  </a:lnTo>
                  <a:lnTo>
                    <a:pt x="1126432" y="605841"/>
                  </a:lnTo>
                  <a:lnTo>
                    <a:pt x="1267236" y="807788"/>
                  </a:lnTo>
                  <a:lnTo>
                    <a:pt x="1408040" y="807788"/>
                  </a:lnTo>
                  <a:lnTo>
                    <a:pt x="1548844" y="908761"/>
                  </a:lnTo>
                  <a:lnTo>
                    <a:pt x="1689648" y="908761"/>
                  </a:lnTo>
                  <a:lnTo>
                    <a:pt x="1830452" y="1009735"/>
                  </a:lnTo>
                  <a:lnTo>
                    <a:pt x="1971256" y="1009735"/>
                  </a:lnTo>
                  <a:lnTo>
                    <a:pt x="2112061" y="1009735"/>
                  </a:lnTo>
                  <a:lnTo>
                    <a:pt x="2252865" y="1211682"/>
                  </a:lnTo>
                  <a:lnTo>
                    <a:pt x="2393669" y="1211682"/>
                  </a:lnTo>
                  <a:lnTo>
                    <a:pt x="2534473" y="1312656"/>
                  </a:lnTo>
                  <a:lnTo>
                    <a:pt x="2675277" y="1413629"/>
                  </a:lnTo>
                  <a:lnTo>
                    <a:pt x="2816081" y="1211682"/>
                  </a:lnTo>
                  <a:lnTo>
                    <a:pt x="2956885" y="1110709"/>
                  </a:lnTo>
                  <a:lnTo>
                    <a:pt x="3097689" y="1110709"/>
                  </a:lnTo>
                  <a:lnTo>
                    <a:pt x="3238493" y="1211682"/>
                  </a:lnTo>
                  <a:lnTo>
                    <a:pt x="3379297" y="1211682"/>
                  </a:lnTo>
                  <a:lnTo>
                    <a:pt x="3520101" y="1312656"/>
                  </a:lnTo>
                </a:path>
              </a:pathLst>
            </a:custGeom>
            <a:ln w="27101" cap="flat">
              <a:solidFill>
                <a:srgbClr val="00833D">
                  <a:alpha val="80000"/>
                </a:srgbClr>
              </a:solidFill>
              <a:prstDash val="solid"/>
              <a:round/>
            </a:ln>
          </p:spPr>
          <p:txBody>
            <a:bodyPr/>
            <a:lstStyle/>
            <a:p/>
          </p:txBody>
        </p:sp>
        <p:sp>
          <p:nvSpPr>
            <p:cNvPr id="22" name="pl22"/>
            <p:cNvSpPr/>
            <p:nvPr/>
          </p:nvSpPr>
          <p:spPr>
            <a:xfrm>
              <a:off x="943464" y="3342412"/>
              <a:ext cx="3520101" cy="1716550"/>
            </a:xfrm>
            <a:custGeom>
              <a:avLst/>
              <a:pathLst>
                <a:path w="3520101" h="1716550">
                  <a:moveTo>
                    <a:pt x="0" y="0"/>
                  </a:moveTo>
                  <a:lnTo>
                    <a:pt x="140804" y="0"/>
                  </a:lnTo>
                  <a:lnTo>
                    <a:pt x="281608" y="1110709"/>
                  </a:lnTo>
                  <a:lnTo>
                    <a:pt x="422412" y="1615576"/>
                  </a:lnTo>
                  <a:lnTo>
                    <a:pt x="563216" y="706814"/>
                  </a:lnTo>
                  <a:lnTo>
                    <a:pt x="704020" y="605841"/>
                  </a:lnTo>
                  <a:lnTo>
                    <a:pt x="844824" y="605841"/>
                  </a:lnTo>
                  <a:lnTo>
                    <a:pt x="985628" y="1312656"/>
                  </a:lnTo>
                  <a:lnTo>
                    <a:pt x="1126432" y="1312656"/>
                  </a:lnTo>
                  <a:lnTo>
                    <a:pt x="1267236" y="1110709"/>
                  </a:lnTo>
                  <a:lnTo>
                    <a:pt x="1408040" y="908761"/>
                  </a:lnTo>
                  <a:lnTo>
                    <a:pt x="1548844" y="807788"/>
                  </a:lnTo>
                  <a:lnTo>
                    <a:pt x="1689648" y="1312656"/>
                  </a:lnTo>
                  <a:lnTo>
                    <a:pt x="1830452" y="1615576"/>
                  </a:lnTo>
                  <a:lnTo>
                    <a:pt x="1971256" y="1413629"/>
                  </a:lnTo>
                  <a:lnTo>
                    <a:pt x="2112061" y="1716550"/>
                  </a:lnTo>
                  <a:lnTo>
                    <a:pt x="2252865" y="807788"/>
                  </a:lnTo>
                  <a:lnTo>
                    <a:pt x="2393669" y="1211682"/>
                  </a:lnTo>
                  <a:lnTo>
                    <a:pt x="2534473" y="1413629"/>
                  </a:lnTo>
                  <a:lnTo>
                    <a:pt x="2675277" y="1413629"/>
                  </a:lnTo>
                  <a:lnTo>
                    <a:pt x="2816081" y="1312656"/>
                  </a:lnTo>
                  <a:lnTo>
                    <a:pt x="2956885" y="807788"/>
                  </a:lnTo>
                  <a:lnTo>
                    <a:pt x="3097689" y="1009735"/>
                  </a:lnTo>
                  <a:lnTo>
                    <a:pt x="3238493" y="1211682"/>
                  </a:lnTo>
                  <a:lnTo>
                    <a:pt x="3379297" y="1211682"/>
                  </a:lnTo>
                  <a:lnTo>
                    <a:pt x="3520101" y="1211682"/>
                  </a:lnTo>
                </a:path>
              </a:pathLst>
            </a:custGeom>
            <a:ln w="43362" cap="flat">
              <a:solidFill>
                <a:srgbClr val="000000">
                  <a:alpha val="100000"/>
                </a:srgbClr>
              </a:solidFill>
              <a:prstDash val="solid"/>
              <a:round/>
            </a:ln>
          </p:spPr>
          <p:txBody>
            <a:bodyPr/>
            <a:lstStyle/>
            <a:p/>
          </p:txBody>
        </p:sp>
        <p:sp>
          <p:nvSpPr>
            <p:cNvPr id="23" name="pl23"/>
            <p:cNvSpPr/>
            <p:nvPr/>
          </p:nvSpPr>
          <p:spPr>
            <a:xfrm>
              <a:off x="943464" y="3342412"/>
              <a:ext cx="3520101" cy="1716550"/>
            </a:xfrm>
            <a:custGeom>
              <a:avLst/>
              <a:pathLst>
                <a:path w="3520101" h="1716550">
                  <a:moveTo>
                    <a:pt x="0" y="0"/>
                  </a:moveTo>
                  <a:lnTo>
                    <a:pt x="140804" y="0"/>
                  </a:lnTo>
                  <a:lnTo>
                    <a:pt x="281608" y="1110709"/>
                  </a:lnTo>
                  <a:lnTo>
                    <a:pt x="422412" y="1615576"/>
                  </a:lnTo>
                  <a:lnTo>
                    <a:pt x="563216" y="706814"/>
                  </a:lnTo>
                  <a:lnTo>
                    <a:pt x="704020" y="605841"/>
                  </a:lnTo>
                  <a:lnTo>
                    <a:pt x="844824" y="605841"/>
                  </a:lnTo>
                  <a:lnTo>
                    <a:pt x="985628" y="1312656"/>
                  </a:lnTo>
                  <a:lnTo>
                    <a:pt x="1126432" y="1312656"/>
                  </a:lnTo>
                  <a:lnTo>
                    <a:pt x="1267236" y="1110709"/>
                  </a:lnTo>
                  <a:lnTo>
                    <a:pt x="1408040" y="908761"/>
                  </a:lnTo>
                  <a:lnTo>
                    <a:pt x="1548844" y="807788"/>
                  </a:lnTo>
                  <a:lnTo>
                    <a:pt x="1689648" y="1312656"/>
                  </a:lnTo>
                  <a:lnTo>
                    <a:pt x="1830452" y="1615576"/>
                  </a:lnTo>
                  <a:lnTo>
                    <a:pt x="1971256" y="1413629"/>
                  </a:lnTo>
                  <a:lnTo>
                    <a:pt x="2112061" y="1716550"/>
                  </a:lnTo>
                  <a:lnTo>
                    <a:pt x="2252865" y="807788"/>
                  </a:lnTo>
                  <a:lnTo>
                    <a:pt x="2393669" y="1211682"/>
                  </a:lnTo>
                  <a:lnTo>
                    <a:pt x="2534473" y="1413629"/>
                  </a:lnTo>
                  <a:lnTo>
                    <a:pt x="2675277" y="1413629"/>
                  </a:lnTo>
                  <a:lnTo>
                    <a:pt x="2816081" y="1312656"/>
                  </a:lnTo>
                  <a:lnTo>
                    <a:pt x="2956885" y="807788"/>
                  </a:lnTo>
                  <a:lnTo>
                    <a:pt x="3097689" y="1009735"/>
                  </a:lnTo>
                  <a:lnTo>
                    <a:pt x="3238493" y="1211682"/>
                  </a:lnTo>
                  <a:lnTo>
                    <a:pt x="3379297" y="1211682"/>
                  </a:lnTo>
                  <a:lnTo>
                    <a:pt x="3520101" y="1211682"/>
                  </a:lnTo>
                </a:path>
              </a:pathLst>
            </a:custGeom>
            <a:ln w="27101" cap="flat">
              <a:solidFill>
                <a:srgbClr val="0058AB">
                  <a:alpha val="100000"/>
                </a:srgbClr>
              </a:solidFill>
              <a:prstDash val="solid"/>
              <a:round/>
            </a:ln>
          </p:spPr>
          <p:txBody>
            <a:bodyPr/>
            <a:lstStyle/>
            <a:p/>
          </p:txBody>
        </p:sp>
        <p:sp>
          <p:nvSpPr>
            <p:cNvPr id="24" name="pl24"/>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03949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3645333"/>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3948253"/>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756042"/>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45312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251174"/>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251174"/>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29729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00174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4" name="pg34"/>
            <p:cNvSpPr/>
            <p:nvPr/>
          </p:nvSpPr>
          <p:spPr>
            <a:xfrm>
              <a:off x="1560860" y="35787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591214" y="360882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36" name="pg36"/>
            <p:cNvSpPr/>
            <p:nvPr/>
          </p:nvSpPr>
          <p:spPr>
            <a:xfrm>
              <a:off x="2293016" y="388168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391050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8" name="pg38"/>
            <p:cNvSpPr/>
            <p:nvPr/>
          </p:nvSpPr>
          <p:spPr>
            <a:xfrm>
              <a:off x="2997036" y="46894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471953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3560252" y="43865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41690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4264273" y="41846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21343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4" name="pg44"/>
            <p:cNvSpPr/>
            <p:nvPr/>
          </p:nvSpPr>
          <p:spPr>
            <a:xfrm>
              <a:off x="4405077" y="41846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21343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6" name="tx46"/>
            <p:cNvSpPr/>
            <p:nvPr/>
          </p:nvSpPr>
          <p:spPr>
            <a:xfrm>
              <a:off x="4523855" y="461600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5136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8" name="tx48"/>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41075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30978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208803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4682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4682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7217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3462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13925" y="6119132"/>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Comoros</a:t>
              </a:r>
            </a:p>
          </p:txBody>
        </p:sp>
        <p:sp>
          <p:nvSpPr>
            <p:cNvPr id="65" name="tx65"/>
            <p:cNvSpPr/>
            <p:nvPr/>
          </p:nvSpPr>
          <p:spPr>
            <a:xfrm>
              <a:off x="273927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01726"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6550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6453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6355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415020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1404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21307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2534624"/>
              <a:ext cx="3520101" cy="2625312"/>
            </a:xfrm>
            <a:custGeom>
              <a:avLst/>
              <a:pathLst>
                <a:path w="3520101" h="2625312">
                  <a:moveTo>
                    <a:pt x="0" y="807788"/>
                  </a:moveTo>
                  <a:lnTo>
                    <a:pt x="140804" y="807788"/>
                  </a:lnTo>
                  <a:lnTo>
                    <a:pt x="281608" y="0"/>
                  </a:lnTo>
                  <a:lnTo>
                    <a:pt x="422412" y="807788"/>
                  </a:lnTo>
                  <a:lnTo>
                    <a:pt x="563216" y="1514603"/>
                  </a:lnTo>
                  <a:lnTo>
                    <a:pt x="704020" y="1312656"/>
                  </a:lnTo>
                  <a:lnTo>
                    <a:pt x="844824" y="1110709"/>
                  </a:lnTo>
                  <a:lnTo>
                    <a:pt x="985628" y="807788"/>
                  </a:lnTo>
                  <a:lnTo>
                    <a:pt x="1126432" y="1514603"/>
                  </a:lnTo>
                  <a:lnTo>
                    <a:pt x="1267236" y="1514603"/>
                  </a:lnTo>
                  <a:lnTo>
                    <a:pt x="1408040" y="1514603"/>
                  </a:lnTo>
                  <a:lnTo>
                    <a:pt x="1548844" y="1211682"/>
                  </a:lnTo>
                  <a:lnTo>
                    <a:pt x="1689648" y="1918497"/>
                  </a:lnTo>
                  <a:lnTo>
                    <a:pt x="1830452" y="2221418"/>
                  </a:lnTo>
                  <a:lnTo>
                    <a:pt x="1971256" y="2221418"/>
                  </a:lnTo>
                  <a:lnTo>
                    <a:pt x="2112061" y="2625312"/>
                  </a:lnTo>
                  <a:lnTo>
                    <a:pt x="2252865" y="1918497"/>
                  </a:lnTo>
                  <a:lnTo>
                    <a:pt x="2393669" y="1514603"/>
                  </a:lnTo>
                  <a:lnTo>
                    <a:pt x="2534473" y="1817523"/>
                  </a:lnTo>
                  <a:lnTo>
                    <a:pt x="2675277" y="2019471"/>
                  </a:lnTo>
                  <a:lnTo>
                    <a:pt x="2816081" y="2221418"/>
                  </a:lnTo>
                  <a:lnTo>
                    <a:pt x="2956885" y="1110709"/>
                  </a:lnTo>
                  <a:lnTo>
                    <a:pt x="3097689" y="1009735"/>
                  </a:lnTo>
                  <a:lnTo>
                    <a:pt x="3238493" y="1312656"/>
                  </a:lnTo>
                  <a:lnTo>
                    <a:pt x="3379297" y="1312656"/>
                  </a:lnTo>
                  <a:lnTo>
                    <a:pt x="3520101" y="1413629"/>
                  </a:lnTo>
                </a:path>
              </a:pathLst>
            </a:custGeom>
            <a:ln w="27101" cap="flat">
              <a:solidFill>
                <a:srgbClr val="0058AB">
                  <a:alpha val="80000"/>
                </a:srgbClr>
              </a:solidFill>
              <a:prstDash val="solid"/>
              <a:round/>
            </a:ln>
          </p:spPr>
          <p:txBody>
            <a:bodyPr/>
            <a:lstStyle/>
            <a:p/>
          </p:txBody>
        </p:sp>
        <p:sp>
          <p:nvSpPr>
            <p:cNvPr id="83" name="pl83"/>
            <p:cNvSpPr/>
            <p:nvPr/>
          </p:nvSpPr>
          <p:spPr>
            <a:xfrm>
              <a:off x="5308715" y="3746306"/>
              <a:ext cx="3520101" cy="908761"/>
            </a:xfrm>
            <a:custGeom>
              <a:avLst/>
              <a:pathLst>
                <a:path w="3520101" h="908761">
                  <a:moveTo>
                    <a:pt x="0" y="0"/>
                  </a:moveTo>
                  <a:lnTo>
                    <a:pt x="140804" y="100973"/>
                  </a:lnTo>
                  <a:lnTo>
                    <a:pt x="281608" y="100973"/>
                  </a:lnTo>
                  <a:lnTo>
                    <a:pt x="422412" y="201947"/>
                  </a:lnTo>
                  <a:lnTo>
                    <a:pt x="563216" y="302920"/>
                  </a:lnTo>
                  <a:lnTo>
                    <a:pt x="704020" y="302920"/>
                  </a:lnTo>
                  <a:lnTo>
                    <a:pt x="844824" y="403894"/>
                  </a:lnTo>
                  <a:lnTo>
                    <a:pt x="985628" y="504867"/>
                  </a:lnTo>
                  <a:lnTo>
                    <a:pt x="1126432" y="605841"/>
                  </a:lnTo>
                  <a:lnTo>
                    <a:pt x="1267236" y="706814"/>
                  </a:lnTo>
                  <a:lnTo>
                    <a:pt x="1408040" y="807788"/>
                  </a:lnTo>
                  <a:lnTo>
                    <a:pt x="1548844" y="807788"/>
                  </a:lnTo>
                  <a:lnTo>
                    <a:pt x="1689648" y="807788"/>
                  </a:lnTo>
                  <a:lnTo>
                    <a:pt x="1830452" y="807788"/>
                  </a:lnTo>
                  <a:lnTo>
                    <a:pt x="1971256" y="807788"/>
                  </a:lnTo>
                  <a:lnTo>
                    <a:pt x="2112061" y="908761"/>
                  </a:lnTo>
                  <a:lnTo>
                    <a:pt x="2252865" y="807788"/>
                  </a:lnTo>
                  <a:lnTo>
                    <a:pt x="2393669" y="807788"/>
                  </a:lnTo>
                  <a:lnTo>
                    <a:pt x="2534473" y="908761"/>
                  </a:lnTo>
                  <a:lnTo>
                    <a:pt x="2675277" y="908761"/>
                  </a:lnTo>
                  <a:lnTo>
                    <a:pt x="2816081" y="908761"/>
                  </a:lnTo>
                  <a:lnTo>
                    <a:pt x="2956885" y="807788"/>
                  </a:lnTo>
                  <a:lnTo>
                    <a:pt x="3097689" y="706814"/>
                  </a:lnTo>
                  <a:lnTo>
                    <a:pt x="3238493" y="706814"/>
                  </a:lnTo>
                  <a:lnTo>
                    <a:pt x="3379297" y="807788"/>
                  </a:lnTo>
                  <a:lnTo>
                    <a:pt x="3520101" y="807788"/>
                  </a:lnTo>
                </a:path>
              </a:pathLst>
            </a:custGeom>
            <a:ln w="27101" cap="flat">
              <a:solidFill>
                <a:srgbClr val="1CABE2">
                  <a:alpha val="80000"/>
                </a:srgbClr>
              </a:solidFill>
              <a:prstDash val="solid"/>
              <a:round/>
            </a:ln>
          </p:spPr>
          <p:txBody>
            <a:bodyPr/>
            <a:lstStyle/>
            <a:p/>
          </p:txBody>
        </p:sp>
        <p:sp>
          <p:nvSpPr>
            <p:cNvPr id="84" name="pl84"/>
            <p:cNvSpPr/>
            <p:nvPr/>
          </p:nvSpPr>
          <p:spPr>
            <a:xfrm>
              <a:off x="5308715" y="3039491"/>
              <a:ext cx="3520101" cy="1312656"/>
            </a:xfrm>
            <a:custGeom>
              <a:avLst/>
              <a:pathLst>
                <a:path w="3520101" h="1312656">
                  <a:moveTo>
                    <a:pt x="0" y="0"/>
                  </a:moveTo>
                  <a:lnTo>
                    <a:pt x="140804" y="201947"/>
                  </a:lnTo>
                  <a:lnTo>
                    <a:pt x="281608" y="302920"/>
                  </a:lnTo>
                  <a:lnTo>
                    <a:pt x="422412" y="201947"/>
                  </a:lnTo>
                  <a:lnTo>
                    <a:pt x="563216" y="302920"/>
                  </a:lnTo>
                  <a:lnTo>
                    <a:pt x="704020" y="201947"/>
                  </a:lnTo>
                  <a:lnTo>
                    <a:pt x="844824" y="403894"/>
                  </a:lnTo>
                  <a:lnTo>
                    <a:pt x="985628" y="605841"/>
                  </a:lnTo>
                  <a:lnTo>
                    <a:pt x="1126432" y="807788"/>
                  </a:lnTo>
                  <a:lnTo>
                    <a:pt x="1267236" y="1009735"/>
                  </a:lnTo>
                  <a:lnTo>
                    <a:pt x="1408040" y="1110709"/>
                  </a:lnTo>
                  <a:lnTo>
                    <a:pt x="1548844" y="1110709"/>
                  </a:lnTo>
                  <a:lnTo>
                    <a:pt x="1689648" y="1312656"/>
                  </a:lnTo>
                  <a:lnTo>
                    <a:pt x="1830452" y="1312656"/>
                  </a:lnTo>
                  <a:lnTo>
                    <a:pt x="1971256" y="1009735"/>
                  </a:lnTo>
                  <a:lnTo>
                    <a:pt x="2112061" y="1009735"/>
                  </a:lnTo>
                  <a:lnTo>
                    <a:pt x="2252865" y="908761"/>
                  </a:lnTo>
                  <a:lnTo>
                    <a:pt x="2393669" y="1009735"/>
                  </a:lnTo>
                  <a:lnTo>
                    <a:pt x="2534473" y="1110709"/>
                  </a:lnTo>
                  <a:lnTo>
                    <a:pt x="2675277" y="1211682"/>
                  </a:lnTo>
                  <a:lnTo>
                    <a:pt x="2816081" y="1211682"/>
                  </a:lnTo>
                  <a:lnTo>
                    <a:pt x="2956885" y="1009735"/>
                  </a:lnTo>
                  <a:lnTo>
                    <a:pt x="3097689" y="1009735"/>
                  </a:lnTo>
                  <a:lnTo>
                    <a:pt x="3238493" y="1009735"/>
                  </a:lnTo>
                  <a:lnTo>
                    <a:pt x="3379297" y="1110709"/>
                  </a:lnTo>
                  <a:lnTo>
                    <a:pt x="3520101" y="1211682"/>
                  </a:lnTo>
                </a:path>
              </a:pathLst>
            </a:custGeom>
            <a:ln w="27101" cap="flat">
              <a:solidFill>
                <a:srgbClr val="00833D">
                  <a:alpha val="80000"/>
                </a:srgbClr>
              </a:solidFill>
              <a:prstDash val="solid"/>
              <a:round/>
            </a:ln>
          </p:spPr>
          <p:txBody>
            <a:bodyPr/>
            <a:lstStyle/>
            <a:p/>
          </p:txBody>
        </p:sp>
        <p:sp>
          <p:nvSpPr>
            <p:cNvPr id="85" name="pl85"/>
            <p:cNvSpPr/>
            <p:nvPr/>
          </p:nvSpPr>
          <p:spPr>
            <a:xfrm>
              <a:off x="5308715" y="2534624"/>
              <a:ext cx="3520101" cy="2625312"/>
            </a:xfrm>
            <a:custGeom>
              <a:avLst/>
              <a:pathLst>
                <a:path w="3520101" h="2625312">
                  <a:moveTo>
                    <a:pt x="0" y="807788"/>
                  </a:moveTo>
                  <a:lnTo>
                    <a:pt x="140804" y="807788"/>
                  </a:lnTo>
                  <a:lnTo>
                    <a:pt x="281608" y="0"/>
                  </a:lnTo>
                  <a:lnTo>
                    <a:pt x="422412" y="807788"/>
                  </a:lnTo>
                  <a:lnTo>
                    <a:pt x="563216" y="1514603"/>
                  </a:lnTo>
                  <a:lnTo>
                    <a:pt x="704020" y="1312656"/>
                  </a:lnTo>
                  <a:lnTo>
                    <a:pt x="844824" y="1110709"/>
                  </a:lnTo>
                  <a:lnTo>
                    <a:pt x="985628" y="807788"/>
                  </a:lnTo>
                  <a:lnTo>
                    <a:pt x="1126432" y="1514603"/>
                  </a:lnTo>
                  <a:lnTo>
                    <a:pt x="1267236" y="1514603"/>
                  </a:lnTo>
                  <a:lnTo>
                    <a:pt x="1408040" y="1514603"/>
                  </a:lnTo>
                  <a:lnTo>
                    <a:pt x="1548844" y="1211682"/>
                  </a:lnTo>
                  <a:lnTo>
                    <a:pt x="1689648" y="1918497"/>
                  </a:lnTo>
                  <a:lnTo>
                    <a:pt x="1830452" y="2221418"/>
                  </a:lnTo>
                  <a:lnTo>
                    <a:pt x="1971256" y="2221418"/>
                  </a:lnTo>
                  <a:lnTo>
                    <a:pt x="2112061" y="2625312"/>
                  </a:lnTo>
                  <a:lnTo>
                    <a:pt x="2252865" y="1918497"/>
                  </a:lnTo>
                  <a:lnTo>
                    <a:pt x="2393669" y="1514603"/>
                  </a:lnTo>
                  <a:lnTo>
                    <a:pt x="2534473" y="1817523"/>
                  </a:lnTo>
                  <a:lnTo>
                    <a:pt x="2675277" y="2019471"/>
                  </a:lnTo>
                  <a:lnTo>
                    <a:pt x="2816081" y="2221418"/>
                  </a:lnTo>
                  <a:lnTo>
                    <a:pt x="2956885" y="1110709"/>
                  </a:lnTo>
                  <a:lnTo>
                    <a:pt x="3097689" y="1009735"/>
                  </a:lnTo>
                  <a:lnTo>
                    <a:pt x="3238493" y="1312656"/>
                  </a:lnTo>
                  <a:lnTo>
                    <a:pt x="3379297" y="1312656"/>
                  </a:lnTo>
                  <a:lnTo>
                    <a:pt x="3520101" y="1413629"/>
                  </a:lnTo>
                </a:path>
              </a:pathLst>
            </a:custGeom>
            <a:ln w="43362" cap="flat">
              <a:solidFill>
                <a:srgbClr val="000000">
                  <a:alpha val="100000"/>
                </a:srgbClr>
              </a:solidFill>
              <a:prstDash val="solid"/>
              <a:round/>
            </a:ln>
          </p:spPr>
          <p:txBody>
            <a:bodyPr/>
            <a:lstStyle/>
            <a:p/>
          </p:txBody>
        </p:sp>
        <p:sp>
          <p:nvSpPr>
            <p:cNvPr id="86" name="pl86"/>
            <p:cNvSpPr/>
            <p:nvPr/>
          </p:nvSpPr>
          <p:spPr>
            <a:xfrm>
              <a:off x="5308715" y="2534624"/>
              <a:ext cx="3520101" cy="2625312"/>
            </a:xfrm>
            <a:custGeom>
              <a:avLst/>
              <a:pathLst>
                <a:path w="3520101" h="2625312">
                  <a:moveTo>
                    <a:pt x="0" y="807788"/>
                  </a:moveTo>
                  <a:lnTo>
                    <a:pt x="140804" y="807788"/>
                  </a:lnTo>
                  <a:lnTo>
                    <a:pt x="281608" y="0"/>
                  </a:lnTo>
                  <a:lnTo>
                    <a:pt x="422412" y="807788"/>
                  </a:lnTo>
                  <a:lnTo>
                    <a:pt x="563216" y="1514603"/>
                  </a:lnTo>
                  <a:lnTo>
                    <a:pt x="704020" y="1312656"/>
                  </a:lnTo>
                  <a:lnTo>
                    <a:pt x="844824" y="1110709"/>
                  </a:lnTo>
                  <a:lnTo>
                    <a:pt x="985628" y="807788"/>
                  </a:lnTo>
                  <a:lnTo>
                    <a:pt x="1126432" y="1514603"/>
                  </a:lnTo>
                  <a:lnTo>
                    <a:pt x="1267236" y="1514603"/>
                  </a:lnTo>
                  <a:lnTo>
                    <a:pt x="1408040" y="1514603"/>
                  </a:lnTo>
                  <a:lnTo>
                    <a:pt x="1548844" y="1211682"/>
                  </a:lnTo>
                  <a:lnTo>
                    <a:pt x="1689648" y="1918497"/>
                  </a:lnTo>
                  <a:lnTo>
                    <a:pt x="1830452" y="2221418"/>
                  </a:lnTo>
                  <a:lnTo>
                    <a:pt x="1971256" y="2221418"/>
                  </a:lnTo>
                  <a:lnTo>
                    <a:pt x="2112061" y="2625312"/>
                  </a:lnTo>
                  <a:lnTo>
                    <a:pt x="2252865" y="1918497"/>
                  </a:lnTo>
                  <a:lnTo>
                    <a:pt x="2393669" y="1514603"/>
                  </a:lnTo>
                  <a:lnTo>
                    <a:pt x="2534473" y="1817523"/>
                  </a:lnTo>
                  <a:lnTo>
                    <a:pt x="2675277" y="2019471"/>
                  </a:lnTo>
                  <a:lnTo>
                    <a:pt x="2816081" y="2221418"/>
                  </a:lnTo>
                  <a:lnTo>
                    <a:pt x="2956885" y="1110709"/>
                  </a:lnTo>
                  <a:lnTo>
                    <a:pt x="3097689" y="1009735"/>
                  </a:lnTo>
                  <a:lnTo>
                    <a:pt x="3238493" y="1312656"/>
                  </a:lnTo>
                  <a:lnTo>
                    <a:pt x="3379297" y="1312656"/>
                  </a:lnTo>
                  <a:lnTo>
                    <a:pt x="3520101" y="1413629"/>
                  </a:lnTo>
                </a:path>
              </a:pathLst>
            </a:custGeom>
            <a:ln w="27101" cap="flat">
              <a:solidFill>
                <a:srgbClr val="0058AB">
                  <a:alpha val="100000"/>
                </a:srgbClr>
              </a:solidFill>
              <a:prstDash val="solid"/>
              <a:round/>
            </a:ln>
          </p:spPr>
          <p:txBody>
            <a:bodyPr/>
            <a:lstStyle/>
            <a:p/>
          </p:txBody>
        </p:sp>
        <p:sp>
          <p:nvSpPr>
            <p:cNvPr id="87" name="pl87"/>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303949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3544359"/>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3746306"/>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485701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251174"/>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3544359"/>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3645333"/>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9729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300174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7" name="pg97"/>
            <p:cNvSpPr/>
            <p:nvPr/>
          </p:nvSpPr>
          <p:spPr>
            <a:xfrm>
              <a:off x="5926111" y="34777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56465" y="350656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99" name="pg99"/>
            <p:cNvSpPr/>
            <p:nvPr/>
          </p:nvSpPr>
          <p:spPr>
            <a:xfrm>
              <a:off x="6630131" y="36797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60485" y="370979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1" name="pg101"/>
            <p:cNvSpPr/>
            <p:nvPr/>
          </p:nvSpPr>
          <p:spPr>
            <a:xfrm>
              <a:off x="7362287" y="47904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2640" y="481927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925503" y="41846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55857" y="421343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5" name="pg105"/>
            <p:cNvSpPr/>
            <p:nvPr/>
          </p:nvSpPr>
          <p:spPr>
            <a:xfrm>
              <a:off x="8601388" y="34777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31742" y="350656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7" name="pg107"/>
            <p:cNvSpPr/>
            <p:nvPr/>
          </p:nvSpPr>
          <p:spPr>
            <a:xfrm>
              <a:off x="8742193" y="35787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360882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9" name="tx109"/>
            <p:cNvSpPr/>
            <p:nvPr/>
          </p:nvSpPr>
          <p:spPr>
            <a:xfrm>
              <a:off x="8889106" y="45136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2107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11" name="tx111"/>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41075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30978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208803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1207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1207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3742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9987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79176" y="6119132"/>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Comoros</a:t>
              </a:r>
            </a:p>
          </p:txBody>
        </p:sp>
        <p:sp>
          <p:nvSpPr>
            <p:cNvPr id="128" name="tx128"/>
            <p:cNvSpPr/>
            <p:nvPr/>
          </p:nvSpPr>
          <p:spPr>
            <a:xfrm>
              <a:off x="710452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66977"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6% of children who received DTP1 did not receive DTP3 (left), and 12% of children who received DTP1 did not receive MCV1 (right).
The medium DTP drop-out rate implies moderate ability to provide a complete series of vaccines early in life. The high DTP-MCV drop-out rate implies poor retention in immunization programmes and ability to provide a full course of vaccines in infancy (up to one year).
In 2025, Comoros DTP drop-out was higher than the global rate, while DTP-MCV drop-out was higher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(6%) and DTP1-MCV1 drop-out was high (12%) in Comoros, indicating moderate ability to deliver the primary series early on, but poor ability to provide the full course of vaccines in infacy.</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162286"/>
              <a:ext cx="2135265" cy="194637"/>
            </a:xfrm>
            <a:custGeom>
              <a:avLst/>
              <a:pathLst>
                <a:path w="2135265" h="194637">
                  <a:moveTo>
                    <a:pt x="0" y="0"/>
                  </a:moveTo>
                  <a:lnTo>
                    <a:pt x="85410" y="0"/>
                  </a:lnTo>
                  <a:lnTo>
                    <a:pt x="170821" y="0"/>
                  </a:lnTo>
                  <a:lnTo>
                    <a:pt x="256231" y="152929"/>
                  </a:lnTo>
                  <a:lnTo>
                    <a:pt x="341642" y="152929"/>
                  </a:lnTo>
                  <a:lnTo>
                    <a:pt x="427053" y="139026"/>
                  </a:lnTo>
                  <a:lnTo>
                    <a:pt x="512463" y="83416"/>
                  </a:lnTo>
                  <a:lnTo>
                    <a:pt x="597874" y="180734"/>
                  </a:lnTo>
                  <a:lnTo>
                    <a:pt x="683284" y="125124"/>
                  </a:lnTo>
                  <a:lnTo>
                    <a:pt x="768695" y="139026"/>
                  </a:lnTo>
                  <a:lnTo>
                    <a:pt x="854106" y="194637"/>
                  </a:lnTo>
                  <a:lnTo>
                    <a:pt x="939516" y="166832"/>
                  </a:lnTo>
                  <a:lnTo>
                    <a:pt x="1024927" y="152929"/>
                  </a:lnTo>
                  <a:lnTo>
                    <a:pt x="1110337" y="139026"/>
                  </a:lnTo>
                  <a:lnTo>
                    <a:pt x="1195748" y="125124"/>
                  </a:lnTo>
                  <a:lnTo>
                    <a:pt x="1281159" y="139026"/>
                  </a:lnTo>
                  <a:lnTo>
                    <a:pt x="1366569" y="83416"/>
                  </a:lnTo>
                  <a:lnTo>
                    <a:pt x="1451980" y="69513"/>
                  </a:lnTo>
                  <a:lnTo>
                    <a:pt x="1537390" y="83416"/>
                  </a:lnTo>
                  <a:lnTo>
                    <a:pt x="1622801" y="41708"/>
                  </a:lnTo>
                  <a:lnTo>
                    <a:pt x="1708212" y="55610"/>
                  </a:lnTo>
                  <a:lnTo>
                    <a:pt x="1793622" y="69513"/>
                  </a:lnTo>
                  <a:lnTo>
                    <a:pt x="1879033" y="69513"/>
                  </a:lnTo>
                  <a:lnTo>
                    <a:pt x="1964443" y="69513"/>
                  </a:lnTo>
                  <a:lnTo>
                    <a:pt x="2049854" y="69513"/>
                  </a:lnTo>
                  <a:lnTo>
                    <a:pt x="2135265" y="83416"/>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2971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283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283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2137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2137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1" name="tx51"/>
            <p:cNvSpPr/>
            <p:nvPr/>
          </p:nvSpPr>
          <p:spPr>
            <a:xfrm>
              <a:off x="3223926" y="2153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2" name="tx52"/>
            <p:cNvSpPr/>
            <p:nvPr/>
          </p:nvSpPr>
          <p:spPr>
            <a:xfrm>
              <a:off x="2624645" y="20628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3" name="tx53"/>
            <p:cNvSpPr/>
            <p:nvPr/>
          </p:nvSpPr>
          <p:spPr>
            <a:xfrm>
              <a:off x="3051698" y="20906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295792"/>
              <a:ext cx="854106" cy="458788"/>
            </a:xfrm>
            <a:custGeom>
              <a:avLst/>
              <a:pathLst>
                <a:path w="854106" h="458788">
                  <a:moveTo>
                    <a:pt x="0" y="0"/>
                  </a:moveTo>
                  <a:lnTo>
                    <a:pt x="85410" y="27805"/>
                  </a:lnTo>
                  <a:lnTo>
                    <a:pt x="170821" y="458788"/>
                  </a:lnTo>
                  <a:lnTo>
                    <a:pt x="256231" y="111221"/>
                  </a:lnTo>
                  <a:lnTo>
                    <a:pt x="341642" y="83416"/>
                  </a:lnTo>
                  <a:lnTo>
                    <a:pt x="427053" y="41708"/>
                  </a:lnTo>
                  <a:lnTo>
                    <a:pt x="512463" y="83416"/>
                  </a:lnTo>
                  <a:lnTo>
                    <a:pt x="597874" y="27805"/>
                  </a:lnTo>
                  <a:lnTo>
                    <a:pt x="683284" y="41708"/>
                  </a:lnTo>
                  <a:lnTo>
                    <a:pt x="768695" y="41708"/>
                  </a:lnTo>
                  <a:lnTo>
                    <a:pt x="854106" y="41708"/>
                  </a:lnTo>
                </a:path>
              </a:pathLst>
            </a:custGeom>
            <a:ln w="27101" cap="flat">
              <a:solidFill>
                <a:srgbClr val="1CABE2">
                  <a:alpha val="100000"/>
                </a:srgbClr>
              </a:solidFill>
              <a:prstDash val="solid"/>
              <a:round/>
            </a:ln>
          </p:spPr>
          <p:txBody>
            <a:bodyPr/>
            <a:lstStyle/>
            <a:p/>
          </p:txBody>
        </p:sp>
        <p:sp>
          <p:nvSpPr>
            <p:cNvPr id="74" name="pt74"/>
            <p:cNvSpPr/>
            <p:nvPr/>
          </p:nvSpPr>
          <p:spPr>
            <a:xfrm>
              <a:off x="2319213"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4736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42035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86" name="tx86"/>
            <p:cNvSpPr/>
            <p:nvPr/>
          </p:nvSpPr>
          <p:spPr>
            <a:xfrm>
              <a:off x="3223926" y="424642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87" name="tx87"/>
            <p:cNvSpPr/>
            <p:nvPr/>
          </p:nvSpPr>
          <p:spPr>
            <a:xfrm>
              <a:off x="2624645" y="423924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88" name="tx88"/>
            <p:cNvSpPr/>
            <p:nvPr/>
          </p:nvSpPr>
          <p:spPr>
            <a:xfrm>
              <a:off x="3051698" y="419753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78870"/>
              <a:ext cx="2135265" cy="264150"/>
            </a:xfrm>
            <a:custGeom>
              <a:avLst/>
              <a:pathLst>
                <a:path w="2135265" h="264150">
                  <a:moveTo>
                    <a:pt x="0" y="152929"/>
                  </a:moveTo>
                  <a:lnTo>
                    <a:pt x="85410" y="152929"/>
                  </a:lnTo>
                  <a:lnTo>
                    <a:pt x="170821" y="0"/>
                  </a:lnTo>
                  <a:lnTo>
                    <a:pt x="256231" y="194637"/>
                  </a:lnTo>
                  <a:lnTo>
                    <a:pt x="341642" y="152929"/>
                  </a:lnTo>
                  <a:lnTo>
                    <a:pt x="427053" y="264150"/>
                  </a:lnTo>
                  <a:lnTo>
                    <a:pt x="512463" y="250248"/>
                  </a:lnTo>
                  <a:lnTo>
                    <a:pt x="597874" y="236345"/>
                  </a:lnTo>
                  <a:lnTo>
                    <a:pt x="683284" y="152929"/>
                  </a:lnTo>
                  <a:lnTo>
                    <a:pt x="768695" y="97318"/>
                  </a:lnTo>
                  <a:lnTo>
                    <a:pt x="854106" y="208540"/>
                  </a:lnTo>
                  <a:lnTo>
                    <a:pt x="939516" y="55610"/>
                  </a:lnTo>
                  <a:lnTo>
                    <a:pt x="1024927" y="69513"/>
                  </a:lnTo>
                  <a:lnTo>
                    <a:pt x="1110337" y="152929"/>
                  </a:lnTo>
                  <a:lnTo>
                    <a:pt x="1195748" y="180734"/>
                  </a:lnTo>
                  <a:lnTo>
                    <a:pt x="1281159" y="208540"/>
                  </a:lnTo>
                  <a:lnTo>
                    <a:pt x="1366569" y="180734"/>
                  </a:lnTo>
                  <a:lnTo>
                    <a:pt x="1451980" y="166832"/>
                  </a:lnTo>
                  <a:lnTo>
                    <a:pt x="1537390" y="222442"/>
                  </a:lnTo>
                  <a:lnTo>
                    <a:pt x="1622801" y="208540"/>
                  </a:lnTo>
                  <a:lnTo>
                    <a:pt x="1708212" y="250248"/>
                  </a:lnTo>
                  <a:lnTo>
                    <a:pt x="1793622" y="222442"/>
                  </a:lnTo>
                  <a:lnTo>
                    <a:pt x="1879033" y="152929"/>
                  </a:lnTo>
                  <a:lnTo>
                    <a:pt x="1964443" y="222442"/>
                  </a:lnTo>
                  <a:lnTo>
                    <a:pt x="2049854" y="222442"/>
                  </a:lnTo>
                  <a:lnTo>
                    <a:pt x="2135265" y="222442"/>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2137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5027989"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31106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5625864"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21395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36" name="tx136"/>
            <p:cNvSpPr/>
            <p:nvPr/>
          </p:nvSpPr>
          <p:spPr>
            <a:xfrm>
              <a:off x="6018113" y="22090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37" name="tx137"/>
            <p:cNvSpPr/>
            <p:nvPr/>
          </p:nvSpPr>
          <p:spPr>
            <a:xfrm>
              <a:off x="5418832" y="21462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38" name="tx138"/>
            <p:cNvSpPr/>
            <p:nvPr/>
          </p:nvSpPr>
          <p:spPr>
            <a:xfrm>
              <a:off x="5845885" y="21601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198474"/>
              <a:ext cx="2135265" cy="278053"/>
            </a:xfrm>
            <a:custGeom>
              <a:avLst/>
              <a:pathLst>
                <a:path w="2135265" h="278053">
                  <a:moveTo>
                    <a:pt x="0" y="208540"/>
                  </a:moveTo>
                  <a:lnTo>
                    <a:pt x="85410" y="208540"/>
                  </a:lnTo>
                  <a:lnTo>
                    <a:pt x="170821" y="194637"/>
                  </a:lnTo>
                  <a:lnTo>
                    <a:pt x="256231" y="250248"/>
                  </a:lnTo>
                  <a:lnTo>
                    <a:pt x="341642" y="125124"/>
                  </a:lnTo>
                  <a:lnTo>
                    <a:pt x="427053" y="250248"/>
                  </a:lnTo>
                  <a:lnTo>
                    <a:pt x="512463" y="264150"/>
                  </a:lnTo>
                  <a:lnTo>
                    <a:pt x="597874" y="278053"/>
                  </a:lnTo>
                  <a:lnTo>
                    <a:pt x="683284" y="125124"/>
                  </a:lnTo>
                  <a:lnTo>
                    <a:pt x="768695" y="83416"/>
                  </a:lnTo>
                  <a:lnTo>
                    <a:pt x="854106" y="180734"/>
                  </a:lnTo>
                  <a:lnTo>
                    <a:pt x="939516" y="83416"/>
                  </a:lnTo>
                  <a:lnTo>
                    <a:pt x="1024927" y="0"/>
                  </a:lnTo>
                  <a:lnTo>
                    <a:pt x="1110337" y="41708"/>
                  </a:lnTo>
                  <a:lnTo>
                    <a:pt x="1195748" y="69513"/>
                  </a:lnTo>
                  <a:lnTo>
                    <a:pt x="1281159" y="55610"/>
                  </a:lnTo>
                  <a:lnTo>
                    <a:pt x="1366569" y="111221"/>
                  </a:lnTo>
                  <a:lnTo>
                    <a:pt x="1451980" y="139026"/>
                  </a:lnTo>
                  <a:lnTo>
                    <a:pt x="1537390" y="152929"/>
                  </a:lnTo>
                  <a:lnTo>
                    <a:pt x="1622801" y="125124"/>
                  </a:lnTo>
                  <a:lnTo>
                    <a:pt x="1708212" y="139026"/>
                  </a:lnTo>
                  <a:lnTo>
                    <a:pt x="1793622" y="236345"/>
                  </a:lnTo>
                  <a:lnTo>
                    <a:pt x="1879033" y="194637"/>
                  </a:lnTo>
                  <a:lnTo>
                    <a:pt x="1964443" y="208540"/>
                  </a:lnTo>
                  <a:lnTo>
                    <a:pt x="2049854" y="208540"/>
                  </a:lnTo>
                  <a:lnTo>
                    <a:pt x="2135265" y="208540"/>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3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8" name="pt178"/>
            <p:cNvSpPr/>
            <p:nvPr/>
          </p:nvSpPr>
          <p:spPr>
            <a:xfrm>
              <a:off x="5455042"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43147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86" name="tx186"/>
            <p:cNvSpPr/>
            <p:nvPr/>
          </p:nvSpPr>
          <p:spPr>
            <a:xfrm>
              <a:off x="6018113" y="43147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87" name="tx187"/>
            <p:cNvSpPr/>
            <p:nvPr/>
          </p:nvSpPr>
          <p:spPr>
            <a:xfrm>
              <a:off x="5418832" y="41824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88" name="tx188"/>
            <p:cNvSpPr/>
            <p:nvPr/>
          </p:nvSpPr>
          <p:spPr>
            <a:xfrm>
              <a:off x="5845885" y="4265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176189"/>
              <a:ext cx="2135265" cy="291956"/>
            </a:xfrm>
            <a:custGeom>
              <a:avLst/>
              <a:pathLst>
                <a:path w="2135265" h="291956">
                  <a:moveTo>
                    <a:pt x="0" y="264150"/>
                  </a:moveTo>
                  <a:lnTo>
                    <a:pt x="85410" y="264150"/>
                  </a:lnTo>
                  <a:lnTo>
                    <a:pt x="170821" y="0"/>
                  </a:lnTo>
                  <a:lnTo>
                    <a:pt x="256231" y="125124"/>
                  </a:lnTo>
                  <a:lnTo>
                    <a:pt x="341642" y="180734"/>
                  </a:lnTo>
                  <a:lnTo>
                    <a:pt x="427053" y="291956"/>
                  </a:lnTo>
                  <a:lnTo>
                    <a:pt x="512463" y="278053"/>
                  </a:lnTo>
                  <a:lnTo>
                    <a:pt x="597874" y="194637"/>
                  </a:lnTo>
                  <a:lnTo>
                    <a:pt x="683284" y="111221"/>
                  </a:lnTo>
                  <a:lnTo>
                    <a:pt x="768695" y="83416"/>
                  </a:lnTo>
                  <a:lnTo>
                    <a:pt x="854106" y="208540"/>
                  </a:lnTo>
                  <a:lnTo>
                    <a:pt x="939516" y="83416"/>
                  </a:lnTo>
                  <a:lnTo>
                    <a:pt x="1024927" y="41708"/>
                  </a:lnTo>
                  <a:lnTo>
                    <a:pt x="1110337" y="83416"/>
                  </a:lnTo>
                  <a:lnTo>
                    <a:pt x="1195748" y="125124"/>
                  </a:lnTo>
                  <a:lnTo>
                    <a:pt x="1281159" y="125124"/>
                  </a:lnTo>
                  <a:lnTo>
                    <a:pt x="1366569" y="194637"/>
                  </a:lnTo>
                  <a:lnTo>
                    <a:pt x="1451980" y="139026"/>
                  </a:lnTo>
                  <a:lnTo>
                    <a:pt x="1537390" y="166832"/>
                  </a:lnTo>
                  <a:lnTo>
                    <a:pt x="1622801" y="152929"/>
                  </a:lnTo>
                  <a:lnTo>
                    <a:pt x="1708212" y="208540"/>
                  </a:lnTo>
                  <a:lnTo>
                    <a:pt x="1793622" y="236345"/>
                  </a:lnTo>
                  <a:lnTo>
                    <a:pt x="1879033" y="152929"/>
                  </a:lnTo>
                  <a:lnTo>
                    <a:pt x="1964443" y="194637"/>
                  </a:lnTo>
                  <a:lnTo>
                    <a:pt x="2049854" y="194637"/>
                  </a:lnTo>
                  <a:lnTo>
                    <a:pt x="2135265" y="194637"/>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4500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2415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7822177"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3666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0" name="pt230"/>
            <p:cNvSpPr/>
            <p:nvPr/>
          </p:nvSpPr>
          <p:spPr>
            <a:xfrm>
              <a:off x="8420051" y="23944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3480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36" name="tx236"/>
            <p:cNvSpPr/>
            <p:nvPr/>
          </p:nvSpPr>
          <p:spPr>
            <a:xfrm>
              <a:off x="8812300" y="227975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37" name="tx237"/>
            <p:cNvSpPr/>
            <p:nvPr/>
          </p:nvSpPr>
          <p:spPr>
            <a:xfrm>
              <a:off x="8213020" y="21879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38" name="tx238"/>
            <p:cNvSpPr/>
            <p:nvPr/>
          </p:nvSpPr>
          <p:spPr>
            <a:xfrm>
              <a:off x="8640073" y="223086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438101" y="4393111"/>
              <a:ext cx="341642" cy="722938"/>
            </a:xfrm>
            <a:custGeom>
              <a:avLst/>
              <a:pathLst>
                <a:path w="341642" h="722938">
                  <a:moveTo>
                    <a:pt x="0" y="722938"/>
                  </a:moveTo>
                  <a:lnTo>
                    <a:pt x="85410" y="0"/>
                  </a:lnTo>
                  <a:lnTo>
                    <a:pt x="170821" y="13902"/>
                  </a:lnTo>
                  <a:lnTo>
                    <a:pt x="256231" y="13902"/>
                  </a:lnTo>
                  <a:lnTo>
                    <a:pt x="341642" y="13902"/>
                  </a:lnTo>
                </a:path>
              </a:pathLst>
            </a:custGeom>
            <a:ln w="27101" cap="flat">
              <a:solidFill>
                <a:srgbClr val="1CABE2">
                  <a:alpha val="100000"/>
                </a:srgbClr>
              </a:solidFill>
              <a:prstDash val="solid"/>
              <a:round/>
            </a:ln>
          </p:spPr>
          <p:txBody>
            <a:bodyPr/>
            <a:lstStyle/>
            <a:p/>
          </p:txBody>
        </p:sp>
        <p:sp>
          <p:nvSpPr>
            <p:cNvPr id="259" name="pt259"/>
            <p:cNvSpPr/>
            <p:nvPr/>
          </p:nvSpPr>
          <p:spPr>
            <a:xfrm>
              <a:off x="8420051" y="50979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505461"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590872"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676283"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761693"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tx264"/>
            <p:cNvSpPr/>
            <p:nvPr/>
          </p:nvSpPr>
          <p:spPr>
            <a:xfrm>
              <a:off x="8286171" y="50237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265" name="tx265"/>
            <p:cNvSpPr/>
            <p:nvPr/>
          </p:nvSpPr>
          <p:spPr>
            <a:xfrm>
              <a:off x="8812300" y="43147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66" name="tx266"/>
            <p:cNvSpPr/>
            <p:nvPr/>
          </p:nvSpPr>
          <p:spPr>
            <a:xfrm>
              <a:off x="8640073" y="4265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67" name="tx267"/>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8" name="tx268"/>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69" name="tx269"/>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0" name="tx270"/>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1" name="tx271"/>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2" name="tx272"/>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3" name="tx27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4" name="tx27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5" name="tx27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6" name="tx27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7" name="tx27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8" name="tx27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9" name="tx27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0" name="tx280"/>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1" name="tx281"/>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2" name="tx282"/>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3" name="tx283"/>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4" name="tx284"/>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5" name="tx285"/>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6" name="tx286"/>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7" name="tx287"/>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8" name="tx288"/>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9" name="tx289"/>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0" name="tx290"/>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1" name="tx291"/>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2" name="tx292"/>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3" name="tx293"/>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4" name="tx294"/>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1" name="tx301"/>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2" name="tx302"/>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3" name="tx303"/>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4" name="tx304"/>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5" name="tx305"/>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6" name="tx306"/>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7" name="pt307"/>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9" name="tx309"/>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0" name="tx310"/>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11" name="tx311"/>
            <p:cNvSpPr/>
            <p:nvPr/>
          </p:nvSpPr>
          <p:spPr>
            <a:xfrm>
              <a:off x="2336653" y="1330710"/>
              <a:ext cx="51625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Comoros, 2000-2025</a:t>
              </a:r>
            </a:p>
          </p:txBody>
        </p:sp>
        <p:sp>
          <p:nvSpPr>
            <p:cNvPr id="312" name="tx312"/>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3" name="tx313"/>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and MCV2 had the lowest coverage (70%), followed by DTP3 and IPV1 (75%).
Compared to 2019, coverage of 4 vaccines decreased (BCG, DTP1, DTP3 and MCV1) and one vaccine increased (IPV1).
Compared to 2024, coverage of one vaccine decreased (BCG) and 5 vaccines remained constant (DTP1, DTP3, IPV1, MCV1 and MCV2).</a:t>
            </a:r>
          </a:p>
        </p:txBody>
      </p:sp>
      <p:sp>
        <p:nvSpPr>
          <p:cNvPr id="3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Comoros had its lowest coverage in MCV1 and MCV2 (70%), while most other routine vaccines clustered around 75-84%; 4 antigens decreased since 2019, and 5 antigens remained constant since 2024.</a:t>
            </a:r>
          </a:p>
        </p:txBody>
      </p:sp>
      <p:grpSp xmlns:pic="http://schemas.openxmlformats.org/drawingml/2006/picture">
        <p:nvGrpSpPr>
          <p:cNvPr id="316" name=""/>
          <p:cNvGrpSpPr/>
          <p:nvPr/>
        </p:nvGrpSpPr>
        <p:grpSpPr>
          <a:xfrm>
            <a:off x="292608" y="1097280"/>
            <a:ext cx="8595360" cy="28575"/>
            <a:chOff x="292608" y="1097280"/>
            <a:chExt cx="8595360" cy="28575"/>
          </a:xfrm>
        </p:grpSpPr>
        <p:sp>
          <p:nvSpPr>
            <p:cNvPr id="31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405295"/>
              <a:ext cx="6518190" cy="996441"/>
            </a:xfrm>
            <a:custGeom>
              <a:avLst/>
              <a:pathLst>
                <a:path w="6518190" h="996441">
                  <a:moveTo>
                    <a:pt x="0" y="901542"/>
                  </a:moveTo>
                  <a:lnTo>
                    <a:pt x="260727" y="901542"/>
                  </a:lnTo>
                  <a:lnTo>
                    <a:pt x="521455" y="0"/>
                  </a:lnTo>
                  <a:lnTo>
                    <a:pt x="782182" y="427046"/>
                  </a:lnTo>
                  <a:lnTo>
                    <a:pt x="1042910" y="616844"/>
                  </a:lnTo>
                  <a:lnTo>
                    <a:pt x="1303638" y="996441"/>
                  </a:lnTo>
                  <a:lnTo>
                    <a:pt x="1564365" y="948992"/>
                  </a:lnTo>
                  <a:lnTo>
                    <a:pt x="1825093" y="664294"/>
                  </a:lnTo>
                  <a:lnTo>
                    <a:pt x="2085820" y="379596"/>
                  </a:lnTo>
                  <a:lnTo>
                    <a:pt x="2346548" y="284697"/>
                  </a:lnTo>
                  <a:lnTo>
                    <a:pt x="2607276" y="711744"/>
                  </a:lnTo>
                  <a:lnTo>
                    <a:pt x="2868003" y="284697"/>
                  </a:lnTo>
                  <a:lnTo>
                    <a:pt x="3128731" y="142348"/>
                  </a:lnTo>
                  <a:lnTo>
                    <a:pt x="3389458" y="284697"/>
                  </a:lnTo>
                  <a:lnTo>
                    <a:pt x="3650186" y="427046"/>
                  </a:lnTo>
                  <a:lnTo>
                    <a:pt x="3910914" y="427046"/>
                  </a:lnTo>
                  <a:lnTo>
                    <a:pt x="4171641" y="664294"/>
                  </a:lnTo>
                  <a:lnTo>
                    <a:pt x="4432369" y="474496"/>
                  </a:lnTo>
                  <a:lnTo>
                    <a:pt x="4693096" y="569395"/>
                  </a:lnTo>
                  <a:lnTo>
                    <a:pt x="4953824" y="521945"/>
                  </a:lnTo>
                  <a:lnTo>
                    <a:pt x="5214552" y="711744"/>
                  </a:lnTo>
                  <a:lnTo>
                    <a:pt x="5475279" y="806643"/>
                  </a:lnTo>
                  <a:lnTo>
                    <a:pt x="5736007" y="521945"/>
                  </a:lnTo>
                  <a:lnTo>
                    <a:pt x="5996734" y="664294"/>
                  </a:lnTo>
                  <a:lnTo>
                    <a:pt x="6257462" y="664294"/>
                  </a:lnTo>
                  <a:lnTo>
                    <a:pt x="6518190" y="664294"/>
                  </a:lnTo>
                </a:path>
              </a:pathLst>
            </a:custGeom>
            <a:ln w="27101" cap="flat">
              <a:solidFill>
                <a:srgbClr val="1C86EE">
                  <a:alpha val="100000"/>
                </a:srgbClr>
              </a:solidFill>
              <a:prstDash val="solid"/>
              <a:round/>
            </a:ln>
          </p:spPr>
          <p:txBody>
            <a:bodyPr/>
            <a:lstStyle/>
            <a:p/>
          </p:txBody>
        </p:sp>
        <p:sp>
          <p:nvSpPr>
            <p:cNvPr id="39" name="pl39"/>
            <p:cNvSpPr/>
            <p:nvPr/>
          </p:nvSpPr>
          <p:spPr>
            <a:xfrm>
              <a:off x="1917438" y="1547644"/>
              <a:ext cx="5736007" cy="2752077"/>
            </a:xfrm>
            <a:custGeom>
              <a:avLst/>
              <a:pathLst>
                <a:path w="5736007" h="2752077">
                  <a:moveTo>
                    <a:pt x="0" y="2752077"/>
                  </a:moveTo>
                  <a:lnTo>
                    <a:pt x="260727" y="427046"/>
                  </a:lnTo>
                  <a:lnTo>
                    <a:pt x="521455" y="854093"/>
                  </a:lnTo>
                  <a:lnTo>
                    <a:pt x="782182" y="806643"/>
                  </a:lnTo>
                  <a:lnTo>
                    <a:pt x="1042910" y="521945"/>
                  </a:lnTo>
                  <a:lnTo>
                    <a:pt x="1303638" y="237248"/>
                  </a:lnTo>
                  <a:lnTo>
                    <a:pt x="1564365" y="142348"/>
                  </a:lnTo>
                  <a:lnTo>
                    <a:pt x="1825093" y="569395"/>
                  </a:lnTo>
                  <a:lnTo>
                    <a:pt x="2085820" y="142348"/>
                  </a:lnTo>
                  <a:lnTo>
                    <a:pt x="2346548" y="0"/>
                  </a:lnTo>
                  <a:lnTo>
                    <a:pt x="2607276" y="142348"/>
                  </a:lnTo>
                  <a:lnTo>
                    <a:pt x="2868003" y="284697"/>
                  </a:lnTo>
                  <a:lnTo>
                    <a:pt x="3128731" y="284697"/>
                  </a:lnTo>
                  <a:lnTo>
                    <a:pt x="3389458" y="521945"/>
                  </a:lnTo>
                  <a:lnTo>
                    <a:pt x="3650186" y="332147"/>
                  </a:lnTo>
                  <a:lnTo>
                    <a:pt x="3910914" y="427046"/>
                  </a:lnTo>
                  <a:lnTo>
                    <a:pt x="4171641" y="379596"/>
                  </a:lnTo>
                  <a:lnTo>
                    <a:pt x="4432369" y="569395"/>
                  </a:lnTo>
                  <a:lnTo>
                    <a:pt x="4693096" y="664294"/>
                  </a:lnTo>
                  <a:lnTo>
                    <a:pt x="4953824" y="379596"/>
                  </a:lnTo>
                  <a:lnTo>
                    <a:pt x="5214552" y="521945"/>
                  </a:lnTo>
                  <a:lnTo>
                    <a:pt x="5475279" y="521945"/>
                  </a:lnTo>
                  <a:lnTo>
                    <a:pt x="5736007" y="521945"/>
                  </a:lnTo>
                </a:path>
              </a:pathLst>
            </a:custGeom>
            <a:ln w="27101" cap="flat">
              <a:solidFill>
                <a:srgbClr val="80BD41">
                  <a:alpha val="100000"/>
                </a:srgbClr>
              </a:solidFill>
              <a:prstDash val="solid"/>
              <a:round/>
            </a:ln>
          </p:spPr>
          <p:txBody>
            <a:bodyPr/>
            <a:lstStyle/>
            <a:p/>
          </p:txBody>
        </p:sp>
        <p:sp>
          <p:nvSpPr>
            <p:cNvPr id="40" name="pl40"/>
            <p:cNvSpPr/>
            <p:nvPr/>
          </p:nvSpPr>
          <p:spPr>
            <a:xfrm>
              <a:off x="3481803" y="1547644"/>
              <a:ext cx="4171641" cy="2277581"/>
            </a:xfrm>
            <a:custGeom>
              <a:avLst/>
              <a:pathLst>
                <a:path w="4171641" h="2277581">
                  <a:moveTo>
                    <a:pt x="0" y="2277581"/>
                  </a:moveTo>
                  <a:lnTo>
                    <a:pt x="260727" y="569395"/>
                  </a:lnTo>
                  <a:lnTo>
                    <a:pt x="521455" y="142348"/>
                  </a:lnTo>
                  <a:lnTo>
                    <a:pt x="782182" y="0"/>
                  </a:lnTo>
                  <a:lnTo>
                    <a:pt x="1042910" y="142348"/>
                  </a:lnTo>
                  <a:lnTo>
                    <a:pt x="1303638" y="284697"/>
                  </a:lnTo>
                  <a:lnTo>
                    <a:pt x="1564365" y="284697"/>
                  </a:lnTo>
                  <a:lnTo>
                    <a:pt x="1825093" y="521945"/>
                  </a:lnTo>
                  <a:lnTo>
                    <a:pt x="2085820" y="332147"/>
                  </a:lnTo>
                  <a:lnTo>
                    <a:pt x="2346548" y="427046"/>
                  </a:lnTo>
                  <a:lnTo>
                    <a:pt x="2607276" y="379596"/>
                  </a:lnTo>
                  <a:lnTo>
                    <a:pt x="2868003" y="569395"/>
                  </a:lnTo>
                  <a:lnTo>
                    <a:pt x="3128731" y="664294"/>
                  </a:lnTo>
                  <a:lnTo>
                    <a:pt x="3389458" y="379596"/>
                  </a:lnTo>
                  <a:lnTo>
                    <a:pt x="3650186" y="521945"/>
                  </a:lnTo>
                  <a:lnTo>
                    <a:pt x="3910914" y="521945"/>
                  </a:lnTo>
                  <a:lnTo>
                    <a:pt x="4171641" y="521945"/>
                  </a:lnTo>
                </a:path>
              </a:pathLst>
            </a:custGeom>
            <a:ln w="27101" cap="flat">
              <a:solidFill>
                <a:srgbClr val="EE00EE">
                  <a:alpha val="100000"/>
                </a:srgbClr>
              </a:solidFill>
              <a:prstDash val="solid"/>
              <a:round/>
            </a:ln>
          </p:spPr>
          <p:txBody>
            <a:bodyPr/>
            <a:lstStyle/>
            <a:p/>
          </p:txBody>
        </p:sp>
        <p:sp>
          <p:nvSpPr>
            <p:cNvPr id="41" name="pl41"/>
            <p:cNvSpPr/>
            <p:nvPr/>
          </p:nvSpPr>
          <p:spPr>
            <a:xfrm>
              <a:off x="5046169" y="1927241"/>
              <a:ext cx="2607276" cy="1565837"/>
            </a:xfrm>
            <a:custGeom>
              <a:avLst/>
              <a:pathLst>
                <a:path w="2607276" h="1565837">
                  <a:moveTo>
                    <a:pt x="0" y="0"/>
                  </a:moveTo>
                  <a:lnTo>
                    <a:pt x="260727" y="94899"/>
                  </a:lnTo>
                  <a:lnTo>
                    <a:pt x="521455" y="1565837"/>
                  </a:lnTo>
                  <a:lnTo>
                    <a:pt x="782182" y="379596"/>
                  </a:lnTo>
                  <a:lnTo>
                    <a:pt x="1042910" y="284697"/>
                  </a:lnTo>
                  <a:lnTo>
                    <a:pt x="1303638" y="142348"/>
                  </a:lnTo>
                  <a:lnTo>
                    <a:pt x="1564365" y="284697"/>
                  </a:lnTo>
                  <a:lnTo>
                    <a:pt x="1825093" y="94899"/>
                  </a:lnTo>
                  <a:lnTo>
                    <a:pt x="2085820" y="142348"/>
                  </a:lnTo>
                  <a:lnTo>
                    <a:pt x="2346548" y="142348"/>
                  </a:lnTo>
                  <a:lnTo>
                    <a:pt x="2607276" y="142348"/>
                  </a:lnTo>
                </a:path>
              </a:pathLst>
            </a:custGeom>
            <a:ln w="27101" cap="flat">
              <a:solidFill>
                <a:srgbClr val="E31A1C">
                  <a:alpha val="100000"/>
                </a:srgbClr>
              </a:solidFill>
              <a:prstDash val="solid"/>
              <a:round/>
            </a:ln>
          </p:spPr>
          <p:txBody>
            <a:bodyPr/>
            <a:lstStyle/>
            <a:p/>
          </p:txBody>
        </p:sp>
        <p:sp>
          <p:nvSpPr>
            <p:cNvPr id="42" name="pl42"/>
            <p:cNvSpPr/>
            <p:nvPr/>
          </p:nvSpPr>
          <p:spPr>
            <a:xfrm>
              <a:off x="7392717" y="3066031"/>
              <a:ext cx="260727" cy="2182682"/>
            </a:xfrm>
            <a:custGeom>
              <a:avLst/>
              <a:pathLst>
                <a:path w="260727" h="2182682">
                  <a:moveTo>
                    <a:pt x="0" y="2182682"/>
                  </a:moveTo>
                  <a:lnTo>
                    <a:pt x="260727"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1595093"/>
              <a:ext cx="6518190" cy="948992"/>
            </a:xfrm>
            <a:custGeom>
              <a:avLst/>
              <a:pathLst>
                <a:path w="6518190" h="948992">
                  <a:moveTo>
                    <a:pt x="0" y="711744"/>
                  </a:moveTo>
                  <a:lnTo>
                    <a:pt x="260727" y="711744"/>
                  </a:lnTo>
                  <a:lnTo>
                    <a:pt x="521455" y="664294"/>
                  </a:lnTo>
                  <a:lnTo>
                    <a:pt x="782182" y="854093"/>
                  </a:lnTo>
                  <a:lnTo>
                    <a:pt x="1042910" y="427046"/>
                  </a:lnTo>
                  <a:lnTo>
                    <a:pt x="1303638" y="854093"/>
                  </a:lnTo>
                  <a:lnTo>
                    <a:pt x="1564365" y="901542"/>
                  </a:lnTo>
                  <a:lnTo>
                    <a:pt x="1825093" y="948992"/>
                  </a:lnTo>
                  <a:lnTo>
                    <a:pt x="2085820" y="427046"/>
                  </a:lnTo>
                  <a:lnTo>
                    <a:pt x="2346548" y="284697"/>
                  </a:lnTo>
                  <a:lnTo>
                    <a:pt x="2607276" y="616844"/>
                  </a:lnTo>
                  <a:lnTo>
                    <a:pt x="2868003" y="284697"/>
                  </a:lnTo>
                  <a:lnTo>
                    <a:pt x="3128731" y="0"/>
                  </a:lnTo>
                  <a:lnTo>
                    <a:pt x="3389458" y="142348"/>
                  </a:lnTo>
                  <a:lnTo>
                    <a:pt x="3650186" y="237248"/>
                  </a:lnTo>
                  <a:lnTo>
                    <a:pt x="3910914" y="189798"/>
                  </a:lnTo>
                  <a:lnTo>
                    <a:pt x="4171641" y="379596"/>
                  </a:lnTo>
                  <a:lnTo>
                    <a:pt x="4432369" y="474496"/>
                  </a:lnTo>
                  <a:lnTo>
                    <a:pt x="4693096" y="521945"/>
                  </a:lnTo>
                  <a:lnTo>
                    <a:pt x="4953824" y="427046"/>
                  </a:lnTo>
                  <a:lnTo>
                    <a:pt x="5214552" y="474496"/>
                  </a:lnTo>
                  <a:lnTo>
                    <a:pt x="5475279" y="806643"/>
                  </a:lnTo>
                  <a:lnTo>
                    <a:pt x="5736007" y="664294"/>
                  </a:lnTo>
                  <a:lnTo>
                    <a:pt x="5996734" y="711744"/>
                  </a:lnTo>
                  <a:lnTo>
                    <a:pt x="6257462" y="711744"/>
                  </a:lnTo>
                  <a:lnTo>
                    <a:pt x="6518190" y="711744"/>
                  </a:lnTo>
                </a:path>
              </a:pathLst>
            </a:custGeom>
            <a:ln w="27101" cap="flat">
              <a:solidFill>
                <a:srgbClr val="FFC20E">
                  <a:alpha val="100000"/>
                </a:srgbClr>
              </a:solidFill>
              <a:prstDash val="solid"/>
              <a:round/>
            </a:ln>
          </p:spPr>
          <p:txBody>
            <a:bodyPr/>
            <a:lstStyle/>
            <a:p/>
          </p:txBody>
        </p:sp>
        <p:sp>
          <p:nvSpPr>
            <p:cNvPr id="44" name="pl44"/>
            <p:cNvSpPr/>
            <p:nvPr/>
          </p:nvSpPr>
          <p:spPr>
            <a:xfrm>
              <a:off x="6610535" y="2259388"/>
              <a:ext cx="1042910" cy="2467379"/>
            </a:xfrm>
            <a:custGeom>
              <a:avLst/>
              <a:pathLst>
                <a:path w="1042910" h="2467379">
                  <a:moveTo>
                    <a:pt x="0" y="2467379"/>
                  </a:moveTo>
                  <a:lnTo>
                    <a:pt x="260727" y="0"/>
                  </a:lnTo>
                  <a:lnTo>
                    <a:pt x="521455" y="47449"/>
                  </a:lnTo>
                  <a:lnTo>
                    <a:pt x="782182" y="47449"/>
                  </a:lnTo>
                  <a:lnTo>
                    <a:pt x="1042910" y="47449"/>
                  </a:lnTo>
                </a:path>
              </a:pathLst>
            </a:custGeom>
            <a:ln w="27101" cap="flat">
              <a:solidFill>
                <a:srgbClr val="008B00">
                  <a:alpha val="100000"/>
                </a:srgbClr>
              </a:solidFill>
              <a:prstDash val="solid"/>
              <a:round/>
            </a:ln>
          </p:spPr>
          <p:txBody>
            <a:bodyPr/>
            <a:lstStyle/>
            <a:p/>
          </p:txBody>
        </p:sp>
        <p:sp>
          <p:nvSpPr>
            <p:cNvPr id="45" name="pl45"/>
            <p:cNvSpPr/>
            <p:nvPr/>
          </p:nvSpPr>
          <p:spPr>
            <a:xfrm>
              <a:off x="6610535" y="2259388"/>
              <a:ext cx="1042910" cy="1803085"/>
            </a:xfrm>
            <a:custGeom>
              <a:avLst/>
              <a:pathLst>
                <a:path w="1042910" h="1803085">
                  <a:moveTo>
                    <a:pt x="0" y="1803085"/>
                  </a:moveTo>
                  <a:lnTo>
                    <a:pt x="260727" y="0"/>
                  </a:lnTo>
                  <a:lnTo>
                    <a:pt x="521455" y="47449"/>
                  </a:lnTo>
                  <a:lnTo>
                    <a:pt x="782182" y="47449"/>
                  </a:lnTo>
                  <a:lnTo>
                    <a:pt x="1042910" y="47449"/>
                  </a:lnTo>
                </a:path>
              </a:pathLst>
            </a:custGeom>
            <a:ln w="27101" cap="flat">
              <a:solidFill>
                <a:srgbClr val="9A32CD">
                  <a:alpha val="100000"/>
                </a:srgbClr>
              </a:solidFill>
              <a:prstDash val="solid"/>
              <a:round/>
            </a:ln>
          </p:spPr>
          <p:txBody>
            <a:bodyPr/>
            <a:lstStyle/>
            <a:p/>
          </p:txBody>
        </p:sp>
        <p:sp>
          <p:nvSpPr>
            <p:cNvPr id="46" name="pl46"/>
            <p:cNvSpPr/>
            <p:nvPr/>
          </p:nvSpPr>
          <p:spPr>
            <a:xfrm>
              <a:off x="7663141" y="1345748"/>
              <a:ext cx="719803" cy="714220"/>
            </a:xfrm>
            <a:custGeom>
              <a:avLst/>
              <a:pathLst>
                <a:path w="719803" h="714220">
                  <a:moveTo>
                    <a:pt x="719803" y="0"/>
                  </a:moveTo>
                  <a:lnTo>
                    <a:pt x="0" y="714220"/>
                  </a:lnTo>
                </a:path>
              </a:pathLst>
            </a:custGeom>
          </p:spPr>
          <p:txBody>
            <a:bodyPr/>
            <a:lstStyle/>
            <a:p/>
          </p:txBody>
        </p:sp>
        <p:sp>
          <p:nvSpPr>
            <p:cNvPr id="47" name="pl47"/>
            <p:cNvSpPr/>
            <p:nvPr/>
          </p:nvSpPr>
          <p:spPr>
            <a:xfrm>
              <a:off x="7671431" y="2071073"/>
              <a:ext cx="657153" cy="54199"/>
            </a:xfrm>
            <a:custGeom>
              <a:avLst/>
              <a:pathLst>
                <a:path w="657153" h="54199">
                  <a:moveTo>
                    <a:pt x="657153" y="54199"/>
                  </a:moveTo>
                  <a:lnTo>
                    <a:pt x="0" y="0"/>
                  </a:lnTo>
                </a:path>
              </a:pathLst>
            </a:custGeom>
          </p:spPr>
          <p:txBody>
            <a:bodyPr/>
            <a:lstStyle/>
            <a:p/>
          </p:txBody>
        </p:sp>
        <p:sp>
          <p:nvSpPr>
            <p:cNvPr id="48" name="pl48"/>
            <p:cNvSpPr/>
            <p:nvPr/>
          </p:nvSpPr>
          <p:spPr>
            <a:xfrm>
              <a:off x="7666710" y="1610859"/>
              <a:ext cx="770384" cy="450965"/>
            </a:xfrm>
            <a:custGeom>
              <a:avLst/>
              <a:pathLst>
                <a:path w="770384" h="450965">
                  <a:moveTo>
                    <a:pt x="770384" y="0"/>
                  </a:moveTo>
                  <a:lnTo>
                    <a:pt x="0" y="450965"/>
                  </a:lnTo>
                </a:path>
              </a:pathLst>
            </a:custGeom>
          </p:spPr>
          <p:txBody>
            <a:bodyPr/>
            <a:lstStyle/>
            <a:p/>
          </p:txBody>
        </p:sp>
        <p:sp>
          <p:nvSpPr>
            <p:cNvPr id="49" name="pl49"/>
            <p:cNvSpPr/>
            <p:nvPr/>
          </p:nvSpPr>
          <p:spPr>
            <a:xfrm>
              <a:off x="7670219" y="1870168"/>
              <a:ext cx="754807" cy="195085"/>
            </a:xfrm>
            <a:custGeom>
              <a:avLst/>
              <a:pathLst>
                <a:path w="754807" h="195085">
                  <a:moveTo>
                    <a:pt x="754807" y="0"/>
                  </a:moveTo>
                  <a:lnTo>
                    <a:pt x="0" y="195085"/>
                  </a:lnTo>
                </a:path>
              </a:pathLst>
            </a:custGeom>
          </p:spPr>
          <p:txBody>
            <a:bodyPr/>
            <a:lstStyle/>
            <a:p/>
          </p:txBody>
        </p:sp>
        <p:sp>
          <p:nvSpPr>
            <p:cNvPr id="50" name="pl50"/>
            <p:cNvSpPr/>
            <p:nvPr/>
          </p:nvSpPr>
          <p:spPr>
            <a:xfrm>
              <a:off x="7667894" y="2313721"/>
              <a:ext cx="690967" cy="329158"/>
            </a:xfrm>
            <a:custGeom>
              <a:avLst/>
              <a:pathLst>
                <a:path w="690967" h="329158">
                  <a:moveTo>
                    <a:pt x="690967" y="329158"/>
                  </a:moveTo>
                  <a:lnTo>
                    <a:pt x="0" y="0"/>
                  </a:lnTo>
                </a:path>
              </a:pathLst>
            </a:custGeom>
          </p:spPr>
          <p:txBody>
            <a:bodyPr/>
            <a:lstStyle/>
            <a:p/>
          </p:txBody>
        </p:sp>
        <p:sp>
          <p:nvSpPr>
            <p:cNvPr id="51" name="pl51"/>
            <p:cNvSpPr/>
            <p:nvPr/>
          </p:nvSpPr>
          <p:spPr>
            <a:xfrm>
              <a:off x="7664259" y="2315977"/>
              <a:ext cx="694601" cy="587050"/>
            </a:xfrm>
            <a:custGeom>
              <a:avLst/>
              <a:pathLst>
                <a:path w="694601" h="587050">
                  <a:moveTo>
                    <a:pt x="694601" y="587050"/>
                  </a:moveTo>
                  <a:lnTo>
                    <a:pt x="0" y="0"/>
                  </a:lnTo>
                </a:path>
              </a:pathLst>
            </a:custGeom>
          </p:spPr>
          <p:txBody>
            <a:bodyPr/>
            <a:lstStyle/>
            <a:p/>
          </p:txBody>
        </p:sp>
        <p:sp>
          <p:nvSpPr>
            <p:cNvPr id="52" name="pl52"/>
            <p:cNvSpPr/>
            <p:nvPr/>
          </p:nvSpPr>
          <p:spPr>
            <a:xfrm>
              <a:off x="7671234" y="2309066"/>
              <a:ext cx="621196" cy="77815"/>
            </a:xfrm>
            <a:custGeom>
              <a:avLst/>
              <a:pathLst>
                <a:path w="621196" h="77815">
                  <a:moveTo>
                    <a:pt x="621196" y="77815"/>
                  </a:moveTo>
                  <a:lnTo>
                    <a:pt x="0" y="0"/>
                  </a:lnTo>
                </a:path>
              </a:pathLst>
            </a:custGeom>
          </p:spPr>
          <p:txBody>
            <a:bodyPr/>
            <a:lstStyle/>
            <a:p/>
          </p:txBody>
        </p:sp>
        <p:sp>
          <p:nvSpPr>
            <p:cNvPr id="53" name="pl53"/>
            <p:cNvSpPr/>
            <p:nvPr/>
          </p:nvSpPr>
          <p:spPr>
            <a:xfrm>
              <a:off x="7670938" y="3069045"/>
              <a:ext cx="736090" cy="126793"/>
            </a:xfrm>
            <a:custGeom>
              <a:avLst/>
              <a:pathLst>
                <a:path w="736090" h="126793">
                  <a:moveTo>
                    <a:pt x="736090" y="126793"/>
                  </a:moveTo>
                  <a:lnTo>
                    <a:pt x="0" y="0"/>
                  </a:lnTo>
                </a:path>
              </a:pathLst>
            </a:custGeom>
          </p:spPr>
          <p:txBody>
            <a:bodyPr/>
            <a:lstStyle/>
            <a:p/>
          </p:txBody>
        </p:sp>
        <p:sp>
          <p:nvSpPr>
            <p:cNvPr id="54" name="pl54"/>
            <p:cNvSpPr/>
            <p:nvPr/>
          </p:nvSpPr>
          <p:spPr>
            <a:xfrm>
              <a:off x="7671585" y="4394621"/>
              <a:ext cx="711359" cy="7"/>
            </a:xfrm>
            <a:custGeom>
              <a:avLst/>
              <a:pathLst>
                <a:path w="711359" h="7">
                  <a:moveTo>
                    <a:pt x="711359" y="7"/>
                  </a:moveTo>
                  <a:lnTo>
                    <a:pt x="0" y="0"/>
                  </a:lnTo>
                </a:path>
              </a:pathLst>
            </a:custGeom>
          </p:spPr>
          <p:txBody>
            <a:bodyPr/>
            <a:lstStyle/>
            <a:p/>
          </p:txBody>
        </p:sp>
        <p:sp>
          <p:nvSpPr>
            <p:cNvPr id="55" name="pg55"/>
            <p:cNvSpPr/>
            <p:nvPr/>
          </p:nvSpPr>
          <p:spPr>
            <a:xfrm>
              <a:off x="8314365" y="125433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129587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75%</a:t>
              </a:r>
            </a:p>
          </p:txBody>
        </p:sp>
        <p:sp>
          <p:nvSpPr>
            <p:cNvPr id="57" name="pg57"/>
            <p:cNvSpPr/>
            <p:nvPr/>
          </p:nvSpPr>
          <p:spPr>
            <a:xfrm>
              <a:off x="8260004" y="204124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206409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75%</a:t>
              </a:r>
            </a:p>
          </p:txBody>
        </p:sp>
        <p:sp>
          <p:nvSpPr>
            <p:cNvPr id="59" name="pg59"/>
            <p:cNvSpPr/>
            <p:nvPr/>
          </p:nvSpPr>
          <p:spPr>
            <a:xfrm>
              <a:off x="8368515" y="151946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156100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75%</a:t>
              </a:r>
            </a:p>
          </p:txBody>
        </p:sp>
        <p:sp>
          <p:nvSpPr>
            <p:cNvPr id="61" name="pg61"/>
            <p:cNvSpPr/>
            <p:nvPr/>
          </p:nvSpPr>
          <p:spPr>
            <a:xfrm>
              <a:off x="8356446" y="178136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82289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75%</a:t>
              </a:r>
            </a:p>
          </p:txBody>
        </p:sp>
        <p:sp>
          <p:nvSpPr>
            <p:cNvPr id="63" name="pg63"/>
            <p:cNvSpPr/>
            <p:nvPr/>
          </p:nvSpPr>
          <p:spPr>
            <a:xfrm>
              <a:off x="8290281" y="256551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13141" y="260705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70%</a:t>
              </a:r>
            </a:p>
          </p:txBody>
        </p:sp>
        <p:sp>
          <p:nvSpPr>
            <p:cNvPr id="65" name="pg65"/>
            <p:cNvSpPr/>
            <p:nvPr/>
          </p:nvSpPr>
          <p:spPr>
            <a:xfrm>
              <a:off x="8290281" y="282599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13141" y="286753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70%</a:t>
              </a:r>
            </a:p>
          </p:txBody>
        </p:sp>
        <p:sp>
          <p:nvSpPr>
            <p:cNvPr id="67" name="pg67"/>
            <p:cNvSpPr/>
            <p:nvPr/>
          </p:nvSpPr>
          <p:spPr>
            <a:xfrm>
              <a:off x="8223851" y="230400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246711" y="234554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70%</a:t>
              </a:r>
            </a:p>
          </p:txBody>
        </p:sp>
        <p:sp>
          <p:nvSpPr>
            <p:cNvPr id="69" name="pg69"/>
            <p:cNvSpPr/>
            <p:nvPr/>
          </p:nvSpPr>
          <p:spPr>
            <a:xfrm>
              <a:off x="8338449" y="311403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61309" y="315557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54%</a:t>
              </a:r>
            </a:p>
          </p:txBody>
        </p:sp>
        <p:sp>
          <p:nvSpPr>
            <p:cNvPr id="71" name="pg71"/>
            <p:cNvSpPr/>
            <p:nvPr/>
          </p:nvSpPr>
          <p:spPr>
            <a:xfrm>
              <a:off x="8314365" y="431010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2" name="tx72"/>
            <p:cNvSpPr/>
            <p:nvPr/>
          </p:nvSpPr>
          <p:spPr>
            <a:xfrm>
              <a:off x="8337225" y="435164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26%</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pt74"/>
            <p:cNvSpPr/>
            <p:nvPr/>
          </p:nvSpPr>
          <p:spPr>
            <a:xfrm>
              <a:off x="7621844" y="4363019"/>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412195" y="401416"/>
              <a:ext cx="30072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Comoros,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(26%), followed by IPVC (54%).
Coverage of 4 vaccines decreased (DTP3, HEPB3, HIB3 and MCV1) and 1 vaccine increased (IPV1) compared to respective coverage in 2019.
Coverage of 7 vaccines were the same (DTP3, HEPB3, HIB3, IPV1, MCV1, MCV2 and RUBELLA) and 1 vaccine increased (IPVC)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89886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25664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61442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32998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1687768"/>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045549"/>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547354" y="1045549"/>
              <a:ext cx="218150" cy="0"/>
            </a:xfrm>
            <a:custGeom>
              <a:avLst/>
              <a:pathLst>
                <a:path w="218150" h="0">
                  <a:moveTo>
                    <a:pt x="0" y="0"/>
                  </a:moveTo>
                  <a:lnTo>
                    <a:pt x="72716" y="0"/>
                  </a:lnTo>
                  <a:lnTo>
                    <a:pt x="72716" y="0"/>
                  </a:lnTo>
                  <a:lnTo>
                    <a:pt x="72716" y="0"/>
                  </a:lnTo>
                  <a:lnTo>
                    <a:pt x="72716" y="0"/>
                  </a:lnTo>
                  <a:lnTo>
                    <a:pt x="145433" y="0"/>
                  </a:lnTo>
                  <a:lnTo>
                    <a:pt x="218150" y="0"/>
                  </a:lnTo>
                </a:path>
              </a:pathLst>
            </a:custGeom>
            <a:ln w="116535" cap="flat">
              <a:solidFill>
                <a:srgbClr val="E8E8E8">
                  <a:alpha val="100000"/>
                </a:srgbClr>
              </a:solidFill>
              <a:prstDash val="solid"/>
              <a:round/>
            </a:ln>
          </p:spPr>
          <p:txBody>
            <a:bodyPr/>
            <a:lstStyle/>
            <a:p/>
          </p:txBody>
        </p:sp>
        <p:sp>
          <p:nvSpPr>
            <p:cNvPr id="17" name="pl17"/>
            <p:cNvSpPr/>
            <p:nvPr/>
          </p:nvSpPr>
          <p:spPr>
            <a:xfrm>
              <a:off x="7111053" y="1687768"/>
              <a:ext cx="509018" cy="0"/>
            </a:xfrm>
            <a:custGeom>
              <a:avLst/>
              <a:pathLst>
                <a:path w="509018" h="0">
                  <a:moveTo>
                    <a:pt x="0" y="0"/>
                  </a:moveTo>
                  <a:lnTo>
                    <a:pt x="145433" y="0"/>
                  </a:lnTo>
                  <a:lnTo>
                    <a:pt x="145433" y="0"/>
                  </a:lnTo>
                  <a:lnTo>
                    <a:pt x="145433" y="0"/>
                  </a:lnTo>
                  <a:lnTo>
                    <a:pt x="145433" y="0"/>
                  </a:lnTo>
                  <a:lnTo>
                    <a:pt x="218150" y="0"/>
                  </a:lnTo>
                  <a:lnTo>
                    <a:pt x="509018" y="0"/>
                  </a:lnTo>
                </a:path>
              </a:pathLst>
            </a:custGeom>
            <a:ln w="116535" cap="flat">
              <a:solidFill>
                <a:srgbClr val="E8E8E8">
                  <a:alpha val="100000"/>
                </a:srgbClr>
              </a:solidFill>
              <a:prstDash val="solid"/>
              <a:round/>
            </a:ln>
          </p:spPr>
          <p:txBody>
            <a:bodyPr/>
            <a:lstStyle/>
            <a:p/>
          </p:txBody>
        </p:sp>
        <p:sp>
          <p:nvSpPr>
            <p:cNvPr id="18" name="pl18"/>
            <p:cNvSpPr/>
            <p:nvPr/>
          </p:nvSpPr>
          <p:spPr>
            <a:xfrm>
              <a:off x="6674751" y="2329987"/>
              <a:ext cx="436301" cy="0"/>
            </a:xfrm>
            <a:custGeom>
              <a:avLst/>
              <a:pathLst>
                <a:path w="436301" h="0">
                  <a:moveTo>
                    <a:pt x="0" y="0"/>
                  </a:moveTo>
                  <a:lnTo>
                    <a:pt x="145433" y="0"/>
                  </a:lnTo>
                  <a:lnTo>
                    <a:pt x="218150" y="0"/>
                  </a:lnTo>
                  <a:lnTo>
                    <a:pt x="218150" y="0"/>
                  </a:lnTo>
                  <a:lnTo>
                    <a:pt x="218150" y="0"/>
                  </a:lnTo>
                  <a:lnTo>
                    <a:pt x="436301" y="0"/>
                  </a:lnTo>
                  <a:lnTo>
                    <a:pt x="436301" y="0"/>
                  </a:lnTo>
                </a:path>
              </a:pathLst>
            </a:custGeom>
            <a:ln w="116535" cap="flat">
              <a:solidFill>
                <a:srgbClr val="E8E8E8">
                  <a:alpha val="100000"/>
                </a:srgbClr>
              </a:solidFill>
              <a:prstDash val="solid"/>
              <a:round/>
            </a:ln>
          </p:spPr>
          <p:txBody>
            <a:bodyPr/>
            <a:lstStyle/>
            <a:p/>
          </p:txBody>
        </p:sp>
        <p:sp>
          <p:nvSpPr>
            <p:cNvPr id="19" name="pl19"/>
            <p:cNvSpPr/>
            <p:nvPr/>
          </p:nvSpPr>
          <p:spPr>
            <a:xfrm>
              <a:off x="6674751" y="2972206"/>
              <a:ext cx="436301" cy="0"/>
            </a:xfrm>
            <a:custGeom>
              <a:avLst/>
              <a:pathLst>
                <a:path w="436301" h="0">
                  <a:moveTo>
                    <a:pt x="0" y="0"/>
                  </a:moveTo>
                  <a:lnTo>
                    <a:pt x="145433" y="0"/>
                  </a:lnTo>
                  <a:lnTo>
                    <a:pt x="218150" y="0"/>
                  </a:lnTo>
                  <a:lnTo>
                    <a:pt x="218150" y="0"/>
                  </a:lnTo>
                  <a:lnTo>
                    <a:pt x="218150" y="0"/>
                  </a:lnTo>
                  <a:lnTo>
                    <a:pt x="436301" y="0"/>
                  </a:lnTo>
                  <a:lnTo>
                    <a:pt x="436301" y="0"/>
                  </a:lnTo>
                </a:path>
              </a:pathLst>
            </a:custGeom>
            <a:ln w="116535" cap="flat">
              <a:solidFill>
                <a:srgbClr val="E8E8E8">
                  <a:alpha val="100000"/>
                </a:srgbClr>
              </a:solidFill>
              <a:prstDash val="solid"/>
              <a:round/>
            </a:ln>
          </p:spPr>
          <p:txBody>
            <a:bodyPr/>
            <a:lstStyle/>
            <a:p/>
          </p:txBody>
        </p:sp>
        <p:sp>
          <p:nvSpPr>
            <p:cNvPr id="20" name="pl20"/>
            <p:cNvSpPr/>
            <p:nvPr/>
          </p:nvSpPr>
          <p:spPr>
            <a:xfrm>
              <a:off x="6674751" y="3614426"/>
              <a:ext cx="436301" cy="0"/>
            </a:xfrm>
            <a:custGeom>
              <a:avLst/>
              <a:pathLst>
                <a:path w="436301" h="0">
                  <a:moveTo>
                    <a:pt x="0" y="0"/>
                  </a:moveTo>
                  <a:lnTo>
                    <a:pt x="145433" y="0"/>
                  </a:lnTo>
                  <a:lnTo>
                    <a:pt x="218150" y="0"/>
                  </a:lnTo>
                  <a:lnTo>
                    <a:pt x="218150" y="0"/>
                  </a:lnTo>
                  <a:lnTo>
                    <a:pt x="218150" y="0"/>
                  </a:lnTo>
                  <a:lnTo>
                    <a:pt x="436301" y="0"/>
                  </a:lnTo>
                  <a:lnTo>
                    <a:pt x="436301" y="0"/>
                  </a:lnTo>
                </a:path>
              </a:pathLst>
            </a:custGeom>
            <a:ln w="116535" cap="flat">
              <a:solidFill>
                <a:srgbClr val="E8E8E8">
                  <a:alpha val="100000"/>
                </a:srgbClr>
              </a:solidFill>
              <a:prstDash val="solid"/>
              <a:round/>
            </a:ln>
          </p:spPr>
          <p:txBody>
            <a:bodyPr/>
            <a:lstStyle/>
            <a:p/>
          </p:txBody>
        </p:sp>
        <p:sp>
          <p:nvSpPr>
            <p:cNvPr id="21" name="pl21"/>
            <p:cNvSpPr/>
            <p:nvPr/>
          </p:nvSpPr>
          <p:spPr>
            <a:xfrm>
              <a:off x="6674751" y="4256645"/>
              <a:ext cx="290867" cy="0"/>
            </a:xfrm>
            <a:custGeom>
              <a:avLst/>
              <a:pathLst>
                <a:path w="290867" h="0">
                  <a:moveTo>
                    <a:pt x="0" y="0"/>
                  </a:moveTo>
                  <a:lnTo>
                    <a:pt x="0" y="0"/>
                  </a:lnTo>
                  <a:lnTo>
                    <a:pt x="218150" y="0"/>
                  </a:lnTo>
                  <a:lnTo>
                    <a:pt x="218150" y="0"/>
                  </a:lnTo>
                  <a:lnTo>
                    <a:pt x="218150" y="0"/>
                  </a:lnTo>
                  <a:lnTo>
                    <a:pt x="218150" y="0"/>
                  </a:lnTo>
                  <a:lnTo>
                    <a:pt x="290867" y="0"/>
                  </a:lnTo>
                </a:path>
              </a:pathLst>
            </a:custGeom>
            <a:ln w="116535" cap="flat">
              <a:solidFill>
                <a:srgbClr val="E8E8E8">
                  <a:alpha val="100000"/>
                </a:srgbClr>
              </a:solidFill>
              <a:prstDash val="solid"/>
              <a:round/>
            </a:ln>
          </p:spPr>
          <p:txBody>
            <a:bodyPr/>
            <a:lstStyle/>
            <a:p/>
          </p:txBody>
        </p:sp>
        <p:sp>
          <p:nvSpPr>
            <p:cNvPr id="22" name="pl22"/>
            <p:cNvSpPr/>
            <p:nvPr/>
          </p:nvSpPr>
          <p:spPr>
            <a:xfrm>
              <a:off x="6383883" y="4898864"/>
              <a:ext cx="581735" cy="0"/>
            </a:xfrm>
            <a:custGeom>
              <a:avLst/>
              <a:pathLst>
                <a:path w="581735" h="0">
                  <a:moveTo>
                    <a:pt x="0" y="0"/>
                  </a:moveTo>
                  <a:lnTo>
                    <a:pt x="145433" y="0"/>
                  </a:lnTo>
                  <a:lnTo>
                    <a:pt x="145433" y="0"/>
                  </a:lnTo>
                  <a:lnTo>
                    <a:pt x="145433" y="0"/>
                  </a:lnTo>
                  <a:lnTo>
                    <a:pt x="218150" y="0"/>
                  </a:lnTo>
                  <a:lnTo>
                    <a:pt x="509018" y="0"/>
                  </a:lnTo>
                  <a:lnTo>
                    <a:pt x="581735" y="0"/>
                  </a:lnTo>
                </a:path>
              </a:pathLst>
            </a:custGeom>
            <a:ln w="116535" cap="flat">
              <a:solidFill>
                <a:srgbClr val="E8E8E8">
                  <a:alpha val="100000"/>
                </a:srgbClr>
              </a:solidFill>
              <a:prstDash val="solid"/>
              <a:round/>
            </a:ln>
          </p:spPr>
          <p:txBody>
            <a:bodyPr/>
            <a:lstStyle/>
            <a:p/>
          </p:txBody>
        </p:sp>
        <p:sp>
          <p:nvSpPr>
            <p:cNvPr id="23" name="pt23"/>
            <p:cNvSpPr/>
            <p:nvPr/>
          </p:nvSpPr>
          <p:spPr>
            <a:xfrm>
              <a:off x="7761005"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7688288"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7615571"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7615571"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7615571"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615571"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542854"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324704"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106553"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251987"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615571"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251987"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251987"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251987"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106553"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815685"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670251"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106553"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888402"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888402"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888402"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06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81568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6702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06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8884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8884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884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06553"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815685"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670251"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06553"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888402"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888402"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888402"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670251"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888402"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70251"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61119"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888402"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888402"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888402"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961119"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888402"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379383"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597534"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524817"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524817"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24817"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02738" y="98278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7557304" y="98278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4" name="pt74"/>
            <p:cNvSpPr/>
            <p:nvPr/>
          </p:nvSpPr>
          <p:spPr>
            <a:xfrm>
              <a:off x="7484587" y="98278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5" name="pt75"/>
            <p:cNvSpPr/>
            <p:nvPr/>
          </p:nvSpPr>
          <p:spPr>
            <a:xfrm>
              <a:off x="7266436" y="162500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6" name="pt76"/>
            <p:cNvSpPr/>
            <p:nvPr/>
          </p:nvSpPr>
          <p:spPr>
            <a:xfrm>
              <a:off x="7193719" y="162500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7193719" y="162500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7048285" y="22672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6830134" y="22672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0" name="pt80"/>
            <p:cNvSpPr/>
            <p:nvPr/>
          </p:nvSpPr>
          <p:spPr>
            <a:xfrm>
              <a:off x="6830134" y="22672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1" name="pt81"/>
            <p:cNvSpPr/>
            <p:nvPr/>
          </p:nvSpPr>
          <p:spPr>
            <a:xfrm>
              <a:off x="704828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683013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683013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7048285" y="35516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6830134" y="35516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6830134" y="35516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6611983" y="419387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6830134" y="419387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6830134" y="419387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6902851" y="483609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6466549" y="483609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6466549" y="483609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tx93"/>
            <p:cNvSpPr/>
            <p:nvPr/>
          </p:nvSpPr>
          <p:spPr>
            <a:xfrm>
              <a:off x="554215" y="481837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94" name="tx94"/>
            <p:cNvSpPr/>
            <p:nvPr/>
          </p:nvSpPr>
          <p:spPr>
            <a:xfrm>
              <a:off x="654984" y="4179697"/>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95" name="tx95"/>
            <p:cNvSpPr/>
            <p:nvPr/>
          </p:nvSpPr>
          <p:spPr>
            <a:xfrm>
              <a:off x="673364" y="353538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96" name="tx96"/>
            <p:cNvSpPr/>
            <p:nvPr/>
          </p:nvSpPr>
          <p:spPr>
            <a:xfrm>
              <a:off x="508103" y="286244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97" name="tx97"/>
            <p:cNvSpPr/>
            <p:nvPr/>
          </p:nvSpPr>
          <p:spPr>
            <a:xfrm>
              <a:off x="590895" y="22509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98" name="tx98"/>
            <p:cNvSpPr/>
            <p:nvPr/>
          </p:nvSpPr>
          <p:spPr>
            <a:xfrm>
              <a:off x="590895" y="1610821"/>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99" name="tx99"/>
            <p:cNvSpPr/>
            <p:nvPr/>
          </p:nvSpPr>
          <p:spPr>
            <a:xfrm>
              <a:off x="655145" y="965055"/>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00" name="tx100"/>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01" name="tx101"/>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02" name="tx102"/>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03" name="tx103"/>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04" name="tx104"/>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05" name="tx105"/>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6" name="pt106"/>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8" name="pt108"/>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tx109"/>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10" name="tx110"/>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11" name="tx111"/>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12" name="tx112"/>
            <p:cNvSpPr/>
            <p:nvPr/>
          </p:nvSpPr>
          <p:spPr>
            <a:xfrm>
              <a:off x="1075546" y="398022"/>
              <a:ext cx="33079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Comoros, 2019-2025</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4" name="tx114"/>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15" name="tx115"/>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16" name="tx116"/>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(81%) and 2024 (80%). DTP1 coverage remained the same in 2025 (80%) compared to 2024, and was lower than in 2019. In 2019-2025, DTP1 coverage was at it's lowest level in 2020 (78%).
In 2024, 6 vaccines had lower coverage than in 2019.
In 2025, 6 vaccines had lower coverage than in 2019.
In 2025, 1 vaccine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4294256"/>
              <a:ext cx="693100" cy="710842"/>
            </a:xfrm>
            <a:prstGeom prst="rect">
              <a:avLst/>
            </a:prstGeom>
            <a:solidFill>
              <a:srgbClr val="FF0000">
                <a:alpha val="100000"/>
              </a:srgbClr>
            </a:solidFill>
          </p:spPr>
          <p:txBody>
            <a:bodyPr/>
            <a:lstStyle/>
            <a:p/>
          </p:txBody>
        </p:sp>
        <p:sp>
          <p:nvSpPr>
            <p:cNvPr id="19" name="rc19"/>
            <p:cNvSpPr/>
            <p:nvPr/>
          </p:nvSpPr>
          <p:spPr>
            <a:xfrm>
              <a:off x="5522268" y="4294256"/>
              <a:ext cx="693100" cy="710842"/>
            </a:xfrm>
            <a:prstGeom prst="rect">
              <a:avLst/>
            </a:prstGeom>
            <a:solidFill>
              <a:srgbClr val="0058AB">
                <a:alpha val="100000"/>
              </a:srgbClr>
            </a:solidFill>
          </p:spPr>
          <p:txBody>
            <a:bodyPr/>
            <a:lstStyle/>
            <a:p/>
          </p:txBody>
        </p:sp>
        <p:sp>
          <p:nvSpPr>
            <p:cNvPr id="20" name="tx20"/>
            <p:cNvSpPr/>
            <p:nvPr/>
          </p:nvSpPr>
          <p:spPr>
            <a:xfrm>
              <a:off x="3907526" y="416471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21" name="tx21"/>
            <p:cNvSpPr/>
            <p:nvPr/>
          </p:nvSpPr>
          <p:spPr>
            <a:xfrm>
              <a:off x="5813553" y="416471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389448" y="1839770"/>
              <a:ext cx="1052714"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schedule</a:t>
              </a:r>
            </a:p>
          </p:txBody>
        </p:sp>
        <p:sp>
          <p:nvSpPr>
            <p:cNvPr id="25" name="tx25"/>
            <p:cNvSpPr/>
            <p:nvPr/>
          </p:nvSpPr>
          <p:spPr>
            <a:xfrm>
              <a:off x="4461824" y="2048331"/>
              <a:ext cx="90796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at 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54879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Comoros, 2025-2025</a:t>
              </a:r>
            </a:p>
          </p:txBody>
        </p:sp>
        <p:sp>
          <p:nvSpPr>
            <p:cNvPr id="41" name="tx41"/>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 name="tx42"/>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Comoros was 2025.
In 2025, first dose (HPV1) programme coverage among girls was 26%. In 2025, last dose (HPVc) programme coverage among girls was 26%.</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26%, following single dose schedule at introduction in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418953"/>
              <a:ext cx="6481656" cy="608928"/>
            </a:xfrm>
            <a:custGeom>
              <a:avLst/>
              <a:pathLst>
                <a:path w="6481656" h="608928">
                  <a:moveTo>
                    <a:pt x="0" y="550935"/>
                  </a:moveTo>
                  <a:lnTo>
                    <a:pt x="259266" y="550935"/>
                  </a:lnTo>
                  <a:lnTo>
                    <a:pt x="518532" y="0"/>
                  </a:lnTo>
                  <a:lnTo>
                    <a:pt x="777798" y="260969"/>
                  </a:lnTo>
                  <a:lnTo>
                    <a:pt x="1037065" y="376955"/>
                  </a:lnTo>
                  <a:lnTo>
                    <a:pt x="1296331" y="608928"/>
                  </a:lnTo>
                  <a:lnTo>
                    <a:pt x="1555597" y="579931"/>
                  </a:lnTo>
                  <a:lnTo>
                    <a:pt x="1814863" y="405952"/>
                  </a:lnTo>
                  <a:lnTo>
                    <a:pt x="2074130" y="231972"/>
                  </a:lnTo>
                  <a:lnTo>
                    <a:pt x="2333396" y="173979"/>
                  </a:lnTo>
                  <a:lnTo>
                    <a:pt x="2592662" y="434948"/>
                  </a:lnTo>
                  <a:lnTo>
                    <a:pt x="2851928" y="173979"/>
                  </a:lnTo>
                  <a:lnTo>
                    <a:pt x="3111195" y="86989"/>
                  </a:lnTo>
                  <a:lnTo>
                    <a:pt x="3370461" y="173979"/>
                  </a:lnTo>
                  <a:lnTo>
                    <a:pt x="3629727" y="260969"/>
                  </a:lnTo>
                  <a:lnTo>
                    <a:pt x="3888994" y="260969"/>
                  </a:lnTo>
                  <a:lnTo>
                    <a:pt x="4148260" y="405952"/>
                  </a:lnTo>
                  <a:lnTo>
                    <a:pt x="4407526" y="289965"/>
                  </a:lnTo>
                  <a:lnTo>
                    <a:pt x="4666792" y="347959"/>
                  </a:lnTo>
                  <a:lnTo>
                    <a:pt x="4926059" y="318962"/>
                  </a:lnTo>
                  <a:lnTo>
                    <a:pt x="5185325" y="434948"/>
                  </a:lnTo>
                  <a:lnTo>
                    <a:pt x="5444591" y="492942"/>
                  </a:lnTo>
                  <a:lnTo>
                    <a:pt x="5703857" y="318962"/>
                  </a:lnTo>
                  <a:lnTo>
                    <a:pt x="5963124" y="405952"/>
                  </a:lnTo>
                  <a:lnTo>
                    <a:pt x="6222390" y="405952"/>
                  </a:lnTo>
                  <a:lnTo>
                    <a:pt x="6481656" y="405952"/>
                  </a:lnTo>
                </a:path>
              </a:pathLst>
            </a:custGeom>
            <a:ln w="27101" cap="flat">
              <a:solidFill>
                <a:srgbClr val="F8766D">
                  <a:alpha val="100000"/>
                </a:srgbClr>
              </a:solidFill>
              <a:prstDash val="solid"/>
              <a:round/>
            </a:ln>
          </p:spPr>
          <p:txBody>
            <a:bodyPr/>
            <a:lstStyle/>
            <a:p/>
          </p:txBody>
        </p:sp>
        <p:sp>
          <p:nvSpPr>
            <p:cNvPr id="28" name="pl28"/>
            <p:cNvSpPr/>
            <p:nvPr/>
          </p:nvSpPr>
          <p:spPr>
            <a:xfrm>
              <a:off x="6883610" y="2940892"/>
              <a:ext cx="1037065" cy="1507822"/>
            </a:xfrm>
            <a:custGeom>
              <a:avLst/>
              <a:pathLst>
                <a:path w="1037065" h="1507822">
                  <a:moveTo>
                    <a:pt x="0" y="1507822"/>
                  </a:moveTo>
                  <a:lnTo>
                    <a:pt x="259266" y="0"/>
                  </a:lnTo>
                  <a:lnTo>
                    <a:pt x="518532" y="28996"/>
                  </a:lnTo>
                  <a:lnTo>
                    <a:pt x="777798" y="28996"/>
                  </a:lnTo>
                  <a:lnTo>
                    <a:pt x="1037065" y="28996"/>
                  </a:lnTo>
                </a:path>
              </a:pathLst>
            </a:custGeom>
            <a:ln w="27101" cap="flat">
              <a:solidFill>
                <a:srgbClr val="00BA38">
                  <a:alpha val="100000"/>
                </a:srgbClr>
              </a:solidFill>
              <a:prstDash val="solid"/>
              <a:round/>
            </a:ln>
          </p:spPr>
          <p:txBody>
            <a:bodyPr/>
            <a:lstStyle/>
            <a:p/>
          </p:txBody>
        </p:sp>
        <p:sp>
          <p:nvSpPr>
            <p:cNvPr id="29" name="pl29"/>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78652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2931512"/>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82299" y="420736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0642" y="29315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6845234" y="441033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7882299" y="420736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37793" y="2772030"/>
              <a:ext cx="242148" cy="49384"/>
            </a:xfrm>
            <a:custGeom>
              <a:avLst/>
              <a:pathLst>
                <a:path w="242148" h="49384">
                  <a:moveTo>
                    <a:pt x="242148" y="0"/>
                  </a:moveTo>
                  <a:lnTo>
                    <a:pt x="0" y="49384"/>
                  </a:lnTo>
                </a:path>
              </a:pathLst>
            </a:custGeom>
          </p:spPr>
          <p:txBody>
            <a:bodyPr/>
            <a:lstStyle/>
            <a:p/>
          </p:txBody>
        </p:sp>
        <p:sp>
          <p:nvSpPr>
            <p:cNvPr id="37" name="pl37"/>
            <p:cNvSpPr/>
            <p:nvPr/>
          </p:nvSpPr>
          <p:spPr>
            <a:xfrm>
              <a:off x="7937650" y="2973482"/>
              <a:ext cx="242292" cy="51301"/>
            </a:xfrm>
            <a:custGeom>
              <a:avLst/>
              <a:pathLst>
                <a:path w="242292" h="51301">
                  <a:moveTo>
                    <a:pt x="242292" y="51301"/>
                  </a:moveTo>
                  <a:lnTo>
                    <a:pt x="0" y="0"/>
                  </a:lnTo>
                </a:path>
              </a:pathLst>
            </a:custGeom>
          </p:spPr>
          <p:txBody>
            <a:bodyPr/>
            <a:lstStyle/>
            <a:p/>
          </p:txBody>
        </p:sp>
        <p:sp>
          <p:nvSpPr>
            <p:cNvPr id="38" name="pl38"/>
            <p:cNvSpPr/>
            <p:nvPr/>
          </p:nvSpPr>
          <p:spPr>
            <a:xfrm>
              <a:off x="7940040" y="4245738"/>
              <a:ext cx="239902" cy="1"/>
            </a:xfrm>
            <a:custGeom>
              <a:avLst/>
              <a:pathLst>
                <a:path w="239902" h="1">
                  <a:moveTo>
                    <a:pt x="239902" y="1"/>
                  </a:moveTo>
                  <a:lnTo>
                    <a:pt x="0" y="0"/>
                  </a:lnTo>
                </a:path>
              </a:pathLst>
            </a:custGeom>
          </p:spPr>
          <p:txBody>
            <a:bodyPr/>
            <a:lstStyle/>
            <a:p/>
          </p:txBody>
        </p:sp>
        <p:sp>
          <p:nvSpPr>
            <p:cNvPr id="39" name="pg39"/>
            <p:cNvSpPr/>
            <p:nvPr/>
          </p:nvSpPr>
          <p:spPr>
            <a:xfrm>
              <a:off x="8111362" y="267162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34222" y="271246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75%</a:t>
              </a:r>
            </a:p>
          </p:txBody>
        </p:sp>
        <p:sp>
          <p:nvSpPr>
            <p:cNvPr id="41" name="pg41"/>
            <p:cNvSpPr/>
            <p:nvPr/>
          </p:nvSpPr>
          <p:spPr>
            <a:xfrm>
              <a:off x="8111362" y="294458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34222" y="298542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70%</a:t>
              </a:r>
            </a:p>
          </p:txBody>
        </p:sp>
        <p:sp>
          <p:nvSpPr>
            <p:cNvPr id="43" name="pg43"/>
            <p:cNvSpPr/>
            <p:nvPr/>
          </p:nvSpPr>
          <p:spPr>
            <a:xfrm>
              <a:off x="8111362" y="415475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34222" y="419559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26%</a:t>
              </a:r>
            </a:p>
          </p:txBody>
        </p:sp>
        <p:sp>
          <p:nvSpPr>
            <p:cNvPr id="45" name="tx45"/>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6" name="tx46"/>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7" name="tx47"/>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8" name="tx48"/>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9" name="tx49"/>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0" name="tx50"/>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1" name="tx51"/>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2" name="tx52"/>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8" name="tx58"/>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9" name="tx59"/>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0" name="tx60"/>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4" name="pl64"/>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5" name="pl65"/>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6" name="pl66"/>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7" name="tx67"/>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8" name="tx68"/>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9" name="tx69"/>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0" name="tx70"/>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1" name="tx71"/>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2" name="tx72"/>
            <p:cNvSpPr/>
            <p:nvPr/>
          </p:nvSpPr>
          <p:spPr>
            <a:xfrm>
              <a:off x="4151664" y="1704354"/>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Comoros, 2000-2025</a:t>
              </a:r>
            </a:p>
          </p:txBody>
        </p:sp>
        <p:sp>
          <p:nvSpPr>
            <p:cNvPr id="73" name="tx73"/>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4" name="tx74"/>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75" name="tx75"/>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6" name="tx76"/>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Comoros has 3 out of the 4 SDG vaccines.
In 2025, Comoros had achieved at least 90% coverage of none out of the 4 vaccines.</a:t>
            </a:r>
          </a:p>
        </p:txBody>
      </p:sp>
      <p:sp>
        <p:nvSpPr>
          <p:cNvPr id="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79" name=""/>
          <p:cNvGrpSpPr/>
          <p:nvPr/>
        </p:nvGrpSpPr>
        <p:grpSpPr>
          <a:xfrm>
            <a:off x="292608" y="914400"/>
            <a:ext cx="8595360" cy="28575"/>
            <a:chOff x="292608" y="914400"/>
            <a:chExt cx="8595360" cy="28575"/>
          </a:xfrm>
        </p:grpSpPr>
        <p:sp>
          <p:nvSpPr>
            <p:cNvPr id="80"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1"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80% between 2024 and 2025.
• DTP3 coverage remained constant at 75% between 2024 and 2025.
• There were there were approximately the same number of zero-dose children in 2025. This leaves 5,000 children without vaccination, vulnerable to vaccine-preventable diseases and a further 1,000 with incomplete protection.
• Comoros accounted for 0.2% of zero-dose children in Eastern and Southern Africa (ESAR) and &lt;0.1% of zero-dose children globally.
• MCV1 coverage remained constant at 70% between 2024 and 2025. There were 7,000 children who missed out on the first measles vaccination.
• MCV2 coverage remained constant at 70% between 2024 and 2025.
• Last dose coverage of HPV vaccination (HPVc) among girls remained constant at 26%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Comoros,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Comoros.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P7TF5XRZ5TZD-1674051314-8324</_dlc_DocId>
    <_dlc_DocIdUrl xmlns="5ce71423-0d49-4a04-8822-86064e799dcd">
      <Url>https://unicef.sharepoint.com/teams/DAPM-DataComm/_layouts/15/DocIdRedir.aspx?ID=P7TF5XRZ5TZD-1674051314-8324</Url>
      <Description>P7TF5XRZ5TZD-1674051314-8324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2645DA0-3BD5-4F5B-B46B-6F323614FC1D}"/>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2026-07-10T22:47:48Z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112e6860-73d9-4316-b2af-ea70cb699fef</vt:lpwstr>
  </property>
</Properties>
</file>