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ba7dd0fe9f99bf81731109d2e52a034c1e0217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c038a1f0727d0cc00687ba72acd1f20b9777b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a7b56a5f4e80093a887f2af81721d18fb7246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3280122"/>
              <a:ext cx="311525" cy="330944"/>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3280122"/>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3280122"/>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3280122"/>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3280122"/>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3280122"/>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3280122"/>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3280122"/>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3280122"/>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3280122"/>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3280122"/>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3280122"/>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3280122"/>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3280122"/>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47331" y="2949177"/>
              <a:ext cx="311525" cy="33094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4058856" y="2949177"/>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7" name="rc107"/>
            <p:cNvSpPr/>
            <p:nvPr/>
          </p:nvSpPr>
          <p:spPr>
            <a:xfrm>
              <a:off x="4370381"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8" name="rc108"/>
            <p:cNvSpPr/>
            <p:nvPr/>
          </p:nvSpPr>
          <p:spPr>
            <a:xfrm>
              <a:off x="4681906"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4993431"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0" name="rc110"/>
            <p:cNvSpPr/>
            <p:nvPr/>
          </p:nvSpPr>
          <p:spPr>
            <a:xfrm>
              <a:off x="5304957" y="2949177"/>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5616482" y="2949177"/>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5928007"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3" name="rc113"/>
            <p:cNvSpPr/>
            <p:nvPr/>
          </p:nvSpPr>
          <p:spPr>
            <a:xfrm>
              <a:off x="6239532" y="2949177"/>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4" name="rc114"/>
            <p:cNvSpPr/>
            <p:nvPr/>
          </p:nvSpPr>
          <p:spPr>
            <a:xfrm>
              <a:off x="6551057" y="2949177"/>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6862582" y="2949177"/>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7174107" y="2949177"/>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7485632" y="2949177"/>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8" name="rc118"/>
            <p:cNvSpPr/>
            <p:nvPr/>
          </p:nvSpPr>
          <p:spPr>
            <a:xfrm>
              <a:off x="7797157" y="2949177"/>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9" name="rc119"/>
            <p:cNvSpPr/>
            <p:nvPr/>
          </p:nvSpPr>
          <p:spPr>
            <a:xfrm>
              <a:off x="8108683"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0" name="rc120"/>
            <p:cNvSpPr/>
            <p:nvPr/>
          </p:nvSpPr>
          <p:spPr>
            <a:xfrm>
              <a:off x="8420208"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1" name="rc121"/>
            <p:cNvSpPr/>
            <p:nvPr/>
          </p:nvSpPr>
          <p:spPr>
            <a:xfrm>
              <a:off x="8731733"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2" name="rc122"/>
            <p:cNvSpPr/>
            <p:nvPr/>
          </p:nvSpPr>
          <p:spPr>
            <a:xfrm>
              <a:off x="5616482" y="3611066"/>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3" name="rc123"/>
            <p:cNvSpPr/>
            <p:nvPr/>
          </p:nvSpPr>
          <p:spPr>
            <a:xfrm>
              <a:off x="5928007" y="3611066"/>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532" y="3611066"/>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rc125"/>
            <p:cNvSpPr/>
            <p:nvPr/>
          </p:nvSpPr>
          <p:spPr>
            <a:xfrm>
              <a:off x="6551057" y="3611066"/>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6862582" y="3611066"/>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7" name="rc127"/>
            <p:cNvSpPr/>
            <p:nvPr/>
          </p:nvSpPr>
          <p:spPr>
            <a:xfrm>
              <a:off x="7174107"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3611066"/>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3611066"/>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3942011"/>
              <a:ext cx="311525" cy="33094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3942011"/>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5" name="rc135"/>
            <p:cNvSpPr/>
            <p:nvPr/>
          </p:nvSpPr>
          <p:spPr>
            <a:xfrm>
              <a:off x="943605"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6" name="rc136"/>
            <p:cNvSpPr/>
            <p:nvPr/>
          </p:nvSpPr>
          <p:spPr>
            <a:xfrm>
              <a:off x="1255130"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1566655" y="4272955"/>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1878180"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9" name="rc139"/>
            <p:cNvSpPr/>
            <p:nvPr/>
          </p:nvSpPr>
          <p:spPr>
            <a:xfrm>
              <a:off x="2189705"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2501230"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1" name="rc141"/>
            <p:cNvSpPr/>
            <p:nvPr/>
          </p:nvSpPr>
          <p:spPr>
            <a:xfrm>
              <a:off x="2812756" y="4272955"/>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2" name="rc142"/>
            <p:cNvSpPr/>
            <p:nvPr/>
          </p:nvSpPr>
          <p:spPr>
            <a:xfrm>
              <a:off x="3124281" y="4272955"/>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3" name="rc143"/>
            <p:cNvSpPr/>
            <p:nvPr/>
          </p:nvSpPr>
          <p:spPr>
            <a:xfrm>
              <a:off x="3435806"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4" name="rc144"/>
            <p:cNvSpPr/>
            <p:nvPr/>
          </p:nvSpPr>
          <p:spPr>
            <a:xfrm>
              <a:off x="3747331"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4058856" y="4272955"/>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4370381"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4681906"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4993431" y="4272955"/>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9" name="rc149"/>
            <p:cNvSpPr/>
            <p:nvPr/>
          </p:nvSpPr>
          <p:spPr>
            <a:xfrm>
              <a:off x="5304957" y="4272955"/>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0" name="rc150"/>
            <p:cNvSpPr/>
            <p:nvPr/>
          </p:nvSpPr>
          <p:spPr>
            <a:xfrm>
              <a:off x="5616482"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1" name="rc151"/>
            <p:cNvSpPr/>
            <p:nvPr/>
          </p:nvSpPr>
          <p:spPr>
            <a:xfrm>
              <a:off x="5928007" y="4272955"/>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2" name="rc152"/>
            <p:cNvSpPr/>
            <p:nvPr/>
          </p:nvSpPr>
          <p:spPr>
            <a:xfrm>
              <a:off x="6239532"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6551057" y="4272955"/>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6862582"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7174107"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6" name="rc156"/>
            <p:cNvSpPr/>
            <p:nvPr/>
          </p:nvSpPr>
          <p:spPr>
            <a:xfrm>
              <a:off x="7485632" y="4272955"/>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7157" y="4272955"/>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108683"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8420208"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8731733"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1" name="rc161"/>
            <p:cNvSpPr/>
            <p:nvPr/>
          </p:nvSpPr>
          <p:spPr>
            <a:xfrm>
              <a:off x="7485632" y="4934844"/>
              <a:ext cx="311525" cy="33094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62" name="rc162"/>
            <p:cNvSpPr/>
            <p:nvPr/>
          </p:nvSpPr>
          <p:spPr>
            <a:xfrm>
              <a:off x="7797157" y="4934844"/>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8108683"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4" name="rc164"/>
            <p:cNvSpPr/>
            <p:nvPr/>
          </p:nvSpPr>
          <p:spPr>
            <a:xfrm>
              <a:off x="8420208"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5" name="rc165"/>
            <p:cNvSpPr/>
            <p:nvPr/>
          </p:nvSpPr>
          <p:spPr>
            <a:xfrm>
              <a:off x="8731733"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6" name="rc166"/>
            <p:cNvSpPr/>
            <p:nvPr/>
          </p:nvSpPr>
          <p:spPr>
            <a:xfrm>
              <a:off x="7485632" y="4603899"/>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7" name="rc167"/>
            <p:cNvSpPr/>
            <p:nvPr/>
          </p:nvSpPr>
          <p:spPr>
            <a:xfrm>
              <a:off x="7797157" y="4603899"/>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8" name="rc168"/>
            <p:cNvSpPr/>
            <p:nvPr/>
          </p:nvSpPr>
          <p:spPr>
            <a:xfrm>
              <a:off x="8108683"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9" name="rc169"/>
            <p:cNvSpPr/>
            <p:nvPr/>
          </p:nvSpPr>
          <p:spPr>
            <a:xfrm>
              <a:off x="8420208"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0" name="rc170"/>
            <p:cNvSpPr/>
            <p:nvPr/>
          </p:nvSpPr>
          <p:spPr>
            <a:xfrm>
              <a:off x="8731733"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5265788"/>
              <a:ext cx="311525"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2" name="tx172"/>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73" name="tx173"/>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74" name="tx174"/>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75" name="tx175"/>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76" name="tx176"/>
            <p:cNvSpPr/>
            <p:nvPr/>
          </p:nvSpPr>
          <p:spPr>
            <a:xfrm>
              <a:off x="226408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77" name="tx177"/>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78" name="tx178"/>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79" name="tx179"/>
            <p:cNvSpPr/>
            <p:nvPr/>
          </p:nvSpPr>
          <p:spPr>
            <a:xfrm>
              <a:off x="3219754" y="2084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80" name="tx18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81" name="tx181"/>
            <p:cNvSpPr/>
            <p:nvPr/>
          </p:nvSpPr>
          <p:spPr>
            <a:xfrm>
              <a:off x="382171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82" name="tx182"/>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83" name="tx183"/>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84" name="tx184"/>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85" name="tx185"/>
            <p:cNvSpPr/>
            <p:nvPr/>
          </p:nvSpPr>
          <p:spPr>
            <a:xfrm>
              <a:off x="506781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86" name="tx186"/>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87" name="tx187"/>
            <p:cNvSpPr/>
            <p:nvPr/>
          </p:nvSpPr>
          <p:spPr>
            <a:xfrm>
              <a:off x="57119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88" name="tx188"/>
            <p:cNvSpPr/>
            <p:nvPr/>
          </p:nvSpPr>
          <p:spPr>
            <a:xfrm>
              <a:off x="6023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89" name="tx189"/>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0" name="tx190"/>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1" name="tx191"/>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92" name="tx192"/>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93" name="tx193"/>
            <p:cNvSpPr/>
            <p:nvPr/>
          </p:nvSpPr>
          <p:spPr>
            <a:xfrm>
              <a:off x="756001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4" name="tx194"/>
            <p:cNvSpPr/>
            <p:nvPr/>
          </p:nvSpPr>
          <p:spPr>
            <a:xfrm>
              <a:off x="787153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5" name="tx195"/>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6" name="tx19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7" name="tx19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8" name="tx19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9" name="tx19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0" name="tx200"/>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01" name="tx201"/>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2" name="tx202"/>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3" name="tx203"/>
            <p:cNvSpPr/>
            <p:nvPr/>
          </p:nvSpPr>
          <p:spPr>
            <a:xfrm>
              <a:off x="2596703"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4" name="tx204"/>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5" name="tx20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06" name="tx206"/>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7" name="tx207"/>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8" name="tx20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9" name="tx209"/>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0" name="tx21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1" name="tx211"/>
            <p:cNvSpPr/>
            <p:nvPr/>
          </p:nvSpPr>
          <p:spPr>
            <a:xfrm>
              <a:off x="5067811"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2" name="tx212"/>
            <p:cNvSpPr/>
            <p:nvPr/>
          </p:nvSpPr>
          <p:spPr>
            <a:xfrm>
              <a:off x="5400429"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3" name="tx213"/>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4" name="tx214"/>
            <p:cNvSpPr/>
            <p:nvPr/>
          </p:nvSpPr>
          <p:spPr>
            <a:xfrm>
              <a:off x="6023480"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5" name="tx215"/>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6" name="tx21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7" name="tx217"/>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8" name="tx218"/>
            <p:cNvSpPr/>
            <p:nvPr/>
          </p:nvSpPr>
          <p:spPr>
            <a:xfrm>
              <a:off x="724848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9" name="tx219"/>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0" name="tx220"/>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1" name="tx221"/>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2" name="tx22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3" name="tx22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4" name="tx224"/>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5" name="tx225"/>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6" name="tx226"/>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7" name="tx227"/>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8" name="tx228"/>
            <p:cNvSpPr/>
            <p:nvPr/>
          </p:nvSpPr>
          <p:spPr>
            <a:xfrm>
              <a:off x="22851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9" name="tx229"/>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0" name="tx230"/>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31" name="tx231"/>
            <p:cNvSpPr/>
            <p:nvPr/>
          </p:nvSpPr>
          <p:spPr>
            <a:xfrm>
              <a:off x="3219754"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2" name="tx232"/>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3" name="tx233"/>
            <p:cNvSpPr/>
            <p:nvPr/>
          </p:nvSpPr>
          <p:spPr>
            <a:xfrm>
              <a:off x="384280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4" name="tx234"/>
            <p:cNvSpPr/>
            <p:nvPr/>
          </p:nvSpPr>
          <p:spPr>
            <a:xfrm>
              <a:off x="4154329"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5" name="tx235"/>
            <p:cNvSpPr/>
            <p:nvPr/>
          </p:nvSpPr>
          <p:spPr>
            <a:xfrm>
              <a:off x="446585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6" name="tx236"/>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7" name="tx237"/>
            <p:cNvSpPr/>
            <p:nvPr/>
          </p:nvSpPr>
          <p:spPr>
            <a:xfrm>
              <a:off x="5067811"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8" name="tx238"/>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9" name="tx239"/>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0" name="tx240"/>
            <p:cNvSpPr/>
            <p:nvPr/>
          </p:nvSpPr>
          <p:spPr>
            <a:xfrm>
              <a:off x="6023480"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1" name="tx241"/>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2" name="tx242"/>
            <p:cNvSpPr/>
            <p:nvPr/>
          </p:nvSpPr>
          <p:spPr>
            <a:xfrm>
              <a:off x="6646530" y="274591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3" name="tx243"/>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4" name="tx244"/>
            <p:cNvSpPr/>
            <p:nvPr/>
          </p:nvSpPr>
          <p:spPr>
            <a:xfrm>
              <a:off x="7248487" y="274358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5" name="tx245"/>
            <p:cNvSpPr/>
            <p:nvPr/>
          </p:nvSpPr>
          <p:spPr>
            <a:xfrm>
              <a:off x="7581105"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6" name="tx246"/>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7" name="tx247"/>
            <p:cNvSpPr/>
            <p:nvPr/>
          </p:nvSpPr>
          <p:spPr>
            <a:xfrm>
              <a:off x="8204155"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8" name="tx248"/>
            <p:cNvSpPr/>
            <p:nvPr/>
          </p:nvSpPr>
          <p:spPr>
            <a:xfrm>
              <a:off x="8515681"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9" name="tx249"/>
            <p:cNvSpPr/>
            <p:nvPr/>
          </p:nvSpPr>
          <p:spPr>
            <a:xfrm>
              <a:off x="8827206"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0" name="tx250"/>
            <p:cNvSpPr/>
            <p:nvPr/>
          </p:nvSpPr>
          <p:spPr>
            <a:xfrm>
              <a:off x="2285178" y="34078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1" name="tx251"/>
            <p:cNvSpPr/>
            <p:nvPr/>
          </p:nvSpPr>
          <p:spPr>
            <a:xfrm>
              <a:off x="259670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2" name="tx252"/>
            <p:cNvSpPr/>
            <p:nvPr/>
          </p:nvSpPr>
          <p:spPr>
            <a:xfrm>
              <a:off x="2908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3" name="tx253"/>
            <p:cNvSpPr/>
            <p:nvPr/>
          </p:nvSpPr>
          <p:spPr>
            <a:xfrm>
              <a:off x="3219754"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4" name="tx254"/>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5" name="tx255"/>
            <p:cNvSpPr/>
            <p:nvPr/>
          </p:nvSpPr>
          <p:spPr>
            <a:xfrm>
              <a:off x="3842804"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6" name="tx256"/>
            <p:cNvSpPr/>
            <p:nvPr/>
          </p:nvSpPr>
          <p:spPr>
            <a:xfrm>
              <a:off x="4154329" y="34067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7" name="tx257"/>
            <p:cNvSpPr/>
            <p:nvPr/>
          </p:nvSpPr>
          <p:spPr>
            <a:xfrm>
              <a:off x="4465854"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8" name="tx258"/>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9" name="tx259"/>
            <p:cNvSpPr/>
            <p:nvPr/>
          </p:nvSpPr>
          <p:spPr>
            <a:xfrm>
              <a:off x="5067811"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0" name="tx260"/>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1" name="tx261"/>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2" name="tx262"/>
            <p:cNvSpPr/>
            <p:nvPr/>
          </p:nvSpPr>
          <p:spPr>
            <a:xfrm>
              <a:off x="6023480"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3" name="tx263"/>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4" name="tx264"/>
            <p:cNvSpPr/>
            <p:nvPr/>
          </p:nvSpPr>
          <p:spPr>
            <a:xfrm>
              <a:off x="6646530" y="34078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5" name="tx265"/>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6" name="tx266"/>
            <p:cNvSpPr/>
            <p:nvPr/>
          </p:nvSpPr>
          <p:spPr>
            <a:xfrm>
              <a:off x="7248487" y="34054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7" name="tx267"/>
            <p:cNvSpPr/>
            <p:nvPr/>
          </p:nvSpPr>
          <p:spPr>
            <a:xfrm>
              <a:off x="758110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8" name="tx268"/>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9" name="tx269"/>
            <p:cNvSpPr/>
            <p:nvPr/>
          </p:nvSpPr>
          <p:spPr>
            <a:xfrm>
              <a:off x="820415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0" name="tx270"/>
            <p:cNvSpPr/>
            <p:nvPr/>
          </p:nvSpPr>
          <p:spPr>
            <a:xfrm>
              <a:off x="8515681"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1" name="tx271"/>
            <p:cNvSpPr/>
            <p:nvPr/>
          </p:nvSpPr>
          <p:spPr>
            <a:xfrm>
              <a:off x="8827206"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2" name="tx272"/>
            <p:cNvSpPr/>
            <p:nvPr/>
          </p:nvSpPr>
          <p:spPr>
            <a:xfrm>
              <a:off x="4133235" y="307452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3" name="tx273"/>
            <p:cNvSpPr/>
            <p:nvPr/>
          </p:nvSpPr>
          <p:spPr>
            <a:xfrm>
              <a:off x="446585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4" name="tx274"/>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5067811"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6" name="tx276"/>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7" name="tx277"/>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8" name="tx278"/>
            <p:cNvSpPr/>
            <p:nvPr/>
          </p:nvSpPr>
          <p:spPr>
            <a:xfrm>
              <a:off x="6023480"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9" name="tx279"/>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0" name="tx280"/>
            <p:cNvSpPr/>
            <p:nvPr/>
          </p:nvSpPr>
          <p:spPr>
            <a:xfrm>
              <a:off x="6646530" y="3076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1" name="tx281"/>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2" name="tx282"/>
            <p:cNvSpPr/>
            <p:nvPr/>
          </p:nvSpPr>
          <p:spPr>
            <a:xfrm>
              <a:off x="7248487" y="307452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3" name="tx283"/>
            <p:cNvSpPr/>
            <p:nvPr/>
          </p:nvSpPr>
          <p:spPr>
            <a:xfrm>
              <a:off x="7581105"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4" name="tx284"/>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5" name="tx285"/>
            <p:cNvSpPr/>
            <p:nvPr/>
          </p:nvSpPr>
          <p:spPr>
            <a:xfrm>
              <a:off x="8204155"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6" name="tx286"/>
            <p:cNvSpPr/>
            <p:nvPr/>
          </p:nvSpPr>
          <p:spPr>
            <a:xfrm>
              <a:off x="8515681"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7" name="tx287"/>
            <p:cNvSpPr/>
            <p:nvPr/>
          </p:nvSpPr>
          <p:spPr>
            <a:xfrm>
              <a:off x="8827206"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8" name="tx288"/>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9" name="tx289"/>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0" name="tx290"/>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1" name="tx291"/>
            <p:cNvSpPr/>
            <p:nvPr/>
          </p:nvSpPr>
          <p:spPr>
            <a:xfrm>
              <a:off x="69580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2" name="tx292"/>
            <p:cNvSpPr/>
            <p:nvPr/>
          </p:nvSpPr>
          <p:spPr>
            <a:xfrm>
              <a:off x="726958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3" name="tx293"/>
            <p:cNvSpPr/>
            <p:nvPr/>
          </p:nvSpPr>
          <p:spPr>
            <a:xfrm>
              <a:off x="758110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4" name="tx294"/>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5" name="tx295"/>
            <p:cNvSpPr/>
            <p:nvPr/>
          </p:nvSpPr>
          <p:spPr>
            <a:xfrm>
              <a:off x="82041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6" name="tx296"/>
            <p:cNvSpPr/>
            <p:nvPr/>
          </p:nvSpPr>
          <p:spPr>
            <a:xfrm>
              <a:off x="8515681"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7" name="tx297"/>
            <p:cNvSpPr/>
            <p:nvPr/>
          </p:nvSpPr>
          <p:spPr>
            <a:xfrm>
              <a:off x="8827206"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8" name="tx298"/>
            <p:cNvSpPr/>
            <p:nvPr/>
          </p:nvSpPr>
          <p:spPr>
            <a:xfrm>
              <a:off x="10390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9" name="tx299"/>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0" name="tx300"/>
            <p:cNvSpPr/>
            <p:nvPr/>
          </p:nvSpPr>
          <p:spPr>
            <a:xfrm>
              <a:off x="1662128"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1" name="tx301"/>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2" name="tx302"/>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3" name="tx303"/>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4" name="tx304"/>
            <p:cNvSpPr/>
            <p:nvPr/>
          </p:nvSpPr>
          <p:spPr>
            <a:xfrm>
              <a:off x="2908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5" name="tx305"/>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6" name="tx306"/>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7" name="tx307"/>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8" name="tx308"/>
            <p:cNvSpPr/>
            <p:nvPr/>
          </p:nvSpPr>
          <p:spPr>
            <a:xfrm>
              <a:off x="4154329"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9" name="tx309"/>
            <p:cNvSpPr/>
            <p:nvPr/>
          </p:nvSpPr>
          <p:spPr>
            <a:xfrm>
              <a:off x="44658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0" name="tx310"/>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1" name="tx311"/>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2" name="tx312"/>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3" name="tx313"/>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6023480" y="440063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5" name="tx315"/>
            <p:cNvSpPr/>
            <p:nvPr/>
          </p:nvSpPr>
          <p:spPr>
            <a:xfrm>
              <a:off x="6335005"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6" name="tx316"/>
            <p:cNvSpPr/>
            <p:nvPr/>
          </p:nvSpPr>
          <p:spPr>
            <a:xfrm>
              <a:off x="6625436" y="439830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7" name="tx317"/>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7269580"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9" name="tx319"/>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0" name="tx320"/>
            <p:cNvSpPr/>
            <p:nvPr/>
          </p:nvSpPr>
          <p:spPr>
            <a:xfrm>
              <a:off x="7892630"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1" name="tx321"/>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2" name="tx322"/>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3" name="tx323"/>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4" name="tx324"/>
            <p:cNvSpPr/>
            <p:nvPr/>
          </p:nvSpPr>
          <p:spPr>
            <a:xfrm>
              <a:off x="7892630"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5" name="tx325"/>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6" name="tx326"/>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7" name="tx327"/>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8" name="tx328"/>
            <p:cNvSpPr/>
            <p:nvPr/>
          </p:nvSpPr>
          <p:spPr>
            <a:xfrm>
              <a:off x="7892630"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9" name="tx329"/>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0" name="tx330"/>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1" name="tx331"/>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2" name="tx332"/>
            <p:cNvSpPr/>
            <p:nvPr/>
          </p:nvSpPr>
          <p:spPr>
            <a:xfrm>
              <a:off x="197365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33" name="tx333"/>
            <p:cNvSpPr/>
            <p:nvPr/>
          </p:nvSpPr>
          <p:spPr>
            <a:xfrm>
              <a:off x="384280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34" name="tx334"/>
            <p:cNvSpPr/>
            <p:nvPr/>
          </p:nvSpPr>
          <p:spPr>
            <a:xfrm>
              <a:off x="631391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35" name="tx335"/>
            <p:cNvSpPr/>
            <p:nvPr/>
          </p:nvSpPr>
          <p:spPr>
            <a:xfrm>
              <a:off x="8545825" y="40670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6" name="tx336"/>
            <p:cNvSpPr/>
            <p:nvPr/>
          </p:nvSpPr>
          <p:spPr>
            <a:xfrm>
              <a:off x="8827206" y="406736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7" name="tx337"/>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38" name="tx338"/>
            <p:cNvSpPr/>
            <p:nvPr/>
          </p:nvSpPr>
          <p:spPr>
            <a:xfrm>
              <a:off x="758110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39" name="tx339"/>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40" name="tx34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41" name="tx34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42" name="tx34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43" name="tx34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44" name="tx34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45" name="tx34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46" name="tx34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47" name="tx34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48" name="tx34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49" name="tx34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50" name="tx35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51" name="tx35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52" name="tx35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53" name="tx35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54" name="tx35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55" name="tx35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56" name="tx35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57" name="tx35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58" name="tx35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59" name="tx35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60" name="tx36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61" name="tx36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62" name="tx36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63" name="tx36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64" name="tx36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65" name="tx36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66" name="tx366"/>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367" name="tx367"/>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368" name="tx368"/>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369" name="tx369"/>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70" name="tx370"/>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371" name="tx371"/>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72" name="tx372"/>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73" name="tx373"/>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74" name="tx374"/>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75" name="tx375"/>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76" name="tx376"/>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77" name="tx377"/>
            <p:cNvSpPr/>
            <p:nvPr/>
          </p:nvSpPr>
          <p:spPr>
            <a:xfrm>
              <a:off x="3094461"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378" name="pic378"/>
            <p:cNvPicPr/>
            <p:nvPr/>
          </p:nvPicPr>
          <p:blipFill>
            <a:blip r:embed="rId2" cstate="print"/>
            <a:stretch>
              <a:fillRect/>
            </a:stretch>
          </p:blipFill>
          <p:spPr>
            <a:xfrm>
              <a:off x="4732401" y="5838594"/>
              <a:ext cx="2160000" cy="219455"/>
            </a:xfrm>
            <a:prstGeom prst="rect">
              <a:avLst/>
            </a:prstGeom>
          </p:spPr>
        </p:pic>
        <p:sp>
          <p:nvSpPr>
            <p:cNvPr id="379" name="pl379"/>
            <p:cNvSpPr/>
            <p:nvPr/>
          </p:nvSpPr>
          <p:spPr>
            <a:xfrm>
              <a:off x="47360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0" name="pl380"/>
            <p:cNvSpPr/>
            <p:nvPr/>
          </p:nvSpPr>
          <p:spPr>
            <a:xfrm>
              <a:off x="602768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1" name="pl381"/>
            <p:cNvSpPr/>
            <p:nvPr/>
          </p:nvSpPr>
          <p:spPr>
            <a:xfrm>
              <a:off x="624296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2" name="pl382"/>
            <p:cNvSpPr/>
            <p:nvPr/>
          </p:nvSpPr>
          <p:spPr>
            <a:xfrm>
              <a:off x="645824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3" name="pl383"/>
            <p:cNvSpPr/>
            <p:nvPr/>
          </p:nvSpPr>
          <p:spPr>
            <a:xfrm>
              <a:off x="667352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4" name="pl384"/>
            <p:cNvSpPr/>
            <p:nvPr/>
          </p:nvSpPr>
          <p:spPr>
            <a:xfrm>
              <a:off x="68888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5" name="pl385"/>
            <p:cNvSpPr/>
            <p:nvPr/>
          </p:nvSpPr>
          <p:spPr>
            <a:xfrm>
              <a:off x="47360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6" name="pl386"/>
            <p:cNvSpPr/>
            <p:nvPr/>
          </p:nvSpPr>
          <p:spPr>
            <a:xfrm>
              <a:off x="602768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7" name="pl387"/>
            <p:cNvSpPr/>
            <p:nvPr/>
          </p:nvSpPr>
          <p:spPr>
            <a:xfrm>
              <a:off x="624296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8" name="pl388"/>
            <p:cNvSpPr/>
            <p:nvPr/>
          </p:nvSpPr>
          <p:spPr>
            <a:xfrm>
              <a:off x="645824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9" name="pl389"/>
            <p:cNvSpPr/>
            <p:nvPr/>
          </p:nvSpPr>
          <p:spPr>
            <a:xfrm>
              <a:off x="667352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0" name="pl390"/>
            <p:cNvSpPr/>
            <p:nvPr/>
          </p:nvSpPr>
          <p:spPr>
            <a:xfrm>
              <a:off x="68888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1" name="tx391"/>
            <p:cNvSpPr/>
            <p:nvPr/>
          </p:nvSpPr>
          <p:spPr>
            <a:xfrm>
              <a:off x="4704924"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92" name="tx392"/>
            <p:cNvSpPr/>
            <p:nvPr/>
          </p:nvSpPr>
          <p:spPr>
            <a:xfrm>
              <a:off x="596552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93" name="tx393"/>
            <p:cNvSpPr/>
            <p:nvPr/>
          </p:nvSpPr>
          <p:spPr>
            <a:xfrm>
              <a:off x="618080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94" name="tx394"/>
            <p:cNvSpPr/>
            <p:nvPr/>
          </p:nvSpPr>
          <p:spPr>
            <a:xfrm>
              <a:off x="639608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95" name="tx395"/>
            <p:cNvSpPr/>
            <p:nvPr/>
          </p:nvSpPr>
          <p:spPr>
            <a:xfrm>
              <a:off x="661136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96" name="tx396"/>
            <p:cNvSpPr/>
            <p:nvPr/>
          </p:nvSpPr>
          <p:spPr>
            <a:xfrm>
              <a:off x="6795568"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97" name="tx397"/>
            <p:cNvSpPr/>
            <p:nvPr/>
          </p:nvSpPr>
          <p:spPr>
            <a:xfrm>
              <a:off x="912452" y="1342252"/>
              <a:ext cx="324278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Comores, 2000-2025</a:t>
              </a:r>
            </a:p>
          </p:txBody>
        </p:sp>
        <p:sp>
          <p:nvSpPr>
            <p:cNvPr id="398" name="tx398"/>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399" name="tx399"/>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00" name="tx400"/>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11 vaccins du calendrier n'a atteint une couverture de 90 % ou plus. La couverture vaccinale variait entre 54 % et 84 %.
Depuis 2003, des estimations ont été réalisées pour 7 nouveaux vaccins. Le HPVc est le vaccin le plus récent déclaré (2025), qui a atteint une couverture de 26 % en 2025.
En 2025, les Comores n’ont signalé aucune rupture de stock de vaccins ou de matériel.</a:t>
            </a:r>
          </a:p>
        </p:txBody>
      </p:sp>
      <p:sp>
        <p:nvSpPr>
          <p:cNvPr id="4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un antigène, est restée inchangée pour huit autres et a diminué pour deux autres, ce qui témoigne d’une amélioration limitée des résultats de la vaccination systématique ; aucun n’a atteint une couverture d’au moins 90 %.</a:t>
            </a:r>
          </a:p>
        </p:txBody>
      </p:sp>
      <p:grpSp xmlns:pic="http://schemas.openxmlformats.org/drawingml/2006/picture">
        <p:nvGrpSpPr>
          <p:cNvPr id="403" name=""/>
          <p:cNvGrpSpPr/>
          <p:nvPr/>
        </p:nvGrpSpPr>
        <p:grpSpPr>
          <a:xfrm>
            <a:off x="292608" y="1005840"/>
            <a:ext cx="8595360" cy="28575"/>
            <a:chOff x="292608" y="1005840"/>
            <a:chExt cx="8595360" cy="28575"/>
          </a:xfrm>
        </p:grpSpPr>
        <p:sp>
          <p:nvSpPr>
            <p:cNvPr id="4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758151"/>
            </a:xfrm>
            <a:custGeom>
              <a:avLst/>
              <a:pathLst>
                <a:path w="6481656" h="758151">
                  <a:moveTo>
                    <a:pt x="0" y="438929"/>
                  </a:moveTo>
                  <a:lnTo>
                    <a:pt x="259266" y="438929"/>
                  </a:lnTo>
                  <a:lnTo>
                    <a:pt x="518532" y="0"/>
                  </a:lnTo>
                  <a:lnTo>
                    <a:pt x="777798" y="558638"/>
                  </a:lnTo>
                  <a:lnTo>
                    <a:pt x="1037065" y="438929"/>
                  </a:lnTo>
                  <a:lnTo>
                    <a:pt x="1296331" y="758151"/>
                  </a:lnTo>
                  <a:lnTo>
                    <a:pt x="1555597" y="718249"/>
                  </a:lnTo>
                  <a:lnTo>
                    <a:pt x="1814863" y="678346"/>
                  </a:lnTo>
                  <a:lnTo>
                    <a:pt x="2074130" y="438929"/>
                  </a:lnTo>
                  <a:lnTo>
                    <a:pt x="2333396" y="279319"/>
                  </a:lnTo>
                  <a:lnTo>
                    <a:pt x="2592662" y="598540"/>
                  </a:lnTo>
                  <a:lnTo>
                    <a:pt x="2851928" y="159610"/>
                  </a:lnTo>
                  <a:lnTo>
                    <a:pt x="3111195" y="199513"/>
                  </a:lnTo>
                  <a:lnTo>
                    <a:pt x="3370461" y="438929"/>
                  </a:lnTo>
                  <a:lnTo>
                    <a:pt x="3629727" y="518735"/>
                  </a:lnTo>
                  <a:lnTo>
                    <a:pt x="3888994" y="598540"/>
                  </a:lnTo>
                  <a:lnTo>
                    <a:pt x="4148260" y="518735"/>
                  </a:lnTo>
                  <a:lnTo>
                    <a:pt x="4407526" y="478832"/>
                  </a:lnTo>
                  <a:lnTo>
                    <a:pt x="4666792" y="638443"/>
                  </a:lnTo>
                  <a:lnTo>
                    <a:pt x="4926059" y="598540"/>
                  </a:lnTo>
                  <a:lnTo>
                    <a:pt x="5185325" y="718249"/>
                  </a:lnTo>
                  <a:lnTo>
                    <a:pt x="5444591" y="638443"/>
                  </a:lnTo>
                  <a:lnTo>
                    <a:pt x="5703857" y="438929"/>
                  </a:lnTo>
                  <a:lnTo>
                    <a:pt x="5963124" y="638443"/>
                  </a:lnTo>
                  <a:lnTo>
                    <a:pt x="6222390" y="638443"/>
                  </a:lnTo>
                  <a:lnTo>
                    <a:pt x="6481656" y="63844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17640"/>
              <a:ext cx="6481656" cy="837957"/>
            </a:xfrm>
            <a:custGeom>
              <a:avLst/>
              <a:pathLst>
                <a:path w="6481656" h="837957">
                  <a:moveTo>
                    <a:pt x="0" y="758151"/>
                  </a:moveTo>
                  <a:lnTo>
                    <a:pt x="259266" y="758151"/>
                  </a:lnTo>
                  <a:lnTo>
                    <a:pt x="518532" y="0"/>
                  </a:lnTo>
                  <a:lnTo>
                    <a:pt x="777798" y="359124"/>
                  </a:lnTo>
                  <a:lnTo>
                    <a:pt x="1037065" y="518735"/>
                  </a:lnTo>
                  <a:lnTo>
                    <a:pt x="1296331" y="837957"/>
                  </a:lnTo>
                  <a:lnTo>
                    <a:pt x="1555597" y="798054"/>
                  </a:lnTo>
                  <a:lnTo>
                    <a:pt x="1814863" y="558638"/>
                  </a:lnTo>
                  <a:lnTo>
                    <a:pt x="2074130" y="319221"/>
                  </a:lnTo>
                  <a:lnTo>
                    <a:pt x="2333396" y="239416"/>
                  </a:lnTo>
                  <a:lnTo>
                    <a:pt x="2592662" y="598540"/>
                  </a:lnTo>
                  <a:lnTo>
                    <a:pt x="2851928" y="239416"/>
                  </a:lnTo>
                  <a:lnTo>
                    <a:pt x="3111195" y="119708"/>
                  </a:lnTo>
                  <a:lnTo>
                    <a:pt x="3370461" y="239416"/>
                  </a:lnTo>
                  <a:lnTo>
                    <a:pt x="3629727" y="359124"/>
                  </a:lnTo>
                  <a:lnTo>
                    <a:pt x="3888994" y="359124"/>
                  </a:lnTo>
                  <a:lnTo>
                    <a:pt x="4148260" y="558638"/>
                  </a:lnTo>
                  <a:lnTo>
                    <a:pt x="4407526" y="399027"/>
                  </a:lnTo>
                  <a:lnTo>
                    <a:pt x="4666792" y="478832"/>
                  </a:lnTo>
                  <a:lnTo>
                    <a:pt x="4926059" y="438929"/>
                  </a:lnTo>
                  <a:lnTo>
                    <a:pt x="5185325" y="598540"/>
                  </a:lnTo>
                  <a:lnTo>
                    <a:pt x="5444591" y="678346"/>
                  </a:lnTo>
                  <a:lnTo>
                    <a:pt x="5703857" y="438929"/>
                  </a:lnTo>
                  <a:lnTo>
                    <a:pt x="5963124" y="558638"/>
                  </a:lnTo>
                  <a:lnTo>
                    <a:pt x="6222390" y="558638"/>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77250"/>
              <a:ext cx="6481656" cy="798054"/>
            </a:xfrm>
            <a:custGeom>
              <a:avLst/>
              <a:pathLst>
                <a:path w="6481656" h="798054">
                  <a:moveTo>
                    <a:pt x="0" y="598540"/>
                  </a:moveTo>
                  <a:lnTo>
                    <a:pt x="259266" y="598540"/>
                  </a:lnTo>
                  <a:lnTo>
                    <a:pt x="518532" y="558638"/>
                  </a:lnTo>
                  <a:lnTo>
                    <a:pt x="777798" y="718249"/>
                  </a:lnTo>
                  <a:lnTo>
                    <a:pt x="1037065" y="359124"/>
                  </a:lnTo>
                  <a:lnTo>
                    <a:pt x="1296331" y="718249"/>
                  </a:lnTo>
                  <a:lnTo>
                    <a:pt x="1555597" y="758151"/>
                  </a:lnTo>
                  <a:lnTo>
                    <a:pt x="1814863" y="798054"/>
                  </a:lnTo>
                  <a:lnTo>
                    <a:pt x="2074130" y="359124"/>
                  </a:lnTo>
                  <a:lnTo>
                    <a:pt x="2333396" y="239416"/>
                  </a:lnTo>
                  <a:lnTo>
                    <a:pt x="2592662" y="518735"/>
                  </a:lnTo>
                  <a:lnTo>
                    <a:pt x="2851928" y="239416"/>
                  </a:lnTo>
                  <a:lnTo>
                    <a:pt x="3111195" y="0"/>
                  </a:lnTo>
                  <a:lnTo>
                    <a:pt x="3370461" y="119708"/>
                  </a:lnTo>
                  <a:lnTo>
                    <a:pt x="3629727" y="199513"/>
                  </a:lnTo>
                  <a:lnTo>
                    <a:pt x="3888994" y="159610"/>
                  </a:lnTo>
                  <a:lnTo>
                    <a:pt x="4148260" y="319221"/>
                  </a:lnTo>
                  <a:lnTo>
                    <a:pt x="4407526" y="399027"/>
                  </a:lnTo>
                  <a:lnTo>
                    <a:pt x="4666792" y="438929"/>
                  </a:lnTo>
                  <a:lnTo>
                    <a:pt x="4926059" y="359124"/>
                  </a:lnTo>
                  <a:lnTo>
                    <a:pt x="5185325" y="399027"/>
                  </a:lnTo>
                  <a:lnTo>
                    <a:pt x="5444591" y="678346"/>
                  </a:lnTo>
                  <a:lnTo>
                    <a:pt x="5703857" y="558638"/>
                  </a:lnTo>
                  <a:lnTo>
                    <a:pt x="5963124" y="598540"/>
                  </a:lnTo>
                  <a:lnTo>
                    <a:pt x="6222390" y="598540"/>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6883610" y="2435889"/>
              <a:ext cx="1037065" cy="2074941"/>
            </a:xfrm>
            <a:custGeom>
              <a:avLst/>
              <a:pathLst>
                <a:path w="1037065" h="2074941">
                  <a:moveTo>
                    <a:pt x="0" y="2074941"/>
                  </a:moveTo>
                  <a:lnTo>
                    <a:pt x="259266" y="0"/>
                  </a:lnTo>
                  <a:lnTo>
                    <a:pt x="518532" y="39902"/>
                  </a:lnTo>
                  <a:lnTo>
                    <a:pt x="777798" y="39902"/>
                  </a:lnTo>
                  <a:lnTo>
                    <a:pt x="1037065"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437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845234" y="44724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927" y="1929523"/>
              <a:ext cx="246014" cy="139715"/>
            </a:xfrm>
            <a:custGeom>
              <a:avLst/>
              <a:pathLst>
                <a:path w="246014" h="139715">
                  <a:moveTo>
                    <a:pt x="246014" y="0"/>
                  </a:moveTo>
                  <a:lnTo>
                    <a:pt x="0" y="139715"/>
                  </a:lnTo>
                </a:path>
              </a:pathLst>
            </a:custGeom>
          </p:spPr>
          <p:txBody>
            <a:bodyPr/>
            <a:lstStyle/>
            <a:p/>
          </p:txBody>
        </p:sp>
        <p:sp>
          <p:nvSpPr>
            <p:cNvPr id="42" name="pl42"/>
            <p:cNvSpPr/>
            <p:nvPr/>
          </p:nvSpPr>
          <p:spPr>
            <a:xfrm>
              <a:off x="7936985" y="2195470"/>
              <a:ext cx="242957" cy="75724"/>
            </a:xfrm>
            <a:custGeom>
              <a:avLst/>
              <a:pathLst>
                <a:path w="242957" h="75724">
                  <a:moveTo>
                    <a:pt x="242957" y="0"/>
                  </a:moveTo>
                  <a:lnTo>
                    <a:pt x="0" y="75724"/>
                  </a:lnTo>
                </a:path>
              </a:pathLst>
            </a:custGeom>
          </p:spPr>
          <p:txBody>
            <a:bodyPr/>
            <a:lstStyle/>
            <a:p/>
          </p:txBody>
        </p:sp>
        <p:sp>
          <p:nvSpPr>
            <p:cNvPr id="43" name="pl43"/>
            <p:cNvSpPr/>
            <p:nvPr/>
          </p:nvSpPr>
          <p:spPr>
            <a:xfrm>
              <a:off x="7930812" y="2484817"/>
              <a:ext cx="249130" cy="221845"/>
            </a:xfrm>
            <a:custGeom>
              <a:avLst/>
              <a:pathLst>
                <a:path w="249130" h="221845">
                  <a:moveTo>
                    <a:pt x="249130" y="221845"/>
                  </a:moveTo>
                  <a:lnTo>
                    <a:pt x="0" y="0"/>
                  </a:lnTo>
                </a:path>
              </a:pathLst>
            </a:custGeom>
          </p:spPr>
          <p:txBody>
            <a:bodyPr/>
            <a:lstStyle/>
            <a:p/>
          </p:txBody>
        </p:sp>
        <p:sp>
          <p:nvSpPr>
            <p:cNvPr id="44" name="pl44"/>
            <p:cNvSpPr/>
            <p:nvPr/>
          </p:nvSpPr>
          <p:spPr>
            <a:xfrm>
              <a:off x="7939007" y="2456004"/>
              <a:ext cx="240934" cy="18388"/>
            </a:xfrm>
            <a:custGeom>
              <a:avLst/>
              <a:pathLst>
                <a:path w="240934" h="18388">
                  <a:moveTo>
                    <a:pt x="240934" y="0"/>
                  </a:moveTo>
                  <a:lnTo>
                    <a:pt x="0" y="18388"/>
                  </a:lnTo>
                </a:path>
              </a:pathLst>
            </a:custGeom>
          </p:spPr>
          <p:txBody>
            <a:bodyPr/>
            <a:lstStyle/>
            <a:p/>
          </p:txBody>
        </p:sp>
        <p:sp>
          <p:nvSpPr>
            <p:cNvPr id="45" name="pg45"/>
            <p:cNvSpPr/>
            <p:nvPr/>
          </p:nvSpPr>
          <p:spPr>
            <a:xfrm>
              <a:off x="8111362" y="181580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5664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7" name="pg47"/>
            <p:cNvSpPr/>
            <p:nvPr/>
          </p:nvSpPr>
          <p:spPr>
            <a:xfrm>
              <a:off x="8111362" y="20906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13151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49" name="pg49"/>
            <p:cNvSpPr/>
            <p:nvPr/>
          </p:nvSpPr>
          <p:spPr>
            <a:xfrm>
              <a:off x="8111362" y="26382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67906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70%</a:t>
              </a:r>
            </a:p>
          </p:txBody>
        </p:sp>
        <p:sp>
          <p:nvSpPr>
            <p:cNvPr id="51" name="pg51"/>
            <p:cNvSpPr/>
            <p:nvPr/>
          </p:nvSpPr>
          <p:spPr>
            <a:xfrm>
              <a:off x="8111362" y="23648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40568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45124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Comores,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était de 70 %.
Le taux de couverture du DTP3 — indicateur de la qualité de la prestation des services de vaccination aux enfants par les pays — était inférieur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0 vaccin a vu sa couverture augmenter, 0 a vu la sienne diminuer et 4 sont restés stables.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49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082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815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549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158211"/>
              <a:ext cx="1861912" cy="211814"/>
            </a:xfrm>
            <a:prstGeom prst="rect">
              <a:avLst/>
            </a:prstGeom>
            <a:solidFill>
              <a:srgbClr val="D9D9D9">
                <a:alpha val="60000"/>
              </a:srgbClr>
            </a:solidFill>
          </p:spPr>
          <p:txBody>
            <a:bodyPr/>
            <a:lstStyle/>
            <a:p/>
          </p:txBody>
        </p:sp>
        <p:sp>
          <p:nvSpPr>
            <p:cNvPr id="10" name="pl10"/>
            <p:cNvSpPr/>
            <p:nvPr/>
          </p:nvSpPr>
          <p:spPr>
            <a:xfrm>
              <a:off x="185490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426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470143"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7014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600804"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6381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5680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712798"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8746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87461"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824793"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84345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62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88079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9945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1812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55454"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74119"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201145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48783"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4878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4878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487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612249"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612249"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742910"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78024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798907"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482779"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566293"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583916"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603586"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648763"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658501"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703718"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678288"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710112"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73428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766226"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799094"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823150"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871710"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818764"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831961"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6664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03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4130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7864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2275410" y="3946396"/>
              <a:ext cx="1861912" cy="211814"/>
            </a:xfrm>
            <a:prstGeom prst="rect">
              <a:avLst/>
            </a:prstGeom>
            <a:solidFill>
              <a:srgbClr val="D9D9D9">
                <a:alpha val="60000"/>
              </a:srgbClr>
            </a:solidFill>
          </p:spPr>
          <p:txBody>
            <a:bodyPr/>
            <a:lstStyle/>
            <a:p/>
          </p:txBody>
        </p:sp>
        <p:sp>
          <p:nvSpPr>
            <p:cNvPr id="61" name="pl61"/>
            <p:cNvSpPr/>
            <p:nvPr/>
          </p:nvSpPr>
          <p:spPr>
            <a:xfrm>
              <a:off x="369307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326439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31216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334564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336431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345764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494974"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513640"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55097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3662966"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68163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70029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71896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3793626"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3793626"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3812292"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3830958"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84962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84962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92428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924287"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942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9616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3263764"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348775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350641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3599748"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3637080"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3655746"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3693077"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3459420"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3460424"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350560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3497795"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3585617"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3590003"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3635220"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3623065"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3637267"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3628455"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369865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3694268"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3765880"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374479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5979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9712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3445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7179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4206912" y="3734581"/>
              <a:ext cx="1861912" cy="211814"/>
            </a:xfrm>
            <a:prstGeom prst="rect">
              <a:avLst/>
            </a:prstGeom>
            <a:solidFill>
              <a:srgbClr val="D9D9D9">
                <a:alpha val="60000"/>
              </a:srgbClr>
            </a:solidFill>
          </p:spPr>
          <p:txBody>
            <a:bodyPr/>
            <a:lstStyle/>
            <a:p/>
          </p:txBody>
        </p:sp>
        <p:sp>
          <p:nvSpPr>
            <p:cNvPr id="112" name="pl112"/>
            <p:cNvSpPr/>
            <p:nvPr/>
          </p:nvSpPr>
          <p:spPr>
            <a:xfrm>
              <a:off x="56059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517722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49598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525848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533314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533314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5389144"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5389144"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546380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548247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5613134"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563179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568779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568779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5706462"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5706462"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5725128"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5743794"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576246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5855789"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855789"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874455"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9117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510193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5400590"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5475253"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5475253"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553125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553125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5605913"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5624579"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5409588"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5437104"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5510724"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5479787"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5498569"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5494105"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5503960"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5540171"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5541252"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56301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5625770"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569738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5694965"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294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9027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2760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6494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6138414" y="3650970"/>
              <a:ext cx="1861912" cy="222963"/>
            </a:xfrm>
            <a:prstGeom prst="rect">
              <a:avLst/>
            </a:prstGeom>
            <a:solidFill>
              <a:srgbClr val="D9D9D9">
                <a:alpha val="60000"/>
              </a:srgbClr>
            </a:solidFill>
          </p:spPr>
          <p:txBody>
            <a:bodyPr/>
            <a:lstStyle/>
            <a:p/>
          </p:txBody>
        </p:sp>
        <p:sp>
          <p:nvSpPr>
            <p:cNvPr id="163" name="pl163"/>
            <p:cNvSpPr/>
            <p:nvPr/>
          </p:nvSpPr>
          <p:spPr>
            <a:xfrm>
              <a:off x="71454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71674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618203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64867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686009"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6760672"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6891333"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6909998"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6965996"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7021993"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707799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7208651"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7227317"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7245983"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730198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7320646"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7432641"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7432641"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7544635"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7619299"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7749959"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7749959"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6324139"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679078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6828115"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6902778"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7033439"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7052105"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7108102"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7164099"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7220097"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735075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7369423"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7388089"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7444086"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7462752"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7574747"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7574747"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7327814"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739813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7572886"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751994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4609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8342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92075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9580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8069916" y="4370025"/>
              <a:ext cx="1861912" cy="211814"/>
            </a:xfrm>
            <a:prstGeom prst="rect">
              <a:avLst/>
            </a:prstGeom>
            <a:solidFill>
              <a:srgbClr val="D9D9D9">
                <a:alpha val="60000"/>
              </a:srgbClr>
            </a:solidFill>
          </p:spPr>
          <p:txBody>
            <a:bodyPr/>
            <a:lstStyle/>
            <a:p/>
          </p:txBody>
        </p:sp>
        <p:sp>
          <p:nvSpPr>
            <p:cNvPr id="212" name="pl212"/>
            <p:cNvSpPr/>
            <p:nvPr/>
          </p:nvSpPr>
          <p:spPr>
            <a:xfrm>
              <a:off x="94315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900290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88601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9084156"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915881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917748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9252148"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927081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928947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938280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943880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943880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949480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9513469"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9513469"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955080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9588132"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958813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96254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9662795"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9662795"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9681461"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9681461"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9002272"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9226262"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9300925"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9319591"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9394254"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9412920"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9431585"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95249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9230796"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923518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9269170"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9292261"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9318773"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937372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9366963"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9380239"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9404295"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9445974"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9450438"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9504388"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945144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103924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10765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11139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115124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10001418" y="3310951"/>
              <a:ext cx="1861912" cy="211814"/>
            </a:xfrm>
            <a:prstGeom prst="rect">
              <a:avLst/>
            </a:prstGeom>
            <a:solidFill>
              <a:srgbClr val="D9D9D9">
                <a:alpha val="60000"/>
              </a:srgbClr>
            </a:solidFill>
          </p:spPr>
          <p:txBody>
            <a:bodyPr/>
            <a:lstStyle/>
            <a:p/>
          </p:txBody>
        </p:sp>
        <p:sp>
          <p:nvSpPr>
            <p:cNvPr id="263" name="pl263"/>
            <p:cNvSpPr/>
            <p:nvPr/>
          </p:nvSpPr>
          <p:spPr>
            <a:xfrm>
              <a:off x="111390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1071041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100077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10455684"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10642342"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1069833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10735670"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11108986"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1110898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11127652"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1114631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11183649"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1118364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11220981"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11220981"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11258313"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11332976"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113516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1137030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11388973"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11500968"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11538300"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115569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10149811"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10597790"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10784448"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10840445"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10877777"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11251092"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11251092"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11269758"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11288424"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11325756"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1132575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1136308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11363087"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114004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11475082"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11493748"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11193235"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11180963"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11279799"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11361227"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11326946"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08" name="rc308"/>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(80%)</a:t>
              </a:r>
            </a:p>
          </p:txBody>
        </p:sp>
        <p:sp>
          <p:nvSpPr>
            <p:cNvPr id="310" name="rc310"/>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(75%)</a:t>
              </a:r>
            </a:p>
          </p:txBody>
        </p:sp>
        <p:sp>
          <p:nvSpPr>
            <p:cNvPr id="312" name="rc312"/>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(75%)</a:t>
              </a:r>
            </a:p>
          </p:txBody>
        </p:sp>
        <p:sp>
          <p:nvSpPr>
            <p:cNvPr id="314" name="rc314"/>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(54%)</a:t>
              </a:r>
            </a:p>
          </p:txBody>
        </p:sp>
        <p:sp>
          <p:nvSpPr>
            <p:cNvPr id="316" name="rc316"/>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(70%)</a:t>
              </a:r>
            </a:p>
          </p:txBody>
        </p:sp>
        <p:sp>
          <p:nvSpPr>
            <p:cNvPr id="318" name="rc318"/>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(70%)</a:t>
              </a:r>
            </a:p>
          </p:txBody>
        </p:sp>
        <p:sp>
          <p:nvSpPr>
            <p:cNvPr id="320" name="pl320"/>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21" name="pl321"/>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7349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1082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14815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18549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tx326"/>
            <p:cNvSpPr/>
            <p:nvPr/>
          </p:nvSpPr>
          <p:spPr>
            <a:xfrm rot="-5400000">
              <a:off x="33042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27" name="tx327"/>
            <p:cNvSpPr/>
            <p:nvPr/>
          </p:nvSpPr>
          <p:spPr>
            <a:xfrm rot="-5400000">
              <a:off x="67195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8" name="tx328"/>
            <p:cNvSpPr/>
            <p:nvPr/>
          </p:nvSpPr>
          <p:spPr>
            <a:xfrm rot="-5400000">
              <a:off x="104543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29" name="tx329"/>
            <p:cNvSpPr/>
            <p:nvPr/>
          </p:nvSpPr>
          <p:spPr>
            <a:xfrm rot="-5400000">
              <a:off x="14185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30" name="tx330"/>
            <p:cNvSpPr/>
            <p:nvPr/>
          </p:nvSpPr>
          <p:spPr>
            <a:xfrm rot="-5400000">
              <a:off x="179190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31" name="pl331"/>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2" name="pl332"/>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26664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303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34130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37864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tx337"/>
            <p:cNvSpPr/>
            <p:nvPr/>
          </p:nvSpPr>
          <p:spPr>
            <a:xfrm rot="-5400000">
              <a:off x="2261929"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8" name="tx338"/>
            <p:cNvSpPr/>
            <p:nvPr/>
          </p:nvSpPr>
          <p:spPr>
            <a:xfrm rot="-5400000">
              <a:off x="260345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39" name="tx339"/>
            <p:cNvSpPr/>
            <p:nvPr/>
          </p:nvSpPr>
          <p:spPr>
            <a:xfrm rot="-5400000">
              <a:off x="297693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40" name="tx340"/>
            <p:cNvSpPr/>
            <p:nvPr/>
          </p:nvSpPr>
          <p:spPr>
            <a:xfrm rot="-5400000">
              <a:off x="335008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41" name="tx341"/>
            <p:cNvSpPr/>
            <p:nvPr/>
          </p:nvSpPr>
          <p:spPr>
            <a:xfrm rot="-5400000">
              <a:off x="3723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42" name="pl342"/>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3" name="pl343"/>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979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9712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3445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7179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tx348"/>
            <p:cNvSpPr/>
            <p:nvPr/>
          </p:nvSpPr>
          <p:spPr>
            <a:xfrm rot="-5400000">
              <a:off x="419343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49" name="tx349"/>
            <p:cNvSpPr/>
            <p:nvPr/>
          </p:nvSpPr>
          <p:spPr>
            <a:xfrm rot="-5400000">
              <a:off x="45349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0" name="tx350"/>
            <p:cNvSpPr/>
            <p:nvPr/>
          </p:nvSpPr>
          <p:spPr>
            <a:xfrm rot="-5400000">
              <a:off x="490843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51" name="tx351"/>
            <p:cNvSpPr/>
            <p:nvPr/>
          </p:nvSpPr>
          <p:spPr>
            <a:xfrm rot="-5400000">
              <a:off x="528159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52" name="tx352"/>
            <p:cNvSpPr/>
            <p:nvPr/>
          </p:nvSpPr>
          <p:spPr>
            <a:xfrm rot="-5400000">
              <a:off x="565490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53" name="pl353"/>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4" name="pl354"/>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65294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9027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2760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6494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tx359"/>
            <p:cNvSpPr/>
            <p:nvPr/>
          </p:nvSpPr>
          <p:spPr>
            <a:xfrm rot="-5400000">
              <a:off x="6124932"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60" name="tx360"/>
            <p:cNvSpPr/>
            <p:nvPr/>
          </p:nvSpPr>
          <p:spPr>
            <a:xfrm rot="-5400000">
              <a:off x="646646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61" name="tx361"/>
            <p:cNvSpPr/>
            <p:nvPr/>
          </p:nvSpPr>
          <p:spPr>
            <a:xfrm rot="-5400000">
              <a:off x="683994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62" name="tx362"/>
            <p:cNvSpPr/>
            <p:nvPr/>
          </p:nvSpPr>
          <p:spPr>
            <a:xfrm rot="-5400000">
              <a:off x="72130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63" name="tx363"/>
            <p:cNvSpPr/>
            <p:nvPr/>
          </p:nvSpPr>
          <p:spPr>
            <a:xfrm rot="-5400000">
              <a:off x="75864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64" name="pl36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5" name="pl36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84609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88342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92075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9580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tx370"/>
            <p:cNvSpPr/>
            <p:nvPr/>
          </p:nvSpPr>
          <p:spPr>
            <a:xfrm rot="-5400000">
              <a:off x="805643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1" name="tx371"/>
            <p:cNvSpPr/>
            <p:nvPr/>
          </p:nvSpPr>
          <p:spPr>
            <a:xfrm rot="-5400000">
              <a:off x="83979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72" name="tx372"/>
            <p:cNvSpPr/>
            <p:nvPr/>
          </p:nvSpPr>
          <p:spPr>
            <a:xfrm rot="-5400000">
              <a:off x="877144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73" name="tx373"/>
            <p:cNvSpPr/>
            <p:nvPr/>
          </p:nvSpPr>
          <p:spPr>
            <a:xfrm rot="-5400000">
              <a:off x="91445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74" name="tx374"/>
            <p:cNvSpPr/>
            <p:nvPr/>
          </p:nvSpPr>
          <p:spPr>
            <a:xfrm rot="-5400000">
              <a:off x="951791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75" name="pl375"/>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6" name="pl376"/>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103924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10765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pl379"/>
            <p:cNvSpPr/>
            <p:nvPr/>
          </p:nvSpPr>
          <p:spPr>
            <a:xfrm>
              <a:off x="11139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115124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tx381"/>
            <p:cNvSpPr/>
            <p:nvPr/>
          </p:nvSpPr>
          <p:spPr>
            <a:xfrm rot="-5400000">
              <a:off x="998793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82" name="tx382"/>
            <p:cNvSpPr/>
            <p:nvPr/>
          </p:nvSpPr>
          <p:spPr>
            <a:xfrm rot="-5400000">
              <a:off x="1032946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83" name="tx383"/>
            <p:cNvSpPr/>
            <p:nvPr/>
          </p:nvSpPr>
          <p:spPr>
            <a:xfrm rot="-5400000">
              <a:off x="1070294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84" name="tx384"/>
            <p:cNvSpPr/>
            <p:nvPr/>
          </p:nvSpPr>
          <p:spPr>
            <a:xfrm rot="-5400000">
              <a:off x="1107609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85" name="tx385"/>
            <p:cNvSpPr/>
            <p:nvPr/>
          </p:nvSpPr>
          <p:spPr>
            <a:xfrm rot="-5400000">
              <a:off x="114494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86" name="tx386"/>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7" name="tx387"/>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8" name="pt388"/>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9" name="pt389"/>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0" name="pt390"/>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tx394"/>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95" name="tx395"/>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96" name="tx396"/>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97" name="tx397"/>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98" name="tx398"/>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99" name="tx399"/>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00" name="tx400"/>
            <p:cNvSpPr/>
            <p:nvPr/>
          </p:nvSpPr>
          <p:spPr>
            <a:xfrm>
              <a:off x="343909" y="398022"/>
              <a:ext cx="60663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ESAR, 2025</a:t>
              </a:r>
            </a:p>
          </p:txBody>
        </p:sp>
        <p:sp>
          <p:nvSpPr>
            <p:cNvPr id="401" name="tx401"/>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02" name="tx402"/>
            <p:cNvSpPr/>
            <p:nvPr/>
          </p:nvSpPr>
          <p:spPr>
            <a:xfrm>
              <a:off x="3029215" y="6568512"/>
              <a:ext cx="883411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com)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20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42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6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86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81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03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2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447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05907"/>
              <a:ext cx="239888" cy="510090"/>
            </a:xfrm>
            <a:prstGeom prst="rect">
              <a:avLst/>
            </a:prstGeom>
            <a:solidFill>
              <a:srgbClr val="1CABE2">
                <a:alpha val="85098"/>
              </a:srgbClr>
            </a:solidFill>
          </p:spPr>
          <p:txBody>
            <a:bodyPr/>
            <a:lstStyle/>
            <a:p/>
          </p:txBody>
        </p:sp>
        <p:sp>
          <p:nvSpPr>
            <p:cNvPr id="26" name="rc26"/>
            <p:cNvSpPr/>
            <p:nvPr/>
          </p:nvSpPr>
          <p:spPr>
            <a:xfrm>
              <a:off x="1562816" y="3598715"/>
              <a:ext cx="239888" cy="517282"/>
            </a:xfrm>
            <a:prstGeom prst="rect">
              <a:avLst/>
            </a:prstGeom>
            <a:solidFill>
              <a:srgbClr val="1CABE2">
                <a:alpha val="85098"/>
              </a:srgbClr>
            </a:solidFill>
          </p:spPr>
          <p:txBody>
            <a:bodyPr/>
            <a:lstStyle/>
            <a:p/>
          </p:txBody>
        </p:sp>
        <p:sp>
          <p:nvSpPr>
            <p:cNvPr id="27" name="rc27"/>
            <p:cNvSpPr/>
            <p:nvPr/>
          </p:nvSpPr>
          <p:spPr>
            <a:xfrm>
              <a:off x="1829360" y="3976503"/>
              <a:ext cx="239888" cy="139494"/>
            </a:xfrm>
            <a:prstGeom prst="rect">
              <a:avLst/>
            </a:prstGeom>
            <a:solidFill>
              <a:srgbClr val="1CABE2">
                <a:alpha val="85098"/>
              </a:srgbClr>
            </a:solidFill>
          </p:spPr>
          <p:txBody>
            <a:bodyPr/>
            <a:lstStyle/>
            <a:p/>
          </p:txBody>
        </p:sp>
        <p:sp>
          <p:nvSpPr>
            <p:cNvPr id="28" name="rc28"/>
            <p:cNvSpPr/>
            <p:nvPr/>
          </p:nvSpPr>
          <p:spPr>
            <a:xfrm>
              <a:off x="2095903" y="3480230"/>
              <a:ext cx="239888" cy="635767"/>
            </a:xfrm>
            <a:prstGeom prst="rect">
              <a:avLst/>
            </a:prstGeom>
            <a:solidFill>
              <a:srgbClr val="1CABE2">
                <a:alpha val="85098"/>
              </a:srgbClr>
            </a:solidFill>
          </p:spPr>
          <p:txBody>
            <a:bodyPr/>
            <a:lstStyle/>
            <a:p/>
          </p:txBody>
        </p:sp>
        <p:sp>
          <p:nvSpPr>
            <p:cNvPr id="29" name="rc29"/>
            <p:cNvSpPr/>
            <p:nvPr/>
          </p:nvSpPr>
          <p:spPr>
            <a:xfrm>
              <a:off x="2362446" y="3577705"/>
              <a:ext cx="239888" cy="538291"/>
            </a:xfrm>
            <a:prstGeom prst="rect">
              <a:avLst/>
            </a:prstGeom>
            <a:solidFill>
              <a:srgbClr val="1CABE2">
                <a:alpha val="85098"/>
              </a:srgbClr>
            </a:solidFill>
          </p:spPr>
          <p:txBody>
            <a:bodyPr/>
            <a:lstStyle/>
            <a:p/>
          </p:txBody>
        </p:sp>
        <p:sp>
          <p:nvSpPr>
            <p:cNvPr id="30" name="rc30"/>
            <p:cNvSpPr/>
            <p:nvPr/>
          </p:nvSpPr>
          <p:spPr>
            <a:xfrm>
              <a:off x="2628989" y="3269948"/>
              <a:ext cx="239888" cy="846049"/>
            </a:xfrm>
            <a:prstGeom prst="rect">
              <a:avLst/>
            </a:prstGeom>
            <a:solidFill>
              <a:srgbClr val="1CABE2">
                <a:alpha val="85098"/>
              </a:srgbClr>
            </a:solidFill>
          </p:spPr>
          <p:txBody>
            <a:bodyPr/>
            <a:lstStyle/>
            <a:p/>
          </p:txBody>
        </p:sp>
        <p:sp>
          <p:nvSpPr>
            <p:cNvPr id="31" name="rc31"/>
            <p:cNvSpPr/>
            <p:nvPr/>
          </p:nvSpPr>
          <p:spPr>
            <a:xfrm>
              <a:off x="2895532" y="3293039"/>
              <a:ext cx="239888" cy="822958"/>
            </a:xfrm>
            <a:prstGeom prst="rect">
              <a:avLst/>
            </a:prstGeom>
            <a:solidFill>
              <a:srgbClr val="1CABE2">
                <a:alpha val="85098"/>
              </a:srgbClr>
            </a:solidFill>
          </p:spPr>
          <p:txBody>
            <a:bodyPr/>
            <a:lstStyle/>
            <a:p/>
          </p:txBody>
        </p:sp>
        <p:sp>
          <p:nvSpPr>
            <p:cNvPr id="32" name="rc32"/>
            <p:cNvSpPr/>
            <p:nvPr/>
          </p:nvSpPr>
          <p:spPr>
            <a:xfrm>
              <a:off x="3162075" y="3317645"/>
              <a:ext cx="239888" cy="798352"/>
            </a:xfrm>
            <a:prstGeom prst="rect">
              <a:avLst/>
            </a:prstGeom>
            <a:solidFill>
              <a:srgbClr val="1CABE2">
                <a:alpha val="85098"/>
              </a:srgbClr>
            </a:solidFill>
          </p:spPr>
          <p:txBody>
            <a:bodyPr/>
            <a:lstStyle/>
            <a:p/>
          </p:txBody>
        </p:sp>
        <p:sp>
          <p:nvSpPr>
            <p:cNvPr id="33" name="rc33"/>
            <p:cNvSpPr/>
            <p:nvPr/>
          </p:nvSpPr>
          <p:spPr>
            <a:xfrm>
              <a:off x="3428618" y="3534362"/>
              <a:ext cx="239888" cy="581635"/>
            </a:xfrm>
            <a:prstGeom prst="rect">
              <a:avLst/>
            </a:prstGeom>
            <a:solidFill>
              <a:srgbClr val="1CABE2">
                <a:alpha val="85098"/>
              </a:srgbClr>
            </a:solidFill>
          </p:spPr>
          <p:txBody>
            <a:bodyPr/>
            <a:lstStyle/>
            <a:p/>
          </p:txBody>
        </p:sp>
        <p:sp>
          <p:nvSpPr>
            <p:cNvPr id="34" name="rc34"/>
            <p:cNvSpPr/>
            <p:nvPr/>
          </p:nvSpPr>
          <p:spPr>
            <a:xfrm>
              <a:off x="3695161" y="3678209"/>
              <a:ext cx="239888" cy="437787"/>
            </a:xfrm>
            <a:prstGeom prst="rect">
              <a:avLst/>
            </a:prstGeom>
            <a:solidFill>
              <a:srgbClr val="1CABE2">
                <a:alpha val="85098"/>
              </a:srgbClr>
            </a:solidFill>
          </p:spPr>
          <p:txBody>
            <a:bodyPr/>
            <a:lstStyle/>
            <a:p/>
          </p:txBody>
        </p:sp>
        <p:sp>
          <p:nvSpPr>
            <p:cNvPr id="35" name="rc35"/>
            <p:cNvSpPr/>
            <p:nvPr/>
          </p:nvSpPr>
          <p:spPr>
            <a:xfrm>
              <a:off x="3961705" y="3340357"/>
              <a:ext cx="239888" cy="775639"/>
            </a:xfrm>
            <a:prstGeom prst="rect">
              <a:avLst/>
            </a:prstGeom>
            <a:solidFill>
              <a:srgbClr val="1CABE2">
                <a:alpha val="85098"/>
              </a:srgbClr>
            </a:solidFill>
          </p:spPr>
          <p:txBody>
            <a:bodyPr/>
            <a:lstStyle/>
            <a:p/>
          </p:txBody>
        </p:sp>
        <p:sp>
          <p:nvSpPr>
            <p:cNvPr id="36" name="rc36"/>
            <p:cNvSpPr/>
            <p:nvPr/>
          </p:nvSpPr>
          <p:spPr>
            <a:xfrm>
              <a:off x="4228248" y="3781741"/>
              <a:ext cx="239888" cy="334255"/>
            </a:xfrm>
            <a:prstGeom prst="rect">
              <a:avLst/>
            </a:prstGeom>
            <a:solidFill>
              <a:srgbClr val="1CABE2">
                <a:alpha val="85098"/>
              </a:srgbClr>
            </a:solidFill>
          </p:spPr>
          <p:txBody>
            <a:bodyPr/>
            <a:lstStyle/>
            <a:p/>
          </p:txBody>
        </p:sp>
        <p:sp>
          <p:nvSpPr>
            <p:cNvPr id="37" name="rc37"/>
            <p:cNvSpPr/>
            <p:nvPr/>
          </p:nvSpPr>
          <p:spPr>
            <a:xfrm>
              <a:off x="4494791" y="3734991"/>
              <a:ext cx="239888" cy="381006"/>
            </a:xfrm>
            <a:prstGeom prst="rect">
              <a:avLst/>
            </a:prstGeom>
            <a:solidFill>
              <a:srgbClr val="1CABE2">
                <a:alpha val="85098"/>
              </a:srgbClr>
            </a:solidFill>
          </p:spPr>
          <p:txBody>
            <a:bodyPr/>
            <a:lstStyle/>
            <a:p/>
          </p:txBody>
        </p:sp>
        <p:sp>
          <p:nvSpPr>
            <p:cNvPr id="38" name="rc38"/>
            <p:cNvSpPr/>
            <p:nvPr/>
          </p:nvSpPr>
          <p:spPr>
            <a:xfrm>
              <a:off x="4761334" y="3473984"/>
              <a:ext cx="239888" cy="642013"/>
            </a:xfrm>
            <a:prstGeom prst="rect">
              <a:avLst/>
            </a:prstGeom>
            <a:solidFill>
              <a:srgbClr val="1CABE2">
                <a:alpha val="85098"/>
              </a:srgbClr>
            </a:solidFill>
          </p:spPr>
          <p:txBody>
            <a:bodyPr/>
            <a:lstStyle/>
            <a:p/>
          </p:txBody>
        </p:sp>
        <p:sp>
          <p:nvSpPr>
            <p:cNvPr id="39" name="rc39"/>
            <p:cNvSpPr/>
            <p:nvPr/>
          </p:nvSpPr>
          <p:spPr>
            <a:xfrm>
              <a:off x="5027877" y="3383322"/>
              <a:ext cx="239888" cy="732674"/>
            </a:xfrm>
            <a:prstGeom prst="rect">
              <a:avLst/>
            </a:prstGeom>
            <a:solidFill>
              <a:srgbClr val="1CABE2">
                <a:alpha val="85098"/>
              </a:srgbClr>
            </a:solidFill>
          </p:spPr>
          <p:txBody>
            <a:bodyPr/>
            <a:lstStyle/>
            <a:p/>
          </p:txBody>
        </p:sp>
        <p:sp>
          <p:nvSpPr>
            <p:cNvPr id="40" name="rc40"/>
            <p:cNvSpPr/>
            <p:nvPr/>
          </p:nvSpPr>
          <p:spPr>
            <a:xfrm>
              <a:off x="5294420" y="3292471"/>
              <a:ext cx="239888" cy="823525"/>
            </a:xfrm>
            <a:prstGeom prst="rect">
              <a:avLst/>
            </a:prstGeom>
            <a:solidFill>
              <a:srgbClr val="1CABE2">
                <a:alpha val="85098"/>
              </a:srgbClr>
            </a:solidFill>
          </p:spPr>
          <p:txBody>
            <a:bodyPr/>
            <a:lstStyle/>
            <a:p/>
          </p:txBody>
        </p:sp>
        <p:sp>
          <p:nvSpPr>
            <p:cNvPr id="41" name="rc41"/>
            <p:cNvSpPr/>
            <p:nvPr/>
          </p:nvSpPr>
          <p:spPr>
            <a:xfrm>
              <a:off x="5560963" y="3378969"/>
              <a:ext cx="239888" cy="737028"/>
            </a:xfrm>
            <a:prstGeom prst="rect">
              <a:avLst/>
            </a:prstGeom>
            <a:solidFill>
              <a:srgbClr val="1CABE2">
                <a:alpha val="85098"/>
              </a:srgbClr>
            </a:solidFill>
          </p:spPr>
          <p:txBody>
            <a:bodyPr/>
            <a:lstStyle/>
            <a:p/>
          </p:txBody>
        </p:sp>
        <p:sp>
          <p:nvSpPr>
            <p:cNvPr id="42" name="rc42"/>
            <p:cNvSpPr/>
            <p:nvPr/>
          </p:nvSpPr>
          <p:spPr>
            <a:xfrm>
              <a:off x="5827506" y="3424016"/>
              <a:ext cx="239888" cy="691981"/>
            </a:xfrm>
            <a:prstGeom prst="rect">
              <a:avLst/>
            </a:prstGeom>
            <a:solidFill>
              <a:srgbClr val="1CABE2">
                <a:alpha val="85098"/>
              </a:srgbClr>
            </a:solidFill>
          </p:spPr>
          <p:txBody>
            <a:bodyPr/>
            <a:lstStyle/>
            <a:p/>
          </p:txBody>
        </p:sp>
        <p:sp>
          <p:nvSpPr>
            <p:cNvPr id="43" name="rc43"/>
            <p:cNvSpPr/>
            <p:nvPr/>
          </p:nvSpPr>
          <p:spPr>
            <a:xfrm>
              <a:off x="6094049" y="3245532"/>
              <a:ext cx="239888" cy="870465"/>
            </a:xfrm>
            <a:prstGeom prst="rect">
              <a:avLst/>
            </a:prstGeom>
            <a:solidFill>
              <a:srgbClr val="1CABE2">
                <a:alpha val="85098"/>
              </a:srgbClr>
            </a:solidFill>
          </p:spPr>
          <p:txBody>
            <a:bodyPr/>
            <a:lstStyle/>
            <a:p/>
          </p:txBody>
        </p:sp>
        <p:sp>
          <p:nvSpPr>
            <p:cNvPr id="44" name="rc44"/>
            <p:cNvSpPr/>
            <p:nvPr/>
          </p:nvSpPr>
          <p:spPr>
            <a:xfrm>
              <a:off x="6360593" y="3284900"/>
              <a:ext cx="239888" cy="831096"/>
            </a:xfrm>
            <a:prstGeom prst="rect">
              <a:avLst/>
            </a:prstGeom>
            <a:solidFill>
              <a:srgbClr val="1CABE2">
                <a:alpha val="85098"/>
              </a:srgbClr>
            </a:solidFill>
          </p:spPr>
          <p:txBody>
            <a:bodyPr/>
            <a:lstStyle/>
            <a:p/>
          </p:txBody>
        </p:sp>
        <p:sp>
          <p:nvSpPr>
            <p:cNvPr id="45" name="rc45"/>
            <p:cNvSpPr/>
            <p:nvPr/>
          </p:nvSpPr>
          <p:spPr>
            <a:xfrm>
              <a:off x="6627136" y="3148435"/>
              <a:ext cx="239888" cy="967562"/>
            </a:xfrm>
            <a:prstGeom prst="rect">
              <a:avLst/>
            </a:prstGeom>
            <a:solidFill>
              <a:srgbClr val="1CABE2">
                <a:alpha val="85098"/>
              </a:srgbClr>
            </a:solidFill>
          </p:spPr>
          <p:txBody>
            <a:bodyPr/>
            <a:lstStyle/>
            <a:p/>
          </p:txBody>
        </p:sp>
        <p:sp>
          <p:nvSpPr>
            <p:cNvPr id="46" name="rc46"/>
            <p:cNvSpPr/>
            <p:nvPr/>
          </p:nvSpPr>
          <p:spPr>
            <a:xfrm>
              <a:off x="6893679" y="3232661"/>
              <a:ext cx="239888" cy="883336"/>
            </a:xfrm>
            <a:prstGeom prst="rect">
              <a:avLst/>
            </a:prstGeom>
            <a:solidFill>
              <a:srgbClr val="1CABE2">
                <a:alpha val="85098"/>
              </a:srgbClr>
            </a:solidFill>
          </p:spPr>
          <p:txBody>
            <a:bodyPr/>
            <a:lstStyle/>
            <a:p/>
          </p:txBody>
        </p:sp>
        <p:sp>
          <p:nvSpPr>
            <p:cNvPr id="47" name="rc47"/>
            <p:cNvSpPr/>
            <p:nvPr/>
          </p:nvSpPr>
          <p:spPr>
            <a:xfrm>
              <a:off x="7160222" y="3449946"/>
              <a:ext cx="239888" cy="666050"/>
            </a:xfrm>
            <a:prstGeom prst="rect">
              <a:avLst/>
            </a:prstGeom>
            <a:solidFill>
              <a:srgbClr val="1CABE2">
                <a:alpha val="85098"/>
              </a:srgbClr>
            </a:solidFill>
          </p:spPr>
          <p:txBody>
            <a:bodyPr/>
            <a:lstStyle/>
            <a:p/>
          </p:txBody>
        </p:sp>
        <p:sp>
          <p:nvSpPr>
            <p:cNvPr id="48" name="rc48"/>
            <p:cNvSpPr/>
            <p:nvPr/>
          </p:nvSpPr>
          <p:spPr>
            <a:xfrm>
              <a:off x="7426765" y="3222630"/>
              <a:ext cx="239888" cy="893367"/>
            </a:xfrm>
            <a:prstGeom prst="rect">
              <a:avLst/>
            </a:prstGeom>
            <a:solidFill>
              <a:srgbClr val="1CABE2">
                <a:alpha val="85098"/>
              </a:srgbClr>
            </a:solidFill>
          </p:spPr>
          <p:txBody>
            <a:bodyPr/>
            <a:lstStyle/>
            <a:p/>
          </p:txBody>
        </p:sp>
        <p:sp>
          <p:nvSpPr>
            <p:cNvPr id="49" name="rc49"/>
            <p:cNvSpPr/>
            <p:nvPr/>
          </p:nvSpPr>
          <p:spPr>
            <a:xfrm>
              <a:off x="7693308" y="3218087"/>
              <a:ext cx="239888" cy="897910"/>
            </a:xfrm>
            <a:prstGeom prst="rect">
              <a:avLst/>
            </a:prstGeom>
            <a:solidFill>
              <a:srgbClr val="1CABE2">
                <a:alpha val="85098"/>
              </a:srgbClr>
            </a:solidFill>
          </p:spPr>
          <p:txBody>
            <a:bodyPr/>
            <a:lstStyle/>
            <a:p/>
          </p:txBody>
        </p:sp>
        <p:sp>
          <p:nvSpPr>
            <p:cNvPr id="50" name="rc50"/>
            <p:cNvSpPr/>
            <p:nvPr/>
          </p:nvSpPr>
          <p:spPr>
            <a:xfrm>
              <a:off x="7959851" y="3215059"/>
              <a:ext cx="239888" cy="900938"/>
            </a:xfrm>
            <a:prstGeom prst="rect">
              <a:avLst/>
            </a:prstGeom>
            <a:solidFill>
              <a:srgbClr val="1CABE2">
                <a:alpha val="85098"/>
              </a:srgbClr>
            </a:solidFill>
          </p:spPr>
          <p:txBody>
            <a:bodyPr/>
            <a:lstStyle/>
            <a:p/>
          </p:txBody>
        </p:sp>
        <p:sp>
          <p:nvSpPr>
            <p:cNvPr id="51" name="rc51"/>
            <p:cNvSpPr/>
            <p:nvPr/>
          </p:nvSpPr>
          <p:spPr>
            <a:xfrm>
              <a:off x="1296273" y="3095817"/>
              <a:ext cx="239888" cy="510090"/>
            </a:xfrm>
            <a:prstGeom prst="rect">
              <a:avLst/>
            </a:prstGeom>
            <a:solidFill>
              <a:srgbClr val="B3B3B3">
                <a:alpha val="85098"/>
              </a:srgbClr>
            </a:solidFill>
          </p:spPr>
          <p:txBody>
            <a:bodyPr/>
            <a:lstStyle/>
            <a:p/>
          </p:txBody>
        </p:sp>
        <p:sp>
          <p:nvSpPr>
            <p:cNvPr id="52" name="rc52"/>
            <p:cNvSpPr/>
            <p:nvPr/>
          </p:nvSpPr>
          <p:spPr>
            <a:xfrm>
              <a:off x="1562816" y="3081432"/>
              <a:ext cx="239888" cy="517282"/>
            </a:xfrm>
            <a:prstGeom prst="rect">
              <a:avLst/>
            </a:prstGeom>
            <a:solidFill>
              <a:srgbClr val="B3B3B3">
                <a:alpha val="85098"/>
              </a:srgbClr>
            </a:solidFill>
          </p:spPr>
          <p:txBody>
            <a:bodyPr/>
            <a:lstStyle/>
            <a:p/>
          </p:txBody>
        </p:sp>
        <p:sp>
          <p:nvSpPr>
            <p:cNvPr id="53" name="rc53"/>
            <p:cNvSpPr/>
            <p:nvPr/>
          </p:nvSpPr>
          <p:spPr>
            <a:xfrm>
              <a:off x="1829360" y="3732152"/>
              <a:ext cx="239888" cy="244351"/>
            </a:xfrm>
            <a:prstGeom prst="rect">
              <a:avLst/>
            </a:prstGeom>
            <a:solidFill>
              <a:srgbClr val="B3B3B3">
                <a:alpha val="85098"/>
              </a:srgbClr>
            </a:solidFill>
          </p:spPr>
          <p:txBody>
            <a:bodyPr/>
            <a:lstStyle/>
            <a:p/>
          </p:txBody>
        </p:sp>
        <p:sp>
          <p:nvSpPr>
            <p:cNvPr id="54" name="rc54"/>
            <p:cNvSpPr/>
            <p:nvPr/>
          </p:nvSpPr>
          <p:spPr>
            <a:xfrm>
              <a:off x="2095903" y="3409631"/>
              <a:ext cx="239888" cy="70598"/>
            </a:xfrm>
            <a:prstGeom prst="rect">
              <a:avLst/>
            </a:prstGeom>
            <a:solidFill>
              <a:srgbClr val="B3B3B3">
                <a:alpha val="85098"/>
              </a:srgbClr>
            </a:solidFill>
          </p:spPr>
          <p:txBody>
            <a:bodyPr/>
            <a:lstStyle/>
            <a:p/>
          </p:txBody>
        </p:sp>
        <p:sp>
          <p:nvSpPr>
            <p:cNvPr id="55" name="rc55"/>
            <p:cNvSpPr/>
            <p:nvPr/>
          </p:nvSpPr>
          <p:spPr>
            <a:xfrm>
              <a:off x="2362446" y="3254617"/>
              <a:ext cx="239888" cy="323088"/>
            </a:xfrm>
            <a:prstGeom prst="rect">
              <a:avLst/>
            </a:prstGeom>
            <a:solidFill>
              <a:srgbClr val="B3B3B3">
                <a:alpha val="85098"/>
              </a:srgbClr>
            </a:solidFill>
          </p:spPr>
          <p:txBody>
            <a:bodyPr/>
            <a:lstStyle/>
            <a:p/>
          </p:txBody>
        </p:sp>
        <p:sp>
          <p:nvSpPr>
            <p:cNvPr id="56" name="rc56"/>
            <p:cNvSpPr/>
            <p:nvPr/>
          </p:nvSpPr>
          <p:spPr>
            <a:xfrm>
              <a:off x="2628989" y="2938910"/>
              <a:ext cx="239888" cy="331038"/>
            </a:xfrm>
            <a:prstGeom prst="rect">
              <a:avLst/>
            </a:prstGeom>
            <a:solidFill>
              <a:srgbClr val="B3B3B3">
                <a:alpha val="85098"/>
              </a:srgbClr>
            </a:solidFill>
          </p:spPr>
          <p:txBody>
            <a:bodyPr/>
            <a:lstStyle/>
            <a:p/>
          </p:txBody>
        </p:sp>
        <p:sp>
          <p:nvSpPr>
            <p:cNvPr id="57" name="rc57"/>
            <p:cNvSpPr/>
            <p:nvPr/>
          </p:nvSpPr>
          <p:spPr>
            <a:xfrm>
              <a:off x="2895532" y="2956323"/>
              <a:ext cx="239888" cy="336716"/>
            </a:xfrm>
            <a:prstGeom prst="rect">
              <a:avLst/>
            </a:prstGeom>
            <a:solidFill>
              <a:srgbClr val="B3B3B3">
                <a:alpha val="85098"/>
              </a:srgbClr>
            </a:solidFill>
          </p:spPr>
          <p:txBody>
            <a:bodyPr/>
            <a:lstStyle/>
            <a:p/>
          </p:txBody>
        </p:sp>
        <p:sp>
          <p:nvSpPr>
            <p:cNvPr id="58" name="rc58"/>
            <p:cNvSpPr/>
            <p:nvPr/>
          </p:nvSpPr>
          <p:spPr>
            <a:xfrm>
              <a:off x="3162075" y="3165659"/>
              <a:ext cx="239888" cy="151986"/>
            </a:xfrm>
            <a:prstGeom prst="rect">
              <a:avLst/>
            </a:prstGeom>
            <a:solidFill>
              <a:srgbClr val="B3B3B3">
                <a:alpha val="85098"/>
              </a:srgbClr>
            </a:solidFill>
          </p:spPr>
          <p:txBody>
            <a:bodyPr/>
            <a:lstStyle/>
            <a:p/>
          </p:txBody>
        </p:sp>
        <p:sp>
          <p:nvSpPr>
            <p:cNvPr id="59" name="rc59"/>
            <p:cNvSpPr/>
            <p:nvPr/>
          </p:nvSpPr>
          <p:spPr>
            <a:xfrm>
              <a:off x="3428618" y="3379348"/>
              <a:ext cx="239888" cy="155014"/>
            </a:xfrm>
            <a:prstGeom prst="rect">
              <a:avLst/>
            </a:prstGeom>
            <a:solidFill>
              <a:srgbClr val="B3B3B3">
                <a:alpha val="85098"/>
              </a:srgbClr>
            </a:solidFill>
          </p:spPr>
          <p:txBody>
            <a:bodyPr/>
            <a:lstStyle/>
            <a:p/>
          </p:txBody>
        </p:sp>
        <p:sp>
          <p:nvSpPr>
            <p:cNvPr id="60" name="rc60"/>
            <p:cNvSpPr/>
            <p:nvPr/>
          </p:nvSpPr>
          <p:spPr>
            <a:xfrm>
              <a:off x="3695161" y="3439347"/>
              <a:ext cx="239888" cy="238862"/>
            </a:xfrm>
            <a:prstGeom prst="rect">
              <a:avLst/>
            </a:prstGeom>
            <a:solidFill>
              <a:srgbClr val="B3B3B3">
                <a:alpha val="85098"/>
              </a:srgbClr>
            </a:solidFill>
          </p:spPr>
          <p:txBody>
            <a:bodyPr/>
            <a:lstStyle/>
            <a:p/>
          </p:txBody>
        </p:sp>
        <p:sp>
          <p:nvSpPr>
            <p:cNvPr id="61" name="rc61"/>
            <p:cNvSpPr/>
            <p:nvPr/>
          </p:nvSpPr>
          <p:spPr>
            <a:xfrm>
              <a:off x="3961705" y="3054555"/>
              <a:ext cx="239888" cy="285801"/>
            </a:xfrm>
            <a:prstGeom prst="rect">
              <a:avLst/>
            </a:prstGeom>
            <a:solidFill>
              <a:srgbClr val="B3B3B3">
                <a:alpha val="85098"/>
              </a:srgbClr>
            </a:solidFill>
          </p:spPr>
          <p:txBody>
            <a:bodyPr/>
            <a:lstStyle/>
            <a:p/>
          </p:txBody>
        </p:sp>
        <p:sp>
          <p:nvSpPr>
            <p:cNvPr id="62" name="rc62"/>
            <p:cNvSpPr/>
            <p:nvPr/>
          </p:nvSpPr>
          <p:spPr>
            <a:xfrm>
              <a:off x="4228248" y="3405656"/>
              <a:ext cx="239888" cy="376085"/>
            </a:xfrm>
            <a:prstGeom prst="rect">
              <a:avLst/>
            </a:prstGeom>
            <a:solidFill>
              <a:srgbClr val="B3B3B3">
                <a:alpha val="85098"/>
              </a:srgbClr>
            </a:solidFill>
          </p:spPr>
          <p:txBody>
            <a:bodyPr/>
            <a:lstStyle/>
            <a:p/>
          </p:txBody>
        </p:sp>
        <p:sp>
          <p:nvSpPr>
            <p:cNvPr id="63" name="rc63"/>
            <p:cNvSpPr/>
            <p:nvPr/>
          </p:nvSpPr>
          <p:spPr>
            <a:xfrm>
              <a:off x="4494791" y="3523195"/>
              <a:ext cx="239888" cy="211796"/>
            </a:xfrm>
            <a:prstGeom prst="rect">
              <a:avLst/>
            </a:prstGeom>
            <a:solidFill>
              <a:srgbClr val="B3B3B3">
                <a:alpha val="85098"/>
              </a:srgbClr>
            </a:solidFill>
          </p:spPr>
          <p:txBody>
            <a:bodyPr/>
            <a:lstStyle/>
            <a:p/>
          </p:txBody>
        </p:sp>
        <p:sp>
          <p:nvSpPr>
            <p:cNvPr id="64" name="rc64"/>
            <p:cNvSpPr/>
            <p:nvPr/>
          </p:nvSpPr>
          <p:spPr>
            <a:xfrm>
              <a:off x="4761334" y="3388433"/>
              <a:ext cx="239888" cy="85551"/>
            </a:xfrm>
            <a:prstGeom prst="rect">
              <a:avLst/>
            </a:prstGeom>
            <a:solidFill>
              <a:srgbClr val="B3B3B3">
                <a:alpha val="85098"/>
              </a:srgbClr>
            </a:solidFill>
          </p:spPr>
          <p:txBody>
            <a:bodyPr/>
            <a:lstStyle/>
            <a:p/>
          </p:txBody>
        </p:sp>
        <p:sp>
          <p:nvSpPr>
            <p:cNvPr id="65" name="rc65"/>
            <p:cNvSpPr/>
            <p:nvPr/>
          </p:nvSpPr>
          <p:spPr>
            <a:xfrm>
              <a:off x="5027877" y="3254049"/>
              <a:ext cx="239888" cy="129273"/>
            </a:xfrm>
            <a:prstGeom prst="rect">
              <a:avLst/>
            </a:prstGeom>
            <a:solidFill>
              <a:srgbClr val="B3B3B3">
                <a:alpha val="85098"/>
              </a:srgbClr>
            </a:solidFill>
          </p:spPr>
          <p:txBody>
            <a:bodyPr/>
            <a:lstStyle/>
            <a:p/>
          </p:txBody>
        </p:sp>
        <p:sp>
          <p:nvSpPr>
            <p:cNvPr id="66" name="rc66"/>
            <p:cNvSpPr/>
            <p:nvPr/>
          </p:nvSpPr>
          <p:spPr>
            <a:xfrm>
              <a:off x="5294420" y="3249128"/>
              <a:ext cx="239888" cy="43343"/>
            </a:xfrm>
            <a:prstGeom prst="rect">
              <a:avLst/>
            </a:prstGeom>
            <a:solidFill>
              <a:srgbClr val="B3B3B3">
                <a:alpha val="85098"/>
              </a:srgbClr>
            </a:solidFill>
          </p:spPr>
          <p:txBody>
            <a:bodyPr/>
            <a:lstStyle/>
            <a:p/>
          </p:txBody>
        </p:sp>
        <p:sp>
          <p:nvSpPr>
            <p:cNvPr id="67" name="rc67"/>
            <p:cNvSpPr/>
            <p:nvPr/>
          </p:nvSpPr>
          <p:spPr>
            <a:xfrm>
              <a:off x="5560963" y="3032032"/>
              <a:ext cx="239888" cy="346936"/>
            </a:xfrm>
            <a:prstGeom prst="rect">
              <a:avLst/>
            </a:prstGeom>
            <a:solidFill>
              <a:srgbClr val="B3B3B3">
                <a:alpha val="85098"/>
              </a:srgbClr>
            </a:solidFill>
          </p:spPr>
          <p:txBody>
            <a:bodyPr/>
            <a:lstStyle/>
            <a:p/>
          </p:txBody>
        </p:sp>
        <p:sp>
          <p:nvSpPr>
            <p:cNvPr id="68" name="rc68"/>
            <p:cNvSpPr/>
            <p:nvPr/>
          </p:nvSpPr>
          <p:spPr>
            <a:xfrm>
              <a:off x="5827506" y="3207677"/>
              <a:ext cx="239888" cy="216338"/>
            </a:xfrm>
            <a:prstGeom prst="rect">
              <a:avLst/>
            </a:prstGeom>
            <a:solidFill>
              <a:srgbClr val="B3B3B3">
                <a:alpha val="85098"/>
              </a:srgbClr>
            </a:solidFill>
          </p:spPr>
          <p:txBody>
            <a:bodyPr/>
            <a:lstStyle/>
            <a:p/>
          </p:txBody>
        </p:sp>
        <p:sp>
          <p:nvSpPr>
            <p:cNvPr id="69" name="rc69"/>
            <p:cNvSpPr/>
            <p:nvPr/>
          </p:nvSpPr>
          <p:spPr>
            <a:xfrm>
              <a:off x="6094049" y="3114933"/>
              <a:ext cx="239888" cy="130598"/>
            </a:xfrm>
            <a:prstGeom prst="rect">
              <a:avLst/>
            </a:prstGeom>
            <a:solidFill>
              <a:srgbClr val="B3B3B3">
                <a:alpha val="85098"/>
              </a:srgbClr>
            </a:solidFill>
          </p:spPr>
          <p:txBody>
            <a:bodyPr/>
            <a:lstStyle/>
            <a:p/>
          </p:txBody>
        </p:sp>
        <p:sp>
          <p:nvSpPr>
            <p:cNvPr id="70" name="rc70"/>
            <p:cNvSpPr/>
            <p:nvPr/>
          </p:nvSpPr>
          <p:spPr>
            <a:xfrm>
              <a:off x="6360593" y="3153545"/>
              <a:ext cx="239888" cy="131355"/>
            </a:xfrm>
            <a:prstGeom prst="rect">
              <a:avLst/>
            </a:prstGeom>
            <a:solidFill>
              <a:srgbClr val="B3B3B3">
                <a:alpha val="85098"/>
              </a:srgbClr>
            </a:solidFill>
          </p:spPr>
          <p:txBody>
            <a:bodyPr/>
            <a:lstStyle/>
            <a:p/>
          </p:txBody>
        </p:sp>
        <p:sp>
          <p:nvSpPr>
            <p:cNvPr id="71" name="rc71"/>
            <p:cNvSpPr/>
            <p:nvPr/>
          </p:nvSpPr>
          <p:spPr>
            <a:xfrm>
              <a:off x="6627136" y="2972600"/>
              <a:ext cx="239888" cy="175834"/>
            </a:xfrm>
            <a:prstGeom prst="rect">
              <a:avLst/>
            </a:prstGeom>
            <a:solidFill>
              <a:srgbClr val="B3B3B3">
                <a:alpha val="85098"/>
              </a:srgbClr>
            </a:solidFill>
          </p:spPr>
          <p:txBody>
            <a:bodyPr/>
            <a:lstStyle/>
            <a:p/>
          </p:txBody>
        </p:sp>
        <p:sp>
          <p:nvSpPr>
            <p:cNvPr id="72" name="rc72"/>
            <p:cNvSpPr/>
            <p:nvPr/>
          </p:nvSpPr>
          <p:spPr>
            <a:xfrm>
              <a:off x="6893679" y="2879289"/>
              <a:ext cx="239888" cy="353372"/>
            </a:xfrm>
            <a:prstGeom prst="rect">
              <a:avLst/>
            </a:prstGeom>
            <a:solidFill>
              <a:srgbClr val="B3B3B3">
                <a:alpha val="85098"/>
              </a:srgbClr>
            </a:solidFill>
          </p:spPr>
          <p:txBody>
            <a:bodyPr/>
            <a:lstStyle/>
            <a:p/>
          </p:txBody>
        </p:sp>
        <p:sp>
          <p:nvSpPr>
            <p:cNvPr id="73" name="rc73"/>
            <p:cNvSpPr/>
            <p:nvPr/>
          </p:nvSpPr>
          <p:spPr>
            <a:xfrm>
              <a:off x="7160222" y="3139160"/>
              <a:ext cx="239888" cy="310785"/>
            </a:xfrm>
            <a:prstGeom prst="rect">
              <a:avLst/>
            </a:prstGeom>
            <a:solidFill>
              <a:srgbClr val="B3B3B3">
                <a:alpha val="85098"/>
              </a:srgbClr>
            </a:solidFill>
          </p:spPr>
          <p:txBody>
            <a:bodyPr/>
            <a:lstStyle/>
            <a:p/>
          </p:txBody>
        </p:sp>
        <p:sp>
          <p:nvSpPr>
            <p:cNvPr id="74" name="rc74"/>
            <p:cNvSpPr/>
            <p:nvPr/>
          </p:nvSpPr>
          <p:spPr>
            <a:xfrm>
              <a:off x="7426765" y="2999288"/>
              <a:ext cx="239888" cy="223341"/>
            </a:xfrm>
            <a:prstGeom prst="rect">
              <a:avLst/>
            </a:prstGeom>
            <a:solidFill>
              <a:srgbClr val="B3B3B3">
                <a:alpha val="85098"/>
              </a:srgbClr>
            </a:solidFill>
          </p:spPr>
          <p:txBody>
            <a:bodyPr/>
            <a:lstStyle/>
            <a:p/>
          </p:txBody>
        </p:sp>
        <p:sp>
          <p:nvSpPr>
            <p:cNvPr id="75" name="rc75"/>
            <p:cNvSpPr/>
            <p:nvPr/>
          </p:nvSpPr>
          <p:spPr>
            <a:xfrm>
              <a:off x="7693308" y="2993610"/>
              <a:ext cx="239888" cy="224477"/>
            </a:xfrm>
            <a:prstGeom prst="rect">
              <a:avLst/>
            </a:prstGeom>
            <a:solidFill>
              <a:srgbClr val="B3B3B3">
                <a:alpha val="85098"/>
              </a:srgbClr>
            </a:solidFill>
          </p:spPr>
          <p:txBody>
            <a:bodyPr/>
            <a:lstStyle/>
            <a:p/>
          </p:txBody>
        </p:sp>
        <p:sp>
          <p:nvSpPr>
            <p:cNvPr id="76" name="rc76"/>
            <p:cNvSpPr/>
            <p:nvPr/>
          </p:nvSpPr>
          <p:spPr>
            <a:xfrm>
              <a:off x="7959851" y="2989824"/>
              <a:ext cx="239888" cy="225234"/>
            </a:xfrm>
            <a:prstGeom prst="rect">
              <a:avLst/>
            </a:prstGeom>
            <a:solidFill>
              <a:srgbClr val="B3B3B3">
                <a:alpha val="85098"/>
              </a:srgbClr>
            </a:solidFill>
          </p:spPr>
          <p:txBody>
            <a:bodyPr/>
            <a:lstStyle/>
            <a:p/>
          </p:txBody>
        </p:sp>
        <p:sp>
          <p:nvSpPr>
            <p:cNvPr id="77" name="pl77"/>
            <p:cNvSpPr/>
            <p:nvPr/>
          </p:nvSpPr>
          <p:spPr>
            <a:xfrm>
              <a:off x="1416218" y="2137264"/>
              <a:ext cx="6663577" cy="391624"/>
            </a:xfrm>
            <a:custGeom>
              <a:avLst/>
              <a:pathLst>
                <a:path w="6663577" h="391624">
                  <a:moveTo>
                    <a:pt x="0" y="226729"/>
                  </a:moveTo>
                  <a:lnTo>
                    <a:pt x="266543" y="226729"/>
                  </a:lnTo>
                  <a:lnTo>
                    <a:pt x="533086" y="0"/>
                  </a:lnTo>
                  <a:lnTo>
                    <a:pt x="799629" y="288565"/>
                  </a:lnTo>
                  <a:lnTo>
                    <a:pt x="1066172" y="226729"/>
                  </a:lnTo>
                  <a:lnTo>
                    <a:pt x="1332715" y="391624"/>
                  </a:lnTo>
                  <a:lnTo>
                    <a:pt x="1599258" y="371012"/>
                  </a:lnTo>
                  <a:lnTo>
                    <a:pt x="1865801" y="350400"/>
                  </a:lnTo>
                  <a:lnTo>
                    <a:pt x="2132344" y="226729"/>
                  </a:lnTo>
                  <a:lnTo>
                    <a:pt x="2398888" y="144282"/>
                  </a:lnTo>
                  <a:lnTo>
                    <a:pt x="2665431" y="309177"/>
                  </a:lnTo>
                  <a:lnTo>
                    <a:pt x="2931974" y="82447"/>
                  </a:lnTo>
                  <a:lnTo>
                    <a:pt x="3198517" y="103059"/>
                  </a:lnTo>
                  <a:lnTo>
                    <a:pt x="3465060" y="226729"/>
                  </a:lnTo>
                  <a:lnTo>
                    <a:pt x="3731603" y="267953"/>
                  </a:lnTo>
                  <a:lnTo>
                    <a:pt x="3998146" y="309177"/>
                  </a:lnTo>
                  <a:lnTo>
                    <a:pt x="4264689" y="267953"/>
                  </a:lnTo>
                  <a:lnTo>
                    <a:pt x="4531233" y="247341"/>
                  </a:lnTo>
                  <a:lnTo>
                    <a:pt x="4797776" y="329788"/>
                  </a:lnTo>
                  <a:lnTo>
                    <a:pt x="5064319" y="309177"/>
                  </a:lnTo>
                  <a:lnTo>
                    <a:pt x="5330862" y="371012"/>
                  </a:lnTo>
                  <a:lnTo>
                    <a:pt x="5597405" y="329788"/>
                  </a:lnTo>
                  <a:lnTo>
                    <a:pt x="5863948" y="226729"/>
                  </a:lnTo>
                  <a:lnTo>
                    <a:pt x="6130491" y="329788"/>
                  </a:lnTo>
                  <a:lnTo>
                    <a:pt x="6397034" y="329788"/>
                  </a:lnTo>
                  <a:lnTo>
                    <a:pt x="6663577" y="329788"/>
                  </a:lnTo>
                </a:path>
              </a:pathLst>
            </a:custGeom>
            <a:ln w="27101" cap="flat">
              <a:solidFill>
                <a:srgbClr val="0058AB">
                  <a:alpha val="100000"/>
                </a:srgbClr>
              </a:solidFill>
              <a:prstDash val="solid"/>
              <a:round/>
            </a:ln>
          </p:spPr>
          <p:txBody>
            <a:bodyPr/>
            <a:lstStyle/>
            <a:p/>
          </p:txBody>
        </p:sp>
        <p:sp>
          <p:nvSpPr>
            <p:cNvPr id="78" name="pl78"/>
            <p:cNvSpPr/>
            <p:nvPr/>
          </p:nvSpPr>
          <p:spPr>
            <a:xfrm>
              <a:off x="1416218" y="2281547"/>
              <a:ext cx="6663577" cy="432847"/>
            </a:xfrm>
            <a:custGeom>
              <a:avLst/>
              <a:pathLst>
                <a:path w="6663577" h="432847">
                  <a:moveTo>
                    <a:pt x="0" y="391624"/>
                  </a:moveTo>
                  <a:lnTo>
                    <a:pt x="266543" y="391624"/>
                  </a:lnTo>
                  <a:lnTo>
                    <a:pt x="533086" y="0"/>
                  </a:lnTo>
                  <a:lnTo>
                    <a:pt x="799629" y="185506"/>
                  </a:lnTo>
                  <a:lnTo>
                    <a:pt x="1066172" y="267953"/>
                  </a:lnTo>
                  <a:lnTo>
                    <a:pt x="1332715" y="432847"/>
                  </a:lnTo>
                  <a:lnTo>
                    <a:pt x="1599258" y="412236"/>
                  </a:lnTo>
                  <a:lnTo>
                    <a:pt x="1865801" y="288565"/>
                  </a:lnTo>
                  <a:lnTo>
                    <a:pt x="2132344" y="164894"/>
                  </a:lnTo>
                  <a:lnTo>
                    <a:pt x="2398888" y="123670"/>
                  </a:lnTo>
                  <a:lnTo>
                    <a:pt x="2665431" y="309177"/>
                  </a:lnTo>
                  <a:lnTo>
                    <a:pt x="2931974" y="123670"/>
                  </a:lnTo>
                  <a:lnTo>
                    <a:pt x="3198517" y="61835"/>
                  </a:lnTo>
                  <a:lnTo>
                    <a:pt x="3465060" y="123670"/>
                  </a:lnTo>
                  <a:lnTo>
                    <a:pt x="3731603" y="185506"/>
                  </a:lnTo>
                  <a:lnTo>
                    <a:pt x="3998146" y="185506"/>
                  </a:lnTo>
                  <a:lnTo>
                    <a:pt x="4264689" y="288565"/>
                  </a:lnTo>
                  <a:lnTo>
                    <a:pt x="4531233" y="206118"/>
                  </a:lnTo>
                  <a:lnTo>
                    <a:pt x="4797776" y="247341"/>
                  </a:lnTo>
                  <a:lnTo>
                    <a:pt x="5064319" y="226729"/>
                  </a:lnTo>
                  <a:lnTo>
                    <a:pt x="5330862" y="309177"/>
                  </a:lnTo>
                  <a:lnTo>
                    <a:pt x="5597405" y="350400"/>
                  </a:lnTo>
                  <a:lnTo>
                    <a:pt x="5863948" y="226729"/>
                  </a:lnTo>
                  <a:lnTo>
                    <a:pt x="6130491" y="288565"/>
                  </a:lnTo>
                  <a:lnTo>
                    <a:pt x="6397034" y="288565"/>
                  </a:lnTo>
                  <a:lnTo>
                    <a:pt x="6663577" y="288565"/>
                  </a:lnTo>
                </a:path>
              </a:pathLst>
            </a:custGeom>
            <a:ln w="27101" cap="flat">
              <a:solidFill>
                <a:srgbClr val="F26A21">
                  <a:alpha val="100000"/>
                </a:srgbClr>
              </a:solidFill>
              <a:prstDash val="solid"/>
              <a:round/>
            </a:ln>
          </p:spPr>
          <p:txBody>
            <a:bodyPr/>
            <a:lstStyle/>
            <a:p/>
          </p:txBody>
        </p:sp>
        <p:sp>
          <p:nvSpPr>
            <p:cNvPr id="79" name="tx79"/>
            <p:cNvSpPr/>
            <p:nvPr/>
          </p:nvSpPr>
          <p:spPr>
            <a:xfrm>
              <a:off x="1355928"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2688644"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4021359"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535407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420247"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6686790"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695333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721987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486420"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7752963"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9" name="tx89"/>
            <p:cNvSpPr/>
            <p:nvPr/>
          </p:nvSpPr>
          <p:spPr>
            <a:xfrm>
              <a:off x="8019506"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0" name="tx90"/>
            <p:cNvSpPr/>
            <p:nvPr/>
          </p:nvSpPr>
          <p:spPr>
            <a:xfrm>
              <a:off x="1355928"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1" name="tx91"/>
            <p:cNvSpPr/>
            <p:nvPr/>
          </p:nvSpPr>
          <p:spPr>
            <a:xfrm>
              <a:off x="2688644"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2" name="tx92"/>
            <p:cNvSpPr/>
            <p:nvPr/>
          </p:nvSpPr>
          <p:spPr>
            <a:xfrm>
              <a:off x="4021359"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3" name="tx93"/>
            <p:cNvSpPr/>
            <p:nvPr/>
          </p:nvSpPr>
          <p:spPr>
            <a:xfrm>
              <a:off x="5354075"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4" name="tx94"/>
            <p:cNvSpPr/>
            <p:nvPr/>
          </p:nvSpPr>
          <p:spPr>
            <a:xfrm>
              <a:off x="6420247"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5" name="tx95"/>
            <p:cNvSpPr/>
            <p:nvPr/>
          </p:nvSpPr>
          <p:spPr>
            <a:xfrm>
              <a:off x="6686790"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6" name="tx96"/>
            <p:cNvSpPr/>
            <p:nvPr/>
          </p:nvSpPr>
          <p:spPr>
            <a:xfrm>
              <a:off x="6953334"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7" name="tx97"/>
            <p:cNvSpPr/>
            <p:nvPr/>
          </p:nvSpPr>
          <p:spPr>
            <a:xfrm>
              <a:off x="7219877"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8" name="tx98"/>
            <p:cNvSpPr/>
            <p:nvPr/>
          </p:nvSpPr>
          <p:spPr>
            <a:xfrm>
              <a:off x="7486420"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9" name="tx99"/>
            <p:cNvSpPr/>
            <p:nvPr/>
          </p:nvSpPr>
          <p:spPr>
            <a:xfrm>
              <a:off x="7752963"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0" name="tx100"/>
            <p:cNvSpPr/>
            <p:nvPr/>
          </p:nvSpPr>
          <p:spPr>
            <a:xfrm>
              <a:off x="8019506"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1" name="tx101"/>
            <p:cNvSpPr/>
            <p:nvPr/>
          </p:nvSpPr>
          <p:spPr>
            <a:xfrm>
              <a:off x="1340869" y="38218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2" name="tx102"/>
            <p:cNvSpPr/>
            <p:nvPr/>
          </p:nvSpPr>
          <p:spPr>
            <a:xfrm>
              <a:off x="2673584" y="365285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3" name="tx103"/>
            <p:cNvSpPr/>
            <p:nvPr/>
          </p:nvSpPr>
          <p:spPr>
            <a:xfrm>
              <a:off x="4006300" y="36890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5339016" y="36637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5" name="tx105"/>
            <p:cNvSpPr/>
            <p:nvPr/>
          </p:nvSpPr>
          <p:spPr>
            <a:xfrm>
              <a:off x="6405188" y="366165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6" name="tx106"/>
            <p:cNvSpPr/>
            <p:nvPr/>
          </p:nvSpPr>
          <p:spPr>
            <a:xfrm>
              <a:off x="6671731" y="35917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7" name="tx107"/>
            <p:cNvSpPr/>
            <p:nvPr/>
          </p:nvSpPr>
          <p:spPr>
            <a:xfrm>
              <a:off x="6938274" y="363553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8" name="tx108"/>
            <p:cNvSpPr/>
            <p:nvPr/>
          </p:nvSpPr>
          <p:spPr>
            <a:xfrm>
              <a:off x="7204817" y="37424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9" name="tx109"/>
            <p:cNvSpPr/>
            <p:nvPr/>
          </p:nvSpPr>
          <p:spPr>
            <a:xfrm>
              <a:off x="7471361" y="363051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0" name="tx110"/>
            <p:cNvSpPr/>
            <p:nvPr/>
          </p:nvSpPr>
          <p:spPr>
            <a:xfrm>
              <a:off x="7737904" y="362824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1" name="tx111"/>
            <p:cNvSpPr/>
            <p:nvPr/>
          </p:nvSpPr>
          <p:spPr>
            <a:xfrm>
              <a:off x="8004447" y="36250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 name="tx112"/>
            <p:cNvSpPr/>
            <p:nvPr/>
          </p:nvSpPr>
          <p:spPr>
            <a:xfrm>
              <a:off x="1340869" y="33117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3" name="tx113"/>
            <p:cNvSpPr/>
            <p:nvPr/>
          </p:nvSpPr>
          <p:spPr>
            <a:xfrm>
              <a:off x="2673584" y="3063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4" name="tx114"/>
            <p:cNvSpPr/>
            <p:nvPr/>
          </p:nvSpPr>
          <p:spPr>
            <a:xfrm>
              <a:off x="4006300" y="31570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5" name="tx115"/>
            <p:cNvSpPr/>
            <p:nvPr/>
          </p:nvSpPr>
          <p:spPr>
            <a:xfrm>
              <a:off x="6938274" y="3015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6" name="tx116"/>
            <p:cNvSpPr/>
            <p:nvPr/>
          </p:nvSpPr>
          <p:spPr>
            <a:xfrm>
              <a:off x="7204817" y="32541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7" name="tx117"/>
            <p:cNvSpPr/>
            <p:nvPr/>
          </p:nvSpPr>
          <p:spPr>
            <a:xfrm>
              <a:off x="7471361" y="30718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8" name="tx118"/>
            <p:cNvSpPr/>
            <p:nvPr/>
          </p:nvSpPr>
          <p:spPr>
            <a:xfrm>
              <a:off x="7737904" y="30667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9" name="tx119"/>
            <p:cNvSpPr/>
            <p:nvPr/>
          </p:nvSpPr>
          <p:spPr>
            <a:xfrm>
              <a:off x="8004447" y="30633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20" name="tx120"/>
            <p:cNvSpPr/>
            <p:nvPr/>
          </p:nvSpPr>
          <p:spPr>
            <a:xfrm>
              <a:off x="1340869" y="297809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1" name="tx121"/>
            <p:cNvSpPr/>
            <p:nvPr/>
          </p:nvSpPr>
          <p:spPr>
            <a:xfrm>
              <a:off x="2673584" y="28208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2" name="tx122"/>
            <p:cNvSpPr/>
            <p:nvPr/>
          </p:nvSpPr>
          <p:spPr>
            <a:xfrm>
              <a:off x="4006300" y="29365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23" name="tx123"/>
            <p:cNvSpPr/>
            <p:nvPr/>
          </p:nvSpPr>
          <p:spPr>
            <a:xfrm>
              <a:off x="5339016" y="31310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6405188" y="30355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5" name="tx125"/>
            <p:cNvSpPr/>
            <p:nvPr/>
          </p:nvSpPr>
          <p:spPr>
            <a:xfrm>
              <a:off x="6716935" y="28545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26" name="tx126"/>
            <p:cNvSpPr/>
            <p:nvPr/>
          </p:nvSpPr>
          <p:spPr>
            <a:xfrm>
              <a:off x="6938274"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7" name="tx127"/>
            <p:cNvSpPr/>
            <p:nvPr/>
          </p:nvSpPr>
          <p:spPr>
            <a:xfrm>
              <a:off x="7204817" y="30211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28" name="tx128"/>
            <p:cNvSpPr/>
            <p:nvPr/>
          </p:nvSpPr>
          <p:spPr>
            <a:xfrm>
              <a:off x="7471361" y="28812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9" name="tx129"/>
            <p:cNvSpPr/>
            <p:nvPr/>
          </p:nvSpPr>
          <p:spPr>
            <a:xfrm>
              <a:off x="7737904" y="28755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30" name="tx130"/>
            <p:cNvSpPr/>
            <p:nvPr/>
          </p:nvSpPr>
          <p:spPr>
            <a:xfrm>
              <a:off x="8049651" y="2871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717597" y="349599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33" name="tx133"/>
            <p:cNvSpPr/>
            <p:nvPr/>
          </p:nvSpPr>
          <p:spPr>
            <a:xfrm>
              <a:off x="717597" y="2928246"/>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4" name="tx134"/>
            <p:cNvSpPr/>
            <p:nvPr/>
          </p:nvSpPr>
          <p:spPr>
            <a:xfrm>
              <a:off x="717597" y="236042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35" name="tx135"/>
            <p:cNvSpPr/>
            <p:nvPr/>
          </p:nvSpPr>
          <p:spPr>
            <a:xfrm>
              <a:off x="639902" y="1794315"/>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3" name="tx153"/>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4" name="pl15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63170" y="4979579"/>
              <a:ext cx="201456" cy="201456"/>
            </a:xfrm>
            <a:prstGeom prst="rect">
              <a:avLst/>
            </a:prstGeom>
            <a:solidFill>
              <a:srgbClr val="B3B3B3">
                <a:alpha val="85098"/>
              </a:srgbClr>
            </a:solidFill>
          </p:spPr>
          <p:txBody>
            <a:bodyPr/>
            <a:lstStyle/>
            <a:p/>
          </p:txBody>
        </p:sp>
        <p:sp>
          <p:nvSpPr>
            <p:cNvPr id="159" name="rc159"/>
            <p:cNvSpPr/>
            <p:nvPr/>
          </p:nvSpPr>
          <p:spPr>
            <a:xfrm>
              <a:off x="5565324" y="4979579"/>
              <a:ext cx="201456" cy="201456"/>
            </a:xfrm>
            <a:prstGeom prst="rect">
              <a:avLst/>
            </a:prstGeom>
            <a:solidFill>
              <a:srgbClr val="1CABE2">
                <a:alpha val="85098"/>
              </a:srgbClr>
            </a:solidFill>
          </p:spPr>
          <p:txBody>
            <a:bodyPr/>
            <a:lstStyle/>
            <a:p/>
          </p:txBody>
        </p:sp>
        <p:sp>
          <p:nvSpPr>
            <p:cNvPr id="160" name="tx16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51100"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3" name="tx163"/>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2000-2025</a:t>
              </a:r>
            </a:p>
          </p:txBody>
        </p:sp>
        <p:sp>
          <p:nvSpPr>
            <p:cNvPr id="164" name="pl164"/>
            <p:cNvSpPr/>
            <p:nvPr/>
          </p:nvSpPr>
          <p:spPr>
            <a:xfrm>
              <a:off x="24565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7770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0975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167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372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2577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726143"/>
              <a:ext cx="5094642" cy="119033"/>
            </a:xfrm>
            <a:prstGeom prst="rect">
              <a:avLst/>
            </a:prstGeom>
            <a:solidFill>
              <a:srgbClr val="1CABE2">
                <a:alpha val="85098"/>
              </a:srgbClr>
            </a:solidFill>
          </p:spPr>
          <p:txBody>
            <a:bodyPr/>
            <a:lstStyle/>
            <a:p/>
          </p:txBody>
        </p:sp>
        <p:sp>
          <p:nvSpPr>
            <p:cNvPr id="175" name="rc175"/>
            <p:cNvSpPr/>
            <p:nvPr/>
          </p:nvSpPr>
          <p:spPr>
            <a:xfrm>
              <a:off x="1296273" y="5577352"/>
              <a:ext cx="5504209" cy="119033"/>
            </a:xfrm>
            <a:prstGeom prst="rect">
              <a:avLst/>
            </a:prstGeom>
            <a:solidFill>
              <a:srgbClr val="1CABE2">
                <a:alpha val="85098"/>
              </a:srgbClr>
            </a:solidFill>
          </p:spPr>
          <p:txBody>
            <a:bodyPr/>
            <a:lstStyle/>
            <a:p/>
          </p:txBody>
        </p:sp>
        <p:sp>
          <p:nvSpPr>
            <p:cNvPr id="176" name="rc176"/>
            <p:cNvSpPr/>
            <p:nvPr/>
          </p:nvSpPr>
          <p:spPr>
            <a:xfrm>
              <a:off x="1296273" y="5428560"/>
              <a:ext cx="5522773" cy="119033"/>
            </a:xfrm>
            <a:prstGeom prst="rect">
              <a:avLst/>
            </a:prstGeom>
            <a:solidFill>
              <a:srgbClr val="1CABE2">
                <a:alpha val="85098"/>
              </a:srgbClr>
            </a:solidFill>
          </p:spPr>
          <p:txBody>
            <a:bodyPr/>
            <a:lstStyle/>
            <a:p/>
          </p:txBody>
        </p:sp>
        <p:sp>
          <p:nvSpPr>
            <p:cNvPr id="177" name="rc177"/>
            <p:cNvSpPr/>
            <p:nvPr/>
          </p:nvSpPr>
          <p:spPr>
            <a:xfrm>
              <a:off x="6390916" y="5726143"/>
              <a:ext cx="805211" cy="119033"/>
            </a:xfrm>
            <a:prstGeom prst="rect">
              <a:avLst/>
            </a:prstGeom>
            <a:solidFill>
              <a:srgbClr val="B3B3B3">
                <a:alpha val="85098"/>
              </a:srgbClr>
            </a:solidFill>
          </p:spPr>
          <p:txBody>
            <a:bodyPr/>
            <a:lstStyle/>
            <a:p/>
          </p:txBody>
        </p:sp>
        <p:sp>
          <p:nvSpPr>
            <p:cNvPr id="178" name="rc178"/>
            <p:cNvSpPr/>
            <p:nvPr/>
          </p:nvSpPr>
          <p:spPr>
            <a:xfrm>
              <a:off x="6800483" y="5577352"/>
              <a:ext cx="1376052" cy="119033"/>
            </a:xfrm>
            <a:prstGeom prst="rect">
              <a:avLst/>
            </a:prstGeom>
            <a:solidFill>
              <a:srgbClr val="B3B3B3">
                <a:alpha val="85098"/>
              </a:srgbClr>
            </a:solidFill>
          </p:spPr>
          <p:txBody>
            <a:bodyPr/>
            <a:lstStyle/>
            <a:p/>
          </p:txBody>
        </p:sp>
        <p:sp>
          <p:nvSpPr>
            <p:cNvPr id="179" name="rc179"/>
            <p:cNvSpPr/>
            <p:nvPr/>
          </p:nvSpPr>
          <p:spPr>
            <a:xfrm>
              <a:off x="6819047" y="5428560"/>
              <a:ext cx="1380693" cy="119033"/>
            </a:xfrm>
            <a:prstGeom prst="rect">
              <a:avLst/>
            </a:prstGeom>
            <a:solidFill>
              <a:srgbClr val="B3B3B3">
                <a:alpha val="85098"/>
              </a:srgbClr>
            </a:solidFill>
          </p:spPr>
          <p:txBody>
            <a:bodyPr/>
            <a:lstStyle/>
            <a:p/>
          </p:txBody>
        </p:sp>
        <p:sp>
          <p:nvSpPr>
            <p:cNvPr id="180" name="tx180"/>
            <p:cNvSpPr/>
            <p:nvPr/>
          </p:nvSpPr>
          <p:spPr>
            <a:xfrm>
              <a:off x="7276499"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81" name="tx181"/>
            <p:cNvSpPr/>
            <p:nvPr/>
          </p:nvSpPr>
          <p:spPr>
            <a:xfrm>
              <a:off x="825690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82" name="tx182"/>
            <p:cNvSpPr/>
            <p:nvPr/>
          </p:nvSpPr>
          <p:spPr>
            <a:xfrm>
              <a:off x="8231895" y="5444941"/>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83" name="tx183"/>
            <p:cNvSpPr/>
            <p:nvPr/>
          </p:nvSpPr>
          <p:spPr>
            <a:xfrm>
              <a:off x="3763222" y="574427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a:t>
              </a:r>
            </a:p>
          </p:txBody>
        </p:sp>
        <p:sp>
          <p:nvSpPr>
            <p:cNvPr id="184" name="tx184"/>
            <p:cNvSpPr/>
            <p:nvPr/>
          </p:nvSpPr>
          <p:spPr>
            <a:xfrm>
              <a:off x="3968006" y="559548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85" name="tx185"/>
            <p:cNvSpPr/>
            <p:nvPr/>
          </p:nvSpPr>
          <p:spPr>
            <a:xfrm>
              <a:off x="3977288"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86" name="tx186"/>
            <p:cNvSpPr/>
            <p:nvPr/>
          </p:nvSpPr>
          <p:spPr>
            <a:xfrm>
              <a:off x="6727603"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7" name="tx187"/>
            <p:cNvSpPr/>
            <p:nvPr/>
          </p:nvSpPr>
          <p:spPr>
            <a:xfrm>
              <a:off x="740813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8" name="tx188"/>
            <p:cNvSpPr/>
            <p:nvPr/>
          </p:nvSpPr>
          <p:spPr>
            <a:xfrm>
              <a:off x="7429021"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9" name="tx18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531330"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4" name="tx194"/>
            <p:cNvSpPr/>
            <p:nvPr/>
          </p:nvSpPr>
          <p:spPr>
            <a:xfrm>
              <a:off x="5851823"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5" name="tx195"/>
            <p:cNvSpPr/>
            <p:nvPr/>
          </p:nvSpPr>
          <p:spPr>
            <a:xfrm>
              <a:off x="8172316"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6" name="tx196"/>
            <p:cNvSpPr/>
            <p:nvPr/>
          </p:nvSpPr>
          <p:spPr>
            <a:xfrm>
              <a:off x="3397016"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7" name="tx197"/>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8" name="tx198"/>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99" name="tx199"/>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Comores.
En 2025, la couverture vaccinale contre la diphtérie, le tétanos et la coqueluche (DTC1) aux Comores est restée stable à 80 %. Le nombre d’enfants n’ayant reçu aucune dose de vaccin DTC (enfants n’ayant reçu aucune dose) est resté stable, passant de 5 000 en 2024 à 5 000 en 2025.
La couverture vaccinale contre la DTP3 est restée stable à 75 % en 2025, laissant 6 000 enfants exposés à des maladies évitables par la vaccination.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80 % et celui pour le DTP3 de 75 %, ce qui signifie que 6 000 enfants n'étaient pas vaccinés ou l'étaient insuffisamment, dont 5 000 n'avaient reçu aucune dose et 1 000 ne bénéficiaient que d'une protection partielle.</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398754"/>
            </a:xfrm>
            <a:custGeom>
              <a:avLst/>
              <a:pathLst>
                <a:path w="3397293" h="398754">
                  <a:moveTo>
                    <a:pt x="0" y="230858"/>
                  </a:moveTo>
                  <a:lnTo>
                    <a:pt x="135891" y="230858"/>
                  </a:lnTo>
                  <a:lnTo>
                    <a:pt x="271783" y="0"/>
                  </a:lnTo>
                  <a:lnTo>
                    <a:pt x="407675" y="293819"/>
                  </a:lnTo>
                  <a:lnTo>
                    <a:pt x="543566" y="230858"/>
                  </a:lnTo>
                  <a:lnTo>
                    <a:pt x="679458" y="398754"/>
                  </a:lnTo>
                  <a:lnTo>
                    <a:pt x="815350" y="377767"/>
                  </a:lnTo>
                  <a:lnTo>
                    <a:pt x="951242" y="356780"/>
                  </a:lnTo>
                  <a:lnTo>
                    <a:pt x="1087133" y="230858"/>
                  </a:lnTo>
                  <a:lnTo>
                    <a:pt x="1223025" y="146909"/>
                  </a:lnTo>
                  <a:lnTo>
                    <a:pt x="1358917" y="314806"/>
                  </a:lnTo>
                  <a:lnTo>
                    <a:pt x="1494809" y="83948"/>
                  </a:lnTo>
                  <a:lnTo>
                    <a:pt x="1630700" y="104935"/>
                  </a:lnTo>
                  <a:lnTo>
                    <a:pt x="1766592" y="230858"/>
                  </a:lnTo>
                  <a:lnTo>
                    <a:pt x="1902484" y="272832"/>
                  </a:lnTo>
                  <a:lnTo>
                    <a:pt x="2038375" y="314806"/>
                  </a:lnTo>
                  <a:lnTo>
                    <a:pt x="2174267" y="272832"/>
                  </a:lnTo>
                  <a:lnTo>
                    <a:pt x="2310159" y="251845"/>
                  </a:lnTo>
                  <a:lnTo>
                    <a:pt x="2446051" y="335793"/>
                  </a:lnTo>
                  <a:lnTo>
                    <a:pt x="2581942" y="314806"/>
                  </a:lnTo>
                  <a:lnTo>
                    <a:pt x="2717834" y="377767"/>
                  </a:lnTo>
                  <a:lnTo>
                    <a:pt x="2853726" y="335793"/>
                  </a:lnTo>
                  <a:lnTo>
                    <a:pt x="2989618" y="230858"/>
                  </a:lnTo>
                  <a:lnTo>
                    <a:pt x="3125509" y="335793"/>
                  </a:lnTo>
                  <a:lnTo>
                    <a:pt x="3261401" y="335793"/>
                  </a:lnTo>
                  <a:lnTo>
                    <a:pt x="3397293" y="33579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57315"/>
              <a:ext cx="3397293" cy="272832"/>
            </a:xfrm>
            <a:custGeom>
              <a:avLst/>
              <a:pathLst>
                <a:path w="3397293" h="272832">
                  <a:moveTo>
                    <a:pt x="0" y="272832"/>
                  </a:moveTo>
                  <a:lnTo>
                    <a:pt x="135891" y="230858"/>
                  </a:lnTo>
                  <a:lnTo>
                    <a:pt x="271783" y="188883"/>
                  </a:lnTo>
                  <a:lnTo>
                    <a:pt x="407675" y="146909"/>
                  </a:lnTo>
                  <a:lnTo>
                    <a:pt x="543566" y="125922"/>
                  </a:lnTo>
                  <a:lnTo>
                    <a:pt x="679458" y="125922"/>
                  </a:lnTo>
                  <a:lnTo>
                    <a:pt x="815350" y="83948"/>
                  </a:lnTo>
                  <a:lnTo>
                    <a:pt x="951242" y="62961"/>
                  </a:lnTo>
                  <a:lnTo>
                    <a:pt x="1087133" y="62961"/>
                  </a:lnTo>
                  <a:lnTo>
                    <a:pt x="1223025" y="41974"/>
                  </a:lnTo>
                  <a:lnTo>
                    <a:pt x="1358917" y="20987"/>
                  </a:lnTo>
                  <a:lnTo>
                    <a:pt x="1494809" y="0"/>
                  </a:lnTo>
                  <a:lnTo>
                    <a:pt x="1630700" y="20987"/>
                  </a:lnTo>
                  <a:lnTo>
                    <a:pt x="1766592" y="62961"/>
                  </a:lnTo>
                  <a:lnTo>
                    <a:pt x="1902484" y="20987"/>
                  </a:lnTo>
                  <a:lnTo>
                    <a:pt x="2038375" y="20987"/>
                  </a:lnTo>
                  <a:lnTo>
                    <a:pt x="2174267" y="20987"/>
                  </a:lnTo>
                  <a:lnTo>
                    <a:pt x="2310159" y="41974"/>
                  </a:lnTo>
                  <a:lnTo>
                    <a:pt x="2446051" y="20987"/>
                  </a:lnTo>
                  <a:lnTo>
                    <a:pt x="2581942" y="0"/>
                  </a:lnTo>
                  <a:lnTo>
                    <a:pt x="2717834" y="41974"/>
                  </a:lnTo>
                  <a:lnTo>
                    <a:pt x="2853726" y="62961"/>
                  </a:lnTo>
                  <a:lnTo>
                    <a:pt x="2989618" y="41974"/>
                  </a:lnTo>
                  <a:lnTo>
                    <a:pt x="3125509" y="0"/>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398754"/>
            </a:xfrm>
            <a:custGeom>
              <a:avLst/>
              <a:pathLst>
                <a:path w="3397293" h="398754">
                  <a:moveTo>
                    <a:pt x="0" y="230858"/>
                  </a:moveTo>
                  <a:lnTo>
                    <a:pt x="135891" y="230858"/>
                  </a:lnTo>
                  <a:lnTo>
                    <a:pt x="271783" y="0"/>
                  </a:lnTo>
                  <a:lnTo>
                    <a:pt x="407675" y="293819"/>
                  </a:lnTo>
                  <a:lnTo>
                    <a:pt x="543566" y="230858"/>
                  </a:lnTo>
                  <a:lnTo>
                    <a:pt x="679458" y="398754"/>
                  </a:lnTo>
                  <a:lnTo>
                    <a:pt x="815350" y="377767"/>
                  </a:lnTo>
                  <a:lnTo>
                    <a:pt x="951242" y="356780"/>
                  </a:lnTo>
                  <a:lnTo>
                    <a:pt x="1087133" y="230858"/>
                  </a:lnTo>
                  <a:lnTo>
                    <a:pt x="1223025" y="146909"/>
                  </a:lnTo>
                  <a:lnTo>
                    <a:pt x="1358917" y="314806"/>
                  </a:lnTo>
                  <a:lnTo>
                    <a:pt x="1494809" y="83948"/>
                  </a:lnTo>
                  <a:lnTo>
                    <a:pt x="1630700" y="104935"/>
                  </a:lnTo>
                  <a:lnTo>
                    <a:pt x="1766592" y="230858"/>
                  </a:lnTo>
                  <a:lnTo>
                    <a:pt x="1902484" y="272832"/>
                  </a:lnTo>
                  <a:lnTo>
                    <a:pt x="2038375" y="314806"/>
                  </a:lnTo>
                  <a:lnTo>
                    <a:pt x="2174267" y="272832"/>
                  </a:lnTo>
                  <a:lnTo>
                    <a:pt x="2310159" y="251845"/>
                  </a:lnTo>
                  <a:lnTo>
                    <a:pt x="2446051" y="335793"/>
                  </a:lnTo>
                  <a:lnTo>
                    <a:pt x="2581942" y="314806"/>
                  </a:lnTo>
                  <a:lnTo>
                    <a:pt x="2717834" y="377767"/>
                  </a:lnTo>
                  <a:lnTo>
                    <a:pt x="2853726" y="335793"/>
                  </a:lnTo>
                  <a:lnTo>
                    <a:pt x="2989618" y="230858"/>
                  </a:lnTo>
                  <a:lnTo>
                    <a:pt x="3125509" y="335793"/>
                  </a:lnTo>
                  <a:lnTo>
                    <a:pt x="3261401" y="335793"/>
                  </a:lnTo>
                  <a:lnTo>
                    <a:pt x="3397293" y="33579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398754"/>
            </a:xfrm>
            <a:custGeom>
              <a:avLst/>
              <a:pathLst>
                <a:path w="3397293" h="398754">
                  <a:moveTo>
                    <a:pt x="0" y="230858"/>
                  </a:moveTo>
                  <a:lnTo>
                    <a:pt x="135891" y="230858"/>
                  </a:lnTo>
                  <a:lnTo>
                    <a:pt x="271783" y="0"/>
                  </a:lnTo>
                  <a:lnTo>
                    <a:pt x="407675" y="293819"/>
                  </a:lnTo>
                  <a:lnTo>
                    <a:pt x="543566" y="230858"/>
                  </a:lnTo>
                  <a:lnTo>
                    <a:pt x="679458" y="398754"/>
                  </a:lnTo>
                  <a:lnTo>
                    <a:pt x="815350" y="377767"/>
                  </a:lnTo>
                  <a:lnTo>
                    <a:pt x="951242" y="356780"/>
                  </a:lnTo>
                  <a:lnTo>
                    <a:pt x="1087133" y="230858"/>
                  </a:lnTo>
                  <a:lnTo>
                    <a:pt x="1223025" y="146909"/>
                  </a:lnTo>
                  <a:lnTo>
                    <a:pt x="1358917" y="314806"/>
                  </a:lnTo>
                  <a:lnTo>
                    <a:pt x="1494809" y="83948"/>
                  </a:lnTo>
                  <a:lnTo>
                    <a:pt x="1630700" y="104935"/>
                  </a:lnTo>
                  <a:lnTo>
                    <a:pt x="1766592" y="230858"/>
                  </a:lnTo>
                  <a:lnTo>
                    <a:pt x="1902484" y="272832"/>
                  </a:lnTo>
                  <a:lnTo>
                    <a:pt x="2038375" y="314806"/>
                  </a:lnTo>
                  <a:lnTo>
                    <a:pt x="2174267" y="272832"/>
                  </a:lnTo>
                  <a:lnTo>
                    <a:pt x="2310159" y="251845"/>
                  </a:lnTo>
                  <a:lnTo>
                    <a:pt x="2446051" y="335793"/>
                  </a:lnTo>
                  <a:lnTo>
                    <a:pt x="2581942" y="314806"/>
                  </a:lnTo>
                  <a:lnTo>
                    <a:pt x="2717834" y="377767"/>
                  </a:lnTo>
                  <a:lnTo>
                    <a:pt x="2853726" y="335793"/>
                  </a:lnTo>
                  <a:lnTo>
                    <a:pt x="2989618" y="230858"/>
                  </a:lnTo>
                  <a:lnTo>
                    <a:pt x="3125509" y="335793"/>
                  </a:lnTo>
                  <a:lnTo>
                    <a:pt x="3261401" y="335793"/>
                  </a:lnTo>
                  <a:lnTo>
                    <a:pt x="3397293" y="33579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29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86838"/>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0" name="tx60"/>
            <p:cNvSpPr/>
            <p:nvPr/>
          </p:nvSpPr>
          <p:spPr>
            <a:xfrm>
              <a:off x="285536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5442" y="1414185"/>
              <a:ext cx="266833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Comores, 2000-2025</a:t>
              </a:r>
            </a:p>
          </p:txBody>
        </p:sp>
        <p:sp>
          <p:nvSpPr>
            <p:cNvPr id="63" name="pl63"/>
            <p:cNvSpPr/>
            <p:nvPr/>
          </p:nvSpPr>
          <p:spPr>
            <a:xfrm>
              <a:off x="5267799" y="34982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83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38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58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88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083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284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485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38467"/>
              <a:ext cx="3397293" cy="1101822"/>
            </a:xfrm>
            <a:custGeom>
              <a:avLst/>
              <a:pathLst>
                <a:path w="3397293" h="1101822">
                  <a:moveTo>
                    <a:pt x="0" y="637897"/>
                  </a:moveTo>
                  <a:lnTo>
                    <a:pt x="135891" y="637897"/>
                  </a:lnTo>
                  <a:lnTo>
                    <a:pt x="271783" y="0"/>
                  </a:lnTo>
                  <a:lnTo>
                    <a:pt x="407675" y="811869"/>
                  </a:lnTo>
                  <a:lnTo>
                    <a:pt x="543566" y="637897"/>
                  </a:lnTo>
                  <a:lnTo>
                    <a:pt x="679458" y="1101822"/>
                  </a:lnTo>
                  <a:lnTo>
                    <a:pt x="815350" y="1043831"/>
                  </a:lnTo>
                  <a:lnTo>
                    <a:pt x="951242" y="985841"/>
                  </a:lnTo>
                  <a:lnTo>
                    <a:pt x="1087133" y="637897"/>
                  </a:lnTo>
                  <a:lnTo>
                    <a:pt x="1223025" y="405934"/>
                  </a:lnTo>
                  <a:lnTo>
                    <a:pt x="1358917" y="869859"/>
                  </a:lnTo>
                  <a:lnTo>
                    <a:pt x="1494809" y="231962"/>
                  </a:lnTo>
                  <a:lnTo>
                    <a:pt x="1630700" y="289953"/>
                  </a:lnTo>
                  <a:lnTo>
                    <a:pt x="1766592" y="637897"/>
                  </a:lnTo>
                  <a:lnTo>
                    <a:pt x="1902484" y="753878"/>
                  </a:lnTo>
                  <a:lnTo>
                    <a:pt x="2038375" y="869859"/>
                  </a:lnTo>
                  <a:lnTo>
                    <a:pt x="2174267" y="753878"/>
                  </a:lnTo>
                  <a:lnTo>
                    <a:pt x="2310159" y="695887"/>
                  </a:lnTo>
                  <a:lnTo>
                    <a:pt x="2446051" y="927850"/>
                  </a:lnTo>
                  <a:lnTo>
                    <a:pt x="2581942" y="869859"/>
                  </a:lnTo>
                  <a:lnTo>
                    <a:pt x="2717834" y="1043831"/>
                  </a:lnTo>
                  <a:lnTo>
                    <a:pt x="2853726" y="927850"/>
                  </a:lnTo>
                  <a:lnTo>
                    <a:pt x="2989618" y="637897"/>
                  </a:lnTo>
                  <a:lnTo>
                    <a:pt x="3125509" y="927850"/>
                  </a:lnTo>
                  <a:lnTo>
                    <a:pt x="3261401" y="927850"/>
                  </a:lnTo>
                  <a:lnTo>
                    <a:pt x="3397293" y="92785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208327"/>
              <a:ext cx="3397293" cy="521915"/>
            </a:xfrm>
            <a:custGeom>
              <a:avLst/>
              <a:pathLst>
                <a:path w="3397293" h="521915">
                  <a:moveTo>
                    <a:pt x="0" y="521915"/>
                  </a:moveTo>
                  <a:lnTo>
                    <a:pt x="135891" y="463925"/>
                  </a:lnTo>
                  <a:lnTo>
                    <a:pt x="271783" y="463925"/>
                  </a:lnTo>
                  <a:lnTo>
                    <a:pt x="407675" y="405934"/>
                  </a:lnTo>
                  <a:lnTo>
                    <a:pt x="543566" y="347943"/>
                  </a:lnTo>
                  <a:lnTo>
                    <a:pt x="679458" y="289953"/>
                  </a:lnTo>
                  <a:lnTo>
                    <a:pt x="815350" y="231962"/>
                  </a:lnTo>
                  <a:lnTo>
                    <a:pt x="951242" y="231962"/>
                  </a:lnTo>
                  <a:lnTo>
                    <a:pt x="1087133" y="173971"/>
                  </a:lnTo>
                  <a:lnTo>
                    <a:pt x="1223025" y="115981"/>
                  </a:lnTo>
                  <a:lnTo>
                    <a:pt x="1358917" y="115981"/>
                  </a:lnTo>
                  <a:lnTo>
                    <a:pt x="1494809" y="57990"/>
                  </a:lnTo>
                  <a:lnTo>
                    <a:pt x="1630700" y="115981"/>
                  </a:lnTo>
                  <a:lnTo>
                    <a:pt x="1766592" y="115981"/>
                  </a:lnTo>
                  <a:lnTo>
                    <a:pt x="1902484" y="115981"/>
                  </a:lnTo>
                  <a:lnTo>
                    <a:pt x="2038375" y="115981"/>
                  </a:lnTo>
                  <a:lnTo>
                    <a:pt x="2174267" y="57990"/>
                  </a:lnTo>
                  <a:lnTo>
                    <a:pt x="2310159" y="57990"/>
                  </a:lnTo>
                  <a:lnTo>
                    <a:pt x="2446051" y="57990"/>
                  </a:lnTo>
                  <a:lnTo>
                    <a:pt x="2581942" y="0"/>
                  </a:lnTo>
                  <a:lnTo>
                    <a:pt x="2717834" y="173971"/>
                  </a:lnTo>
                  <a:lnTo>
                    <a:pt x="2853726" y="289953"/>
                  </a:lnTo>
                  <a:lnTo>
                    <a:pt x="2989618" y="115981"/>
                  </a:lnTo>
                  <a:lnTo>
                    <a:pt x="3125509" y="115981"/>
                  </a:lnTo>
                  <a:lnTo>
                    <a:pt x="3261401" y="115981"/>
                  </a:lnTo>
                  <a:lnTo>
                    <a:pt x="3397293" y="57990"/>
                  </a:lnTo>
                </a:path>
              </a:pathLst>
            </a:custGeom>
            <a:ln w="27101" cap="flat">
              <a:solidFill>
                <a:srgbClr val="80BD41">
                  <a:alpha val="100000"/>
                </a:srgbClr>
              </a:solidFill>
              <a:prstDash val="solid"/>
              <a:round/>
            </a:ln>
          </p:spPr>
          <p:txBody>
            <a:bodyPr/>
            <a:lstStyle/>
            <a:p/>
          </p:txBody>
        </p:sp>
        <p:sp>
          <p:nvSpPr>
            <p:cNvPr id="80" name="pl80"/>
            <p:cNvSpPr/>
            <p:nvPr/>
          </p:nvSpPr>
          <p:spPr>
            <a:xfrm>
              <a:off x="5437664" y="3208327"/>
              <a:ext cx="3397293" cy="753878"/>
            </a:xfrm>
            <a:custGeom>
              <a:avLst/>
              <a:pathLst>
                <a:path w="3397293" h="753878">
                  <a:moveTo>
                    <a:pt x="0" y="753878"/>
                  </a:moveTo>
                  <a:lnTo>
                    <a:pt x="135891" y="637897"/>
                  </a:lnTo>
                  <a:lnTo>
                    <a:pt x="271783" y="521915"/>
                  </a:lnTo>
                  <a:lnTo>
                    <a:pt x="407675" y="405934"/>
                  </a:lnTo>
                  <a:lnTo>
                    <a:pt x="543566" y="347943"/>
                  </a:lnTo>
                  <a:lnTo>
                    <a:pt x="679458" y="347943"/>
                  </a:lnTo>
                  <a:lnTo>
                    <a:pt x="815350" y="231962"/>
                  </a:lnTo>
                  <a:lnTo>
                    <a:pt x="951242" y="173971"/>
                  </a:lnTo>
                  <a:lnTo>
                    <a:pt x="1087133" y="173971"/>
                  </a:lnTo>
                  <a:lnTo>
                    <a:pt x="1223025" y="115981"/>
                  </a:lnTo>
                  <a:lnTo>
                    <a:pt x="1358917" y="57990"/>
                  </a:lnTo>
                  <a:lnTo>
                    <a:pt x="1494809" y="0"/>
                  </a:lnTo>
                  <a:lnTo>
                    <a:pt x="1630700" y="57990"/>
                  </a:lnTo>
                  <a:lnTo>
                    <a:pt x="1766592" y="173971"/>
                  </a:lnTo>
                  <a:lnTo>
                    <a:pt x="1902484" y="57990"/>
                  </a:lnTo>
                  <a:lnTo>
                    <a:pt x="2038375" y="57990"/>
                  </a:lnTo>
                  <a:lnTo>
                    <a:pt x="2174267" y="57990"/>
                  </a:lnTo>
                  <a:lnTo>
                    <a:pt x="2310159" y="115981"/>
                  </a:lnTo>
                  <a:lnTo>
                    <a:pt x="2446051" y="57990"/>
                  </a:lnTo>
                  <a:lnTo>
                    <a:pt x="2581942" y="0"/>
                  </a:lnTo>
                  <a:lnTo>
                    <a:pt x="2717834" y="115981"/>
                  </a:lnTo>
                  <a:lnTo>
                    <a:pt x="2853726" y="173971"/>
                  </a:lnTo>
                  <a:lnTo>
                    <a:pt x="2989618" y="115981"/>
                  </a:lnTo>
                  <a:lnTo>
                    <a:pt x="3125509" y="0"/>
                  </a:lnTo>
                  <a:lnTo>
                    <a:pt x="3261401" y="115981"/>
                  </a:lnTo>
                  <a:lnTo>
                    <a:pt x="3397293" y="57990"/>
                  </a:lnTo>
                </a:path>
              </a:pathLst>
            </a:custGeom>
            <a:ln w="27101" cap="flat">
              <a:solidFill>
                <a:srgbClr val="961A49">
                  <a:alpha val="100000"/>
                </a:srgbClr>
              </a:solidFill>
              <a:prstDash val="solid"/>
              <a:round/>
            </a:ln>
          </p:spPr>
          <p:txBody>
            <a:bodyPr/>
            <a:lstStyle/>
            <a:p/>
          </p:txBody>
        </p:sp>
        <p:sp>
          <p:nvSpPr>
            <p:cNvPr id="81" name="pl81"/>
            <p:cNvSpPr/>
            <p:nvPr/>
          </p:nvSpPr>
          <p:spPr>
            <a:xfrm>
              <a:off x="5437664" y="320832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38467"/>
              <a:ext cx="3397293" cy="1101822"/>
            </a:xfrm>
            <a:custGeom>
              <a:avLst/>
              <a:pathLst>
                <a:path w="3397293" h="1101822">
                  <a:moveTo>
                    <a:pt x="0" y="637897"/>
                  </a:moveTo>
                  <a:lnTo>
                    <a:pt x="135891" y="637897"/>
                  </a:lnTo>
                  <a:lnTo>
                    <a:pt x="271783" y="0"/>
                  </a:lnTo>
                  <a:lnTo>
                    <a:pt x="407675" y="811869"/>
                  </a:lnTo>
                  <a:lnTo>
                    <a:pt x="543566" y="637897"/>
                  </a:lnTo>
                  <a:lnTo>
                    <a:pt x="679458" y="1101822"/>
                  </a:lnTo>
                  <a:lnTo>
                    <a:pt x="815350" y="1043831"/>
                  </a:lnTo>
                  <a:lnTo>
                    <a:pt x="951242" y="985841"/>
                  </a:lnTo>
                  <a:lnTo>
                    <a:pt x="1087133" y="637897"/>
                  </a:lnTo>
                  <a:lnTo>
                    <a:pt x="1223025" y="405934"/>
                  </a:lnTo>
                  <a:lnTo>
                    <a:pt x="1358917" y="869859"/>
                  </a:lnTo>
                  <a:lnTo>
                    <a:pt x="1494809" y="231962"/>
                  </a:lnTo>
                  <a:lnTo>
                    <a:pt x="1630700" y="289953"/>
                  </a:lnTo>
                  <a:lnTo>
                    <a:pt x="1766592" y="637897"/>
                  </a:lnTo>
                  <a:lnTo>
                    <a:pt x="1902484" y="753878"/>
                  </a:lnTo>
                  <a:lnTo>
                    <a:pt x="2038375" y="869859"/>
                  </a:lnTo>
                  <a:lnTo>
                    <a:pt x="2174267" y="753878"/>
                  </a:lnTo>
                  <a:lnTo>
                    <a:pt x="2310159" y="695887"/>
                  </a:lnTo>
                  <a:lnTo>
                    <a:pt x="2446051" y="927850"/>
                  </a:lnTo>
                  <a:lnTo>
                    <a:pt x="2581942" y="869859"/>
                  </a:lnTo>
                  <a:lnTo>
                    <a:pt x="2717834" y="1043831"/>
                  </a:lnTo>
                  <a:lnTo>
                    <a:pt x="2853726" y="927850"/>
                  </a:lnTo>
                  <a:lnTo>
                    <a:pt x="2989618" y="637897"/>
                  </a:lnTo>
                  <a:lnTo>
                    <a:pt x="3125509" y="927850"/>
                  </a:lnTo>
                  <a:lnTo>
                    <a:pt x="3261401" y="927850"/>
                  </a:lnTo>
                  <a:lnTo>
                    <a:pt x="3397293" y="92785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593626"/>
              <a:ext cx="0" cy="382738"/>
            </a:xfrm>
            <a:custGeom>
              <a:avLst/>
              <a:pathLst>
                <a:path w="0" h="382738">
                  <a:moveTo>
                    <a:pt x="0" y="38273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593626"/>
              <a:ext cx="0" cy="846663"/>
            </a:xfrm>
            <a:custGeom>
              <a:avLst/>
              <a:pathLst>
                <a:path w="0" h="846663">
                  <a:moveTo>
                    <a:pt x="0" y="8466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593626"/>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593626"/>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593626"/>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593626"/>
              <a:ext cx="0" cy="672691"/>
            </a:xfrm>
            <a:custGeom>
              <a:avLst/>
              <a:pathLst>
                <a:path w="0" h="672691">
                  <a:moveTo>
                    <a:pt x="0" y="6726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593626"/>
              <a:ext cx="0" cy="672691"/>
            </a:xfrm>
            <a:custGeom>
              <a:avLst/>
              <a:pathLst>
                <a:path w="0" h="672691">
                  <a:moveTo>
                    <a:pt x="0" y="6726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38467"/>
              <a:ext cx="3397293" cy="1101822"/>
            </a:xfrm>
            <a:custGeom>
              <a:avLst/>
              <a:pathLst>
                <a:path w="3397293" h="1101822">
                  <a:moveTo>
                    <a:pt x="0" y="637897"/>
                  </a:moveTo>
                  <a:lnTo>
                    <a:pt x="135891" y="637897"/>
                  </a:lnTo>
                  <a:lnTo>
                    <a:pt x="271783" y="0"/>
                  </a:lnTo>
                  <a:lnTo>
                    <a:pt x="407675" y="811869"/>
                  </a:lnTo>
                  <a:lnTo>
                    <a:pt x="543566" y="637897"/>
                  </a:lnTo>
                  <a:lnTo>
                    <a:pt x="679458" y="1101822"/>
                  </a:lnTo>
                  <a:lnTo>
                    <a:pt x="815350" y="1043831"/>
                  </a:lnTo>
                  <a:lnTo>
                    <a:pt x="951242" y="985841"/>
                  </a:lnTo>
                  <a:lnTo>
                    <a:pt x="1087133" y="637897"/>
                  </a:lnTo>
                  <a:lnTo>
                    <a:pt x="1223025" y="405934"/>
                  </a:lnTo>
                  <a:lnTo>
                    <a:pt x="1358917" y="869859"/>
                  </a:lnTo>
                  <a:lnTo>
                    <a:pt x="1494809" y="231962"/>
                  </a:lnTo>
                  <a:lnTo>
                    <a:pt x="1630700" y="289953"/>
                  </a:lnTo>
                  <a:lnTo>
                    <a:pt x="1766592" y="637897"/>
                  </a:lnTo>
                  <a:lnTo>
                    <a:pt x="1902484" y="753878"/>
                  </a:lnTo>
                  <a:lnTo>
                    <a:pt x="2038375" y="869859"/>
                  </a:lnTo>
                  <a:lnTo>
                    <a:pt x="2174267" y="753878"/>
                  </a:lnTo>
                  <a:lnTo>
                    <a:pt x="2310159" y="695887"/>
                  </a:lnTo>
                  <a:lnTo>
                    <a:pt x="2446051" y="927850"/>
                  </a:lnTo>
                  <a:lnTo>
                    <a:pt x="2581942" y="869859"/>
                  </a:lnTo>
                  <a:lnTo>
                    <a:pt x="2717834" y="1043831"/>
                  </a:lnTo>
                  <a:lnTo>
                    <a:pt x="2853726" y="927850"/>
                  </a:lnTo>
                  <a:lnTo>
                    <a:pt x="2989618" y="637897"/>
                  </a:lnTo>
                  <a:lnTo>
                    <a:pt x="3125509" y="927850"/>
                  </a:lnTo>
                  <a:lnTo>
                    <a:pt x="3261401" y="927850"/>
                  </a:lnTo>
                  <a:lnTo>
                    <a:pt x="3397293" y="927850"/>
                  </a:lnTo>
                </a:path>
              </a:pathLst>
            </a:custGeom>
            <a:ln w="27101" cap="flat">
              <a:solidFill>
                <a:srgbClr val="0058AB">
                  <a:alpha val="100000"/>
                </a:srgbClr>
              </a:solidFill>
              <a:prstDash val="solid"/>
              <a:round/>
            </a:ln>
          </p:spPr>
          <p:txBody>
            <a:bodyPr/>
            <a:lstStyle/>
            <a:p/>
          </p:txBody>
        </p:sp>
        <p:sp>
          <p:nvSpPr>
            <p:cNvPr id="91" name="tx91"/>
            <p:cNvSpPr/>
            <p:nvPr/>
          </p:nvSpPr>
          <p:spPr>
            <a:xfrm>
              <a:off x="5407519" y="25316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68928" y="253163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766436" y="25299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5299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5299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5313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5313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2272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2272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361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1562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5763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9963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9796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96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496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6742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6720" y="4886838"/>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17" name="tx117"/>
            <p:cNvSpPr/>
            <p:nvPr/>
          </p:nvSpPr>
          <p:spPr>
            <a:xfrm>
              <a:off x="717206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4522"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08625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2439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6253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0068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3882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5532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9346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3161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6975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6753989" cy="110182"/>
            </a:xfrm>
            <a:prstGeom prst="rect">
              <a:avLst/>
            </a:prstGeom>
            <a:solidFill>
              <a:srgbClr val="1CABE2">
                <a:alpha val="80000"/>
              </a:srgbClr>
            </a:solidFill>
          </p:spPr>
          <p:txBody>
            <a:bodyPr/>
            <a:lstStyle/>
            <a:p/>
          </p:txBody>
        </p:sp>
        <p:sp>
          <p:nvSpPr>
            <p:cNvPr id="134" name="rc134"/>
            <p:cNvSpPr/>
            <p:nvPr/>
          </p:nvSpPr>
          <p:spPr>
            <a:xfrm>
              <a:off x="1317178" y="5634770"/>
              <a:ext cx="7296954" cy="110182"/>
            </a:xfrm>
            <a:prstGeom prst="rect">
              <a:avLst/>
            </a:prstGeom>
            <a:solidFill>
              <a:srgbClr val="1CABE2">
                <a:alpha val="80000"/>
              </a:srgbClr>
            </a:solidFill>
          </p:spPr>
          <p:txBody>
            <a:bodyPr/>
            <a:lstStyle/>
            <a:p/>
          </p:txBody>
        </p:sp>
        <p:sp>
          <p:nvSpPr>
            <p:cNvPr id="135" name="rc135"/>
            <p:cNvSpPr/>
            <p:nvPr/>
          </p:nvSpPr>
          <p:spPr>
            <a:xfrm>
              <a:off x="1317178" y="5497042"/>
              <a:ext cx="7321564" cy="110182"/>
            </a:xfrm>
            <a:prstGeom prst="rect">
              <a:avLst/>
            </a:prstGeom>
            <a:solidFill>
              <a:srgbClr val="1CABE2">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0573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404387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58201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712016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5" name="tx145"/>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6" name="tx146"/>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aux Comores (80 %) était inférieure de 10 points de pourcentage à la moyenne mondiale (90 %) et de 5 points de pourcentage à la moyenne de l’ensemble des pays de l’ ESAR e (85 %).
La couverture nationale du DTP1 était inférieure d’un point de pourcentage à celle de 2019 (81 %).
Cela correspond à 5 000 enfants n’ayant reçu aucune dose en 2025, contre 4 000 en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la DTP1 aux Comores s'élevait à 80 %, soit 1 point de pourcentage de moins qu'en 2019 et un niveau inférieur aux moyennes mondiales et régionales.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ESAR, classés du plus faible au plus élevé, ainsi que le classement des 10 pays comptant le plus grand nombre d'enfants n'ayant reçu aucune dose, sur la base des chiffres absolus.
En 2025, les Comores se classaient au 6e rang sur 21 pays pour la couverture la plus faible en matière de DTP1 (sur la base d’ex æquo).
Les Comores ne figuraient pas parmi les 10 pays comptant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les Comores figuraient parmi les pays affichant la couverture vaccinale la plus élevée et ne figuraient pas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38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78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176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570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357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575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14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538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325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7719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11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250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7294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9687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2081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447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378471"/>
              <a:ext cx="4687757" cy="957297"/>
            </a:xfrm>
            <a:custGeom>
              <a:avLst/>
              <a:pathLst>
                <a:path w="4687757" h="957297">
                  <a:moveTo>
                    <a:pt x="0" y="957297"/>
                  </a:moveTo>
                  <a:lnTo>
                    <a:pt x="11837" y="957297"/>
                  </a:lnTo>
                  <a:lnTo>
                    <a:pt x="23675" y="957297"/>
                  </a:lnTo>
                  <a:lnTo>
                    <a:pt x="35513" y="957297"/>
                  </a:lnTo>
                  <a:lnTo>
                    <a:pt x="47351" y="957297"/>
                  </a:lnTo>
                  <a:lnTo>
                    <a:pt x="59188" y="957297"/>
                  </a:lnTo>
                  <a:lnTo>
                    <a:pt x="71026" y="957297"/>
                  </a:lnTo>
                  <a:lnTo>
                    <a:pt x="82864" y="957297"/>
                  </a:lnTo>
                  <a:lnTo>
                    <a:pt x="94702" y="957297"/>
                  </a:lnTo>
                  <a:lnTo>
                    <a:pt x="106539" y="957297"/>
                  </a:lnTo>
                  <a:lnTo>
                    <a:pt x="118377" y="957297"/>
                  </a:lnTo>
                  <a:lnTo>
                    <a:pt x="130215" y="957297"/>
                  </a:lnTo>
                  <a:lnTo>
                    <a:pt x="142053" y="957297"/>
                  </a:lnTo>
                  <a:lnTo>
                    <a:pt x="153891" y="957297"/>
                  </a:lnTo>
                  <a:lnTo>
                    <a:pt x="165728" y="957297"/>
                  </a:lnTo>
                  <a:lnTo>
                    <a:pt x="177566" y="957297"/>
                  </a:lnTo>
                  <a:lnTo>
                    <a:pt x="189404" y="957297"/>
                  </a:lnTo>
                  <a:lnTo>
                    <a:pt x="201242" y="957297"/>
                  </a:lnTo>
                  <a:lnTo>
                    <a:pt x="213079" y="957297"/>
                  </a:lnTo>
                  <a:lnTo>
                    <a:pt x="224917" y="957297"/>
                  </a:lnTo>
                  <a:lnTo>
                    <a:pt x="236755" y="957297"/>
                  </a:lnTo>
                  <a:lnTo>
                    <a:pt x="248593" y="957297"/>
                  </a:lnTo>
                  <a:lnTo>
                    <a:pt x="260430" y="957297"/>
                  </a:lnTo>
                  <a:lnTo>
                    <a:pt x="272268" y="957297"/>
                  </a:lnTo>
                  <a:lnTo>
                    <a:pt x="284106" y="957297"/>
                  </a:lnTo>
                  <a:lnTo>
                    <a:pt x="295944" y="957297"/>
                  </a:lnTo>
                  <a:lnTo>
                    <a:pt x="307782" y="957297"/>
                  </a:lnTo>
                  <a:lnTo>
                    <a:pt x="319619" y="957297"/>
                  </a:lnTo>
                  <a:lnTo>
                    <a:pt x="331457" y="957297"/>
                  </a:lnTo>
                  <a:lnTo>
                    <a:pt x="343295" y="957297"/>
                  </a:lnTo>
                  <a:lnTo>
                    <a:pt x="355133" y="957297"/>
                  </a:lnTo>
                  <a:lnTo>
                    <a:pt x="366970" y="957297"/>
                  </a:lnTo>
                  <a:lnTo>
                    <a:pt x="378808" y="957297"/>
                  </a:lnTo>
                  <a:lnTo>
                    <a:pt x="390646" y="957297"/>
                  </a:lnTo>
                  <a:lnTo>
                    <a:pt x="402484" y="957297"/>
                  </a:lnTo>
                  <a:lnTo>
                    <a:pt x="414321" y="957297"/>
                  </a:lnTo>
                  <a:lnTo>
                    <a:pt x="426159" y="957297"/>
                  </a:lnTo>
                  <a:lnTo>
                    <a:pt x="437997" y="957297"/>
                  </a:lnTo>
                  <a:lnTo>
                    <a:pt x="449835" y="957297"/>
                  </a:lnTo>
                  <a:lnTo>
                    <a:pt x="461673" y="957297"/>
                  </a:lnTo>
                  <a:lnTo>
                    <a:pt x="473510" y="957297"/>
                  </a:lnTo>
                  <a:lnTo>
                    <a:pt x="485348" y="957297"/>
                  </a:lnTo>
                  <a:lnTo>
                    <a:pt x="497186" y="957297"/>
                  </a:lnTo>
                  <a:lnTo>
                    <a:pt x="509024" y="957297"/>
                  </a:lnTo>
                  <a:lnTo>
                    <a:pt x="520861" y="957297"/>
                  </a:lnTo>
                  <a:lnTo>
                    <a:pt x="532699" y="957297"/>
                  </a:lnTo>
                  <a:lnTo>
                    <a:pt x="544537" y="957297"/>
                  </a:lnTo>
                  <a:lnTo>
                    <a:pt x="556375" y="957297"/>
                  </a:lnTo>
                  <a:lnTo>
                    <a:pt x="568213" y="957297"/>
                  </a:lnTo>
                  <a:lnTo>
                    <a:pt x="580050" y="957297"/>
                  </a:lnTo>
                  <a:lnTo>
                    <a:pt x="591888" y="957297"/>
                  </a:lnTo>
                  <a:lnTo>
                    <a:pt x="603726" y="957297"/>
                  </a:lnTo>
                  <a:lnTo>
                    <a:pt x="615564" y="957297"/>
                  </a:lnTo>
                  <a:lnTo>
                    <a:pt x="627401" y="957297"/>
                  </a:lnTo>
                  <a:lnTo>
                    <a:pt x="639239" y="957297"/>
                  </a:lnTo>
                  <a:lnTo>
                    <a:pt x="651077" y="957297"/>
                  </a:lnTo>
                  <a:lnTo>
                    <a:pt x="662915" y="957297"/>
                  </a:lnTo>
                  <a:lnTo>
                    <a:pt x="674752" y="957297"/>
                  </a:lnTo>
                  <a:lnTo>
                    <a:pt x="686590" y="957297"/>
                  </a:lnTo>
                  <a:lnTo>
                    <a:pt x="698428" y="957297"/>
                  </a:lnTo>
                  <a:lnTo>
                    <a:pt x="710266" y="957297"/>
                  </a:lnTo>
                  <a:lnTo>
                    <a:pt x="722104" y="957297"/>
                  </a:lnTo>
                  <a:lnTo>
                    <a:pt x="733941" y="957297"/>
                  </a:lnTo>
                  <a:lnTo>
                    <a:pt x="745779" y="957297"/>
                  </a:lnTo>
                  <a:lnTo>
                    <a:pt x="757617" y="957297"/>
                  </a:lnTo>
                  <a:lnTo>
                    <a:pt x="769455" y="957297"/>
                  </a:lnTo>
                  <a:lnTo>
                    <a:pt x="781292" y="957297"/>
                  </a:lnTo>
                  <a:lnTo>
                    <a:pt x="793130" y="957297"/>
                  </a:lnTo>
                  <a:lnTo>
                    <a:pt x="804968" y="957297"/>
                  </a:lnTo>
                  <a:lnTo>
                    <a:pt x="816806" y="957297"/>
                  </a:lnTo>
                  <a:lnTo>
                    <a:pt x="828643" y="957297"/>
                  </a:lnTo>
                  <a:lnTo>
                    <a:pt x="840481" y="957297"/>
                  </a:lnTo>
                  <a:lnTo>
                    <a:pt x="852319" y="957297"/>
                  </a:lnTo>
                  <a:lnTo>
                    <a:pt x="864157" y="957297"/>
                  </a:lnTo>
                  <a:lnTo>
                    <a:pt x="875995" y="957297"/>
                  </a:lnTo>
                  <a:lnTo>
                    <a:pt x="887832" y="957297"/>
                  </a:lnTo>
                  <a:lnTo>
                    <a:pt x="899670" y="957297"/>
                  </a:lnTo>
                  <a:lnTo>
                    <a:pt x="911508" y="957297"/>
                  </a:lnTo>
                  <a:lnTo>
                    <a:pt x="923346" y="957297"/>
                  </a:lnTo>
                  <a:lnTo>
                    <a:pt x="935183" y="957297"/>
                  </a:lnTo>
                  <a:lnTo>
                    <a:pt x="947021" y="957297"/>
                  </a:lnTo>
                  <a:lnTo>
                    <a:pt x="958859" y="957297"/>
                  </a:lnTo>
                  <a:lnTo>
                    <a:pt x="970697" y="957297"/>
                  </a:lnTo>
                  <a:lnTo>
                    <a:pt x="982534" y="957297"/>
                  </a:lnTo>
                  <a:lnTo>
                    <a:pt x="994372" y="957297"/>
                  </a:lnTo>
                  <a:lnTo>
                    <a:pt x="1006210" y="957297"/>
                  </a:lnTo>
                  <a:lnTo>
                    <a:pt x="1018048" y="957297"/>
                  </a:lnTo>
                  <a:lnTo>
                    <a:pt x="1029886" y="957297"/>
                  </a:lnTo>
                  <a:lnTo>
                    <a:pt x="1041723" y="957297"/>
                  </a:lnTo>
                  <a:lnTo>
                    <a:pt x="1053561" y="957297"/>
                  </a:lnTo>
                  <a:lnTo>
                    <a:pt x="1065399" y="957297"/>
                  </a:lnTo>
                  <a:lnTo>
                    <a:pt x="1077237" y="957297"/>
                  </a:lnTo>
                  <a:lnTo>
                    <a:pt x="1089074" y="957297"/>
                  </a:lnTo>
                  <a:lnTo>
                    <a:pt x="1100912" y="957297"/>
                  </a:lnTo>
                  <a:lnTo>
                    <a:pt x="1112750" y="957297"/>
                  </a:lnTo>
                  <a:lnTo>
                    <a:pt x="1124588" y="957297"/>
                  </a:lnTo>
                  <a:lnTo>
                    <a:pt x="1136426" y="957297"/>
                  </a:lnTo>
                  <a:lnTo>
                    <a:pt x="1148263" y="957297"/>
                  </a:lnTo>
                  <a:lnTo>
                    <a:pt x="1160101" y="957297"/>
                  </a:lnTo>
                  <a:lnTo>
                    <a:pt x="1171939" y="957297"/>
                  </a:lnTo>
                  <a:lnTo>
                    <a:pt x="1171939" y="957136"/>
                  </a:lnTo>
                  <a:lnTo>
                    <a:pt x="1183777" y="957108"/>
                  </a:lnTo>
                  <a:lnTo>
                    <a:pt x="1195614" y="957075"/>
                  </a:lnTo>
                  <a:lnTo>
                    <a:pt x="1207452" y="957036"/>
                  </a:lnTo>
                  <a:lnTo>
                    <a:pt x="1219290" y="956990"/>
                  </a:lnTo>
                  <a:lnTo>
                    <a:pt x="1231128" y="956937"/>
                  </a:lnTo>
                  <a:lnTo>
                    <a:pt x="1242965" y="956874"/>
                  </a:lnTo>
                  <a:lnTo>
                    <a:pt x="1254803" y="956800"/>
                  </a:lnTo>
                  <a:lnTo>
                    <a:pt x="1266641" y="956712"/>
                  </a:lnTo>
                  <a:lnTo>
                    <a:pt x="1278479" y="956610"/>
                  </a:lnTo>
                  <a:lnTo>
                    <a:pt x="1290317" y="956490"/>
                  </a:lnTo>
                  <a:lnTo>
                    <a:pt x="1302154" y="956348"/>
                  </a:lnTo>
                  <a:lnTo>
                    <a:pt x="1313992" y="956183"/>
                  </a:lnTo>
                  <a:lnTo>
                    <a:pt x="1325830" y="955988"/>
                  </a:lnTo>
                  <a:lnTo>
                    <a:pt x="1337668" y="955759"/>
                  </a:lnTo>
                  <a:lnTo>
                    <a:pt x="1349505" y="955490"/>
                  </a:lnTo>
                  <a:lnTo>
                    <a:pt x="1361343" y="955174"/>
                  </a:lnTo>
                  <a:lnTo>
                    <a:pt x="1373181" y="954804"/>
                  </a:lnTo>
                  <a:lnTo>
                    <a:pt x="1385019" y="954369"/>
                  </a:lnTo>
                  <a:lnTo>
                    <a:pt x="1396856" y="953860"/>
                  </a:lnTo>
                  <a:lnTo>
                    <a:pt x="1408694" y="953262"/>
                  </a:lnTo>
                  <a:lnTo>
                    <a:pt x="1420532" y="952561"/>
                  </a:lnTo>
                  <a:lnTo>
                    <a:pt x="1432370" y="951740"/>
                  </a:lnTo>
                  <a:lnTo>
                    <a:pt x="1444208" y="950779"/>
                  </a:lnTo>
                  <a:lnTo>
                    <a:pt x="1456045" y="949654"/>
                  </a:lnTo>
                  <a:lnTo>
                    <a:pt x="1467883" y="948338"/>
                  </a:lnTo>
                  <a:lnTo>
                    <a:pt x="1479721" y="946801"/>
                  </a:lnTo>
                  <a:lnTo>
                    <a:pt x="1491559" y="945007"/>
                  </a:lnTo>
                  <a:lnTo>
                    <a:pt x="1503396" y="942916"/>
                  </a:lnTo>
                  <a:lnTo>
                    <a:pt x="1515234" y="940482"/>
                  </a:lnTo>
                  <a:lnTo>
                    <a:pt x="1527072" y="937654"/>
                  </a:lnTo>
                  <a:lnTo>
                    <a:pt x="1538910" y="934373"/>
                  </a:lnTo>
                  <a:lnTo>
                    <a:pt x="1550748" y="930577"/>
                  </a:lnTo>
                  <a:lnTo>
                    <a:pt x="1562585" y="926194"/>
                  </a:lnTo>
                  <a:lnTo>
                    <a:pt x="1574423" y="921150"/>
                  </a:lnTo>
                  <a:lnTo>
                    <a:pt x="1586261" y="915365"/>
                  </a:lnTo>
                  <a:lnTo>
                    <a:pt x="1598099" y="908756"/>
                  </a:lnTo>
                  <a:lnTo>
                    <a:pt x="1609936" y="901239"/>
                  </a:lnTo>
                  <a:lnTo>
                    <a:pt x="1621774" y="892732"/>
                  </a:lnTo>
                  <a:lnTo>
                    <a:pt x="1633612" y="883160"/>
                  </a:lnTo>
                  <a:lnTo>
                    <a:pt x="1645450" y="872460"/>
                  </a:lnTo>
                  <a:lnTo>
                    <a:pt x="1657287" y="860586"/>
                  </a:lnTo>
                  <a:lnTo>
                    <a:pt x="1669125" y="847512"/>
                  </a:lnTo>
                  <a:lnTo>
                    <a:pt x="1680963" y="833245"/>
                  </a:lnTo>
                  <a:lnTo>
                    <a:pt x="1692801" y="817824"/>
                  </a:lnTo>
                  <a:lnTo>
                    <a:pt x="1704639" y="801330"/>
                  </a:lnTo>
                  <a:lnTo>
                    <a:pt x="1716476" y="783882"/>
                  </a:lnTo>
                  <a:lnTo>
                    <a:pt x="1728314" y="765642"/>
                  </a:lnTo>
                  <a:lnTo>
                    <a:pt x="1740152" y="746805"/>
                  </a:lnTo>
                  <a:lnTo>
                    <a:pt x="1751990" y="727598"/>
                  </a:lnTo>
                  <a:lnTo>
                    <a:pt x="1763827" y="708266"/>
                  </a:lnTo>
                  <a:lnTo>
                    <a:pt x="1775665" y="689060"/>
                  </a:lnTo>
                  <a:lnTo>
                    <a:pt x="1787503" y="670223"/>
                  </a:lnTo>
                  <a:lnTo>
                    <a:pt x="1799341" y="651982"/>
                  </a:lnTo>
                  <a:lnTo>
                    <a:pt x="1811178" y="634535"/>
                  </a:lnTo>
                  <a:lnTo>
                    <a:pt x="1823016" y="618040"/>
                  </a:lnTo>
                  <a:lnTo>
                    <a:pt x="1834854" y="602620"/>
                  </a:lnTo>
                  <a:lnTo>
                    <a:pt x="1846692" y="588353"/>
                  </a:lnTo>
                  <a:lnTo>
                    <a:pt x="1858530" y="575279"/>
                  </a:lnTo>
                  <a:lnTo>
                    <a:pt x="1870367" y="563404"/>
                  </a:lnTo>
                  <a:lnTo>
                    <a:pt x="1882205" y="552705"/>
                  </a:lnTo>
                  <a:lnTo>
                    <a:pt x="1894043" y="543133"/>
                  </a:lnTo>
                  <a:lnTo>
                    <a:pt x="1905881" y="534626"/>
                  </a:lnTo>
                  <a:lnTo>
                    <a:pt x="1917718" y="527109"/>
                  </a:lnTo>
                  <a:lnTo>
                    <a:pt x="1929556" y="520499"/>
                  </a:lnTo>
                  <a:lnTo>
                    <a:pt x="1941394" y="514714"/>
                  </a:lnTo>
                  <a:lnTo>
                    <a:pt x="1953232" y="509671"/>
                  </a:lnTo>
                  <a:lnTo>
                    <a:pt x="1965069" y="505288"/>
                  </a:lnTo>
                  <a:lnTo>
                    <a:pt x="1976907" y="501491"/>
                  </a:lnTo>
                  <a:lnTo>
                    <a:pt x="1988745" y="498211"/>
                  </a:lnTo>
                  <a:lnTo>
                    <a:pt x="2000583" y="495382"/>
                  </a:lnTo>
                  <a:lnTo>
                    <a:pt x="2012421" y="492949"/>
                  </a:lnTo>
                  <a:lnTo>
                    <a:pt x="2024258" y="490858"/>
                  </a:lnTo>
                  <a:lnTo>
                    <a:pt x="2036096" y="489064"/>
                  </a:lnTo>
                  <a:lnTo>
                    <a:pt x="2047934" y="487527"/>
                  </a:lnTo>
                  <a:lnTo>
                    <a:pt x="2059772" y="486211"/>
                  </a:lnTo>
                  <a:lnTo>
                    <a:pt x="2071609" y="485086"/>
                  </a:lnTo>
                  <a:lnTo>
                    <a:pt x="2083447" y="484125"/>
                  </a:lnTo>
                  <a:lnTo>
                    <a:pt x="2095285" y="483304"/>
                  </a:lnTo>
                  <a:lnTo>
                    <a:pt x="2107123" y="482603"/>
                  </a:lnTo>
                  <a:lnTo>
                    <a:pt x="2118961" y="482005"/>
                  </a:lnTo>
                  <a:lnTo>
                    <a:pt x="2130798" y="481495"/>
                  </a:lnTo>
                  <a:lnTo>
                    <a:pt x="2142636" y="481061"/>
                  </a:lnTo>
                  <a:lnTo>
                    <a:pt x="2154474" y="480690"/>
                  </a:lnTo>
                  <a:lnTo>
                    <a:pt x="2166312" y="480375"/>
                  </a:lnTo>
                  <a:lnTo>
                    <a:pt x="2178149" y="480106"/>
                  </a:lnTo>
                  <a:lnTo>
                    <a:pt x="2189987" y="479877"/>
                  </a:lnTo>
                  <a:lnTo>
                    <a:pt x="2201825" y="479682"/>
                  </a:lnTo>
                  <a:lnTo>
                    <a:pt x="2213663" y="479516"/>
                  </a:lnTo>
                  <a:lnTo>
                    <a:pt x="2225500" y="479375"/>
                  </a:lnTo>
                  <a:lnTo>
                    <a:pt x="2237338" y="479255"/>
                  </a:lnTo>
                  <a:lnTo>
                    <a:pt x="2249176" y="479152"/>
                  </a:lnTo>
                  <a:lnTo>
                    <a:pt x="2261014" y="479065"/>
                  </a:lnTo>
                  <a:lnTo>
                    <a:pt x="2272852" y="478991"/>
                  </a:lnTo>
                  <a:lnTo>
                    <a:pt x="2284689" y="478928"/>
                  </a:lnTo>
                  <a:lnTo>
                    <a:pt x="2296527" y="478874"/>
                  </a:lnTo>
                  <a:lnTo>
                    <a:pt x="2308365" y="478829"/>
                  </a:lnTo>
                  <a:lnTo>
                    <a:pt x="2320203" y="478790"/>
                  </a:lnTo>
                  <a:lnTo>
                    <a:pt x="2332040" y="478757"/>
                  </a:lnTo>
                  <a:lnTo>
                    <a:pt x="2343878" y="478728"/>
                  </a:lnTo>
                  <a:lnTo>
                    <a:pt x="2343878" y="478568"/>
                  </a:lnTo>
                  <a:lnTo>
                    <a:pt x="2355716" y="478568"/>
                  </a:lnTo>
                  <a:lnTo>
                    <a:pt x="2367554" y="478568"/>
                  </a:lnTo>
                  <a:lnTo>
                    <a:pt x="2379391" y="478568"/>
                  </a:lnTo>
                  <a:lnTo>
                    <a:pt x="2391229" y="478568"/>
                  </a:lnTo>
                  <a:lnTo>
                    <a:pt x="2403067" y="478568"/>
                  </a:lnTo>
                  <a:lnTo>
                    <a:pt x="2414905" y="478568"/>
                  </a:lnTo>
                  <a:lnTo>
                    <a:pt x="2426743" y="478568"/>
                  </a:lnTo>
                  <a:lnTo>
                    <a:pt x="2438580" y="478568"/>
                  </a:lnTo>
                  <a:lnTo>
                    <a:pt x="2450418" y="478568"/>
                  </a:lnTo>
                  <a:lnTo>
                    <a:pt x="2462256" y="478568"/>
                  </a:lnTo>
                  <a:lnTo>
                    <a:pt x="2474094" y="478568"/>
                  </a:lnTo>
                  <a:lnTo>
                    <a:pt x="2485931" y="478568"/>
                  </a:lnTo>
                  <a:lnTo>
                    <a:pt x="2497769" y="478568"/>
                  </a:lnTo>
                  <a:lnTo>
                    <a:pt x="2509607" y="478568"/>
                  </a:lnTo>
                  <a:lnTo>
                    <a:pt x="2521445" y="478568"/>
                  </a:lnTo>
                  <a:lnTo>
                    <a:pt x="2533283" y="478568"/>
                  </a:lnTo>
                  <a:lnTo>
                    <a:pt x="2545120" y="478568"/>
                  </a:lnTo>
                  <a:lnTo>
                    <a:pt x="2556958" y="478568"/>
                  </a:lnTo>
                  <a:lnTo>
                    <a:pt x="2568796" y="478568"/>
                  </a:lnTo>
                  <a:lnTo>
                    <a:pt x="2580634" y="478568"/>
                  </a:lnTo>
                  <a:lnTo>
                    <a:pt x="2592471" y="478568"/>
                  </a:lnTo>
                  <a:lnTo>
                    <a:pt x="2604309" y="478568"/>
                  </a:lnTo>
                  <a:lnTo>
                    <a:pt x="2616147" y="478568"/>
                  </a:lnTo>
                  <a:lnTo>
                    <a:pt x="2627985" y="478568"/>
                  </a:lnTo>
                  <a:lnTo>
                    <a:pt x="2639822" y="478568"/>
                  </a:lnTo>
                  <a:lnTo>
                    <a:pt x="2651660" y="478568"/>
                  </a:lnTo>
                  <a:lnTo>
                    <a:pt x="2663498" y="478568"/>
                  </a:lnTo>
                  <a:lnTo>
                    <a:pt x="2675336" y="478568"/>
                  </a:lnTo>
                  <a:lnTo>
                    <a:pt x="2687174" y="478568"/>
                  </a:lnTo>
                  <a:lnTo>
                    <a:pt x="2699011" y="478568"/>
                  </a:lnTo>
                  <a:lnTo>
                    <a:pt x="2710849" y="478568"/>
                  </a:lnTo>
                  <a:lnTo>
                    <a:pt x="2722687" y="478568"/>
                  </a:lnTo>
                  <a:lnTo>
                    <a:pt x="2734525" y="478568"/>
                  </a:lnTo>
                  <a:lnTo>
                    <a:pt x="2746362" y="478568"/>
                  </a:lnTo>
                  <a:lnTo>
                    <a:pt x="2758200" y="478568"/>
                  </a:lnTo>
                  <a:lnTo>
                    <a:pt x="2770038" y="478568"/>
                  </a:lnTo>
                  <a:lnTo>
                    <a:pt x="2781876" y="478568"/>
                  </a:lnTo>
                  <a:lnTo>
                    <a:pt x="2793713" y="478568"/>
                  </a:lnTo>
                  <a:lnTo>
                    <a:pt x="2805551" y="478568"/>
                  </a:lnTo>
                  <a:lnTo>
                    <a:pt x="2817389" y="478568"/>
                  </a:lnTo>
                  <a:lnTo>
                    <a:pt x="2829227" y="478568"/>
                  </a:lnTo>
                  <a:lnTo>
                    <a:pt x="2841065" y="478568"/>
                  </a:lnTo>
                  <a:lnTo>
                    <a:pt x="2852902" y="478568"/>
                  </a:lnTo>
                  <a:lnTo>
                    <a:pt x="2864740" y="478568"/>
                  </a:lnTo>
                  <a:lnTo>
                    <a:pt x="2876578" y="478568"/>
                  </a:lnTo>
                  <a:lnTo>
                    <a:pt x="2888416" y="478568"/>
                  </a:lnTo>
                  <a:lnTo>
                    <a:pt x="2900253" y="478568"/>
                  </a:lnTo>
                  <a:lnTo>
                    <a:pt x="2912091" y="478568"/>
                  </a:lnTo>
                  <a:lnTo>
                    <a:pt x="2923929" y="478568"/>
                  </a:lnTo>
                  <a:lnTo>
                    <a:pt x="2935767" y="478568"/>
                  </a:lnTo>
                  <a:lnTo>
                    <a:pt x="2947604" y="478568"/>
                  </a:lnTo>
                  <a:lnTo>
                    <a:pt x="2959442" y="478568"/>
                  </a:lnTo>
                  <a:lnTo>
                    <a:pt x="2971280" y="478568"/>
                  </a:lnTo>
                  <a:lnTo>
                    <a:pt x="2983118" y="478568"/>
                  </a:lnTo>
                  <a:lnTo>
                    <a:pt x="2994956" y="478568"/>
                  </a:lnTo>
                  <a:lnTo>
                    <a:pt x="3006793" y="478568"/>
                  </a:lnTo>
                  <a:lnTo>
                    <a:pt x="3018631" y="478568"/>
                  </a:lnTo>
                  <a:lnTo>
                    <a:pt x="3030469" y="478568"/>
                  </a:lnTo>
                  <a:lnTo>
                    <a:pt x="3042307" y="478568"/>
                  </a:lnTo>
                  <a:lnTo>
                    <a:pt x="3054144" y="478568"/>
                  </a:lnTo>
                  <a:lnTo>
                    <a:pt x="3065982" y="478568"/>
                  </a:lnTo>
                  <a:lnTo>
                    <a:pt x="3077820" y="478568"/>
                  </a:lnTo>
                  <a:lnTo>
                    <a:pt x="3089658" y="478568"/>
                  </a:lnTo>
                  <a:lnTo>
                    <a:pt x="3101496" y="478568"/>
                  </a:lnTo>
                  <a:lnTo>
                    <a:pt x="3113333" y="478568"/>
                  </a:lnTo>
                  <a:lnTo>
                    <a:pt x="3125171" y="478568"/>
                  </a:lnTo>
                  <a:lnTo>
                    <a:pt x="3137009" y="478568"/>
                  </a:lnTo>
                  <a:lnTo>
                    <a:pt x="3148847" y="478568"/>
                  </a:lnTo>
                  <a:lnTo>
                    <a:pt x="3160684" y="478568"/>
                  </a:lnTo>
                  <a:lnTo>
                    <a:pt x="3172522" y="478568"/>
                  </a:lnTo>
                  <a:lnTo>
                    <a:pt x="3184360" y="478568"/>
                  </a:lnTo>
                  <a:lnTo>
                    <a:pt x="3196198" y="478568"/>
                  </a:lnTo>
                  <a:lnTo>
                    <a:pt x="3208035" y="478568"/>
                  </a:lnTo>
                  <a:lnTo>
                    <a:pt x="3219873" y="478568"/>
                  </a:lnTo>
                  <a:lnTo>
                    <a:pt x="3231711" y="478568"/>
                  </a:lnTo>
                  <a:lnTo>
                    <a:pt x="3243549" y="478568"/>
                  </a:lnTo>
                  <a:lnTo>
                    <a:pt x="3255387" y="478568"/>
                  </a:lnTo>
                  <a:lnTo>
                    <a:pt x="3267224" y="478568"/>
                  </a:lnTo>
                  <a:lnTo>
                    <a:pt x="3279062" y="478568"/>
                  </a:lnTo>
                  <a:lnTo>
                    <a:pt x="3290900" y="478568"/>
                  </a:lnTo>
                  <a:lnTo>
                    <a:pt x="3302738" y="478568"/>
                  </a:lnTo>
                  <a:lnTo>
                    <a:pt x="3314575" y="478568"/>
                  </a:lnTo>
                  <a:lnTo>
                    <a:pt x="3326413" y="478568"/>
                  </a:lnTo>
                  <a:lnTo>
                    <a:pt x="3338251" y="478568"/>
                  </a:lnTo>
                  <a:lnTo>
                    <a:pt x="3350089" y="478568"/>
                  </a:lnTo>
                  <a:lnTo>
                    <a:pt x="3361926" y="478568"/>
                  </a:lnTo>
                  <a:lnTo>
                    <a:pt x="3373764" y="478568"/>
                  </a:lnTo>
                  <a:lnTo>
                    <a:pt x="3385602" y="478568"/>
                  </a:lnTo>
                  <a:lnTo>
                    <a:pt x="3397440" y="478568"/>
                  </a:lnTo>
                  <a:lnTo>
                    <a:pt x="3409278" y="478568"/>
                  </a:lnTo>
                  <a:lnTo>
                    <a:pt x="3421115" y="478568"/>
                  </a:lnTo>
                  <a:lnTo>
                    <a:pt x="3432953" y="478568"/>
                  </a:lnTo>
                  <a:lnTo>
                    <a:pt x="3444791" y="478568"/>
                  </a:lnTo>
                  <a:lnTo>
                    <a:pt x="3456629" y="478568"/>
                  </a:lnTo>
                  <a:lnTo>
                    <a:pt x="3468466" y="478568"/>
                  </a:lnTo>
                  <a:lnTo>
                    <a:pt x="3480304" y="478568"/>
                  </a:lnTo>
                  <a:lnTo>
                    <a:pt x="3492142" y="478568"/>
                  </a:lnTo>
                  <a:lnTo>
                    <a:pt x="3503980" y="478568"/>
                  </a:lnTo>
                  <a:lnTo>
                    <a:pt x="3515818" y="478568"/>
                  </a:lnTo>
                  <a:lnTo>
                    <a:pt x="3515818" y="478407"/>
                  </a:lnTo>
                  <a:lnTo>
                    <a:pt x="3527655" y="478379"/>
                  </a:lnTo>
                  <a:lnTo>
                    <a:pt x="3539493" y="478346"/>
                  </a:lnTo>
                  <a:lnTo>
                    <a:pt x="3551331" y="478307"/>
                  </a:lnTo>
                  <a:lnTo>
                    <a:pt x="3563169" y="478262"/>
                  </a:lnTo>
                  <a:lnTo>
                    <a:pt x="3575006" y="478208"/>
                  </a:lnTo>
                  <a:lnTo>
                    <a:pt x="3586844" y="478145"/>
                  </a:lnTo>
                  <a:lnTo>
                    <a:pt x="3598682" y="478071"/>
                  </a:lnTo>
                  <a:lnTo>
                    <a:pt x="3610520" y="477983"/>
                  </a:lnTo>
                  <a:lnTo>
                    <a:pt x="3622357" y="477881"/>
                  </a:lnTo>
                  <a:lnTo>
                    <a:pt x="3634195" y="477761"/>
                  </a:lnTo>
                  <a:lnTo>
                    <a:pt x="3646033" y="477620"/>
                  </a:lnTo>
                  <a:lnTo>
                    <a:pt x="3657871" y="477454"/>
                  </a:lnTo>
                  <a:lnTo>
                    <a:pt x="3669709" y="477259"/>
                  </a:lnTo>
                  <a:lnTo>
                    <a:pt x="3681546" y="477030"/>
                  </a:lnTo>
                  <a:lnTo>
                    <a:pt x="3693384" y="476761"/>
                  </a:lnTo>
                  <a:lnTo>
                    <a:pt x="3705222" y="476445"/>
                  </a:lnTo>
                  <a:lnTo>
                    <a:pt x="3717060" y="476075"/>
                  </a:lnTo>
                  <a:lnTo>
                    <a:pt x="3728897" y="475641"/>
                  </a:lnTo>
                  <a:lnTo>
                    <a:pt x="3740735" y="475131"/>
                  </a:lnTo>
                  <a:lnTo>
                    <a:pt x="3752573" y="474533"/>
                  </a:lnTo>
                  <a:lnTo>
                    <a:pt x="3764411" y="473832"/>
                  </a:lnTo>
                  <a:lnTo>
                    <a:pt x="3776248" y="473011"/>
                  </a:lnTo>
                  <a:lnTo>
                    <a:pt x="3788086" y="472050"/>
                  </a:lnTo>
                  <a:lnTo>
                    <a:pt x="3799924" y="470925"/>
                  </a:lnTo>
                  <a:lnTo>
                    <a:pt x="3811762" y="469609"/>
                  </a:lnTo>
                  <a:lnTo>
                    <a:pt x="3823600" y="468072"/>
                  </a:lnTo>
                  <a:lnTo>
                    <a:pt x="3835437" y="466278"/>
                  </a:lnTo>
                  <a:lnTo>
                    <a:pt x="3847275" y="464187"/>
                  </a:lnTo>
                  <a:lnTo>
                    <a:pt x="3859113" y="461753"/>
                  </a:lnTo>
                  <a:lnTo>
                    <a:pt x="3870951" y="458925"/>
                  </a:lnTo>
                  <a:lnTo>
                    <a:pt x="3882788" y="455644"/>
                  </a:lnTo>
                  <a:lnTo>
                    <a:pt x="3894626" y="451848"/>
                  </a:lnTo>
                  <a:lnTo>
                    <a:pt x="3906464" y="447465"/>
                  </a:lnTo>
                  <a:lnTo>
                    <a:pt x="3918302" y="442422"/>
                  </a:lnTo>
                  <a:lnTo>
                    <a:pt x="3930139" y="436636"/>
                  </a:lnTo>
                  <a:lnTo>
                    <a:pt x="3941977" y="430027"/>
                  </a:lnTo>
                  <a:lnTo>
                    <a:pt x="3953815" y="422510"/>
                  </a:lnTo>
                  <a:lnTo>
                    <a:pt x="3965653" y="414003"/>
                  </a:lnTo>
                  <a:lnTo>
                    <a:pt x="3977491" y="404431"/>
                  </a:lnTo>
                  <a:lnTo>
                    <a:pt x="3989328" y="393731"/>
                  </a:lnTo>
                  <a:lnTo>
                    <a:pt x="4001166" y="381857"/>
                  </a:lnTo>
                  <a:lnTo>
                    <a:pt x="4013004" y="368783"/>
                  </a:lnTo>
                  <a:lnTo>
                    <a:pt x="4024842" y="354516"/>
                  </a:lnTo>
                  <a:lnTo>
                    <a:pt x="4036679" y="339095"/>
                  </a:lnTo>
                  <a:lnTo>
                    <a:pt x="4048517" y="322601"/>
                  </a:lnTo>
                  <a:lnTo>
                    <a:pt x="4060355" y="305153"/>
                  </a:lnTo>
                  <a:lnTo>
                    <a:pt x="4072193" y="286913"/>
                  </a:lnTo>
                  <a:lnTo>
                    <a:pt x="4084031" y="268076"/>
                  </a:lnTo>
                  <a:lnTo>
                    <a:pt x="4095868" y="248869"/>
                  </a:lnTo>
                  <a:lnTo>
                    <a:pt x="4107706" y="229537"/>
                  </a:lnTo>
                  <a:lnTo>
                    <a:pt x="4119544" y="210331"/>
                  </a:lnTo>
                  <a:lnTo>
                    <a:pt x="4131382" y="191494"/>
                  </a:lnTo>
                  <a:lnTo>
                    <a:pt x="4143219" y="173254"/>
                  </a:lnTo>
                  <a:lnTo>
                    <a:pt x="4155057" y="155806"/>
                  </a:lnTo>
                  <a:lnTo>
                    <a:pt x="4166895" y="139311"/>
                  </a:lnTo>
                  <a:lnTo>
                    <a:pt x="4178733" y="123891"/>
                  </a:lnTo>
                  <a:lnTo>
                    <a:pt x="4190570" y="109624"/>
                  </a:lnTo>
                  <a:lnTo>
                    <a:pt x="4202408" y="96550"/>
                  </a:lnTo>
                  <a:lnTo>
                    <a:pt x="4214246" y="84675"/>
                  </a:lnTo>
                  <a:lnTo>
                    <a:pt x="4226084" y="73976"/>
                  </a:lnTo>
                  <a:lnTo>
                    <a:pt x="4237922" y="64404"/>
                  </a:lnTo>
                  <a:lnTo>
                    <a:pt x="4249759" y="55897"/>
                  </a:lnTo>
                  <a:lnTo>
                    <a:pt x="4261597" y="48380"/>
                  </a:lnTo>
                  <a:lnTo>
                    <a:pt x="4273435" y="41770"/>
                  </a:lnTo>
                  <a:lnTo>
                    <a:pt x="4285273" y="35985"/>
                  </a:lnTo>
                  <a:lnTo>
                    <a:pt x="4297110" y="30942"/>
                  </a:lnTo>
                  <a:lnTo>
                    <a:pt x="4308948" y="26559"/>
                  </a:lnTo>
                  <a:lnTo>
                    <a:pt x="4320786" y="22763"/>
                  </a:lnTo>
                  <a:lnTo>
                    <a:pt x="4332624" y="19482"/>
                  </a:lnTo>
                  <a:lnTo>
                    <a:pt x="4344461" y="16654"/>
                  </a:lnTo>
                  <a:lnTo>
                    <a:pt x="4356299" y="14220"/>
                  </a:lnTo>
                  <a:lnTo>
                    <a:pt x="4368137" y="12129"/>
                  </a:lnTo>
                  <a:lnTo>
                    <a:pt x="4379975" y="10335"/>
                  </a:lnTo>
                  <a:lnTo>
                    <a:pt x="4391813" y="8798"/>
                  </a:lnTo>
                  <a:lnTo>
                    <a:pt x="4403650" y="7482"/>
                  </a:lnTo>
                  <a:lnTo>
                    <a:pt x="4415488" y="6357"/>
                  </a:lnTo>
                  <a:lnTo>
                    <a:pt x="4427326" y="5396"/>
                  </a:lnTo>
                  <a:lnTo>
                    <a:pt x="4439164" y="4575"/>
                  </a:lnTo>
                  <a:lnTo>
                    <a:pt x="4451001" y="3874"/>
                  </a:lnTo>
                  <a:lnTo>
                    <a:pt x="4462839" y="3276"/>
                  </a:lnTo>
                  <a:lnTo>
                    <a:pt x="4474677" y="2766"/>
                  </a:lnTo>
                  <a:lnTo>
                    <a:pt x="4486515" y="2332"/>
                  </a:lnTo>
                  <a:lnTo>
                    <a:pt x="4498352" y="1961"/>
                  </a:lnTo>
                  <a:lnTo>
                    <a:pt x="4510190" y="1646"/>
                  </a:lnTo>
                  <a:lnTo>
                    <a:pt x="4522028" y="1377"/>
                  </a:lnTo>
                  <a:lnTo>
                    <a:pt x="4533866" y="1148"/>
                  </a:lnTo>
                  <a:lnTo>
                    <a:pt x="4545704" y="953"/>
                  </a:lnTo>
                  <a:lnTo>
                    <a:pt x="4557541" y="787"/>
                  </a:lnTo>
                  <a:lnTo>
                    <a:pt x="4569379" y="646"/>
                  </a:lnTo>
                  <a:lnTo>
                    <a:pt x="4581217" y="526"/>
                  </a:lnTo>
                  <a:lnTo>
                    <a:pt x="4593055" y="423"/>
                  </a:lnTo>
                  <a:lnTo>
                    <a:pt x="4604892" y="336"/>
                  </a:lnTo>
                  <a:lnTo>
                    <a:pt x="4616730" y="262"/>
                  </a:lnTo>
                  <a:lnTo>
                    <a:pt x="4628568" y="199"/>
                  </a:lnTo>
                  <a:lnTo>
                    <a:pt x="4640406" y="145"/>
                  </a:lnTo>
                  <a:lnTo>
                    <a:pt x="4652244" y="100"/>
                  </a:lnTo>
                  <a:lnTo>
                    <a:pt x="4664081" y="61"/>
                  </a:lnTo>
                  <a:lnTo>
                    <a:pt x="4675919" y="28"/>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1138946"/>
              <a:ext cx="4687757" cy="239284"/>
            </a:xfrm>
            <a:custGeom>
              <a:avLst/>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7" name="pl27"/>
            <p:cNvSpPr/>
            <p:nvPr/>
          </p:nvSpPr>
          <p:spPr>
            <a:xfrm>
              <a:off x="2482252" y="5447587"/>
              <a:ext cx="4687757" cy="239284"/>
            </a:xfrm>
            <a:custGeom>
              <a:avLst/>
              <a:pathLst>
                <a:path w="4687757" h="239284">
                  <a:moveTo>
                    <a:pt x="0" y="239203"/>
                  </a:moveTo>
                  <a:lnTo>
                    <a:pt x="11837" y="239189"/>
                  </a:lnTo>
                  <a:lnTo>
                    <a:pt x="23675" y="239173"/>
                  </a:lnTo>
                  <a:lnTo>
                    <a:pt x="35513" y="239153"/>
                  </a:lnTo>
                  <a:lnTo>
                    <a:pt x="47351" y="239131"/>
                  </a:lnTo>
                  <a:lnTo>
                    <a:pt x="59188" y="239104"/>
                  </a:lnTo>
                  <a:lnTo>
                    <a:pt x="71026" y="239072"/>
                  </a:lnTo>
                  <a:lnTo>
                    <a:pt x="82864" y="239035"/>
                  </a:lnTo>
                  <a:lnTo>
                    <a:pt x="94702" y="238991"/>
                  </a:lnTo>
                  <a:lnTo>
                    <a:pt x="106539" y="238940"/>
                  </a:lnTo>
                  <a:lnTo>
                    <a:pt x="118377" y="238880"/>
                  </a:lnTo>
                  <a:lnTo>
                    <a:pt x="130215" y="238810"/>
                  </a:lnTo>
                  <a:lnTo>
                    <a:pt x="142053" y="238727"/>
                  </a:lnTo>
                  <a:lnTo>
                    <a:pt x="153891" y="238629"/>
                  </a:lnTo>
                  <a:lnTo>
                    <a:pt x="165728" y="238515"/>
                  </a:lnTo>
                  <a:lnTo>
                    <a:pt x="177566" y="238380"/>
                  </a:lnTo>
                  <a:lnTo>
                    <a:pt x="189404" y="238222"/>
                  </a:lnTo>
                  <a:lnTo>
                    <a:pt x="201242" y="238037"/>
                  </a:lnTo>
                  <a:lnTo>
                    <a:pt x="213079" y="237820"/>
                  </a:lnTo>
                  <a:lnTo>
                    <a:pt x="224917" y="237565"/>
                  </a:lnTo>
                  <a:lnTo>
                    <a:pt x="236755" y="237266"/>
                  </a:lnTo>
                  <a:lnTo>
                    <a:pt x="248593" y="236916"/>
                  </a:lnTo>
                  <a:lnTo>
                    <a:pt x="260430" y="236505"/>
                  </a:lnTo>
                  <a:lnTo>
                    <a:pt x="272268" y="236025"/>
                  </a:lnTo>
                  <a:lnTo>
                    <a:pt x="284106" y="235462"/>
                  </a:lnTo>
                  <a:lnTo>
                    <a:pt x="295944" y="234804"/>
                  </a:lnTo>
                  <a:lnTo>
                    <a:pt x="307782" y="234036"/>
                  </a:lnTo>
                  <a:lnTo>
                    <a:pt x="319619" y="233139"/>
                  </a:lnTo>
                  <a:lnTo>
                    <a:pt x="331457" y="232093"/>
                  </a:lnTo>
                  <a:lnTo>
                    <a:pt x="343295" y="230876"/>
                  </a:lnTo>
                  <a:lnTo>
                    <a:pt x="355133" y="229462"/>
                  </a:lnTo>
                  <a:lnTo>
                    <a:pt x="366970" y="227822"/>
                  </a:lnTo>
                  <a:lnTo>
                    <a:pt x="378808" y="225924"/>
                  </a:lnTo>
                  <a:lnTo>
                    <a:pt x="390646" y="223732"/>
                  </a:lnTo>
                  <a:lnTo>
                    <a:pt x="402484" y="221211"/>
                  </a:lnTo>
                  <a:lnTo>
                    <a:pt x="414321" y="218318"/>
                  </a:lnTo>
                  <a:lnTo>
                    <a:pt x="426159" y="215013"/>
                  </a:lnTo>
                  <a:lnTo>
                    <a:pt x="437997" y="211255"/>
                  </a:lnTo>
                  <a:lnTo>
                    <a:pt x="449835" y="207001"/>
                  </a:lnTo>
                  <a:lnTo>
                    <a:pt x="461673" y="202215"/>
                  </a:lnTo>
                  <a:lnTo>
                    <a:pt x="473510" y="196865"/>
                  </a:lnTo>
                  <a:lnTo>
                    <a:pt x="485348" y="190928"/>
                  </a:lnTo>
                  <a:lnTo>
                    <a:pt x="497186" y="184391"/>
                  </a:lnTo>
                  <a:lnTo>
                    <a:pt x="509024" y="177258"/>
                  </a:lnTo>
                  <a:lnTo>
                    <a:pt x="520861" y="169547"/>
                  </a:lnTo>
                  <a:lnTo>
                    <a:pt x="532699" y="161300"/>
                  </a:lnTo>
                  <a:lnTo>
                    <a:pt x="544537" y="152576"/>
                  </a:lnTo>
                  <a:lnTo>
                    <a:pt x="556375" y="143456"/>
                  </a:lnTo>
                  <a:lnTo>
                    <a:pt x="568213" y="134038"/>
                  </a:lnTo>
                  <a:lnTo>
                    <a:pt x="580050" y="124434"/>
                  </a:lnTo>
                  <a:lnTo>
                    <a:pt x="591888" y="114768"/>
                  </a:lnTo>
                  <a:lnTo>
                    <a:pt x="603726" y="105165"/>
                  </a:lnTo>
                  <a:lnTo>
                    <a:pt x="615564" y="95747"/>
                  </a:lnTo>
                  <a:lnTo>
                    <a:pt x="627401" y="86627"/>
                  </a:lnTo>
                  <a:lnTo>
                    <a:pt x="639239" y="77903"/>
                  </a:lnTo>
                  <a:lnTo>
                    <a:pt x="651077" y="69655"/>
                  </a:lnTo>
                  <a:lnTo>
                    <a:pt x="662915" y="61945"/>
                  </a:lnTo>
                  <a:lnTo>
                    <a:pt x="674752" y="54812"/>
                  </a:lnTo>
                  <a:lnTo>
                    <a:pt x="686590" y="48275"/>
                  </a:lnTo>
                  <a:lnTo>
                    <a:pt x="698428" y="42337"/>
                  </a:lnTo>
                  <a:lnTo>
                    <a:pt x="710266" y="36988"/>
                  </a:lnTo>
                  <a:lnTo>
                    <a:pt x="722104" y="32202"/>
                  </a:lnTo>
                  <a:lnTo>
                    <a:pt x="733941" y="27948"/>
                  </a:lnTo>
                  <a:lnTo>
                    <a:pt x="745779" y="24190"/>
                  </a:lnTo>
                  <a:lnTo>
                    <a:pt x="757617" y="20885"/>
                  </a:lnTo>
                  <a:lnTo>
                    <a:pt x="769455" y="17992"/>
                  </a:lnTo>
                  <a:lnTo>
                    <a:pt x="781292" y="15471"/>
                  </a:lnTo>
                  <a:lnTo>
                    <a:pt x="793130" y="13279"/>
                  </a:lnTo>
                  <a:lnTo>
                    <a:pt x="804968" y="11381"/>
                  </a:lnTo>
                  <a:lnTo>
                    <a:pt x="816806" y="9741"/>
                  </a:lnTo>
                  <a:lnTo>
                    <a:pt x="828643" y="8327"/>
                  </a:lnTo>
                  <a:lnTo>
                    <a:pt x="840481" y="7110"/>
                  </a:lnTo>
                  <a:lnTo>
                    <a:pt x="852319" y="6064"/>
                  </a:lnTo>
                  <a:lnTo>
                    <a:pt x="864157" y="5167"/>
                  </a:lnTo>
                  <a:lnTo>
                    <a:pt x="875995" y="4399"/>
                  </a:lnTo>
                  <a:lnTo>
                    <a:pt x="887832" y="3741"/>
                  </a:lnTo>
                  <a:lnTo>
                    <a:pt x="899670" y="3178"/>
                  </a:lnTo>
                  <a:lnTo>
                    <a:pt x="911508" y="2698"/>
                  </a:lnTo>
                  <a:lnTo>
                    <a:pt x="923346" y="2287"/>
                  </a:lnTo>
                  <a:lnTo>
                    <a:pt x="935183" y="1937"/>
                  </a:lnTo>
                  <a:lnTo>
                    <a:pt x="947021" y="1638"/>
                  </a:lnTo>
                  <a:lnTo>
                    <a:pt x="958859" y="1383"/>
                  </a:lnTo>
                  <a:lnTo>
                    <a:pt x="970697" y="1166"/>
                  </a:lnTo>
                  <a:lnTo>
                    <a:pt x="982534" y="980"/>
                  </a:lnTo>
                  <a:lnTo>
                    <a:pt x="994372" y="823"/>
                  </a:lnTo>
                  <a:lnTo>
                    <a:pt x="1006210" y="688"/>
                  </a:lnTo>
                  <a:lnTo>
                    <a:pt x="1018048" y="574"/>
                  </a:lnTo>
                  <a:lnTo>
                    <a:pt x="1029886" y="476"/>
                  </a:lnTo>
                  <a:lnTo>
                    <a:pt x="1041723" y="393"/>
                  </a:lnTo>
                  <a:lnTo>
                    <a:pt x="1053561" y="323"/>
                  </a:lnTo>
                  <a:lnTo>
                    <a:pt x="1065399" y="263"/>
                  </a:lnTo>
                  <a:lnTo>
                    <a:pt x="1077237" y="211"/>
                  </a:lnTo>
                  <a:lnTo>
                    <a:pt x="1089074" y="168"/>
                  </a:lnTo>
                  <a:lnTo>
                    <a:pt x="1100912" y="131"/>
                  </a:lnTo>
                  <a:lnTo>
                    <a:pt x="1112750" y="99"/>
                  </a:lnTo>
                  <a:lnTo>
                    <a:pt x="1124588" y="72"/>
                  </a:lnTo>
                  <a:lnTo>
                    <a:pt x="1136426" y="50"/>
                  </a:lnTo>
                  <a:lnTo>
                    <a:pt x="1148263" y="30"/>
                  </a:lnTo>
                  <a:lnTo>
                    <a:pt x="1160101" y="14"/>
                  </a:lnTo>
                  <a:lnTo>
                    <a:pt x="1171939" y="0"/>
                  </a:lnTo>
                  <a:lnTo>
                    <a:pt x="1171939" y="0"/>
                  </a:lnTo>
                  <a:lnTo>
                    <a:pt x="1183777" y="14"/>
                  </a:lnTo>
                  <a:lnTo>
                    <a:pt x="1195614" y="30"/>
                  </a:lnTo>
                  <a:lnTo>
                    <a:pt x="1207452" y="50"/>
                  </a:lnTo>
                  <a:lnTo>
                    <a:pt x="1219290" y="72"/>
                  </a:lnTo>
                  <a:lnTo>
                    <a:pt x="1231128" y="99"/>
                  </a:lnTo>
                  <a:lnTo>
                    <a:pt x="1242965" y="131"/>
                  </a:lnTo>
                  <a:lnTo>
                    <a:pt x="1254803" y="168"/>
                  </a:lnTo>
                  <a:lnTo>
                    <a:pt x="1266641" y="211"/>
                  </a:lnTo>
                  <a:lnTo>
                    <a:pt x="1278479" y="263"/>
                  </a:lnTo>
                  <a:lnTo>
                    <a:pt x="1290317" y="323"/>
                  </a:lnTo>
                  <a:lnTo>
                    <a:pt x="1302154" y="393"/>
                  </a:lnTo>
                  <a:lnTo>
                    <a:pt x="1313992" y="476"/>
                  </a:lnTo>
                  <a:lnTo>
                    <a:pt x="1325830" y="574"/>
                  </a:lnTo>
                  <a:lnTo>
                    <a:pt x="1337668" y="688"/>
                  </a:lnTo>
                  <a:lnTo>
                    <a:pt x="1349505" y="823"/>
                  </a:lnTo>
                  <a:lnTo>
                    <a:pt x="1361343" y="980"/>
                  </a:lnTo>
                  <a:lnTo>
                    <a:pt x="1373181" y="1166"/>
                  </a:lnTo>
                  <a:lnTo>
                    <a:pt x="1385019" y="1383"/>
                  </a:lnTo>
                  <a:lnTo>
                    <a:pt x="1396856" y="1638"/>
                  </a:lnTo>
                  <a:lnTo>
                    <a:pt x="1408694" y="1937"/>
                  </a:lnTo>
                  <a:lnTo>
                    <a:pt x="1420532" y="2287"/>
                  </a:lnTo>
                  <a:lnTo>
                    <a:pt x="1432370" y="2698"/>
                  </a:lnTo>
                  <a:lnTo>
                    <a:pt x="1444208" y="3178"/>
                  </a:lnTo>
                  <a:lnTo>
                    <a:pt x="1456045" y="3741"/>
                  </a:lnTo>
                  <a:lnTo>
                    <a:pt x="1467883" y="4399"/>
                  </a:lnTo>
                  <a:lnTo>
                    <a:pt x="1479721" y="5167"/>
                  </a:lnTo>
                  <a:lnTo>
                    <a:pt x="1491559" y="6064"/>
                  </a:lnTo>
                  <a:lnTo>
                    <a:pt x="1503396" y="7110"/>
                  </a:lnTo>
                  <a:lnTo>
                    <a:pt x="1515234" y="8327"/>
                  </a:lnTo>
                  <a:lnTo>
                    <a:pt x="1527072" y="9741"/>
                  </a:lnTo>
                  <a:lnTo>
                    <a:pt x="1538910" y="11381"/>
                  </a:lnTo>
                  <a:lnTo>
                    <a:pt x="1550748" y="13279"/>
                  </a:lnTo>
                  <a:lnTo>
                    <a:pt x="1562585" y="15471"/>
                  </a:lnTo>
                  <a:lnTo>
                    <a:pt x="1574423" y="17992"/>
                  </a:lnTo>
                  <a:lnTo>
                    <a:pt x="1586261" y="20885"/>
                  </a:lnTo>
                  <a:lnTo>
                    <a:pt x="1598099" y="24190"/>
                  </a:lnTo>
                  <a:lnTo>
                    <a:pt x="1609936" y="27948"/>
                  </a:lnTo>
                  <a:lnTo>
                    <a:pt x="1621774" y="32202"/>
                  </a:lnTo>
                  <a:lnTo>
                    <a:pt x="1633612" y="36988"/>
                  </a:lnTo>
                  <a:lnTo>
                    <a:pt x="1645450" y="42337"/>
                  </a:lnTo>
                  <a:lnTo>
                    <a:pt x="1657287" y="48275"/>
                  </a:lnTo>
                  <a:lnTo>
                    <a:pt x="1669125" y="54812"/>
                  </a:lnTo>
                  <a:lnTo>
                    <a:pt x="1680963" y="61945"/>
                  </a:lnTo>
                  <a:lnTo>
                    <a:pt x="1692801" y="69655"/>
                  </a:lnTo>
                  <a:lnTo>
                    <a:pt x="1704639" y="77903"/>
                  </a:lnTo>
                  <a:lnTo>
                    <a:pt x="1716476" y="86627"/>
                  </a:lnTo>
                  <a:lnTo>
                    <a:pt x="1728314" y="95747"/>
                  </a:lnTo>
                  <a:lnTo>
                    <a:pt x="1740152" y="105165"/>
                  </a:lnTo>
                  <a:lnTo>
                    <a:pt x="1751990" y="114768"/>
                  </a:lnTo>
                  <a:lnTo>
                    <a:pt x="1763827" y="124434"/>
                  </a:lnTo>
                  <a:lnTo>
                    <a:pt x="1775665" y="134038"/>
                  </a:lnTo>
                  <a:lnTo>
                    <a:pt x="1787503" y="143456"/>
                  </a:lnTo>
                  <a:lnTo>
                    <a:pt x="1799341" y="152576"/>
                  </a:lnTo>
                  <a:lnTo>
                    <a:pt x="1811178" y="161300"/>
                  </a:lnTo>
                  <a:lnTo>
                    <a:pt x="1823016" y="169547"/>
                  </a:lnTo>
                  <a:lnTo>
                    <a:pt x="1834854" y="177258"/>
                  </a:lnTo>
                  <a:lnTo>
                    <a:pt x="1846692" y="184391"/>
                  </a:lnTo>
                  <a:lnTo>
                    <a:pt x="1858530" y="190928"/>
                  </a:lnTo>
                  <a:lnTo>
                    <a:pt x="1870367" y="196865"/>
                  </a:lnTo>
                  <a:lnTo>
                    <a:pt x="1882205" y="202215"/>
                  </a:lnTo>
                  <a:lnTo>
                    <a:pt x="1894043" y="207001"/>
                  </a:lnTo>
                  <a:lnTo>
                    <a:pt x="1905881" y="211255"/>
                  </a:lnTo>
                  <a:lnTo>
                    <a:pt x="1917718" y="215013"/>
                  </a:lnTo>
                  <a:lnTo>
                    <a:pt x="1929556" y="218318"/>
                  </a:lnTo>
                  <a:lnTo>
                    <a:pt x="1941394" y="221211"/>
                  </a:lnTo>
                  <a:lnTo>
                    <a:pt x="1953232" y="223732"/>
                  </a:lnTo>
                  <a:lnTo>
                    <a:pt x="1965069" y="225924"/>
                  </a:lnTo>
                  <a:lnTo>
                    <a:pt x="1976907" y="227822"/>
                  </a:lnTo>
                  <a:lnTo>
                    <a:pt x="1988745" y="229462"/>
                  </a:lnTo>
                  <a:lnTo>
                    <a:pt x="2000583" y="230876"/>
                  </a:lnTo>
                  <a:lnTo>
                    <a:pt x="2012421" y="232093"/>
                  </a:lnTo>
                  <a:lnTo>
                    <a:pt x="2024258" y="233139"/>
                  </a:lnTo>
                  <a:lnTo>
                    <a:pt x="2036096" y="234036"/>
                  </a:lnTo>
                  <a:lnTo>
                    <a:pt x="2047934" y="234804"/>
                  </a:lnTo>
                  <a:lnTo>
                    <a:pt x="2059772" y="235462"/>
                  </a:lnTo>
                  <a:lnTo>
                    <a:pt x="2071609" y="236025"/>
                  </a:lnTo>
                  <a:lnTo>
                    <a:pt x="2083447" y="236505"/>
                  </a:lnTo>
                  <a:lnTo>
                    <a:pt x="2095285" y="236916"/>
                  </a:lnTo>
                  <a:lnTo>
                    <a:pt x="2107123" y="237266"/>
                  </a:lnTo>
                  <a:lnTo>
                    <a:pt x="2118961" y="237565"/>
                  </a:lnTo>
                  <a:lnTo>
                    <a:pt x="2130798" y="237820"/>
                  </a:lnTo>
                  <a:lnTo>
                    <a:pt x="2142636" y="238037"/>
                  </a:lnTo>
                  <a:lnTo>
                    <a:pt x="2154474" y="238222"/>
                  </a:lnTo>
                  <a:lnTo>
                    <a:pt x="2166312" y="238380"/>
                  </a:lnTo>
                  <a:lnTo>
                    <a:pt x="2178149" y="238515"/>
                  </a:lnTo>
                  <a:lnTo>
                    <a:pt x="2189987" y="238629"/>
                  </a:lnTo>
                  <a:lnTo>
                    <a:pt x="2201825" y="238727"/>
                  </a:lnTo>
                  <a:lnTo>
                    <a:pt x="2213663" y="238810"/>
                  </a:lnTo>
                  <a:lnTo>
                    <a:pt x="2225500" y="238880"/>
                  </a:lnTo>
                  <a:lnTo>
                    <a:pt x="2237338" y="238940"/>
                  </a:lnTo>
                  <a:lnTo>
                    <a:pt x="2249176" y="238991"/>
                  </a:lnTo>
                  <a:lnTo>
                    <a:pt x="2261014" y="239035"/>
                  </a:lnTo>
                  <a:lnTo>
                    <a:pt x="2272852" y="239072"/>
                  </a:lnTo>
                  <a:lnTo>
                    <a:pt x="2284689" y="239104"/>
                  </a:lnTo>
                  <a:lnTo>
                    <a:pt x="2296527" y="239131"/>
                  </a:lnTo>
                  <a:lnTo>
                    <a:pt x="2308365" y="239153"/>
                  </a:lnTo>
                  <a:lnTo>
                    <a:pt x="2320203" y="239173"/>
                  </a:lnTo>
                  <a:lnTo>
                    <a:pt x="2332040" y="239189"/>
                  </a:lnTo>
                  <a:lnTo>
                    <a:pt x="2343878" y="239203"/>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28" name="pl28"/>
            <p:cNvSpPr/>
            <p:nvPr/>
          </p:nvSpPr>
          <p:spPr>
            <a:xfrm>
              <a:off x="2482252" y="3053942"/>
              <a:ext cx="4687757" cy="957217"/>
            </a:xfrm>
            <a:custGeom>
              <a:avLst/>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488"/>
                  </a:lnTo>
                  <a:lnTo>
                    <a:pt x="1183777" y="478459"/>
                  </a:lnTo>
                  <a:lnTo>
                    <a:pt x="1195614" y="478426"/>
                  </a:lnTo>
                  <a:lnTo>
                    <a:pt x="1207452" y="478387"/>
                  </a:lnTo>
                  <a:lnTo>
                    <a:pt x="1219290" y="478342"/>
                  </a:lnTo>
                  <a:lnTo>
                    <a:pt x="1231128" y="478288"/>
                  </a:lnTo>
                  <a:lnTo>
                    <a:pt x="1242965" y="478225"/>
                  </a:lnTo>
                  <a:lnTo>
                    <a:pt x="1254803" y="478151"/>
                  </a:lnTo>
                  <a:lnTo>
                    <a:pt x="1266641" y="478064"/>
                  </a:lnTo>
                  <a:lnTo>
                    <a:pt x="1278479" y="477961"/>
                  </a:lnTo>
                  <a:lnTo>
                    <a:pt x="1290317" y="477841"/>
                  </a:lnTo>
                  <a:lnTo>
                    <a:pt x="1302154" y="477700"/>
                  </a:lnTo>
                  <a:lnTo>
                    <a:pt x="1313992" y="477534"/>
                  </a:lnTo>
                  <a:lnTo>
                    <a:pt x="1325830" y="477339"/>
                  </a:lnTo>
                  <a:lnTo>
                    <a:pt x="1337668" y="477110"/>
                  </a:lnTo>
                  <a:lnTo>
                    <a:pt x="1349505" y="476841"/>
                  </a:lnTo>
                  <a:lnTo>
                    <a:pt x="1361343" y="476526"/>
                  </a:lnTo>
                  <a:lnTo>
                    <a:pt x="1373181" y="476155"/>
                  </a:lnTo>
                  <a:lnTo>
                    <a:pt x="1385019" y="475721"/>
                  </a:lnTo>
                  <a:lnTo>
                    <a:pt x="1396856" y="475211"/>
                  </a:lnTo>
                  <a:lnTo>
                    <a:pt x="1408694" y="474613"/>
                  </a:lnTo>
                  <a:lnTo>
                    <a:pt x="1420532" y="473912"/>
                  </a:lnTo>
                  <a:lnTo>
                    <a:pt x="1432370" y="473091"/>
                  </a:lnTo>
                  <a:lnTo>
                    <a:pt x="1444208" y="472130"/>
                  </a:lnTo>
                  <a:lnTo>
                    <a:pt x="1456045" y="471005"/>
                  </a:lnTo>
                  <a:lnTo>
                    <a:pt x="1467883" y="469689"/>
                  </a:lnTo>
                  <a:lnTo>
                    <a:pt x="1479721" y="468152"/>
                  </a:lnTo>
                  <a:lnTo>
                    <a:pt x="1491559" y="466358"/>
                  </a:lnTo>
                  <a:lnTo>
                    <a:pt x="1503396" y="464267"/>
                  </a:lnTo>
                  <a:lnTo>
                    <a:pt x="1515234" y="461834"/>
                  </a:lnTo>
                  <a:lnTo>
                    <a:pt x="1527072" y="459005"/>
                  </a:lnTo>
                  <a:lnTo>
                    <a:pt x="1538910" y="455725"/>
                  </a:lnTo>
                  <a:lnTo>
                    <a:pt x="1550748" y="451928"/>
                  </a:lnTo>
                  <a:lnTo>
                    <a:pt x="1562585" y="447546"/>
                  </a:lnTo>
                  <a:lnTo>
                    <a:pt x="1574423" y="442502"/>
                  </a:lnTo>
                  <a:lnTo>
                    <a:pt x="1586261" y="436717"/>
                  </a:lnTo>
                  <a:lnTo>
                    <a:pt x="1598099" y="430107"/>
                  </a:lnTo>
                  <a:lnTo>
                    <a:pt x="1609936" y="422590"/>
                  </a:lnTo>
                  <a:lnTo>
                    <a:pt x="1621774" y="414083"/>
                  </a:lnTo>
                  <a:lnTo>
                    <a:pt x="1633612" y="404511"/>
                  </a:lnTo>
                  <a:lnTo>
                    <a:pt x="1645450" y="393812"/>
                  </a:lnTo>
                  <a:lnTo>
                    <a:pt x="1657287" y="381937"/>
                  </a:lnTo>
                  <a:lnTo>
                    <a:pt x="1669125" y="368863"/>
                  </a:lnTo>
                  <a:lnTo>
                    <a:pt x="1680963" y="354596"/>
                  </a:lnTo>
                  <a:lnTo>
                    <a:pt x="1692801" y="339176"/>
                  </a:lnTo>
                  <a:lnTo>
                    <a:pt x="1704639" y="322681"/>
                  </a:lnTo>
                  <a:lnTo>
                    <a:pt x="1716476" y="305234"/>
                  </a:lnTo>
                  <a:lnTo>
                    <a:pt x="1728314" y="286993"/>
                  </a:lnTo>
                  <a:lnTo>
                    <a:pt x="1740152" y="268156"/>
                  </a:lnTo>
                  <a:lnTo>
                    <a:pt x="1751990" y="248950"/>
                  </a:lnTo>
                  <a:lnTo>
                    <a:pt x="1763827" y="229618"/>
                  </a:lnTo>
                  <a:lnTo>
                    <a:pt x="1775665" y="210411"/>
                  </a:lnTo>
                  <a:lnTo>
                    <a:pt x="1787503" y="191575"/>
                  </a:lnTo>
                  <a:lnTo>
                    <a:pt x="1799341" y="173334"/>
                  </a:lnTo>
                  <a:lnTo>
                    <a:pt x="1811178" y="155886"/>
                  </a:lnTo>
                  <a:lnTo>
                    <a:pt x="1823016" y="139392"/>
                  </a:lnTo>
                  <a:lnTo>
                    <a:pt x="1834854" y="123971"/>
                  </a:lnTo>
                  <a:lnTo>
                    <a:pt x="1846692" y="109704"/>
                  </a:lnTo>
                  <a:lnTo>
                    <a:pt x="1858530" y="96630"/>
                  </a:lnTo>
                  <a:lnTo>
                    <a:pt x="1870367" y="84756"/>
                  </a:lnTo>
                  <a:lnTo>
                    <a:pt x="1882205" y="74056"/>
                  </a:lnTo>
                  <a:lnTo>
                    <a:pt x="1894043" y="64484"/>
                  </a:lnTo>
                  <a:lnTo>
                    <a:pt x="1905881" y="55977"/>
                  </a:lnTo>
                  <a:lnTo>
                    <a:pt x="1917718" y="48460"/>
                  </a:lnTo>
                  <a:lnTo>
                    <a:pt x="1929556" y="41851"/>
                  </a:lnTo>
                  <a:lnTo>
                    <a:pt x="1941394" y="36066"/>
                  </a:lnTo>
                  <a:lnTo>
                    <a:pt x="1953232" y="31022"/>
                  </a:lnTo>
                  <a:lnTo>
                    <a:pt x="1965069" y="26639"/>
                  </a:lnTo>
                  <a:lnTo>
                    <a:pt x="1976907" y="22843"/>
                  </a:lnTo>
                  <a:lnTo>
                    <a:pt x="1988745" y="19562"/>
                  </a:lnTo>
                  <a:lnTo>
                    <a:pt x="2000583" y="16734"/>
                  </a:lnTo>
                  <a:lnTo>
                    <a:pt x="2012421" y="14300"/>
                  </a:lnTo>
                  <a:lnTo>
                    <a:pt x="2024258" y="12209"/>
                  </a:lnTo>
                  <a:lnTo>
                    <a:pt x="2036096" y="10415"/>
                  </a:lnTo>
                  <a:lnTo>
                    <a:pt x="2047934" y="8878"/>
                  </a:lnTo>
                  <a:lnTo>
                    <a:pt x="2059772" y="7563"/>
                  </a:lnTo>
                  <a:lnTo>
                    <a:pt x="2071609" y="6437"/>
                  </a:lnTo>
                  <a:lnTo>
                    <a:pt x="2083447" y="5476"/>
                  </a:lnTo>
                  <a:lnTo>
                    <a:pt x="2095285" y="4655"/>
                  </a:lnTo>
                  <a:lnTo>
                    <a:pt x="2107123" y="3954"/>
                  </a:lnTo>
                  <a:lnTo>
                    <a:pt x="2118961" y="3356"/>
                  </a:lnTo>
                  <a:lnTo>
                    <a:pt x="2130798" y="2847"/>
                  </a:lnTo>
                  <a:lnTo>
                    <a:pt x="2142636" y="2412"/>
                  </a:lnTo>
                  <a:lnTo>
                    <a:pt x="2154474" y="2042"/>
                  </a:lnTo>
                  <a:lnTo>
                    <a:pt x="2166312" y="1726"/>
                  </a:lnTo>
                  <a:lnTo>
                    <a:pt x="2178149" y="1457"/>
                  </a:lnTo>
                  <a:lnTo>
                    <a:pt x="2189987" y="1228"/>
                  </a:lnTo>
                  <a:lnTo>
                    <a:pt x="2201825" y="1033"/>
                  </a:lnTo>
                  <a:lnTo>
                    <a:pt x="2213663" y="868"/>
                  </a:lnTo>
                  <a:lnTo>
                    <a:pt x="2225500" y="726"/>
                  </a:lnTo>
                  <a:lnTo>
                    <a:pt x="2237338" y="606"/>
                  </a:lnTo>
                  <a:lnTo>
                    <a:pt x="2249176" y="504"/>
                  </a:lnTo>
                  <a:lnTo>
                    <a:pt x="2261014" y="417"/>
                  </a:lnTo>
                  <a:lnTo>
                    <a:pt x="2272852" y="342"/>
                  </a:lnTo>
                  <a:lnTo>
                    <a:pt x="2284689" y="279"/>
                  </a:lnTo>
                  <a:lnTo>
                    <a:pt x="2296527" y="226"/>
                  </a:lnTo>
                  <a:lnTo>
                    <a:pt x="2308365" y="180"/>
                  </a:lnTo>
                  <a:lnTo>
                    <a:pt x="2320203" y="141"/>
                  </a:lnTo>
                  <a:lnTo>
                    <a:pt x="2332040" y="108"/>
                  </a:lnTo>
                  <a:lnTo>
                    <a:pt x="2343878" y="8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8E8E8">
                  <a:alpha val="100000"/>
                </a:srgbClr>
              </a:solidFill>
              <a:prstDash val="solid"/>
              <a:round/>
            </a:ln>
          </p:spPr>
          <p:txBody>
            <a:bodyPr/>
            <a:lstStyle/>
            <a:p/>
          </p:txBody>
        </p:sp>
        <p:sp>
          <p:nvSpPr>
            <p:cNvPr id="29" name="pl29"/>
            <p:cNvSpPr/>
            <p:nvPr/>
          </p:nvSpPr>
          <p:spPr>
            <a:xfrm>
              <a:off x="2482252" y="4490129"/>
              <a:ext cx="4687757" cy="478568"/>
            </a:xfrm>
            <a:custGeom>
              <a:avLst/>
              <a:pathLst>
                <a:path w="4687757" h="47856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F26A21">
                  <a:alpha val="100000"/>
                </a:srgbClr>
              </a:solidFill>
              <a:prstDash val="solid"/>
              <a:round/>
            </a:ln>
          </p:spPr>
          <p:txBody>
            <a:bodyPr/>
            <a:lstStyle/>
            <a:p/>
          </p:txBody>
        </p:sp>
        <p:sp>
          <p:nvSpPr>
            <p:cNvPr id="30" name="pl30"/>
            <p:cNvSpPr/>
            <p:nvPr/>
          </p:nvSpPr>
          <p:spPr>
            <a:xfrm>
              <a:off x="2482252" y="5208142"/>
              <a:ext cx="4687757" cy="239284"/>
            </a:xfrm>
            <a:custGeom>
              <a:avLst/>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80"/>
                  </a:lnTo>
                  <a:lnTo>
                    <a:pt x="3527655" y="94"/>
                  </a:lnTo>
                  <a:lnTo>
                    <a:pt x="3539493" y="110"/>
                  </a:lnTo>
                  <a:lnTo>
                    <a:pt x="3551331" y="130"/>
                  </a:lnTo>
                  <a:lnTo>
                    <a:pt x="3563169" y="153"/>
                  </a:lnTo>
                  <a:lnTo>
                    <a:pt x="3575006" y="180"/>
                  </a:lnTo>
                  <a:lnTo>
                    <a:pt x="3586844" y="211"/>
                  </a:lnTo>
                  <a:lnTo>
                    <a:pt x="3598682" y="248"/>
                  </a:lnTo>
                  <a:lnTo>
                    <a:pt x="3610520" y="292"/>
                  </a:lnTo>
                  <a:lnTo>
                    <a:pt x="3622357" y="343"/>
                  </a:lnTo>
                  <a:lnTo>
                    <a:pt x="3634195" y="403"/>
                  </a:lnTo>
                  <a:lnTo>
                    <a:pt x="3646033" y="474"/>
                  </a:lnTo>
                  <a:lnTo>
                    <a:pt x="3657871" y="557"/>
                  </a:lnTo>
                  <a:lnTo>
                    <a:pt x="3669709" y="654"/>
                  </a:lnTo>
                  <a:lnTo>
                    <a:pt x="3681546" y="769"/>
                  </a:lnTo>
                  <a:lnTo>
                    <a:pt x="3693384" y="903"/>
                  </a:lnTo>
                  <a:lnTo>
                    <a:pt x="3705222" y="1061"/>
                  </a:lnTo>
                  <a:lnTo>
                    <a:pt x="3717060" y="1246"/>
                  </a:lnTo>
                  <a:lnTo>
                    <a:pt x="3728897" y="1463"/>
                  </a:lnTo>
                  <a:lnTo>
                    <a:pt x="3740735" y="1718"/>
                  </a:lnTo>
                  <a:lnTo>
                    <a:pt x="3752573" y="2017"/>
                  </a:lnTo>
                  <a:lnTo>
                    <a:pt x="3764411" y="2367"/>
                  </a:lnTo>
                  <a:lnTo>
                    <a:pt x="3776248" y="2778"/>
                  </a:lnTo>
                  <a:lnTo>
                    <a:pt x="3788086" y="3259"/>
                  </a:lnTo>
                  <a:lnTo>
                    <a:pt x="3799924" y="3821"/>
                  </a:lnTo>
                  <a:lnTo>
                    <a:pt x="3811762" y="4479"/>
                  </a:lnTo>
                  <a:lnTo>
                    <a:pt x="3823600" y="5247"/>
                  </a:lnTo>
                  <a:lnTo>
                    <a:pt x="3835437" y="6144"/>
                  </a:lnTo>
                  <a:lnTo>
                    <a:pt x="3847275" y="7190"/>
                  </a:lnTo>
                  <a:lnTo>
                    <a:pt x="3859113" y="8407"/>
                  </a:lnTo>
                  <a:lnTo>
                    <a:pt x="3870951" y="9821"/>
                  </a:lnTo>
                  <a:lnTo>
                    <a:pt x="3882788" y="11461"/>
                  </a:lnTo>
                  <a:lnTo>
                    <a:pt x="3894626" y="13360"/>
                  </a:lnTo>
                  <a:lnTo>
                    <a:pt x="3906464" y="15551"/>
                  </a:lnTo>
                  <a:lnTo>
                    <a:pt x="3918302" y="18073"/>
                  </a:lnTo>
                  <a:lnTo>
                    <a:pt x="3930139" y="20965"/>
                  </a:lnTo>
                  <a:lnTo>
                    <a:pt x="3941977" y="24270"/>
                  </a:lnTo>
                  <a:lnTo>
                    <a:pt x="3953815" y="28029"/>
                  </a:lnTo>
                  <a:lnTo>
                    <a:pt x="3965653" y="32282"/>
                  </a:lnTo>
                  <a:lnTo>
                    <a:pt x="3977491" y="37068"/>
                  </a:lnTo>
                  <a:lnTo>
                    <a:pt x="3989328" y="42418"/>
                  </a:lnTo>
                  <a:lnTo>
                    <a:pt x="4001166" y="48355"/>
                  </a:lnTo>
                  <a:lnTo>
                    <a:pt x="4013004" y="54892"/>
                  </a:lnTo>
                  <a:lnTo>
                    <a:pt x="4024842" y="62026"/>
                  </a:lnTo>
                  <a:lnTo>
                    <a:pt x="4036679" y="69736"/>
                  </a:lnTo>
                  <a:lnTo>
                    <a:pt x="4048517" y="77983"/>
                  </a:lnTo>
                  <a:lnTo>
                    <a:pt x="4060355" y="86707"/>
                  </a:lnTo>
                  <a:lnTo>
                    <a:pt x="4072193" y="95827"/>
                  </a:lnTo>
                  <a:lnTo>
                    <a:pt x="4084031" y="105245"/>
                  </a:lnTo>
                  <a:lnTo>
                    <a:pt x="4095868" y="114849"/>
                  </a:lnTo>
                  <a:lnTo>
                    <a:pt x="4107706" y="124515"/>
                  </a:lnTo>
                  <a:lnTo>
                    <a:pt x="4119544" y="134118"/>
                  </a:lnTo>
                  <a:lnTo>
                    <a:pt x="4131382" y="143536"/>
                  </a:lnTo>
                  <a:lnTo>
                    <a:pt x="4143219" y="152657"/>
                  </a:lnTo>
                  <a:lnTo>
                    <a:pt x="4155057" y="161381"/>
                  </a:lnTo>
                  <a:lnTo>
                    <a:pt x="4166895" y="169628"/>
                  </a:lnTo>
                  <a:lnTo>
                    <a:pt x="4178733" y="177338"/>
                  </a:lnTo>
                  <a:lnTo>
                    <a:pt x="4190570" y="184471"/>
                  </a:lnTo>
                  <a:lnTo>
                    <a:pt x="4202408" y="191008"/>
                  </a:lnTo>
                  <a:lnTo>
                    <a:pt x="4214246" y="196946"/>
                  </a:lnTo>
                  <a:lnTo>
                    <a:pt x="4226084" y="202296"/>
                  </a:lnTo>
                  <a:lnTo>
                    <a:pt x="4237922" y="207081"/>
                  </a:lnTo>
                  <a:lnTo>
                    <a:pt x="4249759" y="211335"/>
                  </a:lnTo>
                  <a:lnTo>
                    <a:pt x="4261597" y="215094"/>
                  </a:lnTo>
                  <a:lnTo>
                    <a:pt x="4273435" y="218398"/>
                  </a:lnTo>
                  <a:lnTo>
                    <a:pt x="4285273" y="221291"/>
                  </a:lnTo>
                  <a:lnTo>
                    <a:pt x="4297110" y="223813"/>
                  </a:lnTo>
                  <a:lnTo>
                    <a:pt x="4308948" y="226004"/>
                  </a:lnTo>
                  <a:lnTo>
                    <a:pt x="4320786" y="227902"/>
                  </a:lnTo>
                  <a:lnTo>
                    <a:pt x="4332624" y="229542"/>
                  </a:lnTo>
                  <a:lnTo>
                    <a:pt x="4344461" y="230957"/>
                  </a:lnTo>
                  <a:lnTo>
                    <a:pt x="4356299" y="232174"/>
                  </a:lnTo>
                  <a:lnTo>
                    <a:pt x="4368137" y="233219"/>
                  </a:lnTo>
                  <a:lnTo>
                    <a:pt x="4379975" y="234116"/>
                  </a:lnTo>
                  <a:lnTo>
                    <a:pt x="4391813" y="234885"/>
                  </a:lnTo>
                  <a:lnTo>
                    <a:pt x="4403650" y="235542"/>
                  </a:lnTo>
                  <a:lnTo>
                    <a:pt x="4415488" y="236105"/>
                  </a:lnTo>
                  <a:lnTo>
                    <a:pt x="4427326" y="236586"/>
                  </a:lnTo>
                  <a:lnTo>
                    <a:pt x="4439164" y="236996"/>
                  </a:lnTo>
                  <a:lnTo>
                    <a:pt x="4451001" y="237346"/>
                  </a:lnTo>
                  <a:lnTo>
                    <a:pt x="4462839" y="237645"/>
                  </a:lnTo>
                  <a:lnTo>
                    <a:pt x="4474677" y="237900"/>
                  </a:lnTo>
                  <a:lnTo>
                    <a:pt x="4486515" y="238118"/>
                  </a:lnTo>
                  <a:lnTo>
                    <a:pt x="4498352" y="238303"/>
                  </a:lnTo>
                  <a:lnTo>
                    <a:pt x="4510190" y="238461"/>
                  </a:lnTo>
                  <a:lnTo>
                    <a:pt x="4522028" y="238595"/>
                  </a:lnTo>
                  <a:lnTo>
                    <a:pt x="4533866" y="238709"/>
                  </a:lnTo>
                  <a:lnTo>
                    <a:pt x="4545704" y="238807"/>
                  </a:lnTo>
                  <a:lnTo>
                    <a:pt x="4557541" y="238890"/>
                  </a:lnTo>
                  <a:lnTo>
                    <a:pt x="4569379" y="238960"/>
                  </a:lnTo>
                  <a:lnTo>
                    <a:pt x="4581217" y="239021"/>
                  </a:lnTo>
                  <a:lnTo>
                    <a:pt x="4593055" y="239072"/>
                  </a:lnTo>
                  <a:lnTo>
                    <a:pt x="4604892" y="239115"/>
                  </a:lnTo>
                  <a:lnTo>
                    <a:pt x="4616730" y="239152"/>
                  </a:lnTo>
                  <a:lnTo>
                    <a:pt x="4628568" y="239184"/>
                  </a:lnTo>
                  <a:lnTo>
                    <a:pt x="4640406" y="239211"/>
                  </a:lnTo>
                  <a:lnTo>
                    <a:pt x="4652244" y="239234"/>
                  </a:lnTo>
                  <a:lnTo>
                    <a:pt x="4664081" y="239253"/>
                  </a:lnTo>
                  <a:lnTo>
                    <a:pt x="4675919" y="239270"/>
                  </a:lnTo>
                  <a:lnTo>
                    <a:pt x="4687757" y="239284"/>
                  </a:lnTo>
                </a:path>
              </a:pathLst>
            </a:custGeom>
            <a:ln w="40651" cap="flat">
              <a:solidFill>
                <a:srgbClr val="E8E8E8">
                  <a:alpha val="100000"/>
                </a:srgbClr>
              </a:solidFill>
              <a:prstDash val="solid"/>
              <a:round/>
            </a:ln>
          </p:spPr>
          <p:txBody>
            <a:bodyPr/>
            <a:lstStyle/>
            <a:p/>
          </p:txBody>
        </p:sp>
        <p:sp>
          <p:nvSpPr>
            <p:cNvPr id="31" name="pl31"/>
            <p:cNvSpPr/>
            <p:nvPr/>
          </p:nvSpPr>
          <p:spPr>
            <a:xfrm>
              <a:off x="2482252" y="4969019"/>
              <a:ext cx="4687757" cy="717692"/>
            </a:xfrm>
            <a:custGeom>
              <a:avLst/>
              <a:pathLst>
                <a:path w="4687757" h="717692">
                  <a:moveTo>
                    <a:pt x="0" y="0"/>
                  </a:moveTo>
                  <a:lnTo>
                    <a:pt x="11837" y="42"/>
                  </a:lnTo>
                  <a:lnTo>
                    <a:pt x="23675" y="91"/>
                  </a:lnTo>
                  <a:lnTo>
                    <a:pt x="35513" y="150"/>
                  </a:lnTo>
                  <a:lnTo>
                    <a:pt x="47351" y="218"/>
                  </a:lnTo>
                  <a:lnTo>
                    <a:pt x="59188" y="299"/>
                  </a:lnTo>
                  <a:lnTo>
                    <a:pt x="71026" y="393"/>
                  </a:lnTo>
                  <a:lnTo>
                    <a:pt x="82864" y="505"/>
                  </a:lnTo>
                  <a:lnTo>
                    <a:pt x="94702" y="635"/>
                  </a:lnTo>
                  <a:lnTo>
                    <a:pt x="106539" y="789"/>
                  </a:lnTo>
                  <a:lnTo>
                    <a:pt x="118377" y="969"/>
                  </a:lnTo>
                  <a:lnTo>
                    <a:pt x="130215" y="1181"/>
                  </a:lnTo>
                  <a:lnTo>
                    <a:pt x="142053" y="1430"/>
                  </a:lnTo>
                  <a:lnTo>
                    <a:pt x="153891" y="1722"/>
                  </a:lnTo>
                  <a:lnTo>
                    <a:pt x="165728" y="2066"/>
                  </a:lnTo>
                  <a:lnTo>
                    <a:pt x="177566" y="2469"/>
                  </a:lnTo>
                  <a:lnTo>
                    <a:pt x="189404" y="2942"/>
                  </a:lnTo>
                  <a:lnTo>
                    <a:pt x="201242" y="3498"/>
                  </a:lnTo>
                  <a:lnTo>
                    <a:pt x="213079" y="4150"/>
                  </a:lnTo>
                  <a:lnTo>
                    <a:pt x="224917" y="4914"/>
                  </a:lnTo>
                  <a:lnTo>
                    <a:pt x="236755" y="5811"/>
                  </a:lnTo>
                  <a:lnTo>
                    <a:pt x="248593" y="6862"/>
                  </a:lnTo>
                  <a:lnTo>
                    <a:pt x="260430" y="8094"/>
                  </a:lnTo>
                  <a:lnTo>
                    <a:pt x="272268" y="9536"/>
                  </a:lnTo>
                  <a:lnTo>
                    <a:pt x="284106" y="11224"/>
                  </a:lnTo>
                  <a:lnTo>
                    <a:pt x="295944" y="13197"/>
                  </a:lnTo>
                  <a:lnTo>
                    <a:pt x="307782" y="15503"/>
                  </a:lnTo>
                  <a:lnTo>
                    <a:pt x="319619" y="18193"/>
                  </a:lnTo>
                  <a:lnTo>
                    <a:pt x="331457" y="21330"/>
                  </a:lnTo>
                  <a:lnTo>
                    <a:pt x="343295" y="24981"/>
                  </a:lnTo>
                  <a:lnTo>
                    <a:pt x="355133" y="29223"/>
                  </a:lnTo>
                  <a:lnTo>
                    <a:pt x="366970" y="34144"/>
                  </a:lnTo>
                  <a:lnTo>
                    <a:pt x="378808" y="39839"/>
                  </a:lnTo>
                  <a:lnTo>
                    <a:pt x="390646" y="46413"/>
                  </a:lnTo>
                  <a:lnTo>
                    <a:pt x="402484" y="53978"/>
                  </a:lnTo>
                  <a:lnTo>
                    <a:pt x="414321" y="62656"/>
                  </a:lnTo>
                  <a:lnTo>
                    <a:pt x="426159" y="72570"/>
                  </a:lnTo>
                  <a:lnTo>
                    <a:pt x="437997" y="83846"/>
                  </a:lnTo>
                  <a:lnTo>
                    <a:pt x="449835" y="96606"/>
                  </a:lnTo>
                  <a:lnTo>
                    <a:pt x="461673" y="110964"/>
                  </a:lnTo>
                  <a:lnTo>
                    <a:pt x="473510" y="127013"/>
                  </a:lnTo>
                  <a:lnTo>
                    <a:pt x="485348" y="144826"/>
                  </a:lnTo>
                  <a:lnTo>
                    <a:pt x="497186" y="164436"/>
                  </a:lnTo>
                  <a:lnTo>
                    <a:pt x="509024" y="185837"/>
                  </a:lnTo>
                  <a:lnTo>
                    <a:pt x="520861" y="208967"/>
                  </a:lnTo>
                  <a:lnTo>
                    <a:pt x="532699" y="233709"/>
                  </a:lnTo>
                  <a:lnTo>
                    <a:pt x="544537" y="259881"/>
                  </a:lnTo>
                  <a:lnTo>
                    <a:pt x="556375" y="287242"/>
                  </a:lnTo>
                  <a:lnTo>
                    <a:pt x="568213" y="315496"/>
                  </a:lnTo>
                  <a:lnTo>
                    <a:pt x="580050" y="344306"/>
                  </a:lnTo>
                  <a:lnTo>
                    <a:pt x="591888" y="373304"/>
                  </a:lnTo>
                  <a:lnTo>
                    <a:pt x="603726" y="402114"/>
                  </a:lnTo>
                  <a:lnTo>
                    <a:pt x="615564" y="430369"/>
                  </a:lnTo>
                  <a:lnTo>
                    <a:pt x="627401" y="457730"/>
                  </a:lnTo>
                  <a:lnTo>
                    <a:pt x="639239" y="483902"/>
                  </a:lnTo>
                  <a:lnTo>
                    <a:pt x="651077" y="508643"/>
                  </a:lnTo>
                  <a:lnTo>
                    <a:pt x="662915" y="531774"/>
                  </a:lnTo>
                  <a:lnTo>
                    <a:pt x="674752" y="553175"/>
                  </a:lnTo>
                  <a:lnTo>
                    <a:pt x="686590" y="572785"/>
                  </a:lnTo>
                  <a:lnTo>
                    <a:pt x="698428" y="590597"/>
                  </a:lnTo>
                  <a:lnTo>
                    <a:pt x="710266" y="606647"/>
                  </a:lnTo>
                  <a:lnTo>
                    <a:pt x="722104" y="621004"/>
                  </a:lnTo>
                  <a:lnTo>
                    <a:pt x="733941" y="633765"/>
                  </a:lnTo>
                  <a:lnTo>
                    <a:pt x="745779" y="645041"/>
                  </a:lnTo>
                  <a:lnTo>
                    <a:pt x="757617" y="654955"/>
                  </a:lnTo>
                  <a:lnTo>
                    <a:pt x="769455" y="663633"/>
                  </a:lnTo>
                  <a:lnTo>
                    <a:pt x="781292" y="671198"/>
                  </a:lnTo>
                  <a:lnTo>
                    <a:pt x="793130" y="677772"/>
                  </a:lnTo>
                  <a:lnTo>
                    <a:pt x="804968" y="683467"/>
                  </a:lnTo>
                  <a:lnTo>
                    <a:pt x="816806" y="688388"/>
                  </a:lnTo>
                  <a:lnTo>
                    <a:pt x="828643" y="692630"/>
                  </a:lnTo>
                  <a:lnTo>
                    <a:pt x="840481" y="696281"/>
                  </a:lnTo>
                  <a:lnTo>
                    <a:pt x="852319" y="699417"/>
                  </a:lnTo>
                  <a:lnTo>
                    <a:pt x="864157" y="702108"/>
                  </a:lnTo>
                  <a:lnTo>
                    <a:pt x="875995" y="704414"/>
                  </a:lnTo>
                  <a:lnTo>
                    <a:pt x="887832" y="706387"/>
                  </a:lnTo>
                  <a:lnTo>
                    <a:pt x="899670" y="708075"/>
                  </a:lnTo>
                  <a:lnTo>
                    <a:pt x="911508" y="709517"/>
                  </a:lnTo>
                  <a:lnTo>
                    <a:pt x="923346" y="710749"/>
                  </a:lnTo>
                  <a:lnTo>
                    <a:pt x="935183" y="711800"/>
                  </a:lnTo>
                  <a:lnTo>
                    <a:pt x="947021" y="712696"/>
                  </a:lnTo>
                  <a:lnTo>
                    <a:pt x="958859" y="713461"/>
                  </a:lnTo>
                  <a:lnTo>
                    <a:pt x="970697" y="714113"/>
                  </a:lnTo>
                  <a:lnTo>
                    <a:pt x="982534" y="714668"/>
                  </a:lnTo>
                  <a:lnTo>
                    <a:pt x="994372" y="715142"/>
                  </a:lnTo>
                  <a:lnTo>
                    <a:pt x="1006210" y="715545"/>
                  </a:lnTo>
                  <a:lnTo>
                    <a:pt x="1018048" y="715888"/>
                  </a:lnTo>
                  <a:lnTo>
                    <a:pt x="1029886" y="716181"/>
                  </a:lnTo>
                  <a:lnTo>
                    <a:pt x="1041723" y="716430"/>
                  </a:lnTo>
                  <a:lnTo>
                    <a:pt x="1053561" y="716642"/>
                  </a:lnTo>
                  <a:lnTo>
                    <a:pt x="1065399" y="716822"/>
                  </a:lnTo>
                  <a:lnTo>
                    <a:pt x="1077237" y="716975"/>
                  </a:lnTo>
                  <a:lnTo>
                    <a:pt x="1089074" y="717106"/>
                  </a:lnTo>
                  <a:lnTo>
                    <a:pt x="1100912" y="717217"/>
                  </a:lnTo>
                  <a:lnTo>
                    <a:pt x="1112750" y="717312"/>
                  </a:lnTo>
                  <a:lnTo>
                    <a:pt x="1124588" y="717393"/>
                  </a:lnTo>
                  <a:lnTo>
                    <a:pt x="1136426" y="717461"/>
                  </a:lnTo>
                  <a:lnTo>
                    <a:pt x="1148263" y="717519"/>
                  </a:lnTo>
                  <a:lnTo>
                    <a:pt x="1160101" y="717569"/>
                  </a:lnTo>
                  <a:lnTo>
                    <a:pt x="1171939" y="717611"/>
                  </a:lnTo>
                  <a:lnTo>
                    <a:pt x="1171939" y="717692"/>
                  </a:lnTo>
                  <a:lnTo>
                    <a:pt x="1183777" y="717663"/>
                  </a:lnTo>
                  <a:lnTo>
                    <a:pt x="1195614" y="717630"/>
                  </a:lnTo>
                  <a:lnTo>
                    <a:pt x="1207452" y="717591"/>
                  </a:lnTo>
                  <a:lnTo>
                    <a:pt x="1219290" y="717546"/>
                  </a:lnTo>
                  <a:lnTo>
                    <a:pt x="1231128" y="717492"/>
                  </a:lnTo>
                  <a:lnTo>
                    <a:pt x="1242965" y="717429"/>
                  </a:lnTo>
                  <a:lnTo>
                    <a:pt x="1254803" y="717355"/>
                  </a:lnTo>
                  <a:lnTo>
                    <a:pt x="1266641" y="717268"/>
                  </a:lnTo>
                  <a:lnTo>
                    <a:pt x="1278479" y="717165"/>
                  </a:lnTo>
                  <a:lnTo>
                    <a:pt x="1290317" y="717045"/>
                  </a:lnTo>
                  <a:lnTo>
                    <a:pt x="1302154" y="716904"/>
                  </a:lnTo>
                  <a:lnTo>
                    <a:pt x="1313992" y="716738"/>
                  </a:lnTo>
                  <a:lnTo>
                    <a:pt x="1325830" y="716543"/>
                  </a:lnTo>
                  <a:lnTo>
                    <a:pt x="1337668" y="716314"/>
                  </a:lnTo>
                  <a:lnTo>
                    <a:pt x="1349505" y="716045"/>
                  </a:lnTo>
                  <a:lnTo>
                    <a:pt x="1361343" y="715730"/>
                  </a:lnTo>
                  <a:lnTo>
                    <a:pt x="1373181" y="715359"/>
                  </a:lnTo>
                  <a:lnTo>
                    <a:pt x="1385019" y="714925"/>
                  </a:lnTo>
                  <a:lnTo>
                    <a:pt x="1396856" y="714415"/>
                  </a:lnTo>
                  <a:lnTo>
                    <a:pt x="1408694" y="713817"/>
                  </a:lnTo>
                  <a:lnTo>
                    <a:pt x="1420532" y="713116"/>
                  </a:lnTo>
                  <a:lnTo>
                    <a:pt x="1432370" y="712295"/>
                  </a:lnTo>
                  <a:lnTo>
                    <a:pt x="1444208" y="711334"/>
                  </a:lnTo>
                  <a:lnTo>
                    <a:pt x="1456045" y="710209"/>
                  </a:lnTo>
                  <a:lnTo>
                    <a:pt x="1467883" y="708893"/>
                  </a:lnTo>
                  <a:lnTo>
                    <a:pt x="1479721" y="707356"/>
                  </a:lnTo>
                  <a:lnTo>
                    <a:pt x="1491559" y="705562"/>
                  </a:lnTo>
                  <a:lnTo>
                    <a:pt x="1503396" y="703471"/>
                  </a:lnTo>
                  <a:lnTo>
                    <a:pt x="1515234" y="701037"/>
                  </a:lnTo>
                  <a:lnTo>
                    <a:pt x="1527072" y="698209"/>
                  </a:lnTo>
                  <a:lnTo>
                    <a:pt x="1538910" y="694928"/>
                  </a:lnTo>
                  <a:lnTo>
                    <a:pt x="1550748" y="691132"/>
                  </a:lnTo>
                  <a:lnTo>
                    <a:pt x="1562585" y="686749"/>
                  </a:lnTo>
                  <a:lnTo>
                    <a:pt x="1574423" y="681706"/>
                  </a:lnTo>
                  <a:lnTo>
                    <a:pt x="1586261" y="675921"/>
                  </a:lnTo>
                  <a:lnTo>
                    <a:pt x="1598099" y="669311"/>
                  </a:lnTo>
                  <a:lnTo>
                    <a:pt x="1609936" y="661794"/>
                  </a:lnTo>
                  <a:lnTo>
                    <a:pt x="1621774" y="653287"/>
                  </a:lnTo>
                  <a:lnTo>
                    <a:pt x="1633612" y="643715"/>
                  </a:lnTo>
                  <a:lnTo>
                    <a:pt x="1645450" y="633016"/>
                  </a:lnTo>
                  <a:lnTo>
                    <a:pt x="1657287" y="621141"/>
                  </a:lnTo>
                  <a:lnTo>
                    <a:pt x="1669125" y="608067"/>
                  </a:lnTo>
                  <a:lnTo>
                    <a:pt x="1680963" y="593800"/>
                  </a:lnTo>
                  <a:lnTo>
                    <a:pt x="1692801" y="578380"/>
                  </a:lnTo>
                  <a:lnTo>
                    <a:pt x="1704639" y="561885"/>
                  </a:lnTo>
                  <a:lnTo>
                    <a:pt x="1716476" y="544437"/>
                  </a:lnTo>
                  <a:lnTo>
                    <a:pt x="1728314" y="526197"/>
                  </a:lnTo>
                  <a:lnTo>
                    <a:pt x="1740152" y="507360"/>
                  </a:lnTo>
                  <a:lnTo>
                    <a:pt x="1751990" y="488154"/>
                  </a:lnTo>
                  <a:lnTo>
                    <a:pt x="1763827" y="468822"/>
                  </a:lnTo>
                  <a:lnTo>
                    <a:pt x="1775665" y="449615"/>
                  </a:lnTo>
                  <a:lnTo>
                    <a:pt x="1787503" y="430778"/>
                  </a:lnTo>
                  <a:lnTo>
                    <a:pt x="1799341" y="412538"/>
                  </a:lnTo>
                  <a:lnTo>
                    <a:pt x="1811178" y="395090"/>
                  </a:lnTo>
                  <a:lnTo>
                    <a:pt x="1823016" y="378596"/>
                  </a:lnTo>
                  <a:lnTo>
                    <a:pt x="1834854" y="363175"/>
                  </a:lnTo>
                  <a:lnTo>
                    <a:pt x="1846692" y="348908"/>
                  </a:lnTo>
                  <a:lnTo>
                    <a:pt x="1858530" y="335834"/>
                  </a:lnTo>
                  <a:lnTo>
                    <a:pt x="1870367" y="323960"/>
                  </a:lnTo>
                  <a:lnTo>
                    <a:pt x="1882205" y="313260"/>
                  </a:lnTo>
                  <a:lnTo>
                    <a:pt x="1894043" y="303688"/>
                  </a:lnTo>
                  <a:lnTo>
                    <a:pt x="1905881" y="295181"/>
                  </a:lnTo>
                  <a:lnTo>
                    <a:pt x="1917718" y="287664"/>
                  </a:lnTo>
                  <a:lnTo>
                    <a:pt x="1929556" y="281055"/>
                  </a:lnTo>
                  <a:lnTo>
                    <a:pt x="1941394" y="275270"/>
                  </a:lnTo>
                  <a:lnTo>
                    <a:pt x="1953232" y="270226"/>
                  </a:lnTo>
                  <a:lnTo>
                    <a:pt x="1965069" y="265843"/>
                  </a:lnTo>
                  <a:lnTo>
                    <a:pt x="1976907" y="262047"/>
                  </a:lnTo>
                  <a:lnTo>
                    <a:pt x="1988745" y="258766"/>
                  </a:lnTo>
                  <a:lnTo>
                    <a:pt x="2000583" y="255938"/>
                  </a:lnTo>
                  <a:lnTo>
                    <a:pt x="2012421" y="253504"/>
                  </a:lnTo>
                  <a:lnTo>
                    <a:pt x="2024258" y="251413"/>
                  </a:lnTo>
                  <a:lnTo>
                    <a:pt x="2036096" y="249619"/>
                  </a:lnTo>
                  <a:lnTo>
                    <a:pt x="2047934" y="248082"/>
                  </a:lnTo>
                  <a:lnTo>
                    <a:pt x="2059772" y="246766"/>
                  </a:lnTo>
                  <a:lnTo>
                    <a:pt x="2071609" y="245641"/>
                  </a:lnTo>
                  <a:lnTo>
                    <a:pt x="2083447" y="244680"/>
                  </a:lnTo>
                  <a:lnTo>
                    <a:pt x="2095285" y="243859"/>
                  </a:lnTo>
                  <a:lnTo>
                    <a:pt x="2107123" y="243158"/>
                  </a:lnTo>
                  <a:lnTo>
                    <a:pt x="2118961" y="242560"/>
                  </a:lnTo>
                  <a:lnTo>
                    <a:pt x="2130798" y="242050"/>
                  </a:lnTo>
                  <a:lnTo>
                    <a:pt x="2142636" y="241616"/>
                  </a:lnTo>
                  <a:lnTo>
                    <a:pt x="2154474" y="241246"/>
                  </a:lnTo>
                  <a:lnTo>
                    <a:pt x="2166312" y="240930"/>
                  </a:lnTo>
                  <a:lnTo>
                    <a:pt x="2178149" y="240661"/>
                  </a:lnTo>
                  <a:lnTo>
                    <a:pt x="2189987" y="240432"/>
                  </a:lnTo>
                  <a:lnTo>
                    <a:pt x="2201825" y="240237"/>
                  </a:lnTo>
                  <a:lnTo>
                    <a:pt x="2213663" y="240071"/>
                  </a:lnTo>
                  <a:lnTo>
                    <a:pt x="2225500" y="239930"/>
                  </a:lnTo>
                  <a:lnTo>
                    <a:pt x="2237338" y="239810"/>
                  </a:lnTo>
                  <a:lnTo>
                    <a:pt x="2249176" y="239708"/>
                  </a:lnTo>
                  <a:lnTo>
                    <a:pt x="2261014" y="239620"/>
                  </a:lnTo>
                  <a:lnTo>
                    <a:pt x="2272852" y="239546"/>
                  </a:lnTo>
                  <a:lnTo>
                    <a:pt x="2284689" y="239483"/>
                  </a:lnTo>
                  <a:lnTo>
                    <a:pt x="2296527" y="239429"/>
                  </a:lnTo>
                  <a:lnTo>
                    <a:pt x="2308365" y="239384"/>
                  </a:lnTo>
                  <a:lnTo>
                    <a:pt x="2320203" y="239345"/>
                  </a:lnTo>
                  <a:lnTo>
                    <a:pt x="2332040" y="239312"/>
                  </a:lnTo>
                  <a:lnTo>
                    <a:pt x="2343878" y="239284"/>
                  </a:lnTo>
                  <a:lnTo>
                    <a:pt x="2343878" y="239203"/>
                  </a:lnTo>
                  <a:lnTo>
                    <a:pt x="2355716" y="239217"/>
                  </a:lnTo>
                  <a:lnTo>
                    <a:pt x="2367554" y="239234"/>
                  </a:lnTo>
                  <a:lnTo>
                    <a:pt x="2379391" y="239253"/>
                  </a:lnTo>
                  <a:lnTo>
                    <a:pt x="2391229" y="239276"/>
                  </a:lnTo>
                  <a:lnTo>
                    <a:pt x="2403067" y="239303"/>
                  </a:lnTo>
                  <a:lnTo>
                    <a:pt x="2414905" y="239335"/>
                  </a:lnTo>
                  <a:lnTo>
                    <a:pt x="2426743" y="239372"/>
                  </a:lnTo>
                  <a:lnTo>
                    <a:pt x="2438580" y="239415"/>
                  </a:lnTo>
                  <a:lnTo>
                    <a:pt x="2450418" y="239467"/>
                  </a:lnTo>
                  <a:lnTo>
                    <a:pt x="2462256" y="239527"/>
                  </a:lnTo>
                  <a:lnTo>
                    <a:pt x="2474094" y="239597"/>
                  </a:lnTo>
                  <a:lnTo>
                    <a:pt x="2485931" y="239680"/>
                  </a:lnTo>
                  <a:lnTo>
                    <a:pt x="2497769" y="239778"/>
                  </a:lnTo>
                  <a:lnTo>
                    <a:pt x="2509607" y="239892"/>
                  </a:lnTo>
                  <a:lnTo>
                    <a:pt x="2521445" y="240027"/>
                  </a:lnTo>
                  <a:lnTo>
                    <a:pt x="2533283" y="240184"/>
                  </a:lnTo>
                  <a:lnTo>
                    <a:pt x="2545120" y="240370"/>
                  </a:lnTo>
                  <a:lnTo>
                    <a:pt x="2556958" y="240587"/>
                  </a:lnTo>
                  <a:lnTo>
                    <a:pt x="2568796" y="240842"/>
                  </a:lnTo>
                  <a:lnTo>
                    <a:pt x="2580634" y="241141"/>
                  </a:lnTo>
                  <a:lnTo>
                    <a:pt x="2592471" y="241491"/>
                  </a:lnTo>
                  <a:lnTo>
                    <a:pt x="2604309" y="241902"/>
                  </a:lnTo>
                  <a:lnTo>
                    <a:pt x="2616147" y="242382"/>
                  </a:lnTo>
                  <a:lnTo>
                    <a:pt x="2627985" y="242945"/>
                  </a:lnTo>
                  <a:lnTo>
                    <a:pt x="2639822" y="243603"/>
                  </a:lnTo>
                  <a:lnTo>
                    <a:pt x="2651660" y="244371"/>
                  </a:lnTo>
                  <a:lnTo>
                    <a:pt x="2663498" y="245268"/>
                  </a:lnTo>
                  <a:lnTo>
                    <a:pt x="2675336" y="246314"/>
                  </a:lnTo>
                  <a:lnTo>
                    <a:pt x="2687174" y="247530"/>
                  </a:lnTo>
                  <a:lnTo>
                    <a:pt x="2699011" y="248945"/>
                  </a:lnTo>
                  <a:lnTo>
                    <a:pt x="2710849" y="250585"/>
                  </a:lnTo>
                  <a:lnTo>
                    <a:pt x="2722687" y="252483"/>
                  </a:lnTo>
                  <a:lnTo>
                    <a:pt x="2734525" y="254674"/>
                  </a:lnTo>
                  <a:lnTo>
                    <a:pt x="2746362" y="257196"/>
                  </a:lnTo>
                  <a:lnTo>
                    <a:pt x="2758200" y="260089"/>
                  </a:lnTo>
                  <a:lnTo>
                    <a:pt x="2770038" y="263394"/>
                  </a:lnTo>
                  <a:lnTo>
                    <a:pt x="2781876" y="267152"/>
                  </a:lnTo>
                  <a:lnTo>
                    <a:pt x="2793713" y="271406"/>
                  </a:lnTo>
                  <a:lnTo>
                    <a:pt x="2805551" y="276191"/>
                  </a:lnTo>
                  <a:lnTo>
                    <a:pt x="2817389" y="281541"/>
                  </a:lnTo>
                  <a:lnTo>
                    <a:pt x="2829227" y="287479"/>
                  </a:lnTo>
                  <a:lnTo>
                    <a:pt x="2841065" y="294016"/>
                  </a:lnTo>
                  <a:lnTo>
                    <a:pt x="2852902" y="301149"/>
                  </a:lnTo>
                  <a:lnTo>
                    <a:pt x="2864740" y="308859"/>
                  </a:lnTo>
                  <a:lnTo>
                    <a:pt x="2876578" y="317107"/>
                  </a:lnTo>
                  <a:lnTo>
                    <a:pt x="2888416" y="325830"/>
                  </a:lnTo>
                  <a:lnTo>
                    <a:pt x="2900253" y="334951"/>
                  </a:lnTo>
                  <a:lnTo>
                    <a:pt x="2912091" y="344369"/>
                  </a:lnTo>
                  <a:lnTo>
                    <a:pt x="2923929" y="353972"/>
                  </a:lnTo>
                  <a:lnTo>
                    <a:pt x="2935767" y="363638"/>
                  </a:lnTo>
                  <a:lnTo>
                    <a:pt x="2947604" y="373242"/>
                  </a:lnTo>
                  <a:lnTo>
                    <a:pt x="2959442" y="382660"/>
                  </a:lnTo>
                  <a:lnTo>
                    <a:pt x="2971280" y="391780"/>
                  </a:lnTo>
                  <a:lnTo>
                    <a:pt x="2983118" y="400504"/>
                  </a:lnTo>
                  <a:lnTo>
                    <a:pt x="2994956" y="408751"/>
                  </a:lnTo>
                  <a:lnTo>
                    <a:pt x="3006793" y="416462"/>
                  </a:lnTo>
                  <a:lnTo>
                    <a:pt x="3018631" y="423595"/>
                  </a:lnTo>
                  <a:lnTo>
                    <a:pt x="3030469" y="430132"/>
                  </a:lnTo>
                  <a:lnTo>
                    <a:pt x="3042307" y="436069"/>
                  </a:lnTo>
                  <a:lnTo>
                    <a:pt x="3054144" y="441419"/>
                  </a:lnTo>
                  <a:lnTo>
                    <a:pt x="3065982" y="446205"/>
                  </a:lnTo>
                  <a:lnTo>
                    <a:pt x="3077820" y="450458"/>
                  </a:lnTo>
                  <a:lnTo>
                    <a:pt x="3089658" y="454217"/>
                  </a:lnTo>
                  <a:lnTo>
                    <a:pt x="3101496" y="457522"/>
                  </a:lnTo>
                  <a:lnTo>
                    <a:pt x="3113333" y="460414"/>
                  </a:lnTo>
                  <a:lnTo>
                    <a:pt x="3125171" y="462936"/>
                  </a:lnTo>
                  <a:lnTo>
                    <a:pt x="3137009" y="465128"/>
                  </a:lnTo>
                  <a:lnTo>
                    <a:pt x="3148847" y="467026"/>
                  </a:lnTo>
                  <a:lnTo>
                    <a:pt x="3160684" y="468666"/>
                  </a:lnTo>
                  <a:lnTo>
                    <a:pt x="3172522" y="470080"/>
                  </a:lnTo>
                  <a:lnTo>
                    <a:pt x="3184360" y="471297"/>
                  </a:lnTo>
                  <a:lnTo>
                    <a:pt x="3196198" y="472343"/>
                  </a:lnTo>
                  <a:lnTo>
                    <a:pt x="3208035" y="473240"/>
                  </a:lnTo>
                  <a:lnTo>
                    <a:pt x="3219873" y="474008"/>
                  </a:lnTo>
                  <a:lnTo>
                    <a:pt x="3231711" y="474666"/>
                  </a:lnTo>
                  <a:lnTo>
                    <a:pt x="3243549" y="475229"/>
                  </a:lnTo>
                  <a:lnTo>
                    <a:pt x="3255387" y="475709"/>
                  </a:lnTo>
                  <a:lnTo>
                    <a:pt x="3267224" y="476120"/>
                  </a:lnTo>
                  <a:lnTo>
                    <a:pt x="3279062" y="476470"/>
                  </a:lnTo>
                  <a:lnTo>
                    <a:pt x="3290900" y="476769"/>
                  </a:lnTo>
                  <a:lnTo>
                    <a:pt x="3302738" y="477024"/>
                  </a:lnTo>
                  <a:lnTo>
                    <a:pt x="3314575" y="477241"/>
                  </a:lnTo>
                  <a:lnTo>
                    <a:pt x="3326413" y="477426"/>
                  </a:lnTo>
                  <a:lnTo>
                    <a:pt x="3338251" y="477584"/>
                  </a:lnTo>
                  <a:lnTo>
                    <a:pt x="3350089" y="477719"/>
                  </a:lnTo>
                  <a:lnTo>
                    <a:pt x="3361926" y="477833"/>
                  </a:lnTo>
                  <a:lnTo>
                    <a:pt x="3373764" y="477930"/>
                  </a:lnTo>
                  <a:lnTo>
                    <a:pt x="3385602" y="478013"/>
                  </a:lnTo>
                  <a:lnTo>
                    <a:pt x="3397440" y="478084"/>
                  </a:lnTo>
                  <a:lnTo>
                    <a:pt x="3409278" y="478144"/>
                  </a:lnTo>
                  <a:lnTo>
                    <a:pt x="3421115" y="478195"/>
                  </a:lnTo>
                  <a:lnTo>
                    <a:pt x="3432953" y="478239"/>
                  </a:lnTo>
                  <a:lnTo>
                    <a:pt x="3444791" y="478276"/>
                  </a:lnTo>
                  <a:lnTo>
                    <a:pt x="3456629" y="478308"/>
                  </a:lnTo>
                  <a:lnTo>
                    <a:pt x="3468466" y="478334"/>
                  </a:lnTo>
                  <a:lnTo>
                    <a:pt x="3480304" y="478357"/>
                  </a:lnTo>
                  <a:lnTo>
                    <a:pt x="3492142" y="478377"/>
                  </a:lnTo>
                  <a:lnTo>
                    <a:pt x="3503980" y="478393"/>
                  </a:lnTo>
                  <a:lnTo>
                    <a:pt x="3515818" y="478407"/>
                  </a:lnTo>
                  <a:lnTo>
                    <a:pt x="3515818" y="478407"/>
                  </a:lnTo>
                  <a:lnTo>
                    <a:pt x="3527655" y="478393"/>
                  </a:lnTo>
                  <a:lnTo>
                    <a:pt x="3539493" y="478377"/>
                  </a:lnTo>
                  <a:lnTo>
                    <a:pt x="3551331" y="478357"/>
                  </a:lnTo>
                  <a:lnTo>
                    <a:pt x="3563169" y="478334"/>
                  </a:lnTo>
                  <a:lnTo>
                    <a:pt x="3575006" y="478308"/>
                  </a:lnTo>
                  <a:lnTo>
                    <a:pt x="3586844" y="478276"/>
                  </a:lnTo>
                  <a:lnTo>
                    <a:pt x="3598682" y="478239"/>
                  </a:lnTo>
                  <a:lnTo>
                    <a:pt x="3610520" y="478195"/>
                  </a:lnTo>
                  <a:lnTo>
                    <a:pt x="3622357" y="478144"/>
                  </a:lnTo>
                  <a:lnTo>
                    <a:pt x="3634195" y="478084"/>
                  </a:lnTo>
                  <a:lnTo>
                    <a:pt x="3646033" y="478013"/>
                  </a:lnTo>
                  <a:lnTo>
                    <a:pt x="3657871" y="477930"/>
                  </a:lnTo>
                  <a:lnTo>
                    <a:pt x="3669709" y="477833"/>
                  </a:lnTo>
                  <a:lnTo>
                    <a:pt x="3681546" y="477719"/>
                  </a:lnTo>
                  <a:lnTo>
                    <a:pt x="3693384" y="477584"/>
                  </a:lnTo>
                  <a:lnTo>
                    <a:pt x="3705222" y="477426"/>
                  </a:lnTo>
                  <a:lnTo>
                    <a:pt x="3717060" y="477241"/>
                  </a:lnTo>
                  <a:lnTo>
                    <a:pt x="3728897" y="477024"/>
                  </a:lnTo>
                  <a:lnTo>
                    <a:pt x="3740735" y="476769"/>
                  </a:lnTo>
                  <a:lnTo>
                    <a:pt x="3752573" y="476470"/>
                  </a:lnTo>
                  <a:lnTo>
                    <a:pt x="3764411" y="476120"/>
                  </a:lnTo>
                  <a:lnTo>
                    <a:pt x="3776248" y="475709"/>
                  </a:lnTo>
                  <a:lnTo>
                    <a:pt x="3788086" y="475229"/>
                  </a:lnTo>
                  <a:lnTo>
                    <a:pt x="3799924" y="474666"/>
                  </a:lnTo>
                  <a:lnTo>
                    <a:pt x="3811762" y="474008"/>
                  </a:lnTo>
                  <a:lnTo>
                    <a:pt x="3823600" y="473240"/>
                  </a:lnTo>
                  <a:lnTo>
                    <a:pt x="3835437" y="472343"/>
                  </a:lnTo>
                  <a:lnTo>
                    <a:pt x="3847275" y="471297"/>
                  </a:lnTo>
                  <a:lnTo>
                    <a:pt x="3859113" y="470080"/>
                  </a:lnTo>
                  <a:lnTo>
                    <a:pt x="3870951" y="468666"/>
                  </a:lnTo>
                  <a:lnTo>
                    <a:pt x="3882788" y="467026"/>
                  </a:lnTo>
                  <a:lnTo>
                    <a:pt x="3894626" y="465128"/>
                  </a:lnTo>
                  <a:lnTo>
                    <a:pt x="3906464" y="462936"/>
                  </a:lnTo>
                  <a:lnTo>
                    <a:pt x="3918302" y="460414"/>
                  </a:lnTo>
                  <a:lnTo>
                    <a:pt x="3930139" y="457522"/>
                  </a:lnTo>
                  <a:lnTo>
                    <a:pt x="3941977" y="454217"/>
                  </a:lnTo>
                  <a:lnTo>
                    <a:pt x="3953815" y="450458"/>
                  </a:lnTo>
                  <a:lnTo>
                    <a:pt x="3965653" y="446205"/>
                  </a:lnTo>
                  <a:lnTo>
                    <a:pt x="3977491" y="441419"/>
                  </a:lnTo>
                  <a:lnTo>
                    <a:pt x="3989328" y="436069"/>
                  </a:lnTo>
                  <a:lnTo>
                    <a:pt x="4001166" y="430132"/>
                  </a:lnTo>
                  <a:lnTo>
                    <a:pt x="4013004" y="423595"/>
                  </a:lnTo>
                  <a:lnTo>
                    <a:pt x="4024842" y="416462"/>
                  </a:lnTo>
                  <a:lnTo>
                    <a:pt x="4036679" y="408751"/>
                  </a:lnTo>
                  <a:lnTo>
                    <a:pt x="4048517" y="400504"/>
                  </a:lnTo>
                  <a:lnTo>
                    <a:pt x="4060355" y="391780"/>
                  </a:lnTo>
                  <a:lnTo>
                    <a:pt x="4072193" y="382660"/>
                  </a:lnTo>
                  <a:lnTo>
                    <a:pt x="4084031" y="373242"/>
                  </a:lnTo>
                  <a:lnTo>
                    <a:pt x="4095868" y="363638"/>
                  </a:lnTo>
                  <a:lnTo>
                    <a:pt x="4107706" y="353972"/>
                  </a:lnTo>
                  <a:lnTo>
                    <a:pt x="4119544" y="344369"/>
                  </a:lnTo>
                  <a:lnTo>
                    <a:pt x="4131382" y="334951"/>
                  </a:lnTo>
                  <a:lnTo>
                    <a:pt x="4143219" y="325830"/>
                  </a:lnTo>
                  <a:lnTo>
                    <a:pt x="4155057" y="317107"/>
                  </a:lnTo>
                  <a:lnTo>
                    <a:pt x="4166895" y="308859"/>
                  </a:lnTo>
                  <a:lnTo>
                    <a:pt x="4178733" y="301149"/>
                  </a:lnTo>
                  <a:lnTo>
                    <a:pt x="4190570" y="294016"/>
                  </a:lnTo>
                  <a:lnTo>
                    <a:pt x="4202408" y="287479"/>
                  </a:lnTo>
                  <a:lnTo>
                    <a:pt x="4214246" y="281541"/>
                  </a:lnTo>
                  <a:lnTo>
                    <a:pt x="4226084" y="276191"/>
                  </a:lnTo>
                  <a:lnTo>
                    <a:pt x="4237922" y="271406"/>
                  </a:lnTo>
                  <a:lnTo>
                    <a:pt x="4249759" y="267152"/>
                  </a:lnTo>
                  <a:lnTo>
                    <a:pt x="4261597" y="263394"/>
                  </a:lnTo>
                  <a:lnTo>
                    <a:pt x="4273435" y="260089"/>
                  </a:lnTo>
                  <a:lnTo>
                    <a:pt x="4285273" y="257196"/>
                  </a:lnTo>
                  <a:lnTo>
                    <a:pt x="4297110" y="254674"/>
                  </a:lnTo>
                  <a:lnTo>
                    <a:pt x="4308948" y="252483"/>
                  </a:lnTo>
                  <a:lnTo>
                    <a:pt x="4320786" y="250585"/>
                  </a:lnTo>
                  <a:lnTo>
                    <a:pt x="4332624" y="248945"/>
                  </a:lnTo>
                  <a:lnTo>
                    <a:pt x="4344461" y="247530"/>
                  </a:lnTo>
                  <a:lnTo>
                    <a:pt x="4356299" y="246314"/>
                  </a:lnTo>
                  <a:lnTo>
                    <a:pt x="4368137" y="245268"/>
                  </a:lnTo>
                  <a:lnTo>
                    <a:pt x="4379975" y="244371"/>
                  </a:lnTo>
                  <a:lnTo>
                    <a:pt x="4391813" y="243603"/>
                  </a:lnTo>
                  <a:lnTo>
                    <a:pt x="4403650" y="242945"/>
                  </a:lnTo>
                  <a:lnTo>
                    <a:pt x="4415488" y="242382"/>
                  </a:lnTo>
                  <a:lnTo>
                    <a:pt x="4427326" y="241902"/>
                  </a:lnTo>
                  <a:lnTo>
                    <a:pt x="4439164" y="241491"/>
                  </a:lnTo>
                  <a:lnTo>
                    <a:pt x="4451001" y="241141"/>
                  </a:lnTo>
                  <a:lnTo>
                    <a:pt x="4462839" y="240842"/>
                  </a:lnTo>
                  <a:lnTo>
                    <a:pt x="4474677" y="240587"/>
                  </a:lnTo>
                  <a:lnTo>
                    <a:pt x="4486515" y="240370"/>
                  </a:lnTo>
                  <a:lnTo>
                    <a:pt x="4498352" y="240184"/>
                  </a:lnTo>
                  <a:lnTo>
                    <a:pt x="4510190" y="240027"/>
                  </a:lnTo>
                  <a:lnTo>
                    <a:pt x="4522028" y="239892"/>
                  </a:lnTo>
                  <a:lnTo>
                    <a:pt x="4533866" y="239778"/>
                  </a:lnTo>
                  <a:lnTo>
                    <a:pt x="4545704" y="239680"/>
                  </a:lnTo>
                  <a:lnTo>
                    <a:pt x="4557541" y="239597"/>
                  </a:lnTo>
                  <a:lnTo>
                    <a:pt x="4569379" y="239527"/>
                  </a:lnTo>
                  <a:lnTo>
                    <a:pt x="4581217" y="239467"/>
                  </a:lnTo>
                  <a:lnTo>
                    <a:pt x="4593055" y="239415"/>
                  </a:lnTo>
                  <a:lnTo>
                    <a:pt x="4604892" y="239372"/>
                  </a:lnTo>
                  <a:lnTo>
                    <a:pt x="4616730" y="239335"/>
                  </a:lnTo>
                  <a:lnTo>
                    <a:pt x="4628568" y="239303"/>
                  </a:lnTo>
                  <a:lnTo>
                    <a:pt x="4640406" y="239276"/>
                  </a:lnTo>
                  <a:lnTo>
                    <a:pt x="4652244" y="239253"/>
                  </a:lnTo>
                  <a:lnTo>
                    <a:pt x="4664081" y="239234"/>
                  </a:lnTo>
                  <a:lnTo>
                    <a:pt x="4675919" y="239217"/>
                  </a:lnTo>
                  <a:lnTo>
                    <a:pt x="4687757" y="239203"/>
                  </a:lnTo>
                </a:path>
              </a:pathLst>
            </a:custGeom>
            <a:ln w="40651" cap="flat">
              <a:solidFill>
                <a:srgbClr val="E8E8E8">
                  <a:alpha val="100000"/>
                </a:srgbClr>
              </a:solidFill>
              <a:prstDash val="solid"/>
              <a:round/>
            </a:ln>
          </p:spPr>
          <p:txBody>
            <a:bodyPr/>
            <a:lstStyle/>
            <a:p/>
          </p:txBody>
        </p:sp>
        <p:sp>
          <p:nvSpPr>
            <p:cNvPr id="32" name="pl32"/>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2335849"/>
              <a:ext cx="4687757" cy="1914674"/>
            </a:xfrm>
            <a:custGeom>
              <a:avLst/>
              <a:pathLst>
                <a:path w="4687757" h="1914674">
                  <a:moveTo>
                    <a:pt x="0" y="1914674"/>
                  </a:moveTo>
                  <a:lnTo>
                    <a:pt x="11837" y="1914646"/>
                  </a:lnTo>
                  <a:lnTo>
                    <a:pt x="23675" y="1914613"/>
                  </a:lnTo>
                  <a:lnTo>
                    <a:pt x="35513" y="1914574"/>
                  </a:lnTo>
                  <a:lnTo>
                    <a:pt x="47351" y="1914529"/>
                  </a:lnTo>
                  <a:lnTo>
                    <a:pt x="59188" y="1914475"/>
                  </a:lnTo>
                  <a:lnTo>
                    <a:pt x="71026" y="1914412"/>
                  </a:lnTo>
                  <a:lnTo>
                    <a:pt x="82864" y="1914338"/>
                  </a:lnTo>
                  <a:lnTo>
                    <a:pt x="94702" y="1914251"/>
                  </a:lnTo>
                  <a:lnTo>
                    <a:pt x="106539" y="1914148"/>
                  </a:lnTo>
                  <a:lnTo>
                    <a:pt x="118377" y="1914028"/>
                  </a:lnTo>
                  <a:lnTo>
                    <a:pt x="130215" y="1913887"/>
                  </a:lnTo>
                  <a:lnTo>
                    <a:pt x="142053" y="1913721"/>
                  </a:lnTo>
                  <a:lnTo>
                    <a:pt x="153891" y="1913526"/>
                  </a:lnTo>
                  <a:lnTo>
                    <a:pt x="165728" y="1913297"/>
                  </a:lnTo>
                  <a:lnTo>
                    <a:pt x="177566" y="1913028"/>
                  </a:lnTo>
                  <a:lnTo>
                    <a:pt x="189404" y="1912713"/>
                  </a:lnTo>
                  <a:lnTo>
                    <a:pt x="201242" y="1912342"/>
                  </a:lnTo>
                  <a:lnTo>
                    <a:pt x="213079" y="1911908"/>
                  </a:lnTo>
                  <a:lnTo>
                    <a:pt x="224917" y="1911398"/>
                  </a:lnTo>
                  <a:lnTo>
                    <a:pt x="236755" y="1910800"/>
                  </a:lnTo>
                  <a:lnTo>
                    <a:pt x="248593" y="1910099"/>
                  </a:lnTo>
                  <a:lnTo>
                    <a:pt x="260430" y="1909278"/>
                  </a:lnTo>
                  <a:lnTo>
                    <a:pt x="272268" y="1908317"/>
                  </a:lnTo>
                  <a:lnTo>
                    <a:pt x="284106" y="1907192"/>
                  </a:lnTo>
                  <a:lnTo>
                    <a:pt x="295944" y="1905876"/>
                  </a:lnTo>
                  <a:lnTo>
                    <a:pt x="307782" y="1904339"/>
                  </a:lnTo>
                  <a:lnTo>
                    <a:pt x="319619" y="1902545"/>
                  </a:lnTo>
                  <a:lnTo>
                    <a:pt x="331457" y="1900454"/>
                  </a:lnTo>
                  <a:lnTo>
                    <a:pt x="343295" y="1898020"/>
                  </a:lnTo>
                  <a:lnTo>
                    <a:pt x="355133" y="1895192"/>
                  </a:lnTo>
                  <a:lnTo>
                    <a:pt x="366970" y="1891911"/>
                  </a:lnTo>
                  <a:lnTo>
                    <a:pt x="378808" y="1888115"/>
                  </a:lnTo>
                  <a:lnTo>
                    <a:pt x="390646" y="1883732"/>
                  </a:lnTo>
                  <a:lnTo>
                    <a:pt x="402484" y="1878689"/>
                  </a:lnTo>
                  <a:lnTo>
                    <a:pt x="414321" y="1872904"/>
                  </a:lnTo>
                  <a:lnTo>
                    <a:pt x="426159" y="1866294"/>
                  </a:lnTo>
                  <a:lnTo>
                    <a:pt x="437997" y="1858777"/>
                  </a:lnTo>
                  <a:lnTo>
                    <a:pt x="449835" y="1850270"/>
                  </a:lnTo>
                  <a:lnTo>
                    <a:pt x="461673" y="1840698"/>
                  </a:lnTo>
                  <a:lnTo>
                    <a:pt x="473510" y="1829999"/>
                  </a:lnTo>
                  <a:lnTo>
                    <a:pt x="485348" y="1818124"/>
                  </a:lnTo>
                  <a:lnTo>
                    <a:pt x="497186" y="1805050"/>
                  </a:lnTo>
                  <a:lnTo>
                    <a:pt x="509024" y="1790783"/>
                  </a:lnTo>
                  <a:lnTo>
                    <a:pt x="520861" y="1775362"/>
                  </a:lnTo>
                  <a:lnTo>
                    <a:pt x="532699" y="1758868"/>
                  </a:lnTo>
                  <a:lnTo>
                    <a:pt x="544537" y="1741420"/>
                  </a:lnTo>
                  <a:lnTo>
                    <a:pt x="556375" y="1723180"/>
                  </a:lnTo>
                  <a:lnTo>
                    <a:pt x="568213" y="1704343"/>
                  </a:lnTo>
                  <a:lnTo>
                    <a:pt x="580050" y="1685136"/>
                  </a:lnTo>
                  <a:lnTo>
                    <a:pt x="591888" y="1665804"/>
                  </a:lnTo>
                  <a:lnTo>
                    <a:pt x="603726" y="1646598"/>
                  </a:lnTo>
                  <a:lnTo>
                    <a:pt x="615564" y="1627761"/>
                  </a:lnTo>
                  <a:lnTo>
                    <a:pt x="627401" y="1609521"/>
                  </a:lnTo>
                  <a:lnTo>
                    <a:pt x="639239" y="1592073"/>
                  </a:lnTo>
                  <a:lnTo>
                    <a:pt x="651077" y="1575578"/>
                  </a:lnTo>
                  <a:lnTo>
                    <a:pt x="662915" y="1560158"/>
                  </a:lnTo>
                  <a:lnTo>
                    <a:pt x="674752" y="1545891"/>
                  </a:lnTo>
                  <a:lnTo>
                    <a:pt x="686590" y="1532817"/>
                  </a:lnTo>
                  <a:lnTo>
                    <a:pt x="698428" y="1520942"/>
                  </a:lnTo>
                  <a:lnTo>
                    <a:pt x="710266" y="1510243"/>
                  </a:lnTo>
                  <a:lnTo>
                    <a:pt x="722104" y="1500671"/>
                  </a:lnTo>
                  <a:lnTo>
                    <a:pt x="733941" y="1492164"/>
                  </a:lnTo>
                  <a:lnTo>
                    <a:pt x="745779" y="1484647"/>
                  </a:lnTo>
                  <a:lnTo>
                    <a:pt x="757617" y="1478037"/>
                  </a:lnTo>
                  <a:lnTo>
                    <a:pt x="769455" y="1472252"/>
                  </a:lnTo>
                  <a:lnTo>
                    <a:pt x="781292" y="1467209"/>
                  </a:lnTo>
                  <a:lnTo>
                    <a:pt x="793130" y="1462826"/>
                  </a:lnTo>
                  <a:lnTo>
                    <a:pt x="804968" y="1459030"/>
                  </a:lnTo>
                  <a:lnTo>
                    <a:pt x="816806" y="1455749"/>
                  </a:lnTo>
                  <a:lnTo>
                    <a:pt x="828643" y="1452921"/>
                  </a:lnTo>
                  <a:lnTo>
                    <a:pt x="840481" y="1450487"/>
                  </a:lnTo>
                  <a:lnTo>
                    <a:pt x="852319" y="1448396"/>
                  </a:lnTo>
                  <a:lnTo>
                    <a:pt x="864157" y="1446602"/>
                  </a:lnTo>
                  <a:lnTo>
                    <a:pt x="875995" y="1445065"/>
                  </a:lnTo>
                  <a:lnTo>
                    <a:pt x="887832" y="1443749"/>
                  </a:lnTo>
                  <a:lnTo>
                    <a:pt x="899670" y="1442624"/>
                  </a:lnTo>
                  <a:lnTo>
                    <a:pt x="911508" y="1441663"/>
                  </a:lnTo>
                  <a:lnTo>
                    <a:pt x="923346" y="1440842"/>
                  </a:lnTo>
                  <a:lnTo>
                    <a:pt x="935183" y="1440141"/>
                  </a:lnTo>
                  <a:lnTo>
                    <a:pt x="947021" y="1439543"/>
                  </a:lnTo>
                  <a:lnTo>
                    <a:pt x="958859" y="1439033"/>
                  </a:lnTo>
                  <a:lnTo>
                    <a:pt x="970697" y="1438599"/>
                  </a:lnTo>
                  <a:lnTo>
                    <a:pt x="982534" y="1438228"/>
                  </a:lnTo>
                  <a:lnTo>
                    <a:pt x="994372" y="1437913"/>
                  </a:lnTo>
                  <a:lnTo>
                    <a:pt x="1006210" y="1437644"/>
                  </a:lnTo>
                  <a:lnTo>
                    <a:pt x="1018048" y="1437415"/>
                  </a:lnTo>
                  <a:lnTo>
                    <a:pt x="1029886" y="1437220"/>
                  </a:lnTo>
                  <a:lnTo>
                    <a:pt x="1041723" y="1437054"/>
                  </a:lnTo>
                  <a:lnTo>
                    <a:pt x="1053561" y="1436913"/>
                  </a:lnTo>
                  <a:lnTo>
                    <a:pt x="1065399" y="1436793"/>
                  </a:lnTo>
                  <a:lnTo>
                    <a:pt x="1077237" y="1436690"/>
                  </a:lnTo>
                  <a:lnTo>
                    <a:pt x="1089074" y="1436603"/>
                  </a:lnTo>
                  <a:lnTo>
                    <a:pt x="1100912" y="1436529"/>
                  </a:lnTo>
                  <a:lnTo>
                    <a:pt x="1112750" y="1436466"/>
                  </a:lnTo>
                  <a:lnTo>
                    <a:pt x="1124588" y="1436412"/>
                  </a:lnTo>
                  <a:lnTo>
                    <a:pt x="1136426" y="1436367"/>
                  </a:lnTo>
                  <a:lnTo>
                    <a:pt x="1148263" y="1436328"/>
                  </a:lnTo>
                  <a:lnTo>
                    <a:pt x="1160101" y="1436295"/>
                  </a:lnTo>
                  <a:lnTo>
                    <a:pt x="1171939" y="1436267"/>
                  </a:lnTo>
                  <a:lnTo>
                    <a:pt x="1171939" y="1435945"/>
                  </a:lnTo>
                  <a:lnTo>
                    <a:pt x="1183777" y="1435917"/>
                  </a:lnTo>
                  <a:lnTo>
                    <a:pt x="1195614" y="1435884"/>
                  </a:lnTo>
                  <a:lnTo>
                    <a:pt x="1207452" y="1435845"/>
                  </a:lnTo>
                  <a:lnTo>
                    <a:pt x="1219290" y="1435800"/>
                  </a:lnTo>
                  <a:lnTo>
                    <a:pt x="1231128" y="1435746"/>
                  </a:lnTo>
                  <a:lnTo>
                    <a:pt x="1242965" y="1435683"/>
                  </a:lnTo>
                  <a:lnTo>
                    <a:pt x="1254803" y="1435609"/>
                  </a:lnTo>
                  <a:lnTo>
                    <a:pt x="1266641" y="1435522"/>
                  </a:lnTo>
                  <a:lnTo>
                    <a:pt x="1278479" y="1435419"/>
                  </a:lnTo>
                  <a:lnTo>
                    <a:pt x="1290317" y="1435299"/>
                  </a:lnTo>
                  <a:lnTo>
                    <a:pt x="1302154" y="1435158"/>
                  </a:lnTo>
                  <a:lnTo>
                    <a:pt x="1313992" y="1434992"/>
                  </a:lnTo>
                  <a:lnTo>
                    <a:pt x="1325830" y="1434797"/>
                  </a:lnTo>
                  <a:lnTo>
                    <a:pt x="1337668" y="1434568"/>
                  </a:lnTo>
                  <a:lnTo>
                    <a:pt x="1349505" y="1434299"/>
                  </a:lnTo>
                  <a:lnTo>
                    <a:pt x="1361343" y="1433984"/>
                  </a:lnTo>
                  <a:lnTo>
                    <a:pt x="1373181" y="1433613"/>
                  </a:lnTo>
                  <a:lnTo>
                    <a:pt x="1385019" y="1433179"/>
                  </a:lnTo>
                  <a:lnTo>
                    <a:pt x="1396856" y="1432669"/>
                  </a:lnTo>
                  <a:lnTo>
                    <a:pt x="1408694" y="1432071"/>
                  </a:lnTo>
                  <a:lnTo>
                    <a:pt x="1420532" y="1431370"/>
                  </a:lnTo>
                  <a:lnTo>
                    <a:pt x="1432370" y="1430549"/>
                  </a:lnTo>
                  <a:lnTo>
                    <a:pt x="1444208" y="1429588"/>
                  </a:lnTo>
                  <a:lnTo>
                    <a:pt x="1456045" y="1428463"/>
                  </a:lnTo>
                  <a:lnTo>
                    <a:pt x="1467883" y="1427147"/>
                  </a:lnTo>
                  <a:lnTo>
                    <a:pt x="1479721" y="1425610"/>
                  </a:lnTo>
                  <a:lnTo>
                    <a:pt x="1491559" y="1423816"/>
                  </a:lnTo>
                  <a:lnTo>
                    <a:pt x="1503396" y="1421725"/>
                  </a:lnTo>
                  <a:lnTo>
                    <a:pt x="1515234" y="1419291"/>
                  </a:lnTo>
                  <a:lnTo>
                    <a:pt x="1527072" y="1416463"/>
                  </a:lnTo>
                  <a:lnTo>
                    <a:pt x="1538910" y="1413182"/>
                  </a:lnTo>
                  <a:lnTo>
                    <a:pt x="1550748" y="1409386"/>
                  </a:lnTo>
                  <a:lnTo>
                    <a:pt x="1562585" y="1405003"/>
                  </a:lnTo>
                  <a:lnTo>
                    <a:pt x="1574423" y="1399960"/>
                  </a:lnTo>
                  <a:lnTo>
                    <a:pt x="1586261" y="1394175"/>
                  </a:lnTo>
                  <a:lnTo>
                    <a:pt x="1598099" y="1387565"/>
                  </a:lnTo>
                  <a:lnTo>
                    <a:pt x="1609936" y="1380048"/>
                  </a:lnTo>
                  <a:lnTo>
                    <a:pt x="1621774" y="1371541"/>
                  </a:lnTo>
                  <a:lnTo>
                    <a:pt x="1633612" y="1361969"/>
                  </a:lnTo>
                  <a:lnTo>
                    <a:pt x="1645450" y="1351270"/>
                  </a:lnTo>
                  <a:lnTo>
                    <a:pt x="1657287" y="1339395"/>
                  </a:lnTo>
                  <a:lnTo>
                    <a:pt x="1669125" y="1326321"/>
                  </a:lnTo>
                  <a:lnTo>
                    <a:pt x="1680963" y="1312054"/>
                  </a:lnTo>
                  <a:lnTo>
                    <a:pt x="1692801" y="1296634"/>
                  </a:lnTo>
                  <a:lnTo>
                    <a:pt x="1704639" y="1280139"/>
                  </a:lnTo>
                  <a:lnTo>
                    <a:pt x="1716476" y="1262691"/>
                  </a:lnTo>
                  <a:lnTo>
                    <a:pt x="1728314" y="1244451"/>
                  </a:lnTo>
                  <a:lnTo>
                    <a:pt x="1740152" y="1225614"/>
                  </a:lnTo>
                  <a:lnTo>
                    <a:pt x="1751990" y="1206408"/>
                  </a:lnTo>
                  <a:lnTo>
                    <a:pt x="1763827" y="1187076"/>
                  </a:lnTo>
                  <a:lnTo>
                    <a:pt x="1775665" y="1167869"/>
                  </a:lnTo>
                  <a:lnTo>
                    <a:pt x="1787503" y="1149032"/>
                  </a:lnTo>
                  <a:lnTo>
                    <a:pt x="1799341" y="1130792"/>
                  </a:lnTo>
                  <a:lnTo>
                    <a:pt x="1811178" y="1113344"/>
                  </a:lnTo>
                  <a:lnTo>
                    <a:pt x="1823016" y="1096850"/>
                  </a:lnTo>
                  <a:lnTo>
                    <a:pt x="1834854" y="1081429"/>
                  </a:lnTo>
                  <a:lnTo>
                    <a:pt x="1846692" y="1067162"/>
                  </a:lnTo>
                  <a:lnTo>
                    <a:pt x="1858530" y="1054088"/>
                  </a:lnTo>
                  <a:lnTo>
                    <a:pt x="1870367" y="1042213"/>
                  </a:lnTo>
                  <a:lnTo>
                    <a:pt x="1882205" y="1031514"/>
                  </a:lnTo>
                  <a:lnTo>
                    <a:pt x="1894043" y="1021942"/>
                  </a:lnTo>
                  <a:lnTo>
                    <a:pt x="1905881" y="1013435"/>
                  </a:lnTo>
                  <a:lnTo>
                    <a:pt x="1917718" y="1005918"/>
                  </a:lnTo>
                  <a:lnTo>
                    <a:pt x="1929556" y="999308"/>
                  </a:lnTo>
                  <a:lnTo>
                    <a:pt x="1941394" y="993523"/>
                  </a:lnTo>
                  <a:lnTo>
                    <a:pt x="1953232" y="988480"/>
                  </a:lnTo>
                  <a:lnTo>
                    <a:pt x="1965069" y="984097"/>
                  </a:lnTo>
                  <a:lnTo>
                    <a:pt x="1976907" y="980301"/>
                  </a:lnTo>
                  <a:lnTo>
                    <a:pt x="1988745" y="977020"/>
                  </a:lnTo>
                  <a:lnTo>
                    <a:pt x="2000583" y="974192"/>
                  </a:lnTo>
                  <a:lnTo>
                    <a:pt x="2012421" y="971758"/>
                  </a:lnTo>
                  <a:lnTo>
                    <a:pt x="2024258" y="969667"/>
                  </a:lnTo>
                  <a:lnTo>
                    <a:pt x="2036096" y="967873"/>
                  </a:lnTo>
                  <a:lnTo>
                    <a:pt x="2047934" y="966336"/>
                  </a:lnTo>
                  <a:lnTo>
                    <a:pt x="2059772" y="965020"/>
                  </a:lnTo>
                  <a:lnTo>
                    <a:pt x="2071609" y="963895"/>
                  </a:lnTo>
                  <a:lnTo>
                    <a:pt x="2083447" y="962934"/>
                  </a:lnTo>
                  <a:lnTo>
                    <a:pt x="2095285" y="962113"/>
                  </a:lnTo>
                  <a:lnTo>
                    <a:pt x="2107123" y="961412"/>
                  </a:lnTo>
                  <a:lnTo>
                    <a:pt x="2118961" y="960814"/>
                  </a:lnTo>
                  <a:lnTo>
                    <a:pt x="2130798" y="960304"/>
                  </a:lnTo>
                  <a:lnTo>
                    <a:pt x="2142636" y="959870"/>
                  </a:lnTo>
                  <a:lnTo>
                    <a:pt x="2154474" y="959499"/>
                  </a:lnTo>
                  <a:lnTo>
                    <a:pt x="2166312" y="959184"/>
                  </a:lnTo>
                  <a:lnTo>
                    <a:pt x="2178149" y="958915"/>
                  </a:lnTo>
                  <a:lnTo>
                    <a:pt x="2189987" y="958686"/>
                  </a:lnTo>
                  <a:lnTo>
                    <a:pt x="2201825" y="958491"/>
                  </a:lnTo>
                  <a:lnTo>
                    <a:pt x="2213663" y="958325"/>
                  </a:lnTo>
                  <a:lnTo>
                    <a:pt x="2225500" y="958184"/>
                  </a:lnTo>
                  <a:lnTo>
                    <a:pt x="2237338" y="958064"/>
                  </a:lnTo>
                  <a:lnTo>
                    <a:pt x="2249176" y="957961"/>
                  </a:lnTo>
                  <a:lnTo>
                    <a:pt x="2261014" y="957874"/>
                  </a:lnTo>
                  <a:lnTo>
                    <a:pt x="2272852" y="957800"/>
                  </a:lnTo>
                  <a:lnTo>
                    <a:pt x="2284689" y="957737"/>
                  </a:lnTo>
                  <a:lnTo>
                    <a:pt x="2296527" y="957683"/>
                  </a:lnTo>
                  <a:lnTo>
                    <a:pt x="2308365" y="957638"/>
                  </a:lnTo>
                  <a:lnTo>
                    <a:pt x="2320203" y="957599"/>
                  </a:lnTo>
                  <a:lnTo>
                    <a:pt x="2332040" y="957566"/>
                  </a:lnTo>
                  <a:lnTo>
                    <a:pt x="2343878" y="957538"/>
                  </a:lnTo>
                  <a:lnTo>
                    <a:pt x="2343878" y="957136"/>
                  </a:lnTo>
                  <a:lnTo>
                    <a:pt x="2355716" y="957094"/>
                  </a:lnTo>
                  <a:lnTo>
                    <a:pt x="2367554" y="957044"/>
                  </a:lnTo>
                  <a:lnTo>
                    <a:pt x="2379391" y="956986"/>
                  </a:lnTo>
                  <a:lnTo>
                    <a:pt x="2391229" y="956918"/>
                  </a:lnTo>
                  <a:lnTo>
                    <a:pt x="2403067" y="956837"/>
                  </a:lnTo>
                  <a:lnTo>
                    <a:pt x="2414905" y="956742"/>
                  </a:lnTo>
                  <a:lnTo>
                    <a:pt x="2426743" y="956631"/>
                  </a:lnTo>
                  <a:lnTo>
                    <a:pt x="2438580" y="956500"/>
                  </a:lnTo>
                  <a:lnTo>
                    <a:pt x="2450418" y="956347"/>
                  </a:lnTo>
                  <a:lnTo>
                    <a:pt x="2462256" y="956167"/>
                  </a:lnTo>
                  <a:lnTo>
                    <a:pt x="2474094" y="955955"/>
                  </a:lnTo>
                  <a:lnTo>
                    <a:pt x="2485931" y="955706"/>
                  </a:lnTo>
                  <a:lnTo>
                    <a:pt x="2497769" y="955413"/>
                  </a:lnTo>
                  <a:lnTo>
                    <a:pt x="2509607" y="955070"/>
                  </a:lnTo>
                  <a:lnTo>
                    <a:pt x="2521445" y="954667"/>
                  </a:lnTo>
                  <a:lnTo>
                    <a:pt x="2533283" y="954193"/>
                  </a:lnTo>
                  <a:lnTo>
                    <a:pt x="2545120" y="953638"/>
                  </a:lnTo>
                  <a:lnTo>
                    <a:pt x="2556958" y="952986"/>
                  </a:lnTo>
                  <a:lnTo>
                    <a:pt x="2568796" y="952221"/>
                  </a:lnTo>
                  <a:lnTo>
                    <a:pt x="2580634" y="951325"/>
                  </a:lnTo>
                  <a:lnTo>
                    <a:pt x="2592471" y="950274"/>
                  </a:lnTo>
                  <a:lnTo>
                    <a:pt x="2604309" y="949042"/>
                  </a:lnTo>
                  <a:lnTo>
                    <a:pt x="2616147" y="947600"/>
                  </a:lnTo>
                  <a:lnTo>
                    <a:pt x="2627985" y="945912"/>
                  </a:lnTo>
                  <a:lnTo>
                    <a:pt x="2639822" y="943939"/>
                  </a:lnTo>
                  <a:lnTo>
                    <a:pt x="2651660" y="941633"/>
                  </a:lnTo>
                  <a:lnTo>
                    <a:pt x="2663498" y="938942"/>
                  </a:lnTo>
                  <a:lnTo>
                    <a:pt x="2675336" y="935806"/>
                  </a:lnTo>
                  <a:lnTo>
                    <a:pt x="2687174" y="932155"/>
                  </a:lnTo>
                  <a:lnTo>
                    <a:pt x="2699011" y="927913"/>
                  </a:lnTo>
                  <a:lnTo>
                    <a:pt x="2710849" y="922992"/>
                  </a:lnTo>
                  <a:lnTo>
                    <a:pt x="2722687" y="917297"/>
                  </a:lnTo>
                  <a:lnTo>
                    <a:pt x="2734525" y="910723"/>
                  </a:lnTo>
                  <a:lnTo>
                    <a:pt x="2746362" y="903158"/>
                  </a:lnTo>
                  <a:lnTo>
                    <a:pt x="2758200" y="894480"/>
                  </a:lnTo>
                  <a:lnTo>
                    <a:pt x="2770038" y="884566"/>
                  </a:lnTo>
                  <a:lnTo>
                    <a:pt x="2781876" y="873290"/>
                  </a:lnTo>
                  <a:lnTo>
                    <a:pt x="2793713" y="860529"/>
                  </a:lnTo>
                  <a:lnTo>
                    <a:pt x="2805551" y="846172"/>
                  </a:lnTo>
                  <a:lnTo>
                    <a:pt x="2817389" y="830122"/>
                  </a:lnTo>
                  <a:lnTo>
                    <a:pt x="2829227" y="812310"/>
                  </a:lnTo>
                  <a:lnTo>
                    <a:pt x="2841065" y="792700"/>
                  </a:lnTo>
                  <a:lnTo>
                    <a:pt x="2852902" y="771299"/>
                  </a:lnTo>
                  <a:lnTo>
                    <a:pt x="2864740" y="748168"/>
                  </a:lnTo>
                  <a:lnTo>
                    <a:pt x="2876578" y="723427"/>
                  </a:lnTo>
                  <a:lnTo>
                    <a:pt x="2888416" y="697255"/>
                  </a:lnTo>
                  <a:lnTo>
                    <a:pt x="2900253" y="669894"/>
                  </a:lnTo>
                  <a:lnTo>
                    <a:pt x="2912091" y="641639"/>
                  </a:lnTo>
                  <a:lnTo>
                    <a:pt x="2923929" y="612829"/>
                  </a:lnTo>
                  <a:lnTo>
                    <a:pt x="2935767" y="583831"/>
                  </a:lnTo>
                  <a:lnTo>
                    <a:pt x="2947604" y="555021"/>
                  </a:lnTo>
                  <a:lnTo>
                    <a:pt x="2959442" y="526767"/>
                  </a:lnTo>
                  <a:lnTo>
                    <a:pt x="2971280" y="499406"/>
                  </a:lnTo>
                  <a:lnTo>
                    <a:pt x="2983118" y="473234"/>
                  </a:lnTo>
                  <a:lnTo>
                    <a:pt x="2994956" y="448492"/>
                  </a:lnTo>
                  <a:lnTo>
                    <a:pt x="3006793" y="425362"/>
                  </a:lnTo>
                  <a:lnTo>
                    <a:pt x="3018631" y="403961"/>
                  </a:lnTo>
                  <a:lnTo>
                    <a:pt x="3030469" y="384351"/>
                  </a:lnTo>
                  <a:lnTo>
                    <a:pt x="3042307" y="366538"/>
                  </a:lnTo>
                  <a:lnTo>
                    <a:pt x="3054144" y="350489"/>
                  </a:lnTo>
                  <a:lnTo>
                    <a:pt x="3065982" y="336131"/>
                  </a:lnTo>
                  <a:lnTo>
                    <a:pt x="3077820" y="323371"/>
                  </a:lnTo>
                  <a:lnTo>
                    <a:pt x="3089658" y="312095"/>
                  </a:lnTo>
                  <a:lnTo>
                    <a:pt x="3101496" y="302181"/>
                  </a:lnTo>
                  <a:lnTo>
                    <a:pt x="3113333" y="293503"/>
                  </a:lnTo>
                  <a:lnTo>
                    <a:pt x="3125171" y="285938"/>
                  </a:lnTo>
                  <a:lnTo>
                    <a:pt x="3137009" y="279364"/>
                  </a:lnTo>
                  <a:lnTo>
                    <a:pt x="3148847" y="273669"/>
                  </a:lnTo>
                  <a:lnTo>
                    <a:pt x="3160684" y="268748"/>
                  </a:lnTo>
                  <a:lnTo>
                    <a:pt x="3172522" y="264506"/>
                  </a:lnTo>
                  <a:lnTo>
                    <a:pt x="3184360" y="260855"/>
                  </a:lnTo>
                  <a:lnTo>
                    <a:pt x="3196198" y="257718"/>
                  </a:lnTo>
                  <a:lnTo>
                    <a:pt x="3208035" y="255028"/>
                  </a:lnTo>
                  <a:lnTo>
                    <a:pt x="3219873" y="252722"/>
                  </a:lnTo>
                  <a:lnTo>
                    <a:pt x="3231711" y="250749"/>
                  </a:lnTo>
                  <a:lnTo>
                    <a:pt x="3243549" y="249061"/>
                  </a:lnTo>
                  <a:lnTo>
                    <a:pt x="3255387" y="247619"/>
                  </a:lnTo>
                  <a:lnTo>
                    <a:pt x="3267224" y="246387"/>
                  </a:lnTo>
                  <a:lnTo>
                    <a:pt x="3279062" y="245336"/>
                  </a:lnTo>
                  <a:lnTo>
                    <a:pt x="3290900" y="244439"/>
                  </a:lnTo>
                  <a:lnTo>
                    <a:pt x="3302738" y="243675"/>
                  </a:lnTo>
                  <a:lnTo>
                    <a:pt x="3314575" y="243023"/>
                  </a:lnTo>
                  <a:lnTo>
                    <a:pt x="3326413" y="242467"/>
                  </a:lnTo>
                  <a:lnTo>
                    <a:pt x="3338251" y="241994"/>
                  </a:lnTo>
                  <a:lnTo>
                    <a:pt x="3350089" y="241591"/>
                  </a:lnTo>
                  <a:lnTo>
                    <a:pt x="3361926" y="241247"/>
                  </a:lnTo>
                  <a:lnTo>
                    <a:pt x="3373764" y="240955"/>
                  </a:lnTo>
                  <a:lnTo>
                    <a:pt x="3385602" y="240706"/>
                  </a:lnTo>
                  <a:lnTo>
                    <a:pt x="3397440" y="240494"/>
                  </a:lnTo>
                  <a:lnTo>
                    <a:pt x="3409278" y="240314"/>
                  </a:lnTo>
                  <a:lnTo>
                    <a:pt x="3421115" y="240160"/>
                  </a:lnTo>
                  <a:lnTo>
                    <a:pt x="3432953" y="240030"/>
                  </a:lnTo>
                  <a:lnTo>
                    <a:pt x="3444791" y="239918"/>
                  </a:lnTo>
                  <a:lnTo>
                    <a:pt x="3456629" y="239824"/>
                  </a:lnTo>
                  <a:lnTo>
                    <a:pt x="3468466" y="239743"/>
                  </a:lnTo>
                  <a:lnTo>
                    <a:pt x="3480304" y="239675"/>
                  </a:lnTo>
                  <a:lnTo>
                    <a:pt x="3492142" y="239616"/>
                  </a:lnTo>
                  <a:lnTo>
                    <a:pt x="3503980" y="239567"/>
                  </a:lnTo>
                  <a:lnTo>
                    <a:pt x="3515818" y="239525"/>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4490129"/>
              <a:ext cx="4687757" cy="957217"/>
            </a:xfrm>
            <a:custGeom>
              <a:avLst/>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568"/>
                  </a:lnTo>
                  <a:lnTo>
                    <a:pt x="1183777" y="478554"/>
                  </a:lnTo>
                  <a:lnTo>
                    <a:pt x="1195614" y="478537"/>
                  </a:lnTo>
                  <a:lnTo>
                    <a:pt x="1207452" y="478518"/>
                  </a:lnTo>
                  <a:lnTo>
                    <a:pt x="1219290" y="478495"/>
                  </a:lnTo>
                  <a:lnTo>
                    <a:pt x="1231128" y="478468"/>
                  </a:lnTo>
                  <a:lnTo>
                    <a:pt x="1242965" y="478437"/>
                  </a:lnTo>
                  <a:lnTo>
                    <a:pt x="1254803" y="478400"/>
                  </a:lnTo>
                  <a:lnTo>
                    <a:pt x="1266641" y="478356"/>
                  </a:lnTo>
                  <a:lnTo>
                    <a:pt x="1278479" y="478305"/>
                  </a:lnTo>
                  <a:lnTo>
                    <a:pt x="1290317" y="478245"/>
                  </a:lnTo>
                  <a:lnTo>
                    <a:pt x="1302154" y="478174"/>
                  </a:lnTo>
                  <a:lnTo>
                    <a:pt x="1313992" y="478091"/>
                  </a:lnTo>
                  <a:lnTo>
                    <a:pt x="1325830" y="477994"/>
                  </a:lnTo>
                  <a:lnTo>
                    <a:pt x="1337668" y="477879"/>
                  </a:lnTo>
                  <a:lnTo>
                    <a:pt x="1349505" y="477745"/>
                  </a:lnTo>
                  <a:lnTo>
                    <a:pt x="1361343" y="477587"/>
                  </a:lnTo>
                  <a:lnTo>
                    <a:pt x="1373181" y="477402"/>
                  </a:lnTo>
                  <a:lnTo>
                    <a:pt x="1385019" y="477184"/>
                  </a:lnTo>
                  <a:lnTo>
                    <a:pt x="1396856" y="476930"/>
                  </a:lnTo>
                  <a:lnTo>
                    <a:pt x="1408694" y="476631"/>
                  </a:lnTo>
                  <a:lnTo>
                    <a:pt x="1420532" y="476280"/>
                  </a:lnTo>
                  <a:lnTo>
                    <a:pt x="1432370" y="475870"/>
                  </a:lnTo>
                  <a:lnTo>
                    <a:pt x="1444208" y="475389"/>
                  </a:lnTo>
                  <a:lnTo>
                    <a:pt x="1456045" y="474827"/>
                  </a:lnTo>
                  <a:lnTo>
                    <a:pt x="1467883" y="474169"/>
                  </a:lnTo>
                  <a:lnTo>
                    <a:pt x="1479721" y="473400"/>
                  </a:lnTo>
                  <a:lnTo>
                    <a:pt x="1491559" y="472503"/>
                  </a:lnTo>
                  <a:lnTo>
                    <a:pt x="1503396" y="471458"/>
                  </a:lnTo>
                  <a:lnTo>
                    <a:pt x="1515234" y="470241"/>
                  </a:lnTo>
                  <a:lnTo>
                    <a:pt x="1527072" y="468827"/>
                  </a:lnTo>
                  <a:lnTo>
                    <a:pt x="1538910" y="467186"/>
                  </a:lnTo>
                  <a:lnTo>
                    <a:pt x="1550748" y="465288"/>
                  </a:lnTo>
                  <a:lnTo>
                    <a:pt x="1562585" y="463097"/>
                  </a:lnTo>
                  <a:lnTo>
                    <a:pt x="1574423" y="460575"/>
                  </a:lnTo>
                  <a:lnTo>
                    <a:pt x="1586261" y="457682"/>
                  </a:lnTo>
                  <a:lnTo>
                    <a:pt x="1598099" y="454378"/>
                  </a:lnTo>
                  <a:lnTo>
                    <a:pt x="1609936" y="450619"/>
                  </a:lnTo>
                  <a:lnTo>
                    <a:pt x="1621774" y="446366"/>
                  </a:lnTo>
                  <a:lnTo>
                    <a:pt x="1633612" y="441580"/>
                  </a:lnTo>
                  <a:lnTo>
                    <a:pt x="1645450" y="436230"/>
                  </a:lnTo>
                  <a:lnTo>
                    <a:pt x="1657287" y="430293"/>
                  </a:lnTo>
                  <a:lnTo>
                    <a:pt x="1669125" y="423756"/>
                  </a:lnTo>
                  <a:lnTo>
                    <a:pt x="1680963" y="416622"/>
                  </a:lnTo>
                  <a:lnTo>
                    <a:pt x="1692801" y="408912"/>
                  </a:lnTo>
                  <a:lnTo>
                    <a:pt x="1704639" y="400665"/>
                  </a:lnTo>
                  <a:lnTo>
                    <a:pt x="1716476" y="391941"/>
                  </a:lnTo>
                  <a:lnTo>
                    <a:pt x="1728314" y="382821"/>
                  </a:lnTo>
                  <a:lnTo>
                    <a:pt x="1740152" y="373402"/>
                  </a:lnTo>
                  <a:lnTo>
                    <a:pt x="1751990" y="363799"/>
                  </a:lnTo>
                  <a:lnTo>
                    <a:pt x="1763827" y="354133"/>
                  </a:lnTo>
                  <a:lnTo>
                    <a:pt x="1775665" y="344530"/>
                  </a:lnTo>
                  <a:lnTo>
                    <a:pt x="1787503" y="335111"/>
                  </a:lnTo>
                  <a:lnTo>
                    <a:pt x="1799341" y="325991"/>
                  </a:lnTo>
                  <a:lnTo>
                    <a:pt x="1811178" y="317267"/>
                  </a:lnTo>
                  <a:lnTo>
                    <a:pt x="1823016" y="309020"/>
                  </a:lnTo>
                  <a:lnTo>
                    <a:pt x="1834854" y="301310"/>
                  </a:lnTo>
                  <a:lnTo>
                    <a:pt x="1846692" y="294176"/>
                  </a:lnTo>
                  <a:lnTo>
                    <a:pt x="1858530" y="287639"/>
                  </a:lnTo>
                  <a:lnTo>
                    <a:pt x="1870367" y="281702"/>
                  </a:lnTo>
                  <a:lnTo>
                    <a:pt x="1882205" y="276352"/>
                  </a:lnTo>
                  <a:lnTo>
                    <a:pt x="1894043" y="271566"/>
                  </a:lnTo>
                  <a:lnTo>
                    <a:pt x="1905881" y="267313"/>
                  </a:lnTo>
                  <a:lnTo>
                    <a:pt x="1917718" y="263554"/>
                  </a:lnTo>
                  <a:lnTo>
                    <a:pt x="1929556" y="260249"/>
                  </a:lnTo>
                  <a:lnTo>
                    <a:pt x="1941394" y="257357"/>
                  </a:lnTo>
                  <a:lnTo>
                    <a:pt x="1953232" y="254835"/>
                  </a:lnTo>
                  <a:lnTo>
                    <a:pt x="1965069" y="252644"/>
                  </a:lnTo>
                  <a:lnTo>
                    <a:pt x="1976907" y="250745"/>
                  </a:lnTo>
                  <a:lnTo>
                    <a:pt x="1988745" y="249105"/>
                  </a:lnTo>
                  <a:lnTo>
                    <a:pt x="2000583" y="247691"/>
                  </a:lnTo>
                  <a:lnTo>
                    <a:pt x="2012421" y="246474"/>
                  </a:lnTo>
                  <a:lnTo>
                    <a:pt x="2024258" y="245429"/>
                  </a:lnTo>
                  <a:lnTo>
                    <a:pt x="2036096" y="244532"/>
                  </a:lnTo>
                  <a:lnTo>
                    <a:pt x="2047934" y="243763"/>
                  </a:lnTo>
                  <a:lnTo>
                    <a:pt x="2059772" y="243105"/>
                  </a:lnTo>
                  <a:lnTo>
                    <a:pt x="2071609" y="242543"/>
                  </a:lnTo>
                  <a:lnTo>
                    <a:pt x="2083447" y="242062"/>
                  </a:lnTo>
                  <a:lnTo>
                    <a:pt x="2095285" y="241652"/>
                  </a:lnTo>
                  <a:lnTo>
                    <a:pt x="2107123" y="241301"/>
                  </a:lnTo>
                  <a:lnTo>
                    <a:pt x="2118961" y="241002"/>
                  </a:lnTo>
                  <a:lnTo>
                    <a:pt x="2130798" y="240747"/>
                  </a:lnTo>
                  <a:lnTo>
                    <a:pt x="2142636" y="240530"/>
                  </a:lnTo>
                  <a:lnTo>
                    <a:pt x="2154474" y="240345"/>
                  </a:lnTo>
                  <a:lnTo>
                    <a:pt x="2166312" y="240187"/>
                  </a:lnTo>
                  <a:lnTo>
                    <a:pt x="2178149" y="240053"/>
                  </a:lnTo>
                  <a:lnTo>
                    <a:pt x="2189987" y="239938"/>
                  </a:lnTo>
                  <a:lnTo>
                    <a:pt x="2201825" y="239841"/>
                  </a:lnTo>
                  <a:lnTo>
                    <a:pt x="2213663" y="239758"/>
                  </a:lnTo>
                  <a:lnTo>
                    <a:pt x="2225500" y="239687"/>
                  </a:lnTo>
                  <a:lnTo>
                    <a:pt x="2237338" y="239627"/>
                  </a:lnTo>
                  <a:lnTo>
                    <a:pt x="2249176" y="239576"/>
                  </a:lnTo>
                  <a:lnTo>
                    <a:pt x="2261014" y="239532"/>
                  </a:lnTo>
                  <a:lnTo>
                    <a:pt x="2272852" y="239495"/>
                  </a:lnTo>
                  <a:lnTo>
                    <a:pt x="2284689" y="239464"/>
                  </a:lnTo>
                  <a:lnTo>
                    <a:pt x="2296527" y="239437"/>
                  </a:lnTo>
                  <a:lnTo>
                    <a:pt x="2308365" y="239414"/>
                  </a:lnTo>
                  <a:lnTo>
                    <a:pt x="2320203" y="239395"/>
                  </a:lnTo>
                  <a:lnTo>
                    <a:pt x="2332040" y="239378"/>
                  </a:lnTo>
                  <a:lnTo>
                    <a:pt x="2343878" y="239364"/>
                  </a:lnTo>
                  <a:lnTo>
                    <a:pt x="2343878" y="239203"/>
                  </a:lnTo>
                  <a:lnTo>
                    <a:pt x="2355716" y="239189"/>
                  </a:lnTo>
                  <a:lnTo>
                    <a:pt x="2367554" y="239173"/>
                  </a:lnTo>
                  <a:lnTo>
                    <a:pt x="2379391" y="239153"/>
                  </a:lnTo>
                  <a:lnTo>
                    <a:pt x="2391229" y="239131"/>
                  </a:lnTo>
                  <a:lnTo>
                    <a:pt x="2403067" y="239104"/>
                  </a:lnTo>
                  <a:lnTo>
                    <a:pt x="2414905" y="239072"/>
                  </a:lnTo>
                  <a:lnTo>
                    <a:pt x="2426743" y="239035"/>
                  </a:lnTo>
                  <a:lnTo>
                    <a:pt x="2438580" y="238991"/>
                  </a:lnTo>
                  <a:lnTo>
                    <a:pt x="2450418" y="238940"/>
                  </a:lnTo>
                  <a:lnTo>
                    <a:pt x="2462256" y="238880"/>
                  </a:lnTo>
                  <a:lnTo>
                    <a:pt x="2474094" y="238810"/>
                  </a:lnTo>
                  <a:lnTo>
                    <a:pt x="2485931" y="238727"/>
                  </a:lnTo>
                  <a:lnTo>
                    <a:pt x="2497769" y="238629"/>
                  </a:lnTo>
                  <a:lnTo>
                    <a:pt x="2509607" y="238515"/>
                  </a:lnTo>
                  <a:lnTo>
                    <a:pt x="2521445" y="238380"/>
                  </a:lnTo>
                  <a:lnTo>
                    <a:pt x="2533283" y="238222"/>
                  </a:lnTo>
                  <a:lnTo>
                    <a:pt x="2545120" y="238037"/>
                  </a:lnTo>
                  <a:lnTo>
                    <a:pt x="2556958" y="237820"/>
                  </a:lnTo>
                  <a:lnTo>
                    <a:pt x="2568796" y="237565"/>
                  </a:lnTo>
                  <a:lnTo>
                    <a:pt x="2580634" y="237266"/>
                  </a:lnTo>
                  <a:lnTo>
                    <a:pt x="2592471" y="236916"/>
                  </a:lnTo>
                  <a:lnTo>
                    <a:pt x="2604309" y="236505"/>
                  </a:lnTo>
                  <a:lnTo>
                    <a:pt x="2616147" y="236025"/>
                  </a:lnTo>
                  <a:lnTo>
                    <a:pt x="2627985" y="235462"/>
                  </a:lnTo>
                  <a:lnTo>
                    <a:pt x="2639822" y="234804"/>
                  </a:lnTo>
                  <a:lnTo>
                    <a:pt x="2651660" y="234036"/>
                  </a:lnTo>
                  <a:lnTo>
                    <a:pt x="2663498" y="233139"/>
                  </a:lnTo>
                  <a:lnTo>
                    <a:pt x="2675336" y="232093"/>
                  </a:lnTo>
                  <a:lnTo>
                    <a:pt x="2687174" y="230876"/>
                  </a:lnTo>
                  <a:lnTo>
                    <a:pt x="2699011" y="229462"/>
                  </a:lnTo>
                  <a:lnTo>
                    <a:pt x="2710849" y="227822"/>
                  </a:lnTo>
                  <a:lnTo>
                    <a:pt x="2722687" y="225924"/>
                  </a:lnTo>
                  <a:lnTo>
                    <a:pt x="2734525" y="223732"/>
                  </a:lnTo>
                  <a:lnTo>
                    <a:pt x="2746362" y="221211"/>
                  </a:lnTo>
                  <a:lnTo>
                    <a:pt x="2758200" y="218318"/>
                  </a:lnTo>
                  <a:lnTo>
                    <a:pt x="2770038" y="215013"/>
                  </a:lnTo>
                  <a:lnTo>
                    <a:pt x="2781876" y="211255"/>
                  </a:lnTo>
                  <a:lnTo>
                    <a:pt x="2793713" y="207001"/>
                  </a:lnTo>
                  <a:lnTo>
                    <a:pt x="2805551" y="202215"/>
                  </a:lnTo>
                  <a:lnTo>
                    <a:pt x="2817389" y="196865"/>
                  </a:lnTo>
                  <a:lnTo>
                    <a:pt x="2829227" y="190928"/>
                  </a:lnTo>
                  <a:lnTo>
                    <a:pt x="2841065" y="184391"/>
                  </a:lnTo>
                  <a:lnTo>
                    <a:pt x="2852902" y="177258"/>
                  </a:lnTo>
                  <a:lnTo>
                    <a:pt x="2864740" y="169547"/>
                  </a:lnTo>
                  <a:lnTo>
                    <a:pt x="2876578" y="161300"/>
                  </a:lnTo>
                  <a:lnTo>
                    <a:pt x="2888416" y="152576"/>
                  </a:lnTo>
                  <a:lnTo>
                    <a:pt x="2900253" y="143456"/>
                  </a:lnTo>
                  <a:lnTo>
                    <a:pt x="2912091" y="134038"/>
                  </a:lnTo>
                  <a:lnTo>
                    <a:pt x="2923929" y="124434"/>
                  </a:lnTo>
                  <a:lnTo>
                    <a:pt x="2935767" y="114768"/>
                  </a:lnTo>
                  <a:lnTo>
                    <a:pt x="2947604" y="105165"/>
                  </a:lnTo>
                  <a:lnTo>
                    <a:pt x="2959442" y="95747"/>
                  </a:lnTo>
                  <a:lnTo>
                    <a:pt x="2971280" y="86627"/>
                  </a:lnTo>
                  <a:lnTo>
                    <a:pt x="2983118" y="77903"/>
                  </a:lnTo>
                  <a:lnTo>
                    <a:pt x="2994956" y="69655"/>
                  </a:lnTo>
                  <a:lnTo>
                    <a:pt x="3006793" y="61945"/>
                  </a:lnTo>
                  <a:lnTo>
                    <a:pt x="3018631" y="54812"/>
                  </a:lnTo>
                  <a:lnTo>
                    <a:pt x="3030469" y="48275"/>
                  </a:lnTo>
                  <a:lnTo>
                    <a:pt x="3042307" y="42337"/>
                  </a:lnTo>
                  <a:lnTo>
                    <a:pt x="3054144" y="36988"/>
                  </a:lnTo>
                  <a:lnTo>
                    <a:pt x="3065982" y="32202"/>
                  </a:lnTo>
                  <a:lnTo>
                    <a:pt x="3077820" y="27948"/>
                  </a:lnTo>
                  <a:lnTo>
                    <a:pt x="3089658" y="24190"/>
                  </a:lnTo>
                  <a:lnTo>
                    <a:pt x="3101496" y="20885"/>
                  </a:lnTo>
                  <a:lnTo>
                    <a:pt x="3113333" y="17992"/>
                  </a:lnTo>
                  <a:lnTo>
                    <a:pt x="3125171" y="15471"/>
                  </a:lnTo>
                  <a:lnTo>
                    <a:pt x="3137009" y="13279"/>
                  </a:lnTo>
                  <a:lnTo>
                    <a:pt x="3148847" y="11381"/>
                  </a:lnTo>
                  <a:lnTo>
                    <a:pt x="3160684" y="9741"/>
                  </a:lnTo>
                  <a:lnTo>
                    <a:pt x="3172522" y="8327"/>
                  </a:lnTo>
                  <a:lnTo>
                    <a:pt x="3184360" y="7110"/>
                  </a:lnTo>
                  <a:lnTo>
                    <a:pt x="3196198" y="6064"/>
                  </a:lnTo>
                  <a:lnTo>
                    <a:pt x="3208035" y="5167"/>
                  </a:lnTo>
                  <a:lnTo>
                    <a:pt x="3219873" y="4399"/>
                  </a:lnTo>
                  <a:lnTo>
                    <a:pt x="3231711" y="3741"/>
                  </a:lnTo>
                  <a:lnTo>
                    <a:pt x="3243549" y="3178"/>
                  </a:lnTo>
                  <a:lnTo>
                    <a:pt x="3255387" y="2698"/>
                  </a:lnTo>
                  <a:lnTo>
                    <a:pt x="3267224" y="2287"/>
                  </a:lnTo>
                  <a:lnTo>
                    <a:pt x="3279062" y="1937"/>
                  </a:lnTo>
                  <a:lnTo>
                    <a:pt x="3290900" y="1638"/>
                  </a:lnTo>
                  <a:lnTo>
                    <a:pt x="3302738" y="1383"/>
                  </a:lnTo>
                  <a:lnTo>
                    <a:pt x="3314575" y="1166"/>
                  </a:lnTo>
                  <a:lnTo>
                    <a:pt x="3326413" y="980"/>
                  </a:lnTo>
                  <a:lnTo>
                    <a:pt x="3338251" y="823"/>
                  </a:lnTo>
                  <a:lnTo>
                    <a:pt x="3350089" y="688"/>
                  </a:lnTo>
                  <a:lnTo>
                    <a:pt x="3361926" y="574"/>
                  </a:lnTo>
                  <a:lnTo>
                    <a:pt x="3373764" y="476"/>
                  </a:lnTo>
                  <a:lnTo>
                    <a:pt x="3385602" y="393"/>
                  </a:lnTo>
                  <a:lnTo>
                    <a:pt x="3397440" y="323"/>
                  </a:lnTo>
                  <a:lnTo>
                    <a:pt x="3409278" y="263"/>
                  </a:lnTo>
                  <a:lnTo>
                    <a:pt x="3421115" y="211"/>
                  </a:lnTo>
                  <a:lnTo>
                    <a:pt x="3432953" y="168"/>
                  </a:lnTo>
                  <a:lnTo>
                    <a:pt x="3444791" y="131"/>
                  </a:lnTo>
                  <a:lnTo>
                    <a:pt x="3456629" y="99"/>
                  </a:lnTo>
                  <a:lnTo>
                    <a:pt x="3468466" y="72"/>
                  </a:lnTo>
                  <a:lnTo>
                    <a:pt x="3480304" y="50"/>
                  </a:lnTo>
                  <a:lnTo>
                    <a:pt x="3492142" y="30"/>
                  </a:lnTo>
                  <a:lnTo>
                    <a:pt x="3503980" y="14"/>
                  </a:lnTo>
                  <a:lnTo>
                    <a:pt x="3515818" y="0"/>
                  </a:lnTo>
                  <a:lnTo>
                    <a:pt x="3515818" y="0"/>
                  </a:lnTo>
                  <a:lnTo>
                    <a:pt x="3527655" y="14"/>
                  </a:lnTo>
                  <a:lnTo>
                    <a:pt x="3539493" y="30"/>
                  </a:lnTo>
                  <a:lnTo>
                    <a:pt x="3551331" y="50"/>
                  </a:lnTo>
                  <a:lnTo>
                    <a:pt x="3563169" y="72"/>
                  </a:lnTo>
                  <a:lnTo>
                    <a:pt x="3575006" y="99"/>
                  </a:lnTo>
                  <a:lnTo>
                    <a:pt x="3586844" y="131"/>
                  </a:lnTo>
                  <a:lnTo>
                    <a:pt x="3598682" y="168"/>
                  </a:lnTo>
                  <a:lnTo>
                    <a:pt x="3610520" y="211"/>
                  </a:lnTo>
                  <a:lnTo>
                    <a:pt x="3622357" y="263"/>
                  </a:lnTo>
                  <a:lnTo>
                    <a:pt x="3634195" y="323"/>
                  </a:lnTo>
                  <a:lnTo>
                    <a:pt x="3646033" y="393"/>
                  </a:lnTo>
                  <a:lnTo>
                    <a:pt x="3657871" y="476"/>
                  </a:lnTo>
                  <a:lnTo>
                    <a:pt x="3669709" y="574"/>
                  </a:lnTo>
                  <a:lnTo>
                    <a:pt x="3681546" y="688"/>
                  </a:lnTo>
                  <a:lnTo>
                    <a:pt x="3693384" y="823"/>
                  </a:lnTo>
                  <a:lnTo>
                    <a:pt x="3705222" y="980"/>
                  </a:lnTo>
                  <a:lnTo>
                    <a:pt x="3717060" y="1166"/>
                  </a:lnTo>
                  <a:lnTo>
                    <a:pt x="3728897" y="1383"/>
                  </a:lnTo>
                  <a:lnTo>
                    <a:pt x="3740735" y="1638"/>
                  </a:lnTo>
                  <a:lnTo>
                    <a:pt x="3752573" y="1937"/>
                  </a:lnTo>
                  <a:lnTo>
                    <a:pt x="3764411" y="2287"/>
                  </a:lnTo>
                  <a:lnTo>
                    <a:pt x="3776248" y="2698"/>
                  </a:lnTo>
                  <a:lnTo>
                    <a:pt x="3788086" y="3178"/>
                  </a:lnTo>
                  <a:lnTo>
                    <a:pt x="3799924" y="3741"/>
                  </a:lnTo>
                  <a:lnTo>
                    <a:pt x="3811762" y="4399"/>
                  </a:lnTo>
                  <a:lnTo>
                    <a:pt x="3823600" y="5167"/>
                  </a:lnTo>
                  <a:lnTo>
                    <a:pt x="3835437" y="6064"/>
                  </a:lnTo>
                  <a:lnTo>
                    <a:pt x="3847275" y="7110"/>
                  </a:lnTo>
                  <a:lnTo>
                    <a:pt x="3859113" y="8327"/>
                  </a:lnTo>
                  <a:lnTo>
                    <a:pt x="3870951" y="9741"/>
                  </a:lnTo>
                  <a:lnTo>
                    <a:pt x="3882788" y="11381"/>
                  </a:lnTo>
                  <a:lnTo>
                    <a:pt x="3894626" y="13279"/>
                  </a:lnTo>
                  <a:lnTo>
                    <a:pt x="3906464" y="15471"/>
                  </a:lnTo>
                  <a:lnTo>
                    <a:pt x="3918302" y="17992"/>
                  </a:lnTo>
                  <a:lnTo>
                    <a:pt x="3930139" y="20885"/>
                  </a:lnTo>
                  <a:lnTo>
                    <a:pt x="3941977" y="24190"/>
                  </a:lnTo>
                  <a:lnTo>
                    <a:pt x="3953815" y="27948"/>
                  </a:lnTo>
                  <a:lnTo>
                    <a:pt x="3965653" y="32202"/>
                  </a:lnTo>
                  <a:lnTo>
                    <a:pt x="3977491" y="36988"/>
                  </a:lnTo>
                  <a:lnTo>
                    <a:pt x="3989328" y="42337"/>
                  </a:lnTo>
                  <a:lnTo>
                    <a:pt x="4001166" y="48275"/>
                  </a:lnTo>
                  <a:lnTo>
                    <a:pt x="4013004" y="54812"/>
                  </a:lnTo>
                  <a:lnTo>
                    <a:pt x="4024842" y="61945"/>
                  </a:lnTo>
                  <a:lnTo>
                    <a:pt x="4036679" y="69655"/>
                  </a:lnTo>
                  <a:lnTo>
                    <a:pt x="4048517" y="77903"/>
                  </a:lnTo>
                  <a:lnTo>
                    <a:pt x="4060355" y="86627"/>
                  </a:lnTo>
                  <a:lnTo>
                    <a:pt x="4072193" y="95747"/>
                  </a:lnTo>
                  <a:lnTo>
                    <a:pt x="4084031" y="105165"/>
                  </a:lnTo>
                  <a:lnTo>
                    <a:pt x="4095868" y="114768"/>
                  </a:lnTo>
                  <a:lnTo>
                    <a:pt x="4107706" y="124434"/>
                  </a:lnTo>
                  <a:lnTo>
                    <a:pt x="4119544" y="134038"/>
                  </a:lnTo>
                  <a:lnTo>
                    <a:pt x="4131382" y="143456"/>
                  </a:lnTo>
                  <a:lnTo>
                    <a:pt x="4143219" y="152576"/>
                  </a:lnTo>
                  <a:lnTo>
                    <a:pt x="4155057" y="161300"/>
                  </a:lnTo>
                  <a:lnTo>
                    <a:pt x="4166895" y="169547"/>
                  </a:lnTo>
                  <a:lnTo>
                    <a:pt x="4178733" y="177258"/>
                  </a:lnTo>
                  <a:lnTo>
                    <a:pt x="4190570" y="184391"/>
                  </a:lnTo>
                  <a:lnTo>
                    <a:pt x="4202408" y="190928"/>
                  </a:lnTo>
                  <a:lnTo>
                    <a:pt x="4214246" y="196865"/>
                  </a:lnTo>
                  <a:lnTo>
                    <a:pt x="4226084" y="202215"/>
                  </a:lnTo>
                  <a:lnTo>
                    <a:pt x="4237922" y="207001"/>
                  </a:lnTo>
                  <a:lnTo>
                    <a:pt x="4249759" y="211255"/>
                  </a:lnTo>
                  <a:lnTo>
                    <a:pt x="4261597" y="215013"/>
                  </a:lnTo>
                  <a:lnTo>
                    <a:pt x="4273435" y="218318"/>
                  </a:lnTo>
                  <a:lnTo>
                    <a:pt x="4285273" y="221211"/>
                  </a:lnTo>
                  <a:lnTo>
                    <a:pt x="4297110" y="223732"/>
                  </a:lnTo>
                  <a:lnTo>
                    <a:pt x="4308948" y="225924"/>
                  </a:lnTo>
                  <a:lnTo>
                    <a:pt x="4320786" y="227822"/>
                  </a:lnTo>
                  <a:lnTo>
                    <a:pt x="4332624" y="229462"/>
                  </a:lnTo>
                  <a:lnTo>
                    <a:pt x="4344461" y="230876"/>
                  </a:lnTo>
                  <a:lnTo>
                    <a:pt x="4356299" y="232093"/>
                  </a:lnTo>
                  <a:lnTo>
                    <a:pt x="4368137" y="233139"/>
                  </a:lnTo>
                  <a:lnTo>
                    <a:pt x="4379975" y="234036"/>
                  </a:lnTo>
                  <a:lnTo>
                    <a:pt x="4391813" y="234804"/>
                  </a:lnTo>
                  <a:lnTo>
                    <a:pt x="4403650" y="235462"/>
                  </a:lnTo>
                  <a:lnTo>
                    <a:pt x="4415488" y="236025"/>
                  </a:lnTo>
                  <a:lnTo>
                    <a:pt x="4427326" y="236505"/>
                  </a:lnTo>
                  <a:lnTo>
                    <a:pt x="4439164" y="236916"/>
                  </a:lnTo>
                  <a:lnTo>
                    <a:pt x="4451001" y="237266"/>
                  </a:lnTo>
                  <a:lnTo>
                    <a:pt x="4462839" y="237565"/>
                  </a:lnTo>
                  <a:lnTo>
                    <a:pt x="4474677" y="237820"/>
                  </a:lnTo>
                  <a:lnTo>
                    <a:pt x="4486515" y="238037"/>
                  </a:lnTo>
                  <a:lnTo>
                    <a:pt x="4498352" y="238222"/>
                  </a:lnTo>
                  <a:lnTo>
                    <a:pt x="4510190" y="238380"/>
                  </a:lnTo>
                  <a:lnTo>
                    <a:pt x="4522028" y="238515"/>
                  </a:lnTo>
                  <a:lnTo>
                    <a:pt x="4533866" y="238629"/>
                  </a:lnTo>
                  <a:lnTo>
                    <a:pt x="4545704" y="238727"/>
                  </a:lnTo>
                  <a:lnTo>
                    <a:pt x="4557541" y="238810"/>
                  </a:lnTo>
                  <a:lnTo>
                    <a:pt x="4569379" y="238880"/>
                  </a:lnTo>
                  <a:lnTo>
                    <a:pt x="4581217" y="238940"/>
                  </a:lnTo>
                  <a:lnTo>
                    <a:pt x="4593055" y="238991"/>
                  </a:lnTo>
                  <a:lnTo>
                    <a:pt x="4604892" y="239035"/>
                  </a:lnTo>
                  <a:lnTo>
                    <a:pt x="4616730" y="239072"/>
                  </a:lnTo>
                  <a:lnTo>
                    <a:pt x="4628568" y="239104"/>
                  </a:lnTo>
                  <a:lnTo>
                    <a:pt x="4640406" y="239131"/>
                  </a:lnTo>
                  <a:lnTo>
                    <a:pt x="4652244" y="239153"/>
                  </a:lnTo>
                  <a:lnTo>
                    <a:pt x="4664081" y="239173"/>
                  </a:lnTo>
                  <a:lnTo>
                    <a:pt x="4675919" y="239189"/>
                  </a:lnTo>
                  <a:lnTo>
                    <a:pt x="4687757" y="2392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78311"/>
              <a:ext cx="4687757" cy="478648"/>
            </a:xfrm>
            <a:custGeom>
              <a:avLst/>
              <a:pathLst>
                <a:path w="4687757" h="47864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364"/>
                  </a:lnTo>
                  <a:lnTo>
                    <a:pt x="2355716" y="239364"/>
                  </a:lnTo>
                  <a:lnTo>
                    <a:pt x="2367554" y="239364"/>
                  </a:lnTo>
                  <a:lnTo>
                    <a:pt x="2379391" y="239364"/>
                  </a:lnTo>
                  <a:lnTo>
                    <a:pt x="2391229" y="239364"/>
                  </a:lnTo>
                  <a:lnTo>
                    <a:pt x="2403067" y="239364"/>
                  </a:lnTo>
                  <a:lnTo>
                    <a:pt x="2414905" y="239364"/>
                  </a:lnTo>
                  <a:lnTo>
                    <a:pt x="2426743" y="239364"/>
                  </a:lnTo>
                  <a:lnTo>
                    <a:pt x="2438580" y="239364"/>
                  </a:lnTo>
                  <a:lnTo>
                    <a:pt x="2450418" y="239364"/>
                  </a:lnTo>
                  <a:lnTo>
                    <a:pt x="2462256" y="239364"/>
                  </a:lnTo>
                  <a:lnTo>
                    <a:pt x="2474094" y="239364"/>
                  </a:lnTo>
                  <a:lnTo>
                    <a:pt x="2485931" y="239364"/>
                  </a:lnTo>
                  <a:lnTo>
                    <a:pt x="2497769" y="239364"/>
                  </a:lnTo>
                  <a:lnTo>
                    <a:pt x="2509607" y="239364"/>
                  </a:lnTo>
                  <a:lnTo>
                    <a:pt x="2521445" y="239364"/>
                  </a:lnTo>
                  <a:lnTo>
                    <a:pt x="2533283" y="239364"/>
                  </a:lnTo>
                  <a:lnTo>
                    <a:pt x="2545120" y="239364"/>
                  </a:lnTo>
                  <a:lnTo>
                    <a:pt x="2556958" y="239364"/>
                  </a:lnTo>
                  <a:lnTo>
                    <a:pt x="2568796" y="239364"/>
                  </a:lnTo>
                  <a:lnTo>
                    <a:pt x="2580634" y="239364"/>
                  </a:lnTo>
                  <a:lnTo>
                    <a:pt x="2592471" y="239364"/>
                  </a:lnTo>
                  <a:lnTo>
                    <a:pt x="2604309" y="239364"/>
                  </a:lnTo>
                  <a:lnTo>
                    <a:pt x="2616147" y="239364"/>
                  </a:lnTo>
                  <a:lnTo>
                    <a:pt x="2627985" y="239364"/>
                  </a:lnTo>
                  <a:lnTo>
                    <a:pt x="2639822" y="239364"/>
                  </a:lnTo>
                  <a:lnTo>
                    <a:pt x="2651660" y="239364"/>
                  </a:lnTo>
                  <a:lnTo>
                    <a:pt x="2663498" y="239364"/>
                  </a:lnTo>
                  <a:lnTo>
                    <a:pt x="2675336" y="239364"/>
                  </a:lnTo>
                  <a:lnTo>
                    <a:pt x="2687174" y="239364"/>
                  </a:lnTo>
                  <a:lnTo>
                    <a:pt x="2699011" y="239364"/>
                  </a:lnTo>
                  <a:lnTo>
                    <a:pt x="2710849" y="239364"/>
                  </a:lnTo>
                  <a:lnTo>
                    <a:pt x="2722687" y="239364"/>
                  </a:lnTo>
                  <a:lnTo>
                    <a:pt x="2734525" y="239364"/>
                  </a:lnTo>
                  <a:lnTo>
                    <a:pt x="2746362" y="239364"/>
                  </a:lnTo>
                  <a:lnTo>
                    <a:pt x="2758200" y="239364"/>
                  </a:lnTo>
                  <a:lnTo>
                    <a:pt x="2770038" y="239364"/>
                  </a:lnTo>
                  <a:lnTo>
                    <a:pt x="2781876" y="239364"/>
                  </a:lnTo>
                  <a:lnTo>
                    <a:pt x="2793713" y="239364"/>
                  </a:lnTo>
                  <a:lnTo>
                    <a:pt x="2805551" y="239364"/>
                  </a:lnTo>
                  <a:lnTo>
                    <a:pt x="2817389" y="239364"/>
                  </a:lnTo>
                  <a:lnTo>
                    <a:pt x="2829227" y="239364"/>
                  </a:lnTo>
                  <a:lnTo>
                    <a:pt x="2841065" y="239364"/>
                  </a:lnTo>
                  <a:lnTo>
                    <a:pt x="2852902" y="239364"/>
                  </a:lnTo>
                  <a:lnTo>
                    <a:pt x="2864740" y="239364"/>
                  </a:lnTo>
                  <a:lnTo>
                    <a:pt x="2876578" y="239364"/>
                  </a:lnTo>
                  <a:lnTo>
                    <a:pt x="2888416" y="239364"/>
                  </a:lnTo>
                  <a:lnTo>
                    <a:pt x="2900253" y="239364"/>
                  </a:lnTo>
                  <a:lnTo>
                    <a:pt x="2912091" y="239364"/>
                  </a:lnTo>
                  <a:lnTo>
                    <a:pt x="2923929" y="239364"/>
                  </a:lnTo>
                  <a:lnTo>
                    <a:pt x="2935767" y="239364"/>
                  </a:lnTo>
                  <a:lnTo>
                    <a:pt x="2947604" y="239364"/>
                  </a:lnTo>
                  <a:lnTo>
                    <a:pt x="2959442" y="239364"/>
                  </a:lnTo>
                  <a:lnTo>
                    <a:pt x="2971280" y="239364"/>
                  </a:lnTo>
                  <a:lnTo>
                    <a:pt x="2983118" y="239364"/>
                  </a:lnTo>
                  <a:lnTo>
                    <a:pt x="2994956" y="239364"/>
                  </a:lnTo>
                  <a:lnTo>
                    <a:pt x="3006793" y="239364"/>
                  </a:lnTo>
                  <a:lnTo>
                    <a:pt x="3018631" y="239364"/>
                  </a:lnTo>
                  <a:lnTo>
                    <a:pt x="3030469" y="239364"/>
                  </a:lnTo>
                  <a:lnTo>
                    <a:pt x="3042307" y="239364"/>
                  </a:lnTo>
                  <a:lnTo>
                    <a:pt x="3054144" y="239364"/>
                  </a:lnTo>
                  <a:lnTo>
                    <a:pt x="3065982" y="239364"/>
                  </a:lnTo>
                  <a:lnTo>
                    <a:pt x="3077820" y="239364"/>
                  </a:lnTo>
                  <a:lnTo>
                    <a:pt x="3089658" y="239364"/>
                  </a:lnTo>
                  <a:lnTo>
                    <a:pt x="3101496" y="239364"/>
                  </a:lnTo>
                  <a:lnTo>
                    <a:pt x="3113333" y="239364"/>
                  </a:lnTo>
                  <a:lnTo>
                    <a:pt x="3125171" y="239364"/>
                  </a:lnTo>
                  <a:lnTo>
                    <a:pt x="3137009" y="239364"/>
                  </a:lnTo>
                  <a:lnTo>
                    <a:pt x="3148847" y="239364"/>
                  </a:lnTo>
                  <a:lnTo>
                    <a:pt x="3160684" y="239364"/>
                  </a:lnTo>
                  <a:lnTo>
                    <a:pt x="3172522" y="239364"/>
                  </a:lnTo>
                  <a:lnTo>
                    <a:pt x="3184360" y="239364"/>
                  </a:lnTo>
                  <a:lnTo>
                    <a:pt x="3196198" y="239364"/>
                  </a:lnTo>
                  <a:lnTo>
                    <a:pt x="3208035" y="239364"/>
                  </a:lnTo>
                  <a:lnTo>
                    <a:pt x="3219873" y="239364"/>
                  </a:lnTo>
                  <a:lnTo>
                    <a:pt x="3231711" y="239364"/>
                  </a:lnTo>
                  <a:lnTo>
                    <a:pt x="3243549" y="239364"/>
                  </a:lnTo>
                  <a:lnTo>
                    <a:pt x="3255387" y="239364"/>
                  </a:lnTo>
                  <a:lnTo>
                    <a:pt x="3267224" y="239364"/>
                  </a:lnTo>
                  <a:lnTo>
                    <a:pt x="3279062" y="239364"/>
                  </a:lnTo>
                  <a:lnTo>
                    <a:pt x="3290900" y="239364"/>
                  </a:lnTo>
                  <a:lnTo>
                    <a:pt x="3302738" y="239364"/>
                  </a:lnTo>
                  <a:lnTo>
                    <a:pt x="3314575" y="239364"/>
                  </a:lnTo>
                  <a:lnTo>
                    <a:pt x="3326413" y="239364"/>
                  </a:lnTo>
                  <a:lnTo>
                    <a:pt x="3338251" y="239364"/>
                  </a:lnTo>
                  <a:lnTo>
                    <a:pt x="3350089" y="239364"/>
                  </a:lnTo>
                  <a:lnTo>
                    <a:pt x="3361926" y="239364"/>
                  </a:lnTo>
                  <a:lnTo>
                    <a:pt x="3373764" y="239364"/>
                  </a:lnTo>
                  <a:lnTo>
                    <a:pt x="3385602" y="239364"/>
                  </a:lnTo>
                  <a:lnTo>
                    <a:pt x="3397440" y="239364"/>
                  </a:lnTo>
                  <a:lnTo>
                    <a:pt x="3409278" y="239364"/>
                  </a:lnTo>
                  <a:lnTo>
                    <a:pt x="3421115" y="239364"/>
                  </a:lnTo>
                  <a:lnTo>
                    <a:pt x="3432953" y="239364"/>
                  </a:lnTo>
                  <a:lnTo>
                    <a:pt x="3444791" y="239364"/>
                  </a:lnTo>
                  <a:lnTo>
                    <a:pt x="3456629" y="239364"/>
                  </a:lnTo>
                  <a:lnTo>
                    <a:pt x="3468466" y="239364"/>
                  </a:lnTo>
                  <a:lnTo>
                    <a:pt x="3480304" y="239364"/>
                  </a:lnTo>
                  <a:lnTo>
                    <a:pt x="3492142" y="239364"/>
                  </a:lnTo>
                  <a:lnTo>
                    <a:pt x="3503980" y="239364"/>
                  </a:lnTo>
                  <a:lnTo>
                    <a:pt x="3515818" y="239364"/>
                  </a:lnTo>
                  <a:lnTo>
                    <a:pt x="3515818" y="239444"/>
                  </a:lnTo>
                  <a:lnTo>
                    <a:pt x="3527655" y="239458"/>
                  </a:lnTo>
                  <a:lnTo>
                    <a:pt x="3539493" y="239475"/>
                  </a:lnTo>
                  <a:lnTo>
                    <a:pt x="3551331" y="239494"/>
                  </a:lnTo>
                  <a:lnTo>
                    <a:pt x="3563169" y="239517"/>
                  </a:lnTo>
                  <a:lnTo>
                    <a:pt x="3575006" y="239544"/>
                  </a:lnTo>
                  <a:lnTo>
                    <a:pt x="3586844" y="239576"/>
                  </a:lnTo>
                  <a:lnTo>
                    <a:pt x="3598682" y="239613"/>
                  </a:lnTo>
                  <a:lnTo>
                    <a:pt x="3610520" y="239656"/>
                  </a:lnTo>
                  <a:lnTo>
                    <a:pt x="3622357" y="239707"/>
                  </a:lnTo>
                  <a:lnTo>
                    <a:pt x="3634195" y="239767"/>
                  </a:lnTo>
                  <a:lnTo>
                    <a:pt x="3646033" y="239838"/>
                  </a:lnTo>
                  <a:lnTo>
                    <a:pt x="3657871" y="239921"/>
                  </a:lnTo>
                  <a:lnTo>
                    <a:pt x="3669709" y="240019"/>
                  </a:lnTo>
                  <a:lnTo>
                    <a:pt x="3681546" y="240133"/>
                  </a:lnTo>
                  <a:lnTo>
                    <a:pt x="3693384" y="240267"/>
                  </a:lnTo>
                  <a:lnTo>
                    <a:pt x="3705222" y="240425"/>
                  </a:lnTo>
                  <a:lnTo>
                    <a:pt x="3717060" y="240610"/>
                  </a:lnTo>
                  <a:lnTo>
                    <a:pt x="3728897" y="240828"/>
                  </a:lnTo>
                  <a:lnTo>
                    <a:pt x="3740735" y="241083"/>
                  </a:lnTo>
                  <a:lnTo>
                    <a:pt x="3752573" y="241381"/>
                  </a:lnTo>
                  <a:lnTo>
                    <a:pt x="3764411" y="241732"/>
                  </a:lnTo>
                  <a:lnTo>
                    <a:pt x="3776248" y="242142"/>
                  </a:lnTo>
                  <a:lnTo>
                    <a:pt x="3788086" y="242623"/>
                  </a:lnTo>
                  <a:lnTo>
                    <a:pt x="3799924" y="243186"/>
                  </a:lnTo>
                  <a:lnTo>
                    <a:pt x="3811762" y="243843"/>
                  </a:lnTo>
                  <a:lnTo>
                    <a:pt x="3823600" y="244612"/>
                  </a:lnTo>
                  <a:lnTo>
                    <a:pt x="3835437" y="245509"/>
                  </a:lnTo>
                  <a:lnTo>
                    <a:pt x="3847275" y="246554"/>
                  </a:lnTo>
                  <a:lnTo>
                    <a:pt x="3859113" y="247771"/>
                  </a:lnTo>
                  <a:lnTo>
                    <a:pt x="3870951" y="249185"/>
                  </a:lnTo>
                  <a:lnTo>
                    <a:pt x="3882788" y="250826"/>
                  </a:lnTo>
                  <a:lnTo>
                    <a:pt x="3894626" y="252724"/>
                  </a:lnTo>
                  <a:lnTo>
                    <a:pt x="3906464" y="254915"/>
                  </a:lnTo>
                  <a:lnTo>
                    <a:pt x="3918302" y="257437"/>
                  </a:lnTo>
                  <a:lnTo>
                    <a:pt x="3930139" y="260330"/>
                  </a:lnTo>
                  <a:lnTo>
                    <a:pt x="3941977" y="263634"/>
                  </a:lnTo>
                  <a:lnTo>
                    <a:pt x="3953815" y="267393"/>
                  </a:lnTo>
                  <a:lnTo>
                    <a:pt x="3965653" y="271647"/>
                  </a:lnTo>
                  <a:lnTo>
                    <a:pt x="3977491" y="276432"/>
                  </a:lnTo>
                  <a:lnTo>
                    <a:pt x="3989328" y="281782"/>
                  </a:lnTo>
                  <a:lnTo>
                    <a:pt x="4001166" y="287720"/>
                  </a:lnTo>
                  <a:lnTo>
                    <a:pt x="4013004" y="294256"/>
                  </a:lnTo>
                  <a:lnTo>
                    <a:pt x="4024842" y="301390"/>
                  </a:lnTo>
                  <a:lnTo>
                    <a:pt x="4036679" y="309100"/>
                  </a:lnTo>
                  <a:lnTo>
                    <a:pt x="4048517" y="317347"/>
                  </a:lnTo>
                  <a:lnTo>
                    <a:pt x="4060355" y="326071"/>
                  </a:lnTo>
                  <a:lnTo>
                    <a:pt x="4072193" y="335192"/>
                  </a:lnTo>
                  <a:lnTo>
                    <a:pt x="4084031" y="344610"/>
                  </a:lnTo>
                  <a:lnTo>
                    <a:pt x="4095868" y="354213"/>
                  </a:lnTo>
                  <a:lnTo>
                    <a:pt x="4107706" y="363879"/>
                  </a:lnTo>
                  <a:lnTo>
                    <a:pt x="4119544" y="373482"/>
                  </a:lnTo>
                  <a:lnTo>
                    <a:pt x="4131382" y="382901"/>
                  </a:lnTo>
                  <a:lnTo>
                    <a:pt x="4143219" y="392021"/>
                  </a:lnTo>
                  <a:lnTo>
                    <a:pt x="4155057" y="400745"/>
                  </a:lnTo>
                  <a:lnTo>
                    <a:pt x="4166895" y="408992"/>
                  </a:lnTo>
                  <a:lnTo>
                    <a:pt x="4178733" y="416702"/>
                  </a:lnTo>
                  <a:lnTo>
                    <a:pt x="4190570" y="423836"/>
                  </a:lnTo>
                  <a:lnTo>
                    <a:pt x="4202408" y="430373"/>
                  </a:lnTo>
                  <a:lnTo>
                    <a:pt x="4214246" y="436310"/>
                  </a:lnTo>
                  <a:lnTo>
                    <a:pt x="4226084" y="441660"/>
                  </a:lnTo>
                  <a:lnTo>
                    <a:pt x="4237922" y="446446"/>
                  </a:lnTo>
                  <a:lnTo>
                    <a:pt x="4249759" y="450699"/>
                  </a:lnTo>
                  <a:lnTo>
                    <a:pt x="4261597" y="454458"/>
                  </a:lnTo>
                  <a:lnTo>
                    <a:pt x="4273435" y="457763"/>
                  </a:lnTo>
                  <a:lnTo>
                    <a:pt x="4285273" y="460655"/>
                  </a:lnTo>
                  <a:lnTo>
                    <a:pt x="4297110" y="463177"/>
                  </a:lnTo>
                  <a:lnTo>
                    <a:pt x="4308948" y="465368"/>
                  </a:lnTo>
                  <a:lnTo>
                    <a:pt x="4320786" y="467267"/>
                  </a:lnTo>
                  <a:lnTo>
                    <a:pt x="4332624" y="468907"/>
                  </a:lnTo>
                  <a:lnTo>
                    <a:pt x="4344461" y="470321"/>
                  </a:lnTo>
                  <a:lnTo>
                    <a:pt x="4356299" y="471538"/>
                  </a:lnTo>
                  <a:lnTo>
                    <a:pt x="4368137" y="472584"/>
                  </a:lnTo>
                  <a:lnTo>
                    <a:pt x="4379975" y="473480"/>
                  </a:lnTo>
                  <a:lnTo>
                    <a:pt x="4391813" y="474249"/>
                  </a:lnTo>
                  <a:lnTo>
                    <a:pt x="4403650" y="474907"/>
                  </a:lnTo>
                  <a:lnTo>
                    <a:pt x="4415488" y="475469"/>
                  </a:lnTo>
                  <a:lnTo>
                    <a:pt x="4427326" y="475950"/>
                  </a:lnTo>
                  <a:lnTo>
                    <a:pt x="4439164" y="476361"/>
                  </a:lnTo>
                  <a:lnTo>
                    <a:pt x="4451001" y="476711"/>
                  </a:lnTo>
                  <a:lnTo>
                    <a:pt x="4462839" y="477010"/>
                  </a:lnTo>
                  <a:lnTo>
                    <a:pt x="4474677" y="477265"/>
                  </a:lnTo>
                  <a:lnTo>
                    <a:pt x="4486515" y="477482"/>
                  </a:lnTo>
                  <a:lnTo>
                    <a:pt x="4498352" y="477667"/>
                  </a:lnTo>
                  <a:lnTo>
                    <a:pt x="4510190" y="477825"/>
                  </a:lnTo>
                  <a:lnTo>
                    <a:pt x="4522028" y="477959"/>
                  </a:lnTo>
                  <a:lnTo>
                    <a:pt x="4533866" y="478074"/>
                  </a:lnTo>
                  <a:lnTo>
                    <a:pt x="4545704" y="478171"/>
                  </a:lnTo>
                  <a:lnTo>
                    <a:pt x="4557541" y="478254"/>
                  </a:lnTo>
                  <a:lnTo>
                    <a:pt x="4569379" y="478325"/>
                  </a:lnTo>
                  <a:lnTo>
                    <a:pt x="4581217" y="478385"/>
                  </a:lnTo>
                  <a:lnTo>
                    <a:pt x="4593055" y="478436"/>
                  </a:lnTo>
                  <a:lnTo>
                    <a:pt x="4604892" y="478480"/>
                  </a:lnTo>
                  <a:lnTo>
                    <a:pt x="4616730" y="478517"/>
                  </a:lnTo>
                  <a:lnTo>
                    <a:pt x="4628568" y="478548"/>
                  </a:lnTo>
                  <a:lnTo>
                    <a:pt x="4640406" y="478575"/>
                  </a:lnTo>
                  <a:lnTo>
                    <a:pt x="4652244" y="478598"/>
                  </a:lnTo>
                  <a:lnTo>
                    <a:pt x="4664081" y="478618"/>
                  </a:lnTo>
                  <a:lnTo>
                    <a:pt x="4675919" y="478634"/>
                  </a:lnTo>
                  <a:lnTo>
                    <a:pt x="4687757" y="478648"/>
                  </a:lnTo>
                </a:path>
              </a:pathLst>
            </a:custGeom>
            <a:ln w="40651" cap="flat">
              <a:solidFill>
                <a:srgbClr val="E8E8E8">
                  <a:alpha val="100000"/>
                </a:srgbClr>
              </a:solidFill>
              <a:prstDash val="solid"/>
              <a:round/>
            </a:ln>
          </p:spPr>
          <p:txBody>
            <a:bodyPr/>
            <a:lstStyle/>
            <a:p/>
          </p:txBody>
        </p:sp>
        <p:sp>
          <p:nvSpPr>
            <p:cNvPr id="36" name="pl36"/>
            <p:cNvSpPr/>
            <p:nvPr/>
          </p:nvSpPr>
          <p:spPr>
            <a:xfrm>
              <a:off x="2482252" y="3054023"/>
              <a:ext cx="4687757" cy="957217"/>
            </a:xfrm>
            <a:custGeom>
              <a:avLst/>
              <a:pathLst>
                <a:path w="4687757" h="957217">
                  <a:moveTo>
                    <a:pt x="0" y="478407"/>
                  </a:moveTo>
                  <a:lnTo>
                    <a:pt x="11837" y="478379"/>
                  </a:lnTo>
                  <a:lnTo>
                    <a:pt x="23675" y="478346"/>
                  </a:lnTo>
                  <a:lnTo>
                    <a:pt x="35513" y="478307"/>
                  </a:lnTo>
                  <a:lnTo>
                    <a:pt x="47351" y="478262"/>
                  </a:lnTo>
                  <a:lnTo>
                    <a:pt x="59188" y="478208"/>
                  </a:lnTo>
                  <a:lnTo>
                    <a:pt x="71026" y="478145"/>
                  </a:lnTo>
                  <a:lnTo>
                    <a:pt x="82864" y="478071"/>
                  </a:lnTo>
                  <a:lnTo>
                    <a:pt x="94702" y="477983"/>
                  </a:lnTo>
                  <a:lnTo>
                    <a:pt x="106539" y="477881"/>
                  </a:lnTo>
                  <a:lnTo>
                    <a:pt x="118377" y="477761"/>
                  </a:lnTo>
                  <a:lnTo>
                    <a:pt x="130215" y="477620"/>
                  </a:lnTo>
                  <a:lnTo>
                    <a:pt x="142053" y="477454"/>
                  </a:lnTo>
                  <a:lnTo>
                    <a:pt x="153891" y="477259"/>
                  </a:lnTo>
                  <a:lnTo>
                    <a:pt x="165728" y="477030"/>
                  </a:lnTo>
                  <a:lnTo>
                    <a:pt x="177566" y="476761"/>
                  </a:lnTo>
                  <a:lnTo>
                    <a:pt x="189404" y="476445"/>
                  </a:lnTo>
                  <a:lnTo>
                    <a:pt x="201242" y="476075"/>
                  </a:lnTo>
                  <a:lnTo>
                    <a:pt x="213079" y="475641"/>
                  </a:lnTo>
                  <a:lnTo>
                    <a:pt x="224917" y="475131"/>
                  </a:lnTo>
                  <a:lnTo>
                    <a:pt x="236755" y="474533"/>
                  </a:lnTo>
                  <a:lnTo>
                    <a:pt x="248593" y="473832"/>
                  </a:lnTo>
                  <a:lnTo>
                    <a:pt x="260430" y="473011"/>
                  </a:lnTo>
                  <a:lnTo>
                    <a:pt x="272268" y="472050"/>
                  </a:lnTo>
                  <a:lnTo>
                    <a:pt x="284106" y="470925"/>
                  </a:lnTo>
                  <a:lnTo>
                    <a:pt x="295944" y="469609"/>
                  </a:lnTo>
                  <a:lnTo>
                    <a:pt x="307782" y="468072"/>
                  </a:lnTo>
                  <a:lnTo>
                    <a:pt x="319619" y="466278"/>
                  </a:lnTo>
                  <a:lnTo>
                    <a:pt x="331457" y="464187"/>
                  </a:lnTo>
                  <a:lnTo>
                    <a:pt x="343295" y="461753"/>
                  </a:lnTo>
                  <a:lnTo>
                    <a:pt x="355133" y="458925"/>
                  </a:lnTo>
                  <a:lnTo>
                    <a:pt x="366970" y="455644"/>
                  </a:lnTo>
                  <a:lnTo>
                    <a:pt x="378808" y="451848"/>
                  </a:lnTo>
                  <a:lnTo>
                    <a:pt x="390646" y="447465"/>
                  </a:lnTo>
                  <a:lnTo>
                    <a:pt x="402484" y="442422"/>
                  </a:lnTo>
                  <a:lnTo>
                    <a:pt x="414321" y="436636"/>
                  </a:lnTo>
                  <a:lnTo>
                    <a:pt x="426159" y="430027"/>
                  </a:lnTo>
                  <a:lnTo>
                    <a:pt x="437997" y="422510"/>
                  </a:lnTo>
                  <a:lnTo>
                    <a:pt x="449835" y="414003"/>
                  </a:lnTo>
                  <a:lnTo>
                    <a:pt x="461673" y="404431"/>
                  </a:lnTo>
                  <a:lnTo>
                    <a:pt x="473510" y="393731"/>
                  </a:lnTo>
                  <a:lnTo>
                    <a:pt x="485348" y="381857"/>
                  </a:lnTo>
                  <a:lnTo>
                    <a:pt x="497186" y="368783"/>
                  </a:lnTo>
                  <a:lnTo>
                    <a:pt x="509024" y="354516"/>
                  </a:lnTo>
                  <a:lnTo>
                    <a:pt x="520861" y="339095"/>
                  </a:lnTo>
                  <a:lnTo>
                    <a:pt x="532699" y="322601"/>
                  </a:lnTo>
                  <a:lnTo>
                    <a:pt x="544537" y="305153"/>
                  </a:lnTo>
                  <a:lnTo>
                    <a:pt x="556375" y="286913"/>
                  </a:lnTo>
                  <a:lnTo>
                    <a:pt x="568213" y="268076"/>
                  </a:lnTo>
                  <a:lnTo>
                    <a:pt x="580050" y="248869"/>
                  </a:lnTo>
                  <a:lnTo>
                    <a:pt x="591888" y="229537"/>
                  </a:lnTo>
                  <a:lnTo>
                    <a:pt x="603726" y="210331"/>
                  </a:lnTo>
                  <a:lnTo>
                    <a:pt x="615564" y="191494"/>
                  </a:lnTo>
                  <a:lnTo>
                    <a:pt x="627401" y="173254"/>
                  </a:lnTo>
                  <a:lnTo>
                    <a:pt x="639239" y="155806"/>
                  </a:lnTo>
                  <a:lnTo>
                    <a:pt x="651077" y="139311"/>
                  </a:lnTo>
                  <a:lnTo>
                    <a:pt x="662915" y="123891"/>
                  </a:lnTo>
                  <a:lnTo>
                    <a:pt x="674752" y="109624"/>
                  </a:lnTo>
                  <a:lnTo>
                    <a:pt x="686590" y="96550"/>
                  </a:lnTo>
                  <a:lnTo>
                    <a:pt x="698428" y="84675"/>
                  </a:lnTo>
                  <a:lnTo>
                    <a:pt x="710266" y="73976"/>
                  </a:lnTo>
                  <a:lnTo>
                    <a:pt x="722104" y="64404"/>
                  </a:lnTo>
                  <a:lnTo>
                    <a:pt x="733941" y="55897"/>
                  </a:lnTo>
                  <a:lnTo>
                    <a:pt x="745779" y="48380"/>
                  </a:lnTo>
                  <a:lnTo>
                    <a:pt x="757617" y="41770"/>
                  </a:lnTo>
                  <a:lnTo>
                    <a:pt x="769455" y="35985"/>
                  </a:lnTo>
                  <a:lnTo>
                    <a:pt x="781292" y="30942"/>
                  </a:lnTo>
                  <a:lnTo>
                    <a:pt x="793130" y="26559"/>
                  </a:lnTo>
                  <a:lnTo>
                    <a:pt x="804968" y="22763"/>
                  </a:lnTo>
                  <a:lnTo>
                    <a:pt x="816806" y="19482"/>
                  </a:lnTo>
                  <a:lnTo>
                    <a:pt x="828643" y="16654"/>
                  </a:lnTo>
                  <a:lnTo>
                    <a:pt x="840481" y="14220"/>
                  </a:lnTo>
                  <a:lnTo>
                    <a:pt x="852319" y="12129"/>
                  </a:lnTo>
                  <a:lnTo>
                    <a:pt x="864157" y="10335"/>
                  </a:lnTo>
                  <a:lnTo>
                    <a:pt x="875995" y="8798"/>
                  </a:lnTo>
                  <a:lnTo>
                    <a:pt x="887832" y="7482"/>
                  </a:lnTo>
                  <a:lnTo>
                    <a:pt x="899670" y="6357"/>
                  </a:lnTo>
                  <a:lnTo>
                    <a:pt x="911508" y="5396"/>
                  </a:lnTo>
                  <a:lnTo>
                    <a:pt x="923346" y="4575"/>
                  </a:lnTo>
                  <a:lnTo>
                    <a:pt x="935183" y="3874"/>
                  </a:lnTo>
                  <a:lnTo>
                    <a:pt x="947021" y="3276"/>
                  </a:lnTo>
                  <a:lnTo>
                    <a:pt x="958859" y="2766"/>
                  </a:lnTo>
                  <a:lnTo>
                    <a:pt x="970697" y="2332"/>
                  </a:lnTo>
                  <a:lnTo>
                    <a:pt x="982534" y="1961"/>
                  </a:lnTo>
                  <a:lnTo>
                    <a:pt x="994372" y="1646"/>
                  </a:lnTo>
                  <a:lnTo>
                    <a:pt x="1006210" y="1377"/>
                  </a:lnTo>
                  <a:lnTo>
                    <a:pt x="1018048" y="1148"/>
                  </a:lnTo>
                  <a:lnTo>
                    <a:pt x="1029886" y="953"/>
                  </a:lnTo>
                  <a:lnTo>
                    <a:pt x="1041723" y="787"/>
                  </a:lnTo>
                  <a:lnTo>
                    <a:pt x="1053561" y="646"/>
                  </a:lnTo>
                  <a:lnTo>
                    <a:pt x="1065399" y="526"/>
                  </a:lnTo>
                  <a:lnTo>
                    <a:pt x="1077237" y="423"/>
                  </a:lnTo>
                  <a:lnTo>
                    <a:pt x="1089074" y="336"/>
                  </a:lnTo>
                  <a:lnTo>
                    <a:pt x="1100912" y="262"/>
                  </a:lnTo>
                  <a:lnTo>
                    <a:pt x="1112750" y="199"/>
                  </a:lnTo>
                  <a:lnTo>
                    <a:pt x="1124588" y="145"/>
                  </a:lnTo>
                  <a:lnTo>
                    <a:pt x="1136426" y="100"/>
                  </a:lnTo>
                  <a:lnTo>
                    <a:pt x="1148263" y="61"/>
                  </a:lnTo>
                  <a:lnTo>
                    <a:pt x="1160101" y="28"/>
                  </a:lnTo>
                  <a:lnTo>
                    <a:pt x="1171939" y="0"/>
                  </a:lnTo>
                  <a:lnTo>
                    <a:pt x="1171939" y="160"/>
                  </a:lnTo>
                  <a:lnTo>
                    <a:pt x="1183777" y="216"/>
                  </a:lnTo>
                  <a:lnTo>
                    <a:pt x="1195614" y="283"/>
                  </a:lnTo>
                  <a:lnTo>
                    <a:pt x="1207452" y="360"/>
                  </a:lnTo>
                  <a:lnTo>
                    <a:pt x="1219290" y="452"/>
                  </a:lnTo>
                  <a:lnTo>
                    <a:pt x="1231128" y="559"/>
                  </a:lnTo>
                  <a:lnTo>
                    <a:pt x="1242965" y="685"/>
                  </a:lnTo>
                  <a:lnTo>
                    <a:pt x="1254803" y="834"/>
                  </a:lnTo>
                  <a:lnTo>
                    <a:pt x="1266641" y="1008"/>
                  </a:lnTo>
                  <a:lnTo>
                    <a:pt x="1278479" y="1212"/>
                  </a:lnTo>
                  <a:lnTo>
                    <a:pt x="1290317" y="1453"/>
                  </a:lnTo>
                  <a:lnTo>
                    <a:pt x="1302154" y="1736"/>
                  </a:lnTo>
                  <a:lnTo>
                    <a:pt x="1313992" y="2067"/>
                  </a:lnTo>
                  <a:lnTo>
                    <a:pt x="1325830" y="2457"/>
                  </a:lnTo>
                  <a:lnTo>
                    <a:pt x="1337668" y="2915"/>
                  </a:lnTo>
                  <a:lnTo>
                    <a:pt x="1349505" y="3453"/>
                  </a:lnTo>
                  <a:lnTo>
                    <a:pt x="1361343" y="4084"/>
                  </a:lnTo>
                  <a:lnTo>
                    <a:pt x="1373181" y="4824"/>
                  </a:lnTo>
                  <a:lnTo>
                    <a:pt x="1385019" y="5694"/>
                  </a:lnTo>
                  <a:lnTo>
                    <a:pt x="1396856" y="6713"/>
                  </a:lnTo>
                  <a:lnTo>
                    <a:pt x="1408694" y="7909"/>
                  </a:lnTo>
                  <a:lnTo>
                    <a:pt x="1420532" y="9310"/>
                  </a:lnTo>
                  <a:lnTo>
                    <a:pt x="1432370" y="10952"/>
                  </a:lnTo>
                  <a:lnTo>
                    <a:pt x="1444208" y="12875"/>
                  </a:lnTo>
                  <a:lnTo>
                    <a:pt x="1456045" y="15126"/>
                  </a:lnTo>
                  <a:lnTo>
                    <a:pt x="1467883" y="17757"/>
                  </a:lnTo>
                  <a:lnTo>
                    <a:pt x="1479721" y="20831"/>
                  </a:lnTo>
                  <a:lnTo>
                    <a:pt x="1491559" y="24418"/>
                  </a:lnTo>
                  <a:lnTo>
                    <a:pt x="1503396" y="28600"/>
                  </a:lnTo>
                  <a:lnTo>
                    <a:pt x="1515234" y="33468"/>
                  </a:lnTo>
                  <a:lnTo>
                    <a:pt x="1527072" y="39125"/>
                  </a:lnTo>
                  <a:lnTo>
                    <a:pt x="1538910" y="45686"/>
                  </a:lnTo>
                  <a:lnTo>
                    <a:pt x="1550748" y="53279"/>
                  </a:lnTo>
                  <a:lnTo>
                    <a:pt x="1562585" y="62044"/>
                  </a:lnTo>
                  <a:lnTo>
                    <a:pt x="1574423" y="72132"/>
                  </a:lnTo>
                  <a:lnTo>
                    <a:pt x="1586261" y="83702"/>
                  </a:lnTo>
                  <a:lnTo>
                    <a:pt x="1598099" y="96921"/>
                  </a:lnTo>
                  <a:lnTo>
                    <a:pt x="1609936" y="111955"/>
                  </a:lnTo>
                  <a:lnTo>
                    <a:pt x="1621774" y="128969"/>
                  </a:lnTo>
                  <a:lnTo>
                    <a:pt x="1633612" y="148112"/>
                  </a:lnTo>
                  <a:lnTo>
                    <a:pt x="1645450" y="169512"/>
                  </a:lnTo>
                  <a:lnTo>
                    <a:pt x="1657287" y="193261"/>
                  </a:lnTo>
                  <a:lnTo>
                    <a:pt x="1669125" y="219409"/>
                  </a:lnTo>
                  <a:lnTo>
                    <a:pt x="1680963" y="247943"/>
                  </a:lnTo>
                  <a:lnTo>
                    <a:pt x="1692801" y="278784"/>
                  </a:lnTo>
                  <a:lnTo>
                    <a:pt x="1704639" y="311772"/>
                  </a:lnTo>
                  <a:lnTo>
                    <a:pt x="1716476" y="346668"/>
                  </a:lnTo>
                  <a:lnTo>
                    <a:pt x="1728314" y="383150"/>
                  </a:lnTo>
                  <a:lnTo>
                    <a:pt x="1740152" y="420823"/>
                  </a:lnTo>
                  <a:lnTo>
                    <a:pt x="1751990" y="459236"/>
                  </a:lnTo>
                  <a:lnTo>
                    <a:pt x="1763827" y="497900"/>
                  </a:lnTo>
                  <a:lnTo>
                    <a:pt x="1775665" y="536313"/>
                  </a:lnTo>
                  <a:lnTo>
                    <a:pt x="1787503" y="573986"/>
                  </a:lnTo>
                  <a:lnTo>
                    <a:pt x="1799341" y="610468"/>
                  </a:lnTo>
                  <a:lnTo>
                    <a:pt x="1811178" y="645363"/>
                  </a:lnTo>
                  <a:lnTo>
                    <a:pt x="1823016" y="678352"/>
                  </a:lnTo>
                  <a:lnTo>
                    <a:pt x="1834854" y="709193"/>
                  </a:lnTo>
                  <a:lnTo>
                    <a:pt x="1846692" y="737727"/>
                  </a:lnTo>
                  <a:lnTo>
                    <a:pt x="1858530" y="763874"/>
                  </a:lnTo>
                  <a:lnTo>
                    <a:pt x="1870367" y="787624"/>
                  </a:lnTo>
                  <a:lnTo>
                    <a:pt x="1882205" y="809023"/>
                  </a:lnTo>
                  <a:lnTo>
                    <a:pt x="1894043" y="828166"/>
                  </a:lnTo>
                  <a:lnTo>
                    <a:pt x="1905881" y="845180"/>
                  </a:lnTo>
                  <a:lnTo>
                    <a:pt x="1917718" y="860215"/>
                  </a:lnTo>
                  <a:lnTo>
                    <a:pt x="1929556" y="873434"/>
                  </a:lnTo>
                  <a:lnTo>
                    <a:pt x="1941394" y="885004"/>
                  </a:lnTo>
                  <a:lnTo>
                    <a:pt x="1953232" y="895092"/>
                  </a:lnTo>
                  <a:lnTo>
                    <a:pt x="1965069" y="903856"/>
                  </a:lnTo>
                  <a:lnTo>
                    <a:pt x="1976907" y="911450"/>
                  </a:lnTo>
                  <a:lnTo>
                    <a:pt x="1988745" y="918011"/>
                  </a:lnTo>
                  <a:lnTo>
                    <a:pt x="2000583" y="923668"/>
                  </a:lnTo>
                  <a:lnTo>
                    <a:pt x="2012421" y="928535"/>
                  </a:lnTo>
                  <a:lnTo>
                    <a:pt x="2024258" y="932717"/>
                  </a:lnTo>
                  <a:lnTo>
                    <a:pt x="2036096" y="936305"/>
                  </a:lnTo>
                  <a:lnTo>
                    <a:pt x="2047934" y="939379"/>
                  </a:lnTo>
                  <a:lnTo>
                    <a:pt x="2059772" y="942010"/>
                  </a:lnTo>
                  <a:lnTo>
                    <a:pt x="2071609" y="944260"/>
                  </a:lnTo>
                  <a:lnTo>
                    <a:pt x="2083447" y="946183"/>
                  </a:lnTo>
                  <a:lnTo>
                    <a:pt x="2095285" y="947825"/>
                  </a:lnTo>
                  <a:lnTo>
                    <a:pt x="2107123" y="949227"/>
                  </a:lnTo>
                  <a:lnTo>
                    <a:pt x="2118961" y="950423"/>
                  </a:lnTo>
                  <a:lnTo>
                    <a:pt x="2130798" y="951442"/>
                  </a:lnTo>
                  <a:lnTo>
                    <a:pt x="2142636" y="952311"/>
                  </a:lnTo>
                  <a:lnTo>
                    <a:pt x="2154474" y="953052"/>
                  </a:lnTo>
                  <a:lnTo>
                    <a:pt x="2166312" y="953683"/>
                  </a:lnTo>
                  <a:lnTo>
                    <a:pt x="2178149" y="954221"/>
                  </a:lnTo>
                  <a:lnTo>
                    <a:pt x="2189987" y="954678"/>
                  </a:lnTo>
                  <a:lnTo>
                    <a:pt x="2201825" y="955068"/>
                  </a:lnTo>
                  <a:lnTo>
                    <a:pt x="2213663" y="955400"/>
                  </a:lnTo>
                  <a:lnTo>
                    <a:pt x="2225500" y="955683"/>
                  </a:lnTo>
                  <a:lnTo>
                    <a:pt x="2237338" y="955923"/>
                  </a:lnTo>
                  <a:lnTo>
                    <a:pt x="2249176" y="956128"/>
                  </a:lnTo>
                  <a:lnTo>
                    <a:pt x="2261014" y="956302"/>
                  </a:lnTo>
                  <a:lnTo>
                    <a:pt x="2272852" y="956451"/>
                  </a:lnTo>
                  <a:lnTo>
                    <a:pt x="2284689" y="956577"/>
                  </a:lnTo>
                  <a:lnTo>
                    <a:pt x="2296527" y="956684"/>
                  </a:lnTo>
                  <a:lnTo>
                    <a:pt x="2308365" y="956775"/>
                  </a:lnTo>
                  <a:lnTo>
                    <a:pt x="2320203" y="956853"/>
                  </a:lnTo>
                  <a:lnTo>
                    <a:pt x="2332040" y="956919"/>
                  </a:lnTo>
                  <a:lnTo>
                    <a:pt x="2343878" y="956976"/>
                  </a:lnTo>
                  <a:lnTo>
                    <a:pt x="2343878" y="957217"/>
                  </a:lnTo>
                  <a:lnTo>
                    <a:pt x="2355716" y="957202"/>
                  </a:lnTo>
                  <a:lnTo>
                    <a:pt x="2367554" y="957186"/>
                  </a:lnTo>
                  <a:lnTo>
                    <a:pt x="2379391" y="957166"/>
                  </a:lnTo>
                  <a:lnTo>
                    <a:pt x="2391229" y="957144"/>
                  </a:lnTo>
                  <a:lnTo>
                    <a:pt x="2403067" y="957117"/>
                  </a:lnTo>
                  <a:lnTo>
                    <a:pt x="2414905" y="957085"/>
                  </a:lnTo>
                  <a:lnTo>
                    <a:pt x="2426743" y="957048"/>
                  </a:lnTo>
                  <a:lnTo>
                    <a:pt x="2438580" y="957005"/>
                  </a:lnTo>
                  <a:lnTo>
                    <a:pt x="2450418" y="956953"/>
                  </a:lnTo>
                  <a:lnTo>
                    <a:pt x="2462256" y="956893"/>
                  </a:lnTo>
                  <a:lnTo>
                    <a:pt x="2474094" y="956823"/>
                  </a:lnTo>
                  <a:lnTo>
                    <a:pt x="2485931" y="956740"/>
                  </a:lnTo>
                  <a:lnTo>
                    <a:pt x="2497769" y="956642"/>
                  </a:lnTo>
                  <a:lnTo>
                    <a:pt x="2509607" y="956528"/>
                  </a:lnTo>
                  <a:lnTo>
                    <a:pt x="2521445" y="956393"/>
                  </a:lnTo>
                  <a:lnTo>
                    <a:pt x="2533283" y="956236"/>
                  </a:lnTo>
                  <a:lnTo>
                    <a:pt x="2545120" y="956050"/>
                  </a:lnTo>
                  <a:lnTo>
                    <a:pt x="2556958" y="955833"/>
                  </a:lnTo>
                  <a:lnTo>
                    <a:pt x="2568796" y="955578"/>
                  </a:lnTo>
                  <a:lnTo>
                    <a:pt x="2580634" y="955279"/>
                  </a:lnTo>
                  <a:lnTo>
                    <a:pt x="2592471" y="954929"/>
                  </a:lnTo>
                  <a:lnTo>
                    <a:pt x="2604309" y="954518"/>
                  </a:lnTo>
                  <a:lnTo>
                    <a:pt x="2616147" y="954038"/>
                  </a:lnTo>
                  <a:lnTo>
                    <a:pt x="2627985" y="953475"/>
                  </a:lnTo>
                  <a:lnTo>
                    <a:pt x="2639822" y="952817"/>
                  </a:lnTo>
                  <a:lnTo>
                    <a:pt x="2651660" y="952049"/>
                  </a:lnTo>
                  <a:lnTo>
                    <a:pt x="2663498" y="951152"/>
                  </a:lnTo>
                  <a:lnTo>
                    <a:pt x="2675336" y="950106"/>
                  </a:lnTo>
                  <a:lnTo>
                    <a:pt x="2687174" y="948890"/>
                  </a:lnTo>
                  <a:lnTo>
                    <a:pt x="2699011" y="947475"/>
                  </a:lnTo>
                  <a:lnTo>
                    <a:pt x="2710849" y="945835"/>
                  </a:lnTo>
                  <a:lnTo>
                    <a:pt x="2722687" y="943937"/>
                  </a:lnTo>
                  <a:lnTo>
                    <a:pt x="2734525" y="941745"/>
                  </a:lnTo>
                  <a:lnTo>
                    <a:pt x="2746362" y="939224"/>
                  </a:lnTo>
                  <a:lnTo>
                    <a:pt x="2758200" y="936331"/>
                  </a:lnTo>
                  <a:lnTo>
                    <a:pt x="2770038" y="933026"/>
                  </a:lnTo>
                  <a:lnTo>
                    <a:pt x="2781876" y="929268"/>
                  </a:lnTo>
                  <a:lnTo>
                    <a:pt x="2793713" y="925014"/>
                  </a:lnTo>
                  <a:lnTo>
                    <a:pt x="2805551" y="920228"/>
                  </a:lnTo>
                  <a:lnTo>
                    <a:pt x="2817389" y="914879"/>
                  </a:lnTo>
                  <a:lnTo>
                    <a:pt x="2829227" y="908941"/>
                  </a:lnTo>
                  <a:lnTo>
                    <a:pt x="2841065" y="902404"/>
                  </a:lnTo>
                  <a:lnTo>
                    <a:pt x="2852902" y="895271"/>
                  </a:lnTo>
                  <a:lnTo>
                    <a:pt x="2864740" y="887561"/>
                  </a:lnTo>
                  <a:lnTo>
                    <a:pt x="2876578" y="879313"/>
                  </a:lnTo>
                  <a:lnTo>
                    <a:pt x="2888416" y="870590"/>
                  </a:lnTo>
                  <a:lnTo>
                    <a:pt x="2900253" y="861469"/>
                  </a:lnTo>
                  <a:lnTo>
                    <a:pt x="2912091" y="852051"/>
                  </a:lnTo>
                  <a:lnTo>
                    <a:pt x="2923929" y="842448"/>
                  </a:lnTo>
                  <a:lnTo>
                    <a:pt x="2935767" y="832782"/>
                  </a:lnTo>
                  <a:lnTo>
                    <a:pt x="2947604" y="823178"/>
                  </a:lnTo>
                  <a:lnTo>
                    <a:pt x="2959442" y="813760"/>
                  </a:lnTo>
                  <a:lnTo>
                    <a:pt x="2971280" y="804640"/>
                  </a:lnTo>
                  <a:lnTo>
                    <a:pt x="2983118" y="795916"/>
                  </a:lnTo>
                  <a:lnTo>
                    <a:pt x="2994956" y="787669"/>
                  </a:lnTo>
                  <a:lnTo>
                    <a:pt x="3006793" y="779958"/>
                  </a:lnTo>
                  <a:lnTo>
                    <a:pt x="3018631" y="772825"/>
                  </a:lnTo>
                  <a:lnTo>
                    <a:pt x="3030469" y="766288"/>
                  </a:lnTo>
                  <a:lnTo>
                    <a:pt x="3042307" y="760351"/>
                  </a:lnTo>
                  <a:lnTo>
                    <a:pt x="3054144" y="755001"/>
                  </a:lnTo>
                  <a:lnTo>
                    <a:pt x="3065982" y="750215"/>
                  </a:lnTo>
                  <a:lnTo>
                    <a:pt x="3077820" y="745961"/>
                  </a:lnTo>
                  <a:lnTo>
                    <a:pt x="3089658" y="742203"/>
                  </a:lnTo>
                  <a:lnTo>
                    <a:pt x="3101496" y="738898"/>
                  </a:lnTo>
                  <a:lnTo>
                    <a:pt x="3113333" y="736006"/>
                  </a:lnTo>
                  <a:lnTo>
                    <a:pt x="3125171" y="733484"/>
                  </a:lnTo>
                  <a:lnTo>
                    <a:pt x="3137009" y="731292"/>
                  </a:lnTo>
                  <a:lnTo>
                    <a:pt x="3148847" y="729394"/>
                  </a:lnTo>
                  <a:lnTo>
                    <a:pt x="3160684" y="727754"/>
                  </a:lnTo>
                  <a:lnTo>
                    <a:pt x="3172522" y="726340"/>
                  </a:lnTo>
                  <a:lnTo>
                    <a:pt x="3184360" y="725123"/>
                  </a:lnTo>
                  <a:lnTo>
                    <a:pt x="3196198" y="724077"/>
                  </a:lnTo>
                  <a:lnTo>
                    <a:pt x="3208035" y="723180"/>
                  </a:lnTo>
                  <a:lnTo>
                    <a:pt x="3219873" y="722412"/>
                  </a:lnTo>
                  <a:lnTo>
                    <a:pt x="3231711" y="721754"/>
                  </a:lnTo>
                  <a:lnTo>
                    <a:pt x="3243549" y="721191"/>
                  </a:lnTo>
                  <a:lnTo>
                    <a:pt x="3255387" y="720711"/>
                  </a:lnTo>
                  <a:lnTo>
                    <a:pt x="3267224" y="720300"/>
                  </a:lnTo>
                  <a:lnTo>
                    <a:pt x="3279062" y="719950"/>
                  </a:lnTo>
                  <a:lnTo>
                    <a:pt x="3290900" y="719651"/>
                  </a:lnTo>
                  <a:lnTo>
                    <a:pt x="3302738" y="719396"/>
                  </a:lnTo>
                  <a:lnTo>
                    <a:pt x="3314575" y="719179"/>
                  </a:lnTo>
                  <a:lnTo>
                    <a:pt x="3326413" y="718994"/>
                  </a:lnTo>
                  <a:lnTo>
                    <a:pt x="3338251" y="718836"/>
                  </a:lnTo>
                  <a:lnTo>
                    <a:pt x="3350089" y="718701"/>
                  </a:lnTo>
                  <a:lnTo>
                    <a:pt x="3361926" y="718587"/>
                  </a:lnTo>
                  <a:lnTo>
                    <a:pt x="3373764" y="718489"/>
                  </a:lnTo>
                  <a:lnTo>
                    <a:pt x="3385602" y="718407"/>
                  </a:lnTo>
                  <a:lnTo>
                    <a:pt x="3397440" y="718336"/>
                  </a:lnTo>
                  <a:lnTo>
                    <a:pt x="3409278" y="718276"/>
                  </a:lnTo>
                  <a:lnTo>
                    <a:pt x="3421115" y="718225"/>
                  </a:lnTo>
                  <a:lnTo>
                    <a:pt x="3432953" y="718181"/>
                  </a:lnTo>
                  <a:lnTo>
                    <a:pt x="3444791" y="718144"/>
                  </a:lnTo>
                  <a:lnTo>
                    <a:pt x="3456629" y="718112"/>
                  </a:lnTo>
                  <a:lnTo>
                    <a:pt x="3468466" y="718086"/>
                  </a:lnTo>
                  <a:lnTo>
                    <a:pt x="3480304" y="718063"/>
                  </a:lnTo>
                  <a:lnTo>
                    <a:pt x="3492142" y="718043"/>
                  </a:lnTo>
                  <a:lnTo>
                    <a:pt x="3503980" y="718027"/>
                  </a:lnTo>
                  <a:lnTo>
                    <a:pt x="3515818" y="718013"/>
                  </a:lnTo>
                  <a:lnTo>
                    <a:pt x="3515818" y="717772"/>
                  </a:lnTo>
                  <a:lnTo>
                    <a:pt x="3527655" y="717744"/>
                  </a:lnTo>
                  <a:lnTo>
                    <a:pt x="3539493" y="717711"/>
                  </a:lnTo>
                  <a:lnTo>
                    <a:pt x="3551331" y="717672"/>
                  </a:lnTo>
                  <a:lnTo>
                    <a:pt x="3563169" y="717626"/>
                  </a:lnTo>
                  <a:lnTo>
                    <a:pt x="3575006" y="717572"/>
                  </a:lnTo>
                  <a:lnTo>
                    <a:pt x="3586844" y="717509"/>
                  </a:lnTo>
                  <a:lnTo>
                    <a:pt x="3598682" y="717435"/>
                  </a:lnTo>
                  <a:lnTo>
                    <a:pt x="3610520" y="717348"/>
                  </a:lnTo>
                  <a:lnTo>
                    <a:pt x="3622357" y="717246"/>
                  </a:lnTo>
                  <a:lnTo>
                    <a:pt x="3634195" y="717125"/>
                  </a:lnTo>
                  <a:lnTo>
                    <a:pt x="3646033" y="716984"/>
                  </a:lnTo>
                  <a:lnTo>
                    <a:pt x="3657871" y="716818"/>
                  </a:lnTo>
                  <a:lnTo>
                    <a:pt x="3669709" y="716623"/>
                  </a:lnTo>
                  <a:lnTo>
                    <a:pt x="3681546" y="716394"/>
                  </a:lnTo>
                  <a:lnTo>
                    <a:pt x="3693384" y="716125"/>
                  </a:lnTo>
                  <a:lnTo>
                    <a:pt x="3705222" y="715810"/>
                  </a:lnTo>
                  <a:lnTo>
                    <a:pt x="3717060" y="715440"/>
                  </a:lnTo>
                  <a:lnTo>
                    <a:pt x="3728897" y="715005"/>
                  </a:lnTo>
                  <a:lnTo>
                    <a:pt x="3740735" y="714495"/>
                  </a:lnTo>
                  <a:lnTo>
                    <a:pt x="3752573" y="713897"/>
                  </a:lnTo>
                  <a:lnTo>
                    <a:pt x="3764411" y="713197"/>
                  </a:lnTo>
                  <a:lnTo>
                    <a:pt x="3776248" y="712376"/>
                  </a:lnTo>
                  <a:lnTo>
                    <a:pt x="3788086" y="711414"/>
                  </a:lnTo>
                  <a:lnTo>
                    <a:pt x="3799924" y="710289"/>
                  </a:lnTo>
                  <a:lnTo>
                    <a:pt x="3811762" y="708973"/>
                  </a:lnTo>
                  <a:lnTo>
                    <a:pt x="3823600" y="707436"/>
                  </a:lnTo>
                  <a:lnTo>
                    <a:pt x="3835437" y="705643"/>
                  </a:lnTo>
                  <a:lnTo>
                    <a:pt x="3847275" y="703552"/>
                  </a:lnTo>
                  <a:lnTo>
                    <a:pt x="3859113" y="701118"/>
                  </a:lnTo>
                  <a:lnTo>
                    <a:pt x="3870951" y="698289"/>
                  </a:lnTo>
                  <a:lnTo>
                    <a:pt x="3882788" y="695009"/>
                  </a:lnTo>
                  <a:lnTo>
                    <a:pt x="3894626" y="691212"/>
                  </a:lnTo>
                  <a:lnTo>
                    <a:pt x="3906464" y="686830"/>
                  </a:lnTo>
                  <a:lnTo>
                    <a:pt x="3918302" y="681786"/>
                  </a:lnTo>
                  <a:lnTo>
                    <a:pt x="3930139" y="676001"/>
                  </a:lnTo>
                  <a:lnTo>
                    <a:pt x="3941977" y="669392"/>
                  </a:lnTo>
                  <a:lnTo>
                    <a:pt x="3953815" y="661874"/>
                  </a:lnTo>
                  <a:lnTo>
                    <a:pt x="3965653" y="653367"/>
                  </a:lnTo>
                  <a:lnTo>
                    <a:pt x="3977491" y="643796"/>
                  </a:lnTo>
                  <a:lnTo>
                    <a:pt x="3989328" y="633096"/>
                  </a:lnTo>
                  <a:lnTo>
                    <a:pt x="4001166" y="621221"/>
                  </a:lnTo>
                  <a:lnTo>
                    <a:pt x="4013004" y="608147"/>
                  </a:lnTo>
                  <a:lnTo>
                    <a:pt x="4024842" y="593880"/>
                  </a:lnTo>
                  <a:lnTo>
                    <a:pt x="4036679" y="578460"/>
                  </a:lnTo>
                  <a:lnTo>
                    <a:pt x="4048517" y="561966"/>
                  </a:lnTo>
                  <a:lnTo>
                    <a:pt x="4060355" y="544518"/>
                  </a:lnTo>
                  <a:lnTo>
                    <a:pt x="4072193" y="526277"/>
                  </a:lnTo>
                  <a:lnTo>
                    <a:pt x="4084031" y="507440"/>
                  </a:lnTo>
                  <a:lnTo>
                    <a:pt x="4095868" y="488234"/>
                  </a:lnTo>
                  <a:lnTo>
                    <a:pt x="4107706" y="468902"/>
                  </a:lnTo>
                  <a:lnTo>
                    <a:pt x="4119544" y="449695"/>
                  </a:lnTo>
                  <a:lnTo>
                    <a:pt x="4131382" y="430859"/>
                  </a:lnTo>
                  <a:lnTo>
                    <a:pt x="4143219" y="412618"/>
                  </a:lnTo>
                  <a:lnTo>
                    <a:pt x="4155057" y="395170"/>
                  </a:lnTo>
                  <a:lnTo>
                    <a:pt x="4166895" y="378676"/>
                  </a:lnTo>
                  <a:lnTo>
                    <a:pt x="4178733" y="363256"/>
                  </a:lnTo>
                  <a:lnTo>
                    <a:pt x="4190570" y="348988"/>
                  </a:lnTo>
                  <a:lnTo>
                    <a:pt x="4202408" y="335915"/>
                  </a:lnTo>
                  <a:lnTo>
                    <a:pt x="4214246" y="324040"/>
                  </a:lnTo>
                  <a:lnTo>
                    <a:pt x="4226084" y="313340"/>
                  </a:lnTo>
                  <a:lnTo>
                    <a:pt x="4237922" y="303769"/>
                  </a:lnTo>
                  <a:lnTo>
                    <a:pt x="4249759" y="295262"/>
                  </a:lnTo>
                  <a:lnTo>
                    <a:pt x="4261597" y="287744"/>
                  </a:lnTo>
                  <a:lnTo>
                    <a:pt x="4273435" y="281135"/>
                  </a:lnTo>
                  <a:lnTo>
                    <a:pt x="4285273" y="275350"/>
                  </a:lnTo>
                  <a:lnTo>
                    <a:pt x="4297110" y="270306"/>
                  </a:lnTo>
                  <a:lnTo>
                    <a:pt x="4308948" y="265924"/>
                  </a:lnTo>
                  <a:lnTo>
                    <a:pt x="4320786" y="262127"/>
                  </a:lnTo>
                  <a:lnTo>
                    <a:pt x="4332624" y="258846"/>
                  </a:lnTo>
                  <a:lnTo>
                    <a:pt x="4344461" y="256018"/>
                  </a:lnTo>
                  <a:lnTo>
                    <a:pt x="4356299" y="253584"/>
                  </a:lnTo>
                  <a:lnTo>
                    <a:pt x="4368137" y="251493"/>
                  </a:lnTo>
                  <a:lnTo>
                    <a:pt x="4379975" y="249699"/>
                  </a:lnTo>
                  <a:lnTo>
                    <a:pt x="4391813" y="248162"/>
                  </a:lnTo>
                  <a:lnTo>
                    <a:pt x="4403650" y="246847"/>
                  </a:lnTo>
                  <a:lnTo>
                    <a:pt x="4415488" y="245722"/>
                  </a:lnTo>
                  <a:lnTo>
                    <a:pt x="4427326" y="244760"/>
                  </a:lnTo>
                  <a:lnTo>
                    <a:pt x="4439164" y="243939"/>
                  </a:lnTo>
                  <a:lnTo>
                    <a:pt x="4451001" y="243238"/>
                  </a:lnTo>
                  <a:lnTo>
                    <a:pt x="4462839" y="242641"/>
                  </a:lnTo>
                  <a:lnTo>
                    <a:pt x="4474677" y="242131"/>
                  </a:lnTo>
                  <a:lnTo>
                    <a:pt x="4486515" y="241696"/>
                  </a:lnTo>
                  <a:lnTo>
                    <a:pt x="4498352" y="241326"/>
                  </a:lnTo>
                  <a:lnTo>
                    <a:pt x="4510190" y="241010"/>
                  </a:lnTo>
                  <a:lnTo>
                    <a:pt x="4522028" y="240742"/>
                  </a:lnTo>
                  <a:lnTo>
                    <a:pt x="4533866" y="240513"/>
                  </a:lnTo>
                  <a:lnTo>
                    <a:pt x="4545704" y="240318"/>
                  </a:lnTo>
                  <a:lnTo>
                    <a:pt x="4557541" y="240152"/>
                  </a:lnTo>
                  <a:lnTo>
                    <a:pt x="4569379" y="240010"/>
                  </a:lnTo>
                  <a:lnTo>
                    <a:pt x="4581217" y="239890"/>
                  </a:lnTo>
                  <a:lnTo>
                    <a:pt x="4593055" y="239788"/>
                  </a:lnTo>
                  <a:lnTo>
                    <a:pt x="4604892" y="239701"/>
                  </a:lnTo>
                  <a:lnTo>
                    <a:pt x="4616730" y="239627"/>
                  </a:lnTo>
                  <a:lnTo>
                    <a:pt x="4628568" y="239563"/>
                  </a:lnTo>
                  <a:lnTo>
                    <a:pt x="4640406" y="239510"/>
                  </a:lnTo>
                  <a:lnTo>
                    <a:pt x="4652244" y="239464"/>
                  </a:lnTo>
                  <a:lnTo>
                    <a:pt x="4664081" y="239425"/>
                  </a:lnTo>
                  <a:lnTo>
                    <a:pt x="4675919" y="239392"/>
                  </a:lnTo>
                  <a:lnTo>
                    <a:pt x="4687757" y="239364"/>
                  </a:lnTo>
                </a:path>
              </a:pathLst>
            </a:custGeom>
            <a:ln w="40651" cap="flat">
              <a:solidFill>
                <a:srgbClr val="E8E8E8">
                  <a:alpha val="100000"/>
                </a:srgbClr>
              </a:solidFill>
              <a:prstDash val="solid"/>
              <a:round/>
            </a:ln>
          </p:spPr>
          <p:txBody>
            <a:bodyPr/>
            <a:lstStyle/>
            <a:p/>
          </p:txBody>
        </p:sp>
        <p:sp>
          <p:nvSpPr>
            <p:cNvPr id="37" name="pl37"/>
            <p:cNvSpPr/>
            <p:nvPr/>
          </p:nvSpPr>
          <p:spPr>
            <a:xfrm>
              <a:off x="2482252" y="1617675"/>
              <a:ext cx="4687757" cy="957377"/>
            </a:xfrm>
            <a:custGeom>
              <a:avLst/>
              <a:pathLst>
                <a:path w="4687757" h="95737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0"/>
                  </a:lnTo>
                  <a:lnTo>
                    <a:pt x="1183777" y="283"/>
                  </a:lnTo>
                  <a:lnTo>
                    <a:pt x="1195614" y="332"/>
                  </a:lnTo>
                  <a:lnTo>
                    <a:pt x="1207452" y="390"/>
                  </a:lnTo>
                  <a:lnTo>
                    <a:pt x="1219290" y="459"/>
                  </a:lnTo>
                  <a:lnTo>
                    <a:pt x="1231128" y="540"/>
                  </a:lnTo>
                  <a:lnTo>
                    <a:pt x="1242965" y="634"/>
                  </a:lnTo>
                  <a:lnTo>
                    <a:pt x="1254803" y="745"/>
                  </a:lnTo>
                  <a:lnTo>
                    <a:pt x="1266641" y="876"/>
                  </a:lnTo>
                  <a:lnTo>
                    <a:pt x="1278479" y="1030"/>
                  </a:lnTo>
                  <a:lnTo>
                    <a:pt x="1290317" y="1210"/>
                  </a:lnTo>
                  <a:lnTo>
                    <a:pt x="1302154" y="1422"/>
                  </a:lnTo>
                  <a:lnTo>
                    <a:pt x="1313992" y="1671"/>
                  </a:lnTo>
                  <a:lnTo>
                    <a:pt x="1325830" y="1963"/>
                  </a:lnTo>
                  <a:lnTo>
                    <a:pt x="1337668" y="2307"/>
                  </a:lnTo>
                  <a:lnTo>
                    <a:pt x="1349505" y="2710"/>
                  </a:lnTo>
                  <a:lnTo>
                    <a:pt x="1361343" y="3183"/>
                  </a:lnTo>
                  <a:lnTo>
                    <a:pt x="1373181" y="3739"/>
                  </a:lnTo>
                  <a:lnTo>
                    <a:pt x="1385019" y="4390"/>
                  </a:lnTo>
                  <a:lnTo>
                    <a:pt x="1396856" y="5155"/>
                  </a:lnTo>
                  <a:lnTo>
                    <a:pt x="1408694" y="6052"/>
                  </a:lnTo>
                  <a:lnTo>
                    <a:pt x="1420532" y="7103"/>
                  </a:lnTo>
                  <a:lnTo>
                    <a:pt x="1432370" y="8335"/>
                  </a:lnTo>
                  <a:lnTo>
                    <a:pt x="1444208" y="9777"/>
                  </a:lnTo>
                  <a:lnTo>
                    <a:pt x="1456045" y="11464"/>
                  </a:lnTo>
                  <a:lnTo>
                    <a:pt x="1467883" y="13438"/>
                  </a:lnTo>
                  <a:lnTo>
                    <a:pt x="1479721" y="15743"/>
                  </a:lnTo>
                  <a:lnTo>
                    <a:pt x="1491559" y="18434"/>
                  </a:lnTo>
                  <a:lnTo>
                    <a:pt x="1503396" y="21571"/>
                  </a:lnTo>
                  <a:lnTo>
                    <a:pt x="1515234" y="25221"/>
                  </a:lnTo>
                  <a:lnTo>
                    <a:pt x="1527072" y="29464"/>
                  </a:lnTo>
                  <a:lnTo>
                    <a:pt x="1538910" y="34385"/>
                  </a:lnTo>
                  <a:lnTo>
                    <a:pt x="1550748" y="40080"/>
                  </a:lnTo>
                  <a:lnTo>
                    <a:pt x="1562585" y="46653"/>
                  </a:lnTo>
                  <a:lnTo>
                    <a:pt x="1574423" y="54219"/>
                  </a:lnTo>
                  <a:lnTo>
                    <a:pt x="1586261" y="62897"/>
                  </a:lnTo>
                  <a:lnTo>
                    <a:pt x="1598099" y="72811"/>
                  </a:lnTo>
                  <a:lnTo>
                    <a:pt x="1609936" y="84087"/>
                  </a:lnTo>
                  <a:lnTo>
                    <a:pt x="1621774" y="96847"/>
                  </a:lnTo>
                  <a:lnTo>
                    <a:pt x="1633612" y="111204"/>
                  </a:lnTo>
                  <a:lnTo>
                    <a:pt x="1645450" y="127254"/>
                  </a:lnTo>
                  <a:lnTo>
                    <a:pt x="1657287" y="145066"/>
                  </a:lnTo>
                  <a:lnTo>
                    <a:pt x="1669125" y="164677"/>
                  </a:lnTo>
                  <a:lnTo>
                    <a:pt x="1680963" y="186078"/>
                  </a:lnTo>
                  <a:lnTo>
                    <a:pt x="1692801" y="209208"/>
                  </a:lnTo>
                  <a:lnTo>
                    <a:pt x="1704639" y="233950"/>
                  </a:lnTo>
                  <a:lnTo>
                    <a:pt x="1716476" y="260121"/>
                  </a:lnTo>
                  <a:lnTo>
                    <a:pt x="1728314" y="287482"/>
                  </a:lnTo>
                  <a:lnTo>
                    <a:pt x="1740152" y="315737"/>
                  </a:lnTo>
                  <a:lnTo>
                    <a:pt x="1751990" y="344547"/>
                  </a:lnTo>
                  <a:lnTo>
                    <a:pt x="1763827" y="373545"/>
                  </a:lnTo>
                  <a:lnTo>
                    <a:pt x="1775665" y="402355"/>
                  </a:lnTo>
                  <a:lnTo>
                    <a:pt x="1787503" y="430610"/>
                  </a:lnTo>
                  <a:lnTo>
                    <a:pt x="1799341" y="457971"/>
                  </a:lnTo>
                  <a:lnTo>
                    <a:pt x="1811178" y="484143"/>
                  </a:lnTo>
                  <a:lnTo>
                    <a:pt x="1823016" y="508884"/>
                  </a:lnTo>
                  <a:lnTo>
                    <a:pt x="1834854" y="532015"/>
                  </a:lnTo>
                  <a:lnTo>
                    <a:pt x="1846692" y="553415"/>
                  </a:lnTo>
                  <a:lnTo>
                    <a:pt x="1858530" y="573026"/>
                  </a:lnTo>
                  <a:lnTo>
                    <a:pt x="1870367" y="590838"/>
                  </a:lnTo>
                  <a:lnTo>
                    <a:pt x="1882205" y="606888"/>
                  </a:lnTo>
                  <a:lnTo>
                    <a:pt x="1894043" y="621245"/>
                  </a:lnTo>
                  <a:lnTo>
                    <a:pt x="1905881" y="634006"/>
                  </a:lnTo>
                  <a:lnTo>
                    <a:pt x="1917718" y="645282"/>
                  </a:lnTo>
                  <a:lnTo>
                    <a:pt x="1929556" y="655196"/>
                  </a:lnTo>
                  <a:lnTo>
                    <a:pt x="1941394" y="663873"/>
                  </a:lnTo>
                  <a:lnTo>
                    <a:pt x="1953232" y="671439"/>
                  </a:lnTo>
                  <a:lnTo>
                    <a:pt x="1965069" y="678013"/>
                  </a:lnTo>
                  <a:lnTo>
                    <a:pt x="1976907" y="683707"/>
                  </a:lnTo>
                  <a:lnTo>
                    <a:pt x="1988745" y="688628"/>
                  </a:lnTo>
                  <a:lnTo>
                    <a:pt x="2000583" y="692871"/>
                  </a:lnTo>
                  <a:lnTo>
                    <a:pt x="2012421" y="696522"/>
                  </a:lnTo>
                  <a:lnTo>
                    <a:pt x="2024258" y="699658"/>
                  </a:lnTo>
                  <a:lnTo>
                    <a:pt x="2036096" y="702349"/>
                  </a:lnTo>
                  <a:lnTo>
                    <a:pt x="2047934" y="704655"/>
                  </a:lnTo>
                  <a:lnTo>
                    <a:pt x="2059772" y="706628"/>
                  </a:lnTo>
                  <a:lnTo>
                    <a:pt x="2071609" y="708316"/>
                  </a:lnTo>
                  <a:lnTo>
                    <a:pt x="2083447" y="709758"/>
                  </a:lnTo>
                  <a:lnTo>
                    <a:pt x="2095285" y="710989"/>
                  </a:lnTo>
                  <a:lnTo>
                    <a:pt x="2107123" y="712040"/>
                  </a:lnTo>
                  <a:lnTo>
                    <a:pt x="2118961" y="712937"/>
                  </a:lnTo>
                  <a:lnTo>
                    <a:pt x="2130798" y="713702"/>
                  </a:lnTo>
                  <a:lnTo>
                    <a:pt x="2142636" y="714354"/>
                  </a:lnTo>
                  <a:lnTo>
                    <a:pt x="2154474" y="714909"/>
                  </a:lnTo>
                  <a:lnTo>
                    <a:pt x="2166312" y="715383"/>
                  </a:lnTo>
                  <a:lnTo>
                    <a:pt x="2178149" y="715786"/>
                  </a:lnTo>
                  <a:lnTo>
                    <a:pt x="2189987" y="716129"/>
                  </a:lnTo>
                  <a:lnTo>
                    <a:pt x="2201825" y="716421"/>
                  </a:lnTo>
                  <a:lnTo>
                    <a:pt x="2213663" y="716670"/>
                  </a:lnTo>
                  <a:lnTo>
                    <a:pt x="2225500" y="716882"/>
                  </a:lnTo>
                  <a:lnTo>
                    <a:pt x="2237338" y="717063"/>
                  </a:lnTo>
                  <a:lnTo>
                    <a:pt x="2249176" y="717216"/>
                  </a:lnTo>
                  <a:lnTo>
                    <a:pt x="2261014" y="717347"/>
                  </a:lnTo>
                  <a:lnTo>
                    <a:pt x="2272852" y="717458"/>
                  </a:lnTo>
                  <a:lnTo>
                    <a:pt x="2284689" y="717553"/>
                  </a:lnTo>
                  <a:lnTo>
                    <a:pt x="2296527" y="717633"/>
                  </a:lnTo>
                  <a:lnTo>
                    <a:pt x="2308365" y="717702"/>
                  </a:lnTo>
                  <a:lnTo>
                    <a:pt x="2320203" y="717760"/>
                  </a:lnTo>
                  <a:lnTo>
                    <a:pt x="2332040" y="717810"/>
                  </a:lnTo>
                  <a:lnTo>
                    <a:pt x="2343878" y="717852"/>
                  </a:lnTo>
                  <a:lnTo>
                    <a:pt x="2343878" y="718093"/>
                  </a:lnTo>
                  <a:lnTo>
                    <a:pt x="2355716" y="718093"/>
                  </a:lnTo>
                  <a:lnTo>
                    <a:pt x="2367554" y="718093"/>
                  </a:lnTo>
                  <a:lnTo>
                    <a:pt x="2379391" y="718093"/>
                  </a:lnTo>
                  <a:lnTo>
                    <a:pt x="2391229" y="718093"/>
                  </a:lnTo>
                  <a:lnTo>
                    <a:pt x="2403067" y="718093"/>
                  </a:lnTo>
                  <a:lnTo>
                    <a:pt x="2414905" y="718093"/>
                  </a:lnTo>
                  <a:lnTo>
                    <a:pt x="2426743" y="718093"/>
                  </a:lnTo>
                  <a:lnTo>
                    <a:pt x="2438580" y="718093"/>
                  </a:lnTo>
                  <a:lnTo>
                    <a:pt x="2450418" y="718093"/>
                  </a:lnTo>
                  <a:lnTo>
                    <a:pt x="2462256" y="718093"/>
                  </a:lnTo>
                  <a:lnTo>
                    <a:pt x="2474094" y="718093"/>
                  </a:lnTo>
                  <a:lnTo>
                    <a:pt x="2485931" y="718093"/>
                  </a:lnTo>
                  <a:lnTo>
                    <a:pt x="2497769" y="718093"/>
                  </a:lnTo>
                  <a:lnTo>
                    <a:pt x="2509607" y="718093"/>
                  </a:lnTo>
                  <a:lnTo>
                    <a:pt x="2521445" y="718093"/>
                  </a:lnTo>
                  <a:lnTo>
                    <a:pt x="2533283" y="718093"/>
                  </a:lnTo>
                  <a:lnTo>
                    <a:pt x="2545120" y="718093"/>
                  </a:lnTo>
                  <a:lnTo>
                    <a:pt x="2556958" y="718093"/>
                  </a:lnTo>
                  <a:lnTo>
                    <a:pt x="2568796" y="718093"/>
                  </a:lnTo>
                  <a:lnTo>
                    <a:pt x="2580634" y="718093"/>
                  </a:lnTo>
                  <a:lnTo>
                    <a:pt x="2592471" y="718093"/>
                  </a:lnTo>
                  <a:lnTo>
                    <a:pt x="2604309" y="718093"/>
                  </a:lnTo>
                  <a:lnTo>
                    <a:pt x="2616147" y="718093"/>
                  </a:lnTo>
                  <a:lnTo>
                    <a:pt x="2627985" y="718093"/>
                  </a:lnTo>
                  <a:lnTo>
                    <a:pt x="2639822" y="718093"/>
                  </a:lnTo>
                  <a:lnTo>
                    <a:pt x="2651660" y="718093"/>
                  </a:lnTo>
                  <a:lnTo>
                    <a:pt x="2663498" y="718093"/>
                  </a:lnTo>
                  <a:lnTo>
                    <a:pt x="2675336" y="718093"/>
                  </a:lnTo>
                  <a:lnTo>
                    <a:pt x="2687174" y="718093"/>
                  </a:lnTo>
                  <a:lnTo>
                    <a:pt x="2699011" y="718093"/>
                  </a:lnTo>
                  <a:lnTo>
                    <a:pt x="2710849" y="718093"/>
                  </a:lnTo>
                  <a:lnTo>
                    <a:pt x="2722687" y="718093"/>
                  </a:lnTo>
                  <a:lnTo>
                    <a:pt x="2734525" y="718093"/>
                  </a:lnTo>
                  <a:lnTo>
                    <a:pt x="2746362" y="718093"/>
                  </a:lnTo>
                  <a:lnTo>
                    <a:pt x="2758200" y="718093"/>
                  </a:lnTo>
                  <a:lnTo>
                    <a:pt x="2770038" y="718093"/>
                  </a:lnTo>
                  <a:lnTo>
                    <a:pt x="2781876" y="718093"/>
                  </a:lnTo>
                  <a:lnTo>
                    <a:pt x="2793713" y="718093"/>
                  </a:lnTo>
                  <a:lnTo>
                    <a:pt x="2805551" y="718093"/>
                  </a:lnTo>
                  <a:lnTo>
                    <a:pt x="2817389" y="718093"/>
                  </a:lnTo>
                  <a:lnTo>
                    <a:pt x="2829227" y="718093"/>
                  </a:lnTo>
                  <a:lnTo>
                    <a:pt x="2841065" y="718093"/>
                  </a:lnTo>
                  <a:lnTo>
                    <a:pt x="2852902" y="718093"/>
                  </a:lnTo>
                  <a:lnTo>
                    <a:pt x="2864740" y="718093"/>
                  </a:lnTo>
                  <a:lnTo>
                    <a:pt x="2876578" y="718093"/>
                  </a:lnTo>
                  <a:lnTo>
                    <a:pt x="2888416" y="718093"/>
                  </a:lnTo>
                  <a:lnTo>
                    <a:pt x="2900253" y="718093"/>
                  </a:lnTo>
                  <a:lnTo>
                    <a:pt x="2912091" y="718093"/>
                  </a:lnTo>
                  <a:lnTo>
                    <a:pt x="2923929" y="718093"/>
                  </a:lnTo>
                  <a:lnTo>
                    <a:pt x="2935767" y="718093"/>
                  </a:lnTo>
                  <a:lnTo>
                    <a:pt x="2947604" y="718093"/>
                  </a:lnTo>
                  <a:lnTo>
                    <a:pt x="2959442" y="718093"/>
                  </a:lnTo>
                  <a:lnTo>
                    <a:pt x="2971280" y="718093"/>
                  </a:lnTo>
                  <a:lnTo>
                    <a:pt x="2983118" y="718093"/>
                  </a:lnTo>
                  <a:lnTo>
                    <a:pt x="2994956" y="718093"/>
                  </a:lnTo>
                  <a:lnTo>
                    <a:pt x="3006793" y="718093"/>
                  </a:lnTo>
                  <a:lnTo>
                    <a:pt x="3018631" y="718093"/>
                  </a:lnTo>
                  <a:lnTo>
                    <a:pt x="3030469" y="718093"/>
                  </a:lnTo>
                  <a:lnTo>
                    <a:pt x="3042307" y="718093"/>
                  </a:lnTo>
                  <a:lnTo>
                    <a:pt x="3054144" y="718093"/>
                  </a:lnTo>
                  <a:lnTo>
                    <a:pt x="3065982" y="718093"/>
                  </a:lnTo>
                  <a:lnTo>
                    <a:pt x="3077820" y="718093"/>
                  </a:lnTo>
                  <a:lnTo>
                    <a:pt x="3089658" y="718093"/>
                  </a:lnTo>
                  <a:lnTo>
                    <a:pt x="3101496" y="718093"/>
                  </a:lnTo>
                  <a:lnTo>
                    <a:pt x="3113333" y="718093"/>
                  </a:lnTo>
                  <a:lnTo>
                    <a:pt x="3125171" y="718093"/>
                  </a:lnTo>
                  <a:lnTo>
                    <a:pt x="3137009" y="718093"/>
                  </a:lnTo>
                  <a:lnTo>
                    <a:pt x="3148847" y="718093"/>
                  </a:lnTo>
                  <a:lnTo>
                    <a:pt x="3160684" y="718093"/>
                  </a:lnTo>
                  <a:lnTo>
                    <a:pt x="3172522" y="718093"/>
                  </a:lnTo>
                  <a:lnTo>
                    <a:pt x="3184360" y="718093"/>
                  </a:lnTo>
                  <a:lnTo>
                    <a:pt x="3196198" y="718093"/>
                  </a:lnTo>
                  <a:lnTo>
                    <a:pt x="3208035" y="718093"/>
                  </a:lnTo>
                  <a:lnTo>
                    <a:pt x="3219873" y="718093"/>
                  </a:lnTo>
                  <a:lnTo>
                    <a:pt x="3231711" y="718093"/>
                  </a:lnTo>
                  <a:lnTo>
                    <a:pt x="3243549" y="718093"/>
                  </a:lnTo>
                  <a:lnTo>
                    <a:pt x="3255387" y="718093"/>
                  </a:lnTo>
                  <a:lnTo>
                    <a:pt x="3267224" y="718093"/>
                  </a:lnTo>
                  <a:lnTo>
                    <a:pt x="3279062" y="718093"/>
                  </a:lnTo>
                  <a:lnTo>
                    <a:pt x="3290900" y="718093"/>
                  </a:lnTo>
                  <a:lnTo>
                    <a:pt x="3302738" y="718093"/>
                  </a:lnTo>
                  <a:lnTo>
                    <a:pt x="3314575" y="718093"/>
                  </a:lnTo>
                  <a:lnTo>
                    <a:pt x="3326413" y="718093"/>
                  </a:lnTo>
                  <a:lnTo>
                    <a:pt x="3338251" y="718093"/>
                  </a:lnTo>
                  <a:lnTo>
                    <a:pt x="3350089" y="718093"/>
                  </a:lnTo>
                  <a:lnTo>
                    <a:pt x="3361926" y="718093"/>
                  </a:lnTo>
                  <a:lnTo>
                    <a:pt x="3373764" y="718093"/>
                  </a:lnTo>
                  <a:lnTo>
                    <a:pt x="3385602" y="718093"/>
                  </a:lnTo>
                  <a:lnTo>
                    <a:pt x="3397440" y="718093"/>
                  </a:lnTo>
                  <a:lnTo>
                    <a:pt x="3409278" y="718093"/>
                  </a:lnTo>
                  <a:lnTo>
                    <a:pt x="3421115" y="718093"/>
                  </a:lnTo>
                  <a:lnTo>
                    <a:pt x="3432953" y="718093"/>
                  </a:lnTo>
                  <a:lnTo>
                    <a:pt x="3444791" y="718093"/>
                  </a:lnTo>
                  <a:lnTo>
                    <a:pt x="3456629" y="718093"/>
                  </a:lnTo>
                  <a:lnTo>
                    <a:pt x="3468466" y="718093"/>
                  </a:lnTo>
                  <a:lnTo>
                    <a:pt x="3480304" y="718093"/>
                  </a:lnTo>
                  <a:lnTo>
                    <a:pt x="3492142" y="718093"/>
                  </a:lnTo>
                  <a:lnTo>
                    <a:pt x="3503980" y="718093"/>
                  </a:lnTo>
                  <a:lnTo>
                    <a:pt x="3515818" y="718093"/>
                  </a:lnTo>
                  <a:lnTo>
                    <a:pt x="3515818" y="718173"/>
                  </a:lnTo>
                  <a:lnTo>
                    <a:pt x="3527655" y="718187"/>
                  </a:lnTo>
                  <a:lnTo>
                    <a:pt x="3539493" y="718204"/>
                  </a:lnTo>
                  <a:lnTo>
                    <a:pt x="3551331" y="718223"/>
                  </a:lnTo>
                  <a:lnTo>
                    <a:pt x="3563169" y="718246"/>
                  </a:lnTo>
                  <a:lnTo>
                    <a:pt x="3575006" y="718273"/>
                  </a:lnTo>
                  <a:lnTo>
                    <a:pt x="3586844" y="718304"/>
                  </a:lnTo>
                  <a:lnTo>
                    <a:pt x="3598682" y="718342"/>
                  </a:lnTo>
                  <a:lnTo>
                    <a:pt x="3610520" y="718385"/>
                  </a:lnTo>
                  <a:lnTo>
                    <a:pt x="3622357" y="718436"/>
                  </a:lnTo>
                  <a:lnTo>
                    <a:pt x="3634195" y="718496"/>
                  </a:lnTo>
                  <a:lnTo>
                    <a:pt x="3646033" y="718567"/>
                  </a:lnTo>
                  <a:lnTo>
                    <a:pt x="3657871" y="718650"/>
                  </a:lnTo>
                  <a:lnTo>
                    <a:pt x="3669709" y="718747"/>
                  </a:lnTo>
                  <a:lnTo>
                    <a:pt x="3681546" y="718862"/>
                  </a:lnTo>
                  <a:lnTo>
                    <a:pt x="3693384" y="718996"/>
                  </a:lnTo>
                  <a:lnTo>
                    <a:pt x="3705222" y="719154"/>
                  </a:lnTo>
                  <a:lnTo>
                    <a:pt x="3717060" y="719339"/>
                  </a:lnTo>
                  <a:lnTo>
                    <a:pt x="3728897" y="719557"/>
                  </a:lnTo>
                  <a:lnTo>
                    <a:pt x="3740735" y="719811"/>
                  </a:lnTo>
                  <a:lnTo>
                    <a:pt x="3752573" y="720110"/>
                  </a:lnTo>
                  <a:lnTo>
                    <a:pt x="3764411" y="720461"/>
                  </a:lnTo>
                  <a:lnTo>
                    <a:pt x="3776248" y="720871"/>
                  </a:lnTo>
                  <a:lnTo>
                    <a:pt x="3788086" y="721352"/>
                  </a:lnTo>
                  <a:lnTo>
                    <a:pt x="3799924" y="721915"/>
                  </a:lnTo>
                  <a:lnTo>
                    <a:pt x="3811762" y="722572"/>
                  </a:lnTo>
                  <a:lnTo>
                    <a:pt x="3823600" y="723341"/>
                  </a:lnTo>
                  <a:lnTo>
                    <a:pt x="3835437" y="724238"/>
                  </a:lnTo>
                  <a:lnTo>
                    <a:pt x="3847275" y="725283"/>
                  </a:lnTo>
                  <a:lnTo>
                    <a:pt x="3859113" y="726500"/>
                  </a:lnTo>
                  <a:lnTo>
                    <a:pt x="3870951" y="727914"/>
                  </a:lnTo>
                  <a:lnTo>
                    <a:pt x="3882788" y="729555"/>
                  </a:lnTo>
                  <a:lnTo>
                    <a:pt x="3894626" y="731453"/>
                  </a:lnTo>
                  <a:lnTo>
                    <a:pt x="3906464" y="733644"/>
                  </a:lnTo>
                  <a:lnTo>
                    <a:pt x="3918302" y="736166"/>
                  </a:lnTo>
                  <a:lnTo>
                    <a:pt x="3930139" y="739059"/>
                  </a:lnTo>
                  <a:lnTo>
                    <a:pt x="3941977" y="742363"/>
                  </a:lnTo>
                  <a:lnTo>
                    <a:pt x="3953815" y="746122"/>
                  </a:lnTo>
                  <a:lnTo>
                    <a:pt x="3965653" y="750375"/>
                  </a:lnTo>
                  <a:lnTo>
                    <a:pt x="3977491" y="755161"/>
                  </a:lnTo>
                  <a:lnTo>
                    <a:pt x="3989328" y="760511"/>
                  </a:lnTo>
                  <a:lnTo>
                    <a:pt x="4001166" y="766449"/>
                  </a:lnTo>
                  <a:lnTo>
                    <a:pt x="4013004" y="772985"/>
                  </a:lnTo>
                  <a:lnTo>
                    <a:pt x="4024842" y="780119"/>
                  </a:lnTo>
                  <a:lnTo>
                    <a:pt x="4036679" y="787829"/>
                  </a:lnTo>
                  <a:lnTo>
                    <a:pt x="4048517" y="796076"/>
                  </a:lnTo>
                  <a:lnTo>
                    <a:pt x="4060355" y="804800"/>
                  </a:lnTo>
                  <a:lnTo>
                    <a:pt x="4072193" y="813921"/>
                  </a:lnTo>
                  <a:lnTo>
                    <a:pt x="4084031" y="823339"/>
                  </a:lnTo>
                  <a:lnTo>
                    <a:pt x="4095868" y="832942"/>
                  </a:lnTo>
                  <a:lnTo>
                    <a:pt x="4107706" y="842608"/>
                  </a:lnTo>
                  <a:lnTo>
                    <a:pt x="4119544" y="852211"/>
                  </a:lnTo>
                  <a:lnTo>
                    <a:pt x="4131382" y="861630"/>
                  </a:lnTo>
                  <a:lnTo>
                    <a:pt x="4143219" y="870750"/>
                  </a:lnTo>
                  <a:lnTo>
                    <a:pt x="4155057" y="879474"/>
                  </a:lnTo>
                  <a:lnTo>
                    <a:pt x="4166895" y="887721"/>
                  </a:lnTo>
                  <a:lnTo>
                    <a:pt x="4178733" y="895431"/>
                  </a:lnTo>
                  <a:lnTo>
                    <a:pt x="4190570" y="902565"/>
                  </a:lnTo>
                  <a:lnTo>
                    <a:pt x="4202408" y="909102"/>
                  </a:lnTo>
                  <a:lnTo>
                    <a:pt x="4214246" y="915039"/>
                  </a:lnTo>
                  <a:lnTo>
                    <a:pt x="4226084" y="920389"/>
                  </a:lnTo>
                  <a:lnTo>
                    <a:pt x="4237922" y="925175"/>
                  </a:lnTo>
                  <a:lnTo>
                    <a:pt x="4249759" y="929428"/>
                  </a:lnTo>
                  <a:lnTo>
                    <a:pt x="4261597" y="933187"/>
                  </a:lnTo>
                  <a:lnTo>
                    <a:pt x="4273435" y="936492"/>
                  </a:lnTo>
                  <a:lnTo>
                    <a:pt x="4285273" y="939384"/>
                  </a:lnTo>
                  <a:lnTo>
                    <a:pt x="4297110" y="941906"/>
                  </a:lnTo>
                  <a:lnTo>
                    <a:pt x="4308948" y="944097"/>
                  </a:lnTo>
                  <a:lnTo>
                    <a:pt x="4320786" y="945996"/>
                  </a:lnTo>
                  <a:lnTo>
                    <a:pt x="4332624" y="947636"/>
                  </a:lnTo>
                  <a:lnTo>
                    <a:pt x="4344461" y="949050"/>
                  </a:lnTo>
                  <a:lnTo>
                    <a:pt x="4356299" y="950267"/>
                  </a:lnTo>
                  <a:lnTo>
                    <a:pt x="4368137" y="951312"/>
                  </a:lnTo>
                  <a:lnTo>
                    <a:pt x="4379975" y="952209"/>
                  </a:lnTo>
                  <a:lnTo>
                    <a:pt x="4391813" y="952978"/>
                  </a:lnTo>
                  <a:lnTo>
                    <a:pt x="4403650" y="953636"/>
                  </a:lnTo>
                  <a:lnTo>
                    <a:pt x="4415488" y="954198"/>
                  </a:lnTo>
                  <a:lnTo>
                    <a:pt x="4427326" y="954679"/>
                  </a:lnTo>
                  <a:lnTo>
                    <a:pt x="4439164" y="955089"/>
                  </a:lnTo>
                  <a:lnTo>
                    <a:pt x="4451001" y="955440"/>
                  </a:lnTo>
                  <a:lnTo>
                    <a:pt x="4462839" y="955739"/>
                  </a:lnTo>
                  <a:lnTo>
                    <a:pt x="4474677" y="955994"/>
                  </a:lnTo>
                  <a:lnTo>
                    <a:pt x="4486515" y="956211"/>
                  </a:lnTo>
                  <a:lnTo>
                    <a:pt x="4498352" y="956396"/>
                  </a:lnTo>
                  <a:lnTo>
                    <a:pt x="4510190" y="956554"/>
                  </a:lnTo>
                  <a:lnTo>
                    <a:pt x="4522028" y="956688"/>
                  </a:lnTo>
                  <a:lnTo>
                    <a:pt x="4533866" y="956803"/>
                  </a:lnTo>
                  <a:lnTo>
                    <a:pt x="4545704" y="956900"/>
                  </a:lnTo>
                  <a:lnTo>
                    <a:pt x="4557541" y="956983"/>
                  </a:lnTo>
                  <a:lnTo>
                    <a:pt x="4569379" y="957054"/>
                  </a:lnTo>
                  <a:lnTo>
                    <a:pt x="4581217" y="957114"/>
                  </a:lnTo>
                  <a:lnTo>
                    <a:pt x="4593055" y="957165"/>
                  </a:lnTo>
                  <a:lnTo>
                    <a:pt x="4604892" y="957209"/>
                  </a:lnTo>
                  <a:lnTo>
                    <a:pt x="4616730" y="957246"/>
                  </a:lnTo>
                  <a:lnTo>
                    <a:pt x="4628568" y="957277"/>
                  </a:lnTo>
                  <a:lnTo>
                    <a:pt x="4640406" y="957304"/>
                  </a:lnTo>
                  <a:lnTo>
                    <a:pt x="4652244" y="957327"/>
                  </a:lnTo>
                  <a:lnTo>
                    <a:pt x="4664081" y="957346"/>
                  </a:lnTo>
                  <a:lnTo>
                    <a:pt x="4675919" y="957363"/>
                  </a:lnTo>
                  <a:lnTo>
                    <a:pt x="4687757" y="957377"/>
                  </a:lnTo>
                </a:path>
              </a:pathLst>
            </a:custGeom>
            <a:ln w="40651" cap="flat">
              <a:solidFill>
                <a:srgbClr val="E8E8E8">
                  <a:alpha val="100000"/>
                </a:srgbClr>
              </a:solidFill>
              <a:prstDash val="solid"/>
              <a:round/>
            </a:ln>
          </p:spPr>
          <p:txBody>
            <a:bodyPr/>
            <a:lstStyle/>
            <a:p/>
          </p:txBody>
        </p:sp>
        <p:sp>
          <p:nvSpPr>
            <p:cNvPr id="38" name="pl38"/>
            <p:cNvSpPr/>
            <p:nvPr/>
          </p:nvSpPr>
          <p:spPr>
            <a:xfrm>
              <a:off x="2482252" y="4250684"/>
              <a:ext cx="4687757" cy="478648"/>
            </a:xfrm>
            <a:custGeom>
              <a:avLst/>
              <a:pathLst>
                <a:path w="4687757" h="478648">
                  <a:moveTo>
                    <a:pt x="0" y="478648"/>
                  </a:moveTo>
                  <a:lnTo>
                    <a:pt x="11837" y="478634"/>
                  </a:lnTo>
                  <a:lnTo>
                    <a:pt x="23675" y="478618"/>
                  </a:lnTo>
                  <a:lnTo>
                    <a:pt x="35513" y="478598"/>
                  </a:lnTo>
                  <a:lnTo>
                    <a:pt x="47351" y="478575"/>
                  </a:lnTo>
                  <a:lnTo>
                    <a:pt x="59188" y="478548"/>
                  </a:lnTo>
                  <a:lnTo>
                    <a:pt x="71026" y="478517"/>
                  </a:lnTo>
                  <a:lnTo>
                    <a:pt x="82864" y="478480"/>
                  </a:lnTo>
                  <a:lnTo>
                    <a:pt x="94702" y="478436"/>
                  </a:lnTo>
                  <a:lnTo>
                    <a:pt x="106539" y="478385"/>
                  </a:lnTo>
                  <a:lnTo>
                    <a:pt x="118377" y="478325"/>
                  </a:lnTo>
                  <a:lnTo>
                    <a:pt x="130215" y="478254"/>
                  </a:lnTo>
                  <a:lnTo>
                    <a:pt x="142053" y="478171"/>
                  </a:lnTo>
                  <a:lnTo>
                    <a:pt x="153891" y="478074"/>
                  </a:lnTo>
                  <a:lnTo>
                    <a:pt x="165728" y="477959"/>
                  </a:lnTo>
                  <a:lnTo>
                    <a:pt x="177566" y="477825"/>
                  </a:lnTo>
                  <a:lnTo>
                    <a:pt x="189404" y="477667"/>
                  </a:lnTo>
                  <a:lnTo>
                    <a:pt x="201242" y="477482"/>
                  </a:lnTo>
                  <a:lnTo>
                    <a:pt x="213079" y="477265"/>
                  </a:lnTo>
                  <a:lnTo>
                    <a:pt x="224917" y="477010"/>
                  </a:lnTo>
                  <a:lnTo>
                    <a:pt x="236755" y="476711"/>
                  </a:lnTo>
                  <a:lnTo>
                    <a:pt x="248593" y="476361"/>
                  </a:lnTo>
                  <a:lnTo>
                    <a:pt x="260430" y="475950"/>
                  </a:lnTo>
                  <a:lnTo>
                    <a:pt x="272268" y="475469"/>
                  </a:lnTo>
                  <a:lnTo>
                    <a:pt x="284106" y="474907"/>
                  </a:lnTo>
                  <a:lnTo>
                    <a:pt x="295944" y="474249"/>
                  </a:lnTo>
                  <a:lnTo>
                    <a:pt x="307782" y="473480"/>
                  </a:lnTo>
                  <a:lnTo>
                    <a:pt x="319619" y="472584"/>
                  </a:lnTo>
                  <a:lnTo>
                    <a:pt x="331457" y="471538"/>
                  </a:lnTo>
                  <a:lnTo>
                    <a:pt x="343295" y="470321"/>
                  </a:lnTo>
                  <a:lnTo>
                    <a:pt x="355133" y="468907"/>
                  </a:lnTo>
                  <a:lnTo>
                    <a:pt x="366970" y="467267"/>
                  </a:lnTo>
                  <a:lnTo>
                    <a:pt x="378808" y="465368"/>
                  </a:lnTo>
                  <a:lnTo>
                    <a:pt x="390646" y="463177"/>
                  </a:lnTo>
                  <a:lnTo>
                    <a:pt x="402484" y="460655"/>
                  </a:lnTo>
                  <a:lnTo>
                    <a:pt x="414321" y="457763"/>
                  </a:lnTo>
                  <a:lnTo>
                    <a:pt x="426159" y="454458"/>
                  </a:lnTo>
                  <a:lnTo>
                    <a:pt x="437997" y="450699"/>
                  </a:lnTo>
                  <a:lnTo>
                    <a:pt x="449835" y="446446"/>
                  </a:lnTo>
                  <a:lnTo>
                    <a:pt x="461673" y="441660"/>
                  </a:lnTo>
                  <a:lnTo>
                    <a:pt x="473510" y="436310"/>
                  </a:lnTo>
                  <a:lnTo>
                    <a:pt x="485348" y="430373"/>
                  </a:lnTo>
                  <a:lnTo>
                    <a:pt x="497186" y="423836"/>
                  </a:lnTo>
                  <a:lnTo>
                    <a:pt x="509024" y="416702"/>
                  </a:lnTo>
                  <a:lnTo>
                    <a:pt x="520861" y="408992"/>
                  </a:lnTo>
                  <a:lnTo>
                    <a:pt x="532699" y="400745"/>
                  </a:lnTo>
                  <a:lnTo>
                    <a:pt x="544537" y="392021"/>
                  </a:lnTo>
                  <a:lnTo>
                    <a:pt x="556375" y="382901"/>
                  </a:lnTo>
                  <a:lnTo>
                    <a:pt x="568213" y="373482"/>
                  </a:lnTo>
                  <a:lnTo>
                    <a:pt x="580050" y="363879"/>
                  </a:lnTo>
                  <a:lnTo>
                    <a:pt x="591888" y="354213"/>
                  </a:lnTo>
                  <a:lnTo>
                    <a:pt x="603726" y="344610"/>
                  </a:lnTo>
                  <a:lnTo>
                    <a:pt x="615564" y="335192"/>
                  </a:lnTo>
                  <a:lnTo>
                    <a:pt x="627401" y="326071"/>
                  </a:lnTo>
                  <a:lnTo>
                    <a:pt x="639239" y="317347"/>
                  </a:lnTo>
                  <a:lnTo>
                    <a:pt x="651077" y="309100"/>
                  </a:lnTo>
                  <a:lnTo>
                    <a:pt x="662915" y="301390"/>
                  </a:lnTo>
                  <a:lnTo>
                    <a:pt x="674752" y="294256"/>
                  </a:lnTo>
                  <a:lnTo>
                    <a:pt x="686590" y="287720"/>
                  </a:lnTo>
                  <a:lnTo>
                    <a:pt x="698428" y="281782"/>
                  </a:lnTo>
                  <a:lnTo>
                    <a:pt x="710266" y="276432"/>
                  </a:lnTo>
                  <a:lnTo>
                    <a:pt x="722104" y="271647"/>
                  </a:lnTo>
                  <a:lnTo>
                    <a:pt x="733941" y="267393"/>
                  </a:lnTo>
                  <a:lnTo>
                    <a:pt x="745779" y="263634"/>
                  </a:lnTo>
                  <a:lnTo>
                    <a:pt x="757617" y="260330"/>
                  </a:lnTo>
                  <a:lnTo>
                    <a:pt x="769455" y="257437"/>
                  </a:lnTo>
                  <a:lnTo>
                    <a:pt x="781292" y="254915"/>
                  </a:lnTo>
                  <a:lnTo>
                    <a:pt x="793130" y="252724"/>
                  </a:lnTo>
                  <a:lnTo>
                    <a:pt x="804968" y="250826"/>
                  </a:lnTo>
                  <a:lnTo>
                    <a:pt x="816806" y="249185"/>
                  </a:lnTo>
                  <a:lnTo>
                    <a:pt x="828643" y="247771"/>
                  </a:lnTo>
                  <a:lnTo>
                    <a:pt x="840481" y="246554"/>
                  </a:lnTo>
                  <a:lnTo>
                    <a:pt x="852319" y="245509"/>
                  </a:lnTo>
                  <a:lnTo>
                    <a:pt x="864157" y="244612"/>
                  </a:lnTo>
                  <a:lnTo>
                    <a:pt x="875995" y="243843"/>
                  </a:lnTo>
                  <a:lnTo>
                    <a:pt x="887832" y="243186"/>
                  </a:lnTo>
                  <a:lnTo>
                    <a:pt x="899670" y="242623"/>
                  </a:lnTo>
                  <a:lnTo>
                    <a:pt x="911508" y="242142"/>
                  </a:lnTo>
                  <a:lnTo>
                    <a:pt x="923346" y="241732"/>
                  </a:lnTo>
                  <a:lnTo>
                    <a:pt x="935183" y="241381"/>
                  </a:lnTo>
                  <a:lnTo>
                    <a:pt x="947021" y="241083"/>
                  </a:lnTo>
                  <a:lnTo>
                    <a:pt x="958859" y="240828"/>
                  </a:lnTo>
                  <a:lnTo>
                    <a:pt x="970697" y="240610"/>
                  </a:lnTo>
                  <a:lnTo>
                    <a:pt x="982534" y="240425"/>
                  </a:lnTo>
                  <a:lnTo>
                    <a:pt x="994372" y="240267"/>
                  </a:lnTo>
                  <a:lnTo>
                    <a:pt x="1006210" y="240133"/>
                  </a:lnTo>
                  <a:lnTo>
                    <a:pt x="1018048" y="240019"/>
                  </a:lnTo>
                  <a:lnTo>
                    <a:pt x="1029886" y="239921"/>
                  </a:lnTo>
                  <a:lnTo>
                    <a:pt x="1041723" y="239838"/>
                  </a:lnTo>
                  <a:lnTo>
                    <a:pt x="1053561" y="239767"/>
                  </a:lnTo>
                  <a:lnTo>
                    <a:pt x="1065399" y="239707"/>
                  </a:lnTo>
                  <a:lnTo>
                    <a:pt x="1077237" y="239656"/>
                  </a:lnTo>
                  <a:lnTo>
                    <a:pt x="1089074" y="239613"/>
                  </a:lnTo>
                  <a:lnTo>
                    <a:pt x="1100912" y="239576"/>
                  </a:lnTo>
                  <a:lnTo>
                    <a:pt x="1112750" y="239544"/>
                  </a:lnTo>
                  <a:lnTo>
                    <a:pt x="1124588" y="239517"/>
                  </a:lnTo>
                  <a:lnTo>
                    <a:pt x="1136426" y="239494"/>
                  </a:lnTo>
                  <a:lnTo>
                    <a:pt x="1148263" y="239475"/>
                  </a:lnTo>
                  <a:lnTo>
                    <a:pt x="1160101" y="239458"/>
                  </a:lnTo>
                  <a:lnTo>
                    <a:pt x="1171939" y="239444"/>
                  </a:lnTo>
                  <a:lnTo>
                    <a:pt x="1171939" y="239364"/>
                  </a:lnTo>
                  <a:lnTo>
                    <a:pt x="1183777" y="239364"/>
                  </a:lnTo>
                  <a:lnTo>
                    <a:pt x="1195614" y="239364"/>
                  </a:lnTo>
                  <a:lnTo>
                    <a:pt x="1207452" y="239364"/>
                  </a:lnTo>
                  <a:lnTo>
                    <a:pt x="1219290" y="239364"/>
                  </a:lnTo>
                  <a:lnTo>
                    <a:pt x="1231128" y="239364"/>
                  </a:lnTo>
                  <a:lnTo>
                    <a:pt x="1242965" y="239364"/>
                  </a:lnTo>
                  <a:lnTo>
                    <a:pt x="1254803" y="239364"/>
                  </a:lnTo>
                  <a:lnTo>
                    <a:pt x="1266641" y="239364"/>
                  </a:lnTo>
                  <a:lnTo>
                    <a:pt x="1278479" y="239364"/>
                  </a:lnTo>
                  <a:lnTo>
                    <a:pt x="1290317" y="239364"/>
                  </a:lnTo>
                  <a:lnTo>
                    <a:pt x="1302154" y="239364"/>
                  </a:lnTo>
                  <a:lnTo>
                    <a:pt x="1313992" y="239364"/>
                  </a:lnTo>
                  <a:lnTo>
                    <a:pt x="1325830" y="239364"/>
                  </a:lnTo>
                  <a:lnTo>
                    <a:pt x="1337668" y="239364"/>
                  </a:lnTo>
                  <a:lnTo>
                    <a:pt x="1349505" y="239364"/>
                  </a:lnTo>
                  <a:lnTo>
                    <a:pt x="1361343" y="239364"/>
                  </a:lnTo>
                  <a:lnTo>
                    <a:pt x="1373181" y="239364"/>
                  </a:lnTo>
                  <a:lnTo>
                    <a:pt x="1385019" y="239364"/>
                  </a:lnTo>
                  <a:lnTo>
                    <a:pt x="1396856" y="239364"/>
                  </a:lnTo>
                  <a:lnTo>
                    <a:pt x="1408694" y="239364"/>
                  </a:lnTo>
                  <a:lnTo>
                    <a:pt x="1420532" y="239364"/>
                  </a:lnTo>
                  <a:lnTo>
                    <a:pt x="1432370" y="239364"/>
                  </a:lnTo>
                  <a:lnTo>
                    <a:pt x="1444208" y="239364"/>
                  </a:lnTo>
                  <a:lnTo>
                    <a:pt x="1456045" y="239364"/>
                  </a:lnTo>
                  <a:lnTo>
                    <a:pt x="1467883" y="239364"/>
                  </a:lnTo>
                  <a:lnTo>
                    <a:pt x="1479721" y="239364"/>
                  </a:lnTo>
                  <a:lnTo>
                    <a:pt x="1491559" y="239364"/>
                  </a:lnTo>
                  <a:lnTo>
                    <a:pt x="1503396" y="239364"/>
                  </a:lnTo>
                  <a:lnTo>
                    <a:pt x="1515234" y="239364"/>
                  </a:lnTo>
                  <a:lnTo>
                    <a:pt x="1527072" y="239364"/>
                  </a:lnTo>
                  <a:lnTo>
                    <a:pt x="1538910" y="239364"/>
                  </a:lnTo>
                  <a:lnTo>
                    <a:pt x="1550748" y="239364"/>
                  </a:lnTo>
                  <a:lnTo>
                    <a:pt x="1562585" y="239364"/>
                  </a:lnTo>
                  <a:lnTo>
                    <a:pt x="1574423" y="239364"/>
                  </a:lnTo>
                  <a:lnTo>
                    <a:pt x="1586261" y="239364"/>
                  </a:lnTo>
                  <a:lnTo>
                    <a:pt x="1598099" y="239364"/>
                  </a:lnTo>
                  <a:lnTo>
                    <a:pt x="1609936" y="239364"/>
                  </a:lnTo>
                  <a:lnTo>
                    <a:pt x="1621774" y="239364"/>
                  </a:lnTo>
                  <a:lnTo>
                    <a:pt x="1633612" y="239364"/>
                  </a:lnTo>
                  <a:lnTo>
                    <a:pt x="1645450" y="239364"/>
                  </a:lnTo>
                  <a:lnTo>
                    <a:pt x="1657287" y="239364"/>
                  </a:lnTo>
                  <a:lnTo>
                    <a:pt x="1669125" y="239364"/>
                  </a:lnTo>
                  <a:lnTo>
                    <a:pt x="1680963" y="239364"/>
                  </a:lnTo>
                  <a:lnTo>
                    <a:pt x="1692801" y="239364"/>
                  </a:lnTo>
                  <a:lnTo>
                    <a:pt x="1704639" y="239364"/>
                  </a:lnTo>
                  <a:lnTo>
                    <a:pt x="1716476" y="239364"/>
                  </a:lnTo>
                  <a:lnTo>
                    <a:pt x="1728314" y="239364"/>
                  </a:lnTo>
                  <a:lnTo>
                    <a:pt x="1740152" y="239364"/>
                  </a:lnTo>
                  <a:lnTo>
                    <a:pt x="1751990" y="239364"/>
                  </a:lnTo>
                  <a:lnTo>
                    <a:pt x="1763827" y="239364"/>
                  </a:lnTo>
                  <a:lnTo>
                    <a:pt x="1775665" y="239364"/>
                  </a:lnTo>
                  <a:lnTo>
                    <a:pt x="1787503" y="239364"/>
                  </a:lnTo>
                  <a:lnTo>
                    <a:pt x="1799341" y="239364"/>
                  </a:lnTo>
                  <a:lnTo>
                    <a:pt x="1811178" y="239364"/>
                  </a:lnTo>
                  <a:lnTo>
                    <a:pt x="1823016" y="239364"/>
                  </a:lnTo>
                  <a:lnTo>
                    <a:pt x="1834854" y="239364"/>
                  </a:lnTo>
                  <a:lnTo>
                    <a:pt x="1846692" y="239364"/>
                  </a:lnTo>
                  <a:lnTo>
                    <a:pt x="1858530" y="239364"/>
                  </a:lnTo>
                  <a:lnTo>
                    <a:pt x="1870367" y="239364"/>
                  </a:lnTo>
                  <a:lnTo>
                    <a:pt x="1882205" y="239364"/>
                  </a:lnTo>
                  <a:lnTo>
                    <a:pt x="1894043" y="239364"/>
                  </a:lnTo>
                  <a:lnTo>
                    <a:pt x="1905881" y="239364"/>
                  </a:lnTo>
                  <a:lnTo>
                    <a:pt x="1917718" y="239364"/>
                  </a:lnTo>
                  <a:lnTo>
                    <a:pt x="1929556" y="239364"/>
                  </a:lnTo>
                  <a:lnTo>
                    <a:pt x="1941394" y="239364"/>
                  </a:lnTo>
                  <a:lnTo>
                    <a:pt x="1953232" y="239364"/>
                  </a:lnTo>
                  <a:lnTo>
                    <a:pt x="1965069" y="239364"/>
                  </a:lnTo>
                  <a:lnTo>
                    <a:pt x="1976907" y="239364"/>
                  </a:lnTo>
                  <a:lnTo>
                    <a:pt x="1988745" y="239364"/>
                  </a:lnTo>
                  <a:lnTo>
                    <a:pt x="2000583" y="239364"/>
                  </a:lnTo>
                  <a:lnTo>
                    <a:pt x="2012421" y="239364"/>
                  </a:lnTo>
                  <a:lnTo>
                    <a:pt x="2024258" y="239364"/>
                  </a:lnTo>
                  <a:lnTo>
                    <a:pt x="2036096" y="239364"/>
                  </a:lnTo>
                  <a:lnTo>
                    <a:pt x="2047934" y="239364"/>
                  </a:lnTo>
                  <a:lnTo>
                    <a:pt x="2059772" y="239364"/>
                  </a:lnTo>
                  <a:lnTo>
                    <a:pt x="2071609" y="239364"/>
                  </a:lnTo>
                  <a:lnTo>
                    <a:pt x="2083447" y="239364"/>
                  </a:lnTo>
                  <a:lnTo>
                    <a:pt x="2095285" y="239364"/>
                  </a:lnTo>
                  <a:lnTo>
                    <a:pt x="2107123" y="239364"/>
                  </a:lnTo>
                  <a:lnTo>
                    <a:pt x="2118961" y="239364"/>
                  </a:lnTo>
                  <a:lnTo>
                    <a:pt x="2130798" y="239364"/>
                  </a:lnTo>
                  <a:lnTo>
                    <a:pt x="2142636" y="239364"/>
                  </a:lnTo>
                  <a:lnTo>
                    <a:pt x="2154474" y="239364"/>
                  </a:lnTo>
                  <a:lnTo>
                    <a:pt x="2166312" y="239364"/>
                  </a:lnTo>
                  <a:lnTo>
                    <a:pt x="2178149" y="239364"/>
                  </a:lnTo>
                  <a:lnTo>
                    <a:pt x="2189987" y="239364"/>
                  </a:lnTo>
                  <a:lnTo>
                    <a:pt x="2201825" y="239364"/>
                  </a:lnTo>
                  <a:lnTo>
                    <a:pt x="2213663" y="239364"/>
                  </a:lnTo>
                  <a:lnTo>
                    <a:pt x="2225500" y="239364"/>
                  </a:lnTo>
                  <a:lnTo>
                    <a:pt x="2237338" y="239364"/>
                  </a:lnTo>
                  <a:lnTo>
                    <a:pt x="2249176" y="239364"/>
                  </a:lnTo>
                  <a:lnTo>
                    <a:pt x="2261014" y="239364"/>
                  </a:lnTo>
                  <a:lnTo>
                    <a:pt x="2272852" y="239364"/>
                  </a:lnTo>
                  <a:lnTo>
                    <a:pt x="2284689" y="239364"/>
                  </a:lnTo>
                  <a:lnTo>
                    <a:pt x="2296527" y="239364"/>
                  </a:lnTo>
                  <a:lnTo>
                    <a:pt x="2308365" y="239364"/>
                  </a:lnTo>
                  <a:lnTo>
                    <a:pt x="2320203" y="239364"/>
                  </a:lnTo>
                  <a:lnTo>
                    <a:pt x="2332040" y="239364"/>
                  </a:lnTo>
                  <a:lnTo>
                    <a:pt x="2343878" y="23936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2575133"/>
              <a:ext cx="4687757" cy="1196581"/>
            </a:xfrm>
            <a:custGeom>
              <a:avLst/>
              <a:pathLst>
                <a:path w="4687757" h="1196581">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0"/>
                  </a:lnTo>
                  <a:lnTo>
                    <a:pt x="2355716" y="188"/>
                  </a:lnTo>
                  <a:lnTo>
                    <a:pt x="2367554" y="221"/>
                  </a:lnTo>
                  <a:lnTo>
                    <a:pt x="2379391" y="260"/>
                  </a:lnTo>
                  <a:lnTo>
                    <a:pt x="2391229" y="306"/>
                  </a:lnTo>
                  <a:lnTo>
                    <a:pt x="2403067" y="360"/>
                  </a:lnTo>
                  <a:lnTo>
                    <a:pt x="2414905" y="423"/>
                  </a:lnTo>
                  <a:lnTo>
                    <a:pt x="2426743" y="497"/>
                  </a:lnTo>
                  <a:lnTo>
                    <a:pt x="2438580" y="584"/>
                  </a:lnTo>
                  <a:lnTo>
                    <a:pt x="2450418" y="686"/>
                  </a:lnTo>
                  <a:lnTo>
                    <a:pt x="2462256" y="807"/>
                  </a:lnTo>
                  <a:lnTo>
                    <a:pt x="2474094" y="948"/>
                  </a:lnTo>
                  <a:lnTo>
                    <a:pt x="2485931" y="1114"/>
                  </a:lnTo>
                  <a:lnTo>
                    <a:pt x="2497769" y="1309"/>
                  </a:lnTo>
                  <a:lnTo>
                    <a:pt x="2509607" y="1538"/>
                  </a:lnTo>
                  <a:lnTo>
                    <a:pt x="2521445" y="1806"/>
                  </a:lnTo>
                  <a:lnTo>
                    <a:pt x="2533283" y="2122"/>
                  </a:lnTo>
                  <a:lnTo>
                    <a:pt x="2545120" y="2492"/>
                  </a:lnTo>
                  <a:lnTo>
                    <a:pt x="2556958" y="2927"/>
                  </a:lnTo>
                  <a:lnTo>
                    <a:pt x="2568796" y="3437"/>
                  </a:lnTo>
                  <a:lnTo>
                    <a:pt x="2580634" y="4034"/>
                  </a:lnTo>
                  <a:lnTo>
                    <a:pt x="2592471" y="4735"/>
                  </a:lnTo>
                  <a:lnTo>
                    <a:pt x="2604309" y="5556"/>
                  </a:lnTo>
                  <a:lnTo>
                    <a:pt x="2616147" y="6518"/>
                  </a:lnTo>
                  <a:lnTo>
                    <a:pt x="2627985" y="7643"/>
                  </a:lnTo>
                  <a:lnTo>
                    <a:pt x="2639822" y="8958"/>
                  </a:lnTo>
                  <a:lnTo>
                    <a:pt x="2651660" y="10495"/>
                  </a:lnTo>
                  <a:lnTo>
                    <a:pt x="2663498" y="12289"/>
                  </a:lnTo>
                  <a:lnTo>
                    <a:pt x="2675336" y="14380"/>
                  </a:lnTo>
                  <a:lnTo>
                    <a:pt x="2687174" y="16814"/>
                  </a:lnTo>
                  <a:lnTo>
                    <a:pt x="2699011" y="19643"/>
                  </a:lnTo>
                  <a:lnTo>
                    <a:pt x="2710849" y="22923"/>
                  </a:lnTo>
                  <a:lnTo>
                    <a:pt x="2722687" y="26720"/>
                  </a:lnTo>
                  <a:lnTo>
                    <a:pt x="2734525" y="31102"/>
                  </a:lnTo>
                  <a:lnTo>
                    <a:pt x="2746362" y="36146"/>
                  </a:lnTo>
                  <a:lnTo>
                    <a:pt x="2758200" y="41931"/>
                  </a:lnTo>
                  <a:lnTo>
                    <a:pt x="2770038" y="48540"/>
                  </a:lnTo>
                  <a:lnTo>
                    <a:pt x="2781876" y="56058"/>
                  </a:lnTo>
                  <a:lnTo>
                    <a:pt x="2793713" y="64565"/>
                  </a:lnTo>
                  <a:lnTo>
                    <a:pt x="2805551" y="74136"/>
                  </a:lnTo>
                  <a:lnTo>
                    <a:pt x="2817389" y="84836"/>
                  </a:lnTo>
                  <a:lnTo>
                    <a:pt x="2829227" y="96711"/>
                  </a:lnTo>
                  <a:lnTo>
                    <a:pt x="2841065" y="109784"/>
                  </a:lnTo>
                  <a:lnTo>
                    <a:pt x="2852902" y="124052"/>
                  </a:lnTo>
                  <a:lnTo>
                    <a:pt x="2864740" y="139472"/>
                  </a:lnTo>
                  <a:lnTo>
                    <a:pt x="2876578" y="155966"/>
                  </a:lnTo>
                  <a:lnTo>
                    <a:pt x="2888416" y="173414"/>
                  </a:lnTo>
                  <a:lnTo>
                    <a:pt x="2900253" y="191655"/>
                  </a:lnTo>
                  <a:lnTo>
                    <a:pt x="2912091" y="210491"/>
                  </a:lnTo>
                  <a:lnTo>
                    <a:pt x="2923929" y="229698"/>
                  </a:lnTo>
                  <a:lnTo>
                    <a:pt x="2935767" y="249030"/>
                  </a:lnTo>
                  <a:lnTo>
                    <a:pt x="2947604" y="268237"/>
                  </a:lnTo>
                  <a:lnTo>
                    <a:pt x="2959442" y="287073"/>
                  </a:lnTo>
                  <a:lnTo>
                    <a:pt x="2971280" y="305314"/>
                  </a:lnTo>
                  <a:lnTo>
                    <a:pt x="2983118" y="322762"/>
                  </a:lnTo>
                  <a:lnTo>
                    <a:pt x="2994956" y="339256"/>
                  </a:lnTo>
                  <a:lnTo>
                    <a:pt x="3006793" y="354676"/>
                  </a:lnTo>
                  <a:lnTo>
                    <a:pt x="3018631" y="368943"/>
                  </a:lnTo>
                  <a:lnTo>
                    <a:pt x="3030469" y="382017"/>
                  </a:lnTo>
                  <a:lnTo>
                    <a:pt x="3042307" y="393892"/>
                  </a:lnTo>
                  <a:lnTo>
                    <a:pt x="3054144" y="404592"/>
                  </a:lnTo>
                  <a:lnTo>
                    <a:pt x="3065982" y="414163"/>
                  </a:lnTo>
                  <a:lnTo>
                    <a:pt x="3077820" y="422670"/>
                  </a:lnTo>
                  <a:lnTo>
                    <a:pt x="3089658" y="430188"/>
                  </a:lnTo>
                  <a:lnTo>
                    <a:pt x="3101496" y="436797"/>
                  </a:lnTo>
                  <a:lnTo>
                    <a:pt x="3113333" y="442582"/>
                  </a:lnTo>
                  <a:lnTo>
                    <a:pt x="3125171" y="447626"/>
                  </a:lnTo>
                  <a:lnTo>
                    <a:pt x="3137009" y="452008"/>
                  </a:lnTo>
                  <a:lnTo>
                    <a:pt x="3148847" y="455805"/>
                  </a:lnTo>
                  <a:lnTo>
                    <a:pt x="3160684" y="459085"/>
                  </a:lnTo>
                  <a:lnTo>
                    <a:pt x="3172522" y="461914"/>
                  </a:lnTo>
                  <a:lnTo>
                    <a:pt x="3184360" y="464348"/>
                  </a:lnTo>
                  <a:lnTo>
                    <a:pt x="3196198" y="466439"/>
                  </a:lnTo>
                  <a:lnTo>
                    <a:pt x="3208035" y="468233"/>
                  </a:lnTo>
                  <a:lnTo>
                    <a:pt x="3219873" y="469770"/>
                  </a:lnTo>
                  <a:lnTo>
                    <a:pt x="3231711" y="471085"/>
                  </a:lnTo>
                  <a:lnTo>
                    <a:pt x="3243549" y="472210"/>
                  </a:lnTo>
                  <a:lnTo>
                    <a:pt x="3255387" y="473172"/>
                  </a:lnTo>
                  <a:lnTo>
                    <a:pt x="3267224" y="473993"/>
                  </a:lnTo>
                  <a:lnTo>
                    <a:pt x="3279062" y="474693"/>
                  </a:lnTo>
                  <a:lnTo>
                    <a:pt x="3290900" y="475291"/>
                  </a:lnTo>
                  <a:lnTo>
                    <a:pt x="3302738" y="475801"/>
                  </a:lnTo>
                  <a:lnTo>
                    <a:pt x="3314575" y="476236"/>
                  </a:lnTo>
                  <a:lnTo>
                    <a:pt x="3326413" y="476606"/>
                  </a:lnTo>
                  <a:lnTo>
                    <a:pt x="3338251" y="476922"/>
                  </a:lnTo>
                  <a:lnTo>
                    <a:pt x="3350089" y="477190"/>
                  </a:lnTo>
                  <a:lnTo>
                    <a:pt x="3361926" y="477419"/>
                  </a:lnTo>
                  <a:lnTo>
                    <a:pt x="3373764" y="477614"/>
                  </a:lnTo>
                  <a:lnTo>
                    <a:pt x="3385602" y="477780"/>
                  </a:lnTo>
                  <a:lnTo>
                    <a:pt x="3397440" y="477921"/>
                  </a:lnTo>
                  <a:lnTo>
                    <a:pt x="3409278" y="478042"/>
                  </a:lnTo>
                  <a:lnTo>
                    <a:pt x="3421115" y="478144"/>
                  </a:lnTo>
                  <a:lnTo>
                    <a:pt x="3432953" y="478231"/>
                  </a:lnTo>
                  <a:lnTo>
                    <a:pt x="3444791" y="478305"/>
                  </a:lnTo>
                  <a:lnTo>
                    <a:pt x="3456629" y="478368"/>
                  </a:lnTo>
                  <a:lnTo>
                    <a:pt x="3468466" y="478422"/>
                  </a:lnTo>
                  <a:lnTo>
                    <a:pt x="3480304" y="478468"/>
                  </a:lnTo>
                  <a:lnTo>
                    <a:pt x="3492142" y="478507"/>
                  </a:lnTo>
                  <a:lnTo>
                    <a:pt x="3503980" y="478540"/>
                  </a:lnTo>
                  <a:lnTo>
                    <a:pt x="3515818" y="478568"/>
                  </a:lnTo>
                  <a:lnTo>
                    <a:pt x="3515818" y="478969"/>
                  </a:lnTo>
                  <a:lnTo>
                    <a:pt x="3527655" y="479011"/>
                  </a:lnTo>
                  <a:lnTo>
                    <a:pt x="3539493" y="479061"/>
                  </a:lnTo>
                  <a:lnTo>
                    <a:pt x="3551331" y="479119"/>
                  </a:lnTo>
                  <a:lnTo>
                    <a:pt x="3563169" y="479188"/>
                  </a:lnTo>
                  <a:lnTo>
                    <a:pt x="3575006" y="479268"/>
                  </a:lnTo>
                  <a:lnTo>
                    <a:pt x="3586844" y="479363"/>
                  </a:lnTo>
                  <a:lnTo>
                    <a:pt x="3598682" y="479474"/>
                  </a:lnTo>
                  <a:lnTo>
                    <a:pt x="3610520" y="479605"/>
                  </a:lnTo>
                  <a:lnTo>
                    <a:pt x="3622357" y="479759"/>
                  </a:lnTo>
                  <a:lnTo>
                    <a:pt x="3634195" y="479939"/>
                  </a:lnTo>
                  <a:lnTo>
                    <a:pt x="3646033" y="480151"/>
                  </a:lnTo>
                  <a:lnTo>
                    <a:pt x="3657871" y="480400"/>
                  </a:lnTo>
                  <a:lnTo>
                    <a:pt x="3669709" y="480692"/>
                  </a:lnTo>
                  <a:lnTo>
                    <a:pt x="3681546" y="481036"/>
                  </a:lnTo>
                  <a:lnTo>
                    <a:pt x="3693384" y="481439"/>
                  </a:lnTo>
                  <a:lnTo>
                    <a:pt x="3705222" y="481912"/>
                  </a:lnTo>
                  <a:lnTo>
                    <a:pt x="3717060" y="482468"/>
                  </a:lnTo>
                  <a:lnTo>
                    <a:pt x="3728897" y="483119"/>
                  </a:lnTo>
                  <a:lnTo>
                    <a:pt x="3740735" y="483884"/>
                  </a:lnTo>
                  <a:lnTo>
                    <a:pt x="3752573" y="484781"/>
                  </a:lnTo>
                  <a:lnTo>
                    <a:pt x="3764411" y="485832"/>
                  </a:lnTo>
                  <a:lnTo>
                    <a:pt x="3776248" y="487064"/>
                  </a:lnTo>
                  <a:lnTo>
                    <a:pt x="3788086" y="488506"/>
                  </a:lnTo>
                  <a:lnTo>
                    <a:pt x="3799924" y="490193"/>
                  </a:lnTo>
                  <a:lnTo>
                    <a:pt x="3811762" y="492167"/>
                  </a:lnTo>
                  <a:lnTo>
                    <a:pt x="3823600" y="494472"/>
                  </a:lnTo>
                  <a:lnTo>
                    <a:pt x="3835437" y="497163"/>
                  </a:lnTo>
                  <a:lnTo>
                    <a:pt x="3847275" y="500299"/>
                  </a:lnTo>
                  <a:lnTo>
                    <a:pt x="3859113" y="503950"/>
                  </a:lnTo>
                  <a:lnTo>
                    <a:pt x="3870951" y="508193"/>
                  </a:lnTo>
                  <a:lnTo>
                    <a:pt x="3882788" y="513114"/>
                  </a:lnTo>
                  <a:lnTo>
                    <a:pt x="3894626" y="518809"/>
                  </a:lnTo>
                  <a:lnTo>
                    <a:pt x="3906464" y="525382"/>
                  </a:lnTo>
                  <a:lnTo>
                    <a:pt x="3918302" y="532948"/>
                  </a:lnTo>
                  <a:lnTo>
                    <a:pt x="3930139" y="541626"/>
                  </a:lnTo>
                  <a:lnTo>
                    <a:pt x="3941977" y="551540"/>
                  </a:lnTo>
                  <a:lnTo>
                    <a:pt x="3953815" y="562816"/>
                  </a:lnTo>
                  <a:lnTo>
                    <a:pt x="3965653" y="575576"/>
                  </a:lnTo>
                  <a:lnTo>
                    <a:pt x="3977491" y="589933"/>
                  </a:lnTo>
                  <a:lnTo>
                    <a:pt x="3989328" y="605983"/>
                  </a:lnTo>
                  <a:lnTo>
                    <a:pt x="4001166" y="623795"/>
                  </a:lnTo>
                  <a:lnTo>
                    <a:pt x="4013004" y="643406"/>
                  </a:lnTo>
                  <a:lnTo>
                    <a:pt x="4024842" y="664807"/>
                  </a:lnTo>
                  <a:lnTo>
                    <a:pt x="4036679" y="687937"/>
                  </a:lnTo>
                  <a:lnTo>
                    <a:pt x="4048517" y="712679"/>
                  </a:lnTo>
                  <a:lnTo>
                    <a:pt x="4060355" y="738850"/>
                  </a:lnTo>
                  <a:lnTo>
                    <a:pt x="4072193" y="766211"/>
                  </a:lnTo>
                  <a:lnTo>
                    <a:pt x="4084031" y="794466"/>
                  </a:lnTo>
                  <a:lnTo>
                    <a:pt x="4095868" y="823276"/>
                  </a:lnTo>
                  <a:lnTo>
                    <a:pt x="4107706" y="852274"/>
                  </a:lnTo>
                  <a:lnTo>
                    <a:pt x="4119544" y="881084"/>
                  </a:lnTo>
                  <a:lnTo>
                    <a:pt x="4131382" y="909339"/>
                  </a:lnTo>
                  <a:lnTo>
                    <a:pt x="4143219" y="936700"/>
                  </a:lnTo>
                  <a:lnTo>
                    <a:pt x="4155057" y="962872"/>
                  </a:lnTo>
                  <a:lnTo>
                    <a:pt x="4166895" y="987613"/>
                  </a:lnTo>
                  <a:lnTo>
                    <a:pt x="4178733" y="1010744"/>
                  </a:lnTo>
                  <a:lnTo>
                    <a:pt x="4190570" y="1032144"/>
                  </a:lnTo>
                  <a:lnTo>
                    <a:pt x="4202408" y="1051755"/>
                  </a:lnTo>
                  <a:lnTo>
                    <a:pt x="4214246" y="1069567"/>
                  </a:lnTo>
                  <a:lnTo>
                    <a:pt x="4226084" y="1085617"/>
                  </a:lnTo>
                  <a:lnTo>
                    <a:pt x="4237922" y="1099974"/>
                  </a:lnTo>
                  <a:lnTo>
                    <a:pt x="4249759" y="1112734"/>
                  </a:lnTo>
                  <a:lnTo>
                    <a:pt x="4261597" y="1124011"/>
                  </a:lnTo>
                  <a:lnTo>
                    <a:pt x="4273435" y="1133925"/>
                  </a:lnTo>
                  <a:lnTo>
                    <a:pt x="4285273" y="1142602"/>
                  </a:lnTo>
                  <a:lnTo>
                    <a:pt x="4297110" y="1150168"/>
                  </a:lnTo>
                  <a:lnTo>
                    <a:pt x="4308948" y="1156742"/>
                  </a:lnTo>
                  <a:lnTo>
                    <a:pt x="4320786" y="1162436"/>
                  </a:lnTo>
                  <a:lnTo>
                    <a:pt x="4332624" y="1167357"/>
                  </a:lnTo>
                  <a:lnTo>
                    <a:pt x="4344461" y="1171600"/>
                  </a:lnTo>
                  <a:lnTo>
                    <a:pt x="4356299" y="1175251"/>
                  </a:lnTo>
                  <a:lnTo>
                    <a:pt x="4368137" y="1178387"/>
                  </a:lnTo>
                  <a:lnTo>
                    <a:pt x="4379975" y="1181078"/>
                  </a:lnTo>
                  <a:lnTo>
                    <a:pt x="4391813" y="1183383"/>
                  </a:lnTo>
                  <a:lnTo>
                    <a:pt x="4403650" y="1185357"/>
                  </a:lnTo>
                  <a:lnTo>
                    <a:pt x="4415488" y="1187045"/>
                  </a:lnTo>
                  <a:lnTo>
                    <a:pt x="4427326" y="1188487"/>
                  </a:lnTo>
                  <a:lnTo>
                    <a:pt x="4439164" y="1189718"/>
                  </a:lnTo>
                  <a:lnTo>
                    <a:pt x="4451001" y="1190769"/>
                  </a:lnTo>
                  <a:lnTo>
                    <a:pt x="4462839" y="1191666"/>
                  </a:lnTo>
                  <a:lnTo>
                    <a:pt x="4474677" y="1192431"/>
                  </a:lnTo>
                  <a:lnTo>
                    <a:pt x="4486515" y="1193083"/>
                  </a:lnTo>
                  <a:lnTo>
                    <a:pt x="4498352" y="1193638"/>
                  </a:lnTo>
                  <a:lnTo>
                    <a:pt x="4510190" y="1194112"/>
                  </a:lnTo>
                  <a:lnTo>
                    <a:pt x="4522028" y="1194515"/>
                  </a:lnTo>
                  <a:lnTo>
                    <a:pt x="4533866" y="1194858"/>
                  </a:lnTo>
                  <a:lnTo>
                    <a:pt x="4545704" y="1195150"/>
                  </a:lnTo>
                  <a:lnTo>
                    <a:pt x="4557541" y="1195399"/>
                  </a:lnTo>
                  <a:lnTo>
                    <a:pt x="4569379" y="1195611"/>
                  </a:lnTo>
                  <a:lnTo>
                    <a:pt x="4581217" y="1195792"/>
                  </a:lnTo>
                  <a:lnTo>
                    <a:pt x="4593055" y="1195945"/>
                  </a:lnTo>
                  <a:lnTo>
                    <a:pt x="4604892" y="1196076"/>
                  </a:lnTo>
                  <a:lnTo>
                    <a:pt x="4616730" y="1196187"/>
                  </a:lnTo>
                  <a:lnTo>
                    <a:pt x="4628568" y="1196282"/>
                  </a:lnTo>
                  <a:lnTo>
                    <a:pt x="4640406" y="1196362"/>
                  </a:lnTo>
                  <a:lnTo>
                    <a:pt x="4652244" y="1196431"/>
                  </a:lnTo>
                  <a:lnTo>
                    <a:pt x="4664081" y="1196489"/>
                  </a:lnTo>
                  <a:lnTo>
                    <a:pt x="4675919" y="1196539"/>
                  </a:lnTo>
                  <a:lnTo>
                    <a:pt x="4687757" y="1196581"/>
                  </a:lnTo>
                </a:path>
              </a:pathLst>
            </a:custGeom>
            <a:ln w="40651" cap="flat">
              <a:solidFill>
                <a:srgbClr val="E8E8E8">
                  <a:alpha val="100000"/>
                </a:srgbClr>
              </a:solidFill>
              <a:prstDash val="solid"/>
              <a:round/>
            </a:ln>
          </p:spPr>
          <p:txBody>
            <a:bodyPr/>
            <a:lstStyle/>
            <a:p/>
          </p:txBody>
        </p:sp>
        <p:sp>
          <p:nvSpPr>
            <p:cNvPr id="40" name="pl40"/>
            <p:cNvSpPr/>
            <p:nvPr/>
          </p:nvSpPr>
          <p:spPr>
            <a:xfrm>
              <a:off x="2482252" y="3772116"/>
              <a:ext cx="4687757" cy="1196501"/>
            </a:xfrm>
            <a:custGeom>
              <a:avLst/>
              <a:pathLst>
                <a:path w="4687757" h="1196501">
                  <a:moveTo>
                    <a:pt x="0" y="0"/>
                  </a:moveTo>
                  <a:lnTo>
                    <a:pt x="11837" y="28"/>
                  </a:lnTo>
                  <a:lnTo>
                    <a:pt x="23675" y="61"/>
                  </a:lnTo>
                  <a:lnTo>
                    <a:pt x="35513" y="100"/>
                  </a:lnTo>
                  <a:lnTo>
                    <a:pt x="47351" y="145"/>
                  </a:lnTo>
                  <a:lnTo>
                    <a:pt x="59188" y="199"/>
                  </a:lnTo>
                  <a:lnTo>
                    <a:pt x="71026" y="262"/>
                  </a:lnTo>
                  <a:lnTo>
                    <a:pt x="82864" y="336"/>
                  </a:lnTo>
                  <a:lnTo>
                    <a:pt x="94702" y="423"/>
                  </a:lnTo>
                  <a:lnTo>
                    <a:pt x="106539" y="526"/>
                  </a:lnTo>
                  <a:lnTo>
                    <a:pt x="118377" y="646"/>
                  </a:lnTo>
                  <a:lnTo>
                    <a:pt x="130215" y="787"/>
                  </a:lnTo>
                  <a:lnTo>
                    <a:pt x="142053" y="953"/>
                  </a:lnTo>
                  <a:lnTo>
                    <a:pt x="153891" y="1148"/>
                  </a:lnTo>
                  <a:lnTo>
                    <a:pt x="165728" y="1377"/>
                  </a:lnTo>
                  <a:lnTo>
                    <a:pt x="177566" y="1646"/>
                  </a:lnTo>
                  <a:lnTo>
                    <a:pt x="189404" y="1961"/>
                  </a:lnTo>
                  <a:lnTo>
                    <a:pt x="201242" y="2332"/>
                  </a:lnTo>
                  <a:lnTo>
                    <a:pt x="213079" y="2766"/>
                  </a:lnTo>
                  <a:lnTo>
                    <a:pt x="224917" y="3276"/>
                  </a:lnTo>
                  <a:lnTo>
                    <a:pt x="236755" y="3874"/>
                  </a:lnTo>
                  <a:lnTo>
                    <a:pt x="248593" y="4575"/>
                  </a:lnTo>
                  <a:lnTo>
                    <a:pt x="260430" y="5396"/>
                  </a:lnTo>
                  <a:lnTo>
                    <a:pt x="272268" y="6357"/>
                  </a:lnTo>
                  <a:lnTo>
                    <a:pt x="284106" y="7482"/>
                  </a:lnTo>
                  <a:lnTo>
                    <a:pt x="295944" y="8798"/>
                  </a:lnTo>
                  <a:lnTo>
                    <a:pt x="307782" y="10335"/>
                  </a:lnTo>
                  <a:lnTo>
                    <a:pt x="319619" y="12129"/>
                  </a:lnTo>
                  <a:lnTo>
                    <a:pt x="331457" y="14220"/>
                  </a:lnTo>
                  <a:lnTo>
                    <a:pt x="343295" y="16654"/>
                  </a:lnTo>
                  <a:lnTo>
                    <a:pt x="355133" y="19482"/>
                  </a:lnTo>
                  <a:lnTo>
                    <a:pt x="366970" y="22763"/>
                  </a:lnTo>
                  <a:lnTo>
                    <a:pt x="378808" y="26559"/>
                  </a:lnTo>
                  <a:lnTo>
                    <a:pt x="390646" y="30942"/>
                  </a:lnTo>
                  <a:lnTo>
                    <a:pt x="402484" y="35985"/>
                  </a:lnTo>
                  <a:lnTo>
                    <a:pt x="414321" y="41770"/>
                  </a:lnTo>
                  <a:lnTo>
                    <a:pt x="426159" y="48380"/>
                  </a:lnTo>
                  <a:lnTo>
                    <a:pt x="437997" y="55897"/>
                  </a:lnTo>
                  <a:lnTo>
                    <a:pt x="449835" y="64404"/>
                  </a:lnTo>
                  <a:lnTo>
                    <a:pt x="461673" y="73976"/>
                  </a:lnTo>
                  <a:lnTo>
                    <a:pt x="473510" y="84675"/>
                  </a:lnTo>
                  <a:lnTo>
                    <a:pt x="485348" y="96550"/>
                  </a:lnTo>
                  <a:lnTo>
                    <a:pt x="497186" y="109624"/>
                  </a:lnTo>
                  <a:lnTo>
                    <a:pt x="509024" y="123891"/>
                  </a:lnTo>
                  <a:lnTo>
                    <a:pt x="520861" y="139311"/>
                  </a:lnTo>
                  <a:lnTo>
                    <a:pt x="532699" y="155806"/>
                  </a:lnTo>
                  <a:lnTo>
                    <a:pt x="544537" y="173254"/>
                  </a:lnTo>
                  <a:lnTo>
                    <a:pt x="556375" y="191494"/>
                  </a:lnTo>
                  <a:lnTo>
                    <a:pt x="568213" y="210331"/>
                  </a:lnTo>
                  <a:lnTo>
                    <a:pt x="580050" y="229537"/>
                  </a:lnTo>
                  <a:lnTo>
                    <a:pt x="591888" y="248869"/>
                  </a:lnTo>
                  <a:lnTo>
                    <a:pt x="603726" y="268076"/>
                  </a:lnTo>
                  <a:lnTo>
                    <a:pt x="615564" y="286913"/>
                  </a:lnTo>
                  <a:lnTo>
                    <a:pt x="627401" y="305153"/>
                  </a:lnTo>
                  <a:lnTo>
                    <a:pt x="639239" y="322601"/>
                  </a:lnTo>
                  <a:lnTo>
                    <a:pt x="651077" y="339095"/>
                  </a:lnTo>
                  <a:lnTo>
                    <a:pt x="662915" y="354516"/>
                  </a:lnTo>
                  <a:lnTo>
                    <a:pt x="674752" y="368783"/>
                  </a:lnTo>
                  <a:lnTo>
                    <a:pt x="686590" y="381857"/>
                  </a:lnTo>
                  <a:lnTo>
                    <a:pt x="698428" y="393731"/>
                  </a:lnTo>
                  <a:lnTo>
                    <a:pt x="710266" y="404431"/>
                  </a:lnTo>
                  <a:lnTo>
                    <a:pt x="722104" y="414003"/>
                  </a:lnTo>
                  <a:lnTo>
                    <a:pt x="733941" y="422510"/>
                  </a:lnTo>
                  <a:lnTo>
                    <a:pt x="745779" y="430027"/>
                  </a:lnTo>
                  <a:lnTo>
                    <a:pt x="757617" y="436636"/>
                  </a:lnTo>
                  <a:lnTo>
                    <a:pt x="769455" y="442422"/>
                  </a:lnTo>
                  <a:lnTo>
                    <a:pt x="781292" y="447465"/>
                  </a:lnTo>
                  <a:lnTo>
                    <a:pt x="793130" y="451848"/>
                  </a:lnTo>
                  <a:lnTo>
                    <a:pt x="804968" y="455644"/>
                  </a:lnTo>
                  <a:lnTo>
                    <a:pt x="816806" y="458925"/>
                  </a:lnTo>
                  <a:lnTo>
                    <a:pt x="828643" y="461753"/>
                  </a:lnTo>
                  <a:lnTo>
                    <a:pt x="840481" y="464187"/>
                  </a:lnTo>
                  <a:lnTo>
                    <a:pt x="852319" y="466278"/>
                  </a:lnTo>
                  <a:lnTo>
                    <a:pt x="864157" y="468072"/>
                  </a:lnTo>
                  <a:lnTo>
                    <a:pt x="875995" y="469609"/>
                  </a:lnTo>
                  <a:lnTo>
                    <a:pt x="887832" y="470925"/>
                  </a:lnTo>
                  <a:lnTo>
                    <a:pt x="899670" y="472050"/>
                  </a:lnTo>
                  <a:lnTo>
                    <a:pt x="911508" y="473011"/>
                  </a:lnTo>
                  <a:lnTo>
                    <a:pt x="923346" y="473832"/>
                  </a:lnTo>
                  <a:lnTo>
                    <a:pt x="935183" y="474533"/>
                  </a:lnTo>
                  <a:lnTo>
                    <a:pt x="947021" y="475131"/>
                  </a:lnTo>
                  <a:lnTo>
                    <a:pt x="958859" y="475641"/>
                  </a:lnTo>
                  <a:lnTo>
                    <a:pt x="970697" y="476075"/>
                  </a:lnTo>
                  <a:lnTo>
                    <a:pt x="982534" y="476445"/>
                  </a:lnTo>
                  <a:lnTo>
                    <a:pt x="994372" y="476761"/>
                  </a:lnTo>
                  <a:lnTo>
                    <a:pt x="1006210" y="477030"/>
                  </a:lnTo>
                  <a:lnTo>
                    <a:pt x="1018048" y="477259"/>
                  </a:lnTo>
                  <a:lnTo>
                    <a:pt x="1029886" y="477454"/>
                  </a:lnTo>
                  <a:lnTo>
                    <a:pt x="1041723" y="477620"/>
                  </a:lnTo>
                  <a:lnTo>
                    <a:pt x="1053561" y="477761"/>
                  </a:lnTo>
                  <a:lnTo>
                    <a:pt x="1065399" y="477881"/>
                  </a:lnTo>
                  <a:lnTo>
                    <a:pt x="1077237" y="477983"/>
                  </a:lnTo>
                  <a:lnTo>
                    <a:pt x="1089074" y="478071"/>
                  </a:lnTo>
                  <a:lnTo>
                    <a:pt x="1100912" y="478145"/>
                  </a:lnTo>
                  <a:lnTo>
                    <a:pt x="1112750" y="478208"/>
                  </a:lnTo>
                  <a:lnTo>
                    <a:pt x="1124588" y="478262"/>
                  </a:lnTo>
                  <a:lnTo>
                    <a:pt x="1136426" y="478307"/>
                  </a:lnTo>
                  <a:lnTo>
                    <a:pt x="1148263" y="478346"/>
                  </a:lnTo>
                  <a:lnTo>
                    <a:pt x="1160101" y="478379"/>
                  </a:lnTo>
                  <a:lnTo>
                    <a:pt x="1171939" y="478407"/>
                  </a:lnTo>
                  <a:lnTo>
                    <a:pt x="1171939" y="478568"/>
                  </a:lnTo>
                  <a:lnTo>
                    <a:pt x="1183777" y="478568"/>
                  </a:lnTo>
                  <a:lnTo>
                    <a:pt x="1195614" y="478568"/>
                  </a:lnTo>
                  <a:lnTo>
                    <a:pt x="1207452" y="478568"/>
                  </a:lnTo>
                  <a:lnTo>
                    <a:pt x="1219290" y="478568"/>
                  </a:lnTo>
                  <a:lnTo>
                    <a:pt x="1231128" y="478568"/>
                  </a:lnTo>
                  <a:lnTo>
                    <a:pt x="1242965" y="478568"/>
                  </a:lnTo>
                  <a:lnTo>
                    <a:pt x="1254803" y="478568"/>
                  </a:lnTo>
                  <a:lnTo>
                    <a:pt x="1266641" y="478568"/>
                  </a:lnTo>
                  <a:lnTo>
                    <a:pt x="1278479" y="478568"/>
                  </a:lnTo>
                  <a:lnTo>
                    <a:pt x="1290317" y="478568"/>
                  </a:lnTo>
                  <a:lnTo>
                    <a:pt x="1302154" y="478568"/>
                  </a:lnTo>
                  <a:lnTo>
                    <a:pt x="1313992" y="478568"/>
                  </a:lnTo>
                  <a:lnTo>
                    <a:pt x="1325830" y="478568"/>
                  </a:lnTo>
                  <a:lnTo>
                    <a:pt x="1337668" y="478568"/>
                  </a:lnTo>
                  <a:lnTo>
                    <a:pt x="1349505" y="478568"/>
                  </a:lnTo>
                  <a:lnTo>
                    <a:pt x="1361343" y="478568"/>
                  </a:lnTo>
                  <a:lnTo>
                    <a:pt x="1373181" y="478568"/>
                  </a:lnTo>
                  <a:lnTo>
                    <a:pt x="1385019" y="478568"/>
                  </a:lnTo>
                  <a:lnTo>
                    <a:pt x="1396856" y="478568"/>
                  </a:lnTo>
                  <a:lnTo>
                    <a:pt x="1408694" y="478568"/>
                  </a:lnTo>
                  <a:lnTo>
                    <a:pt x="1420532" y="478568"/>
                  </a:lnTo>
                  <a:lnTo>
                    <a:pt x="1432370" y="478568"/>
                  </a:lnTo>
                  <a:lnTo>
                    <a:pt x="1444208" y="478568"/>
                  </a:lnTo>
                  <a:lnTo>
                    <a:pt x="1456045" y="478568"/>
                  </a:lnTo>
                  <a:lnTo>
                    <a:pt x="1467883" y="478568"/>
                  </a:lnTo>
                  <a:lnTo>
                    <a:pt x="1479721" y="478568"/>
                  </a:lnTo>
                  <a:lnTo>
                    <a:pt x="1491559" y="478568"/>
                  </a:lnTo>
                  <a:lnTo>
                    <a:pt x="1503396" y="478568"/>
                  </a:lnTo>
                  <a:lnTo>
                    <a:pt x="1515234" y="478568"/>
                  </a:lnTo>
                  <a:lnTo>
                    <a:pt x="1527072" y="478568"/>
                  </a:lnTo>
                  <a:lnTo>
                    <a:pt x="1538910" y="478568"/>
                  </a:lnTo>
                  <a:lnTo>
                    <a:pt x="1550748" y="478568"/>
                  </a:lnTo>
                  <a:lnTo>
                    <a:pt x="1562585" y="478568"/>
                  </a:lnTo>
                  <a:lnTo>
                    <a:pt x="1574423" y="478568"/>
                  </a:lnTo>
                  <a:lnTo>
                    <a:pt x="1586261" y="478568"/>
                  </a:lnTo>
                  <a:lnTo>
                    <a:pt x="1598099" y="478568"/>
                  </a:lnTo>
                  <a:lnTo>
                    <a:pt x="1609936" y="478568"/>
                  </a:lnTo>
                  <a:lnTo>
                    <a:pt x="1621774" y="478568"/>
                  </a:lnTo>
                  <a:lnTo>
                    <a:pt x="1633612" y="478568"/>
                  </a:lnTo>
                  <a:lnTo>
                    <a:pt x="1645450" y="478568"/>
                  </a:lnTo>
                  <a:lnTo>
                    <a:pt x="1657287" y="478568"/>
                  </a:lnTo>
                  <a:lnTo>
                    <a:pt x="1669125" y="478568"/>
                  </a:lnTo>
                  <a:lnTo>
                    <a:pt x="1680963" y="478568"/>
                  </a:lnTo>
                  <a:lnTo>
                    <a:pt x="1692801" y="478568"/>
                  </a:lnTo>
                  <a:lnTo>
                    <a:pt x="1704639" y="478568"/>
                  </a:lnTo>
                  <a:lnTo>
                    <a:pt x="1716476" y="478568"/>
                  </a:lnTo>
                  <a:lnTo>
                    <a:pt x="1728314" y="478568"/>
                  </a:lnTo>
                  <a:lnTo>
                    <a:pt x="1740152" y="478568"/>
                  </a:lnTo>
                  <a:lnTo>
                    <a:pt x="1751990" y="478568"/>
                  </a:lnTo>
                  <a:lnTo>
                    <a:pt x="1763827" y="478568"/>
                  </a:lnTo>
                  <a:lnTo>
                    <a:pt x="1775665" y="478568"/>
                  </a:lnTo>
                  <a:lnTo>
                    <a:pt x="1787503" y="478568"/>
                  </a:lnTo>
                  <a:lnTo>
                    <a:pt x="1799341" y="478568"/>
                  </a:lnTo>
                  <a:lnTo>
                    <a:pt x="1811178" y="478568"/>
                  </a:lnTo>
                  <a:lnTo>
                    <a:pt x="1823016" y="478568"/>
                  </a:lnTo>
                  <a:lnTo>
                    <a:pt x="1834854" y="478568"/>
                  </a:lnTo>
                  <a:lnTo>
                    <a:pt x="1846692" y="478568"/>
                  </a:lnTo>
                  <a:lnTo>
                    <a:pt x="1858530" y="478568"/>
                  </a:lnTo>
                  <a:lnTo>
                    <a:pt x="1870367" y="478568"/>
                  </a:lnTo>
                  <a:lnTo>
                    <a:pt x="1882205" y="478568"/>
                  </a:lnTo>
                  <a:lnTo>
                    <a:pt x="1894043" y="478568"/>
                  </a:lnTo>
                  <a:lnTo>
                    <a:pt x="1905881" y="478568"/>
                  </a:lnTo>
                  <a:lnTo>
                    <a:pt x="1917718" y="478568"/>
                  </a:lnTo>
                  <a:lnTo>
                    <a:pt x="1929556" y="478568"/>
                  </a:lnTo>
                  <a:lnTo>
                    <a:pt x="1941394" y="478568"/>
                  </a:lnTo>
                  <a:lnTo>
                    <a:pt x="1953232" y="478568"/>
                  </a:lnTo>
                  <a:lnTo>
                    <a:pt x="1965069" y="478568"/>
                  </a:lnTo>
                  <a:lnTo>
                    <a:pt x="1976907" y="478568"/>
                  </a:lnTo>
                  <a:lnTo>
                    <a:pt x="1988745" y="478568"/>
                  </a:lnTo>
                  <a:lnTo>
                    <a:pt x="2000583" y="478568"/>
                  </a:lnTo>
                  <a:lnTo>
                    <a:pt x="2012421" y="478568"/>
                  </a:lnTo>
                  <a:lnTo>
                    <a:pt x="2024258" y="478568"/>
                  </a:lnTo>
                  <a:lnTo>
                    <a:pt x="2036096" y="478568"/>
                  </a:lnTo>
                  <a:lnTo>
                    <a:pt x="2047934" y="478568"/>
                  </a:lnTo>
                  <a:lnTo>
                    <a:pt x="2059772" y="478568"/>
                  </a:lnTo>
                  <a:lnTo>
                    <a:pt x="2071609" y="478568"/>
                  </a:lnTo>
                  <a:lnTo>
                    <a:pt x="2083447" y="478568"/>
                  </a:lnTo>
                  <a:lnTo>
                    <a:pt x="2095285" y="478568"/>
                  </a:lnTo>
                  <a:lnTo>
                    <a:pt x="2107123" y="478568"/>
                  </a:lnTo>
                  <a:lnTo>
                    <a:pt x="2118961" y="478568"/>
                  </a:lnTo>
                  <a:lnTo>
                    <a:pt x="2130798" y="478568"/>
                  </a:lnTo>
                  <a:lnTo>
                    <a:pt x="2142636" y="478568"/>
                  </a:lnTo>
                  <a:lnTo>
                    <a:pt x="2154474" y="478568"/>
                  </a:lnTo>
                  <a:lnTo>
                    <a:pt x="2166312" y="478568"/>
                  </a:lnTo>
                  <a:lnTo>
                    <a:pt x="2178149" y="478568"/>
                  </a:lnTo>
                  <a:lnTo>
                    <a:pt x="2189987" y="478568"/>
                  </a:lnTo>
                  <a:lnTo>
                    <a:pt x="2201825" y="478568"/>
                  </a:lnTo>
                  <a:lnTo>
                    <a:pt x="2213663" y="478568"/>
                  </a:lnTo>
                  <a:lnTo>
                    <a:pt x="2225500" y="478568"/>
                  </a:lnTo>
                  <a:lnTo>
                    <a:pt x="2237338" y="478568"/>
                  </a:lnTo>
                  <a:lnTo>
                    <a:pt x="2249176" y="478568"/>
                  </a:lnTo>
                  <a:lnTo>
                    <a:pt x="2261014" y="478568"/>
                  </a:lnTo>
                  <a:lnTo>
                    <a:pt x="2272852" y="478568"/>
                  </a:lnTo>
                  <a:lnTo>
                    <a:pt x="2284689" y="478568"/>
                  </a:lnTo>
                  <a:lnTo>
                    <a:pt x="2296527" y="478568"/>
                  </a:lnTo>
                  <a:lnTo>
                    <a:pt x="2308365" y="478568"/>
                  </a:lnTo>
                  <a:lnTo>
                    <a:pt x="2320203" y="478568"/>
                  </a:lnTo>
                  <a:lnTo>
                    <a:pt x="2332040" y="478568"/>
                  </a:lnTo>
                  <a:lnTo>
                    <a:pt x="2343878" y="478568"/>
                  </a:lnTo>
                  <a:lnTo>
                    <a:pt x="2343878" y="478809"/>
                  </a:lnTo>
                  <a:lnTo>
                    <a:pt x="2355716" y="478851"/>
                  </a:lnTo>
                  <a:lnTo>
                    <a:pt x="2367554" y="478901"/>
                  </a:lnTo>
                  <a:lnTo>
                    <a:pt x="2379391" y="478959"/>
                  </a:lnTo>
                  <a:lnTo>
                    <a:pt x="2391229" y="479027"/>
                  </a:lnTo>
                  <a:lnTo>
                    <a:pt x="2403067" y="479108"/>
                  </a:lnTo>
                  <a:lnTo>
                    <a:pt x="2414905" y="479203"/>
                  </a:lnTo>
                  <a:lnTo>
                    <a:pt x="2426743" y="479314"/>
                  </a:lnTo>
                  <a:lnTo>
                    <a:pt x="2438580" y="479444"/>
                  </a:lnTo>
                  <a:lnTo>
                    <a:pt x="2450418" y="479598"/>
                  </a:lnTo>
                  <a:lnTo>
                    <a:pt x="2462256" y="479778"/>
                  </a:lnTo>
                  <a:lnTo>
                    <a:pt x="2474094" y="479990"/>
                  </a:lnTo>
                  <a:lnTo>
                    <a:pt x="2485931" y="480239"/>
                  </a:lnTo>
                  <a:lnTo>
                    <a:pt x="2497769" y="480532"/>
                  </a:lnTo>
                  <a:lnTo>
                    <a:pt x="2509607" y="480875"/>
                  </a:lnTo>
                  <a:lnTo>
                    <a:pt x="2521445" y="481278"/>
                  </a:lnTo>
                  <a:lnTo>
                    <a:pt x="2533283" y="481751"/>
                  </a:lnTo>
                  <a:lnTo>
                    <a:pt x="2545120" y="482307"/>
                  </a:lnTo>
                  <a:lnTo>
                    <a:pt x="2556958" y="482959"/>
                  </a:lnTo>
                  <a:lnTo>
                    <a:pt x="2568796" y="483724"/>
                  </a:lnTo>
                  <a:lnTo>
                    <a:pt x="2580634" y="484620"/>
                  </a:lnTo>
                  <a:lnTo>
                    <a:pt x="2592471" y="485671"/>
                  </a:lnTo>
                  <a:lnTo>
                    <a:pt x="2604309" y="486903"/>
                  </a:lnTo>
                  <a:lnTo>
                    <a:pt x="2616147" y="488345"/>
                  </a:lnTo>
                  <a:lnTo>
                    <a:pt x="2627985" y="490033"/>
                  </a:lnTo>
                  <a:lnTo>
                    <a:pt x="2639822" y="492006"/>
                  </a:lnTo>
                  <a:lnTo>
                    <a:pt x="2651660" y="494312"/>
                  </a:lnTo>
                  <a:lnTo>
                    <a:pt x="2663498" y="497002"/>
                  </a:lnTo>
                  <a:lnTo>
                    <a:pt x="2675336" y="500139"/>
                  </a:lnTo>
                  <a:lnTo>
                    <a:pt x="2687174" y="503790"/>
                  </a:lnTo>
                  <a:lnTo>
                    <a:pt x="2699011" y="508032"/>
                  </a:lnTo>
                  <a:lnTo>
                    <a:pt x="2710849" y="512953"/>
                  </a:lnTo>
                  <a:lnTo>
                    <a:pt x="2722687" y="518648"/>
                  </a:lnTo>
                  <a:lnTo>
                    <a:pt x="2734525" y="525222"/>
                  </a:lnTo>
                  <a:lnTo>
                    <a:pt x="2746362" y="532787"/>
                  </a:lnTo>
                  <a:lnTo>
                    <a:pt x="2758200" y="541465"/>
                  </a:lnTo>
                  <a:lnTo>
                    <a:pt x="2770038" y="551379"/>
                  </a:lnTo>
                  <a:lnTo>
                    <a:pt x="2781876" y="562655"/>
                  </a:lnTo>
                  <a:lnTo>
                    <a:pt x="2793713" y="575416"/>
                  </a:lnTo>
                  <a:lnTo>
                    <a:pt x="2805551" y="589773"/>
                  </a:lnTo>
                  <a:lnTo>
                    <a:pt x="2817389" y="605822"/>
                  </a:lnTo>
                  <a:lnTo>
                    <a:pt x="2829227" y="623635"/>
                  </a:lnTo>
                  <a:lnTo>
                    <a:pt x="2841065" y="643245"/>
                  </a:lnTo>
                  <a:lnTo>
                    <a:pt x="2852902" y="664646"/>
                  </a:lnTo>
                  <a:lnTo>
                    <a:pt x="2864740" y="687777"/>
                  </a:lnTo>
                  <a:lnTo>
                    <a:pt x="2876578" y="712518"/>
                  </a:lnTo>
                  <a:lnTo>
                    <a:pt x="2888416" y="738690"/>
                  </a:lnTo>
                  <a:lnTo>
                    <a:pt x="2900253" y="766051"/>
                  </a:lnTo>
                  <a:lnTo>
                    <a:pt x="2912091" y="794306"/>
                  </a:lnTo>
                  <a:lnTo>
                    <a:pt x="2923929" y="823116"/>
                  </a:lnTo>
                  <a:lnTo>
                    <a:pt x="2935767" y="852114"/>
                  </a:lnTo>
                  <a:lnTo>
                    <a:pt x="2947604" y="880923"/>
                  </a:lnTo>
                  <a:lnTo>
                    <a:pt x="2959442" y="909178"/>
                  </a:lnTo>
                  <a:lnTo>
                    <a:pt x="2971280" y="936539"/>
                  </a:lnTo>
                  <a:lnTo>
                    <a:pt x="2983118" y="962711"/>
                  </a:lnTo>
                  <a:lnTo>
                    <a:pt x="2994956" y="987453"/>
                  </a:lnTo>
                  <a:lnTo>
                    <a:pt x="3006793" y="1010583"/>
                  </a:lnTo>
                  <a:lnTo>
                    <a:pt x="3018631" y="1031984"/>
                  </a:lnTo>
                  <a:lnTo>
                    <a:pt x="3030469" y="1051594"/>
                  </a:lnTo>
                  <a:lnTo>
                    <a:pt x="3042307" y="1069407"/>
                  </a:lnTo>
                  <a:lnTo>
                    <a:pt x="3054144" y="1085456"/>
                  </a:lnTo>
                  <a:lnTo>
                    <a:pt x="3065982" y="1099813"/>
                  </a:lnTo>
                  <a:lnTo>
                    <a:pt x="3077820" y="1112574"/>
                  </a:lnTo>
                  <a:lnTo>
                    <a:pt x="3089658" y="1123850"/>
                  </a:lnTo>
                  <a:lnTo>
                    <a:pt x="3101496" y="1133764"/>
                  </a:lnTo>
                  <a:lnTo>
                    <a:pt x="3113333" y="1142442"/>
                  </a:lnTo>
                  <a:lnTo>
                    <a:pt x="3125171" y="1150007"/>
                  </a:lnTo>
                  <a:lnTo>
                    <a:pt x="3137009" y="1156581"/>
                  </a:lnTo>
                  <a:lnTo>
                    <a:pt x="3148847" y="1162276"/>
                  </a:lnTo>
                  <a:lnTo>
                    <a:pt x="3160684" y="1167197"/>
                  </a:lnTo>
                  <a:lnTo>
                    <a:pt x="3172522" y="1171439"/>
                  </a:lnTo>
                  <a:lnTo>
                    <a:pt x="3184360" y="1175090"/>
                  </a:lnTo>
                  <a:lnTo>
                    <a:pt x="3196198" y="1178227"/>
                  </a:lnTo>
                  <a:lnTo>
                    <a:pt x="3208035" y="1180917"/>
                  </a:lnTo>
                  <a:lnTo>
                    <a:pt x="3219873" y="1183223"/>
                  </a:lnTo>
                  <a:lnTo>
                    <a:pt x="3231711" y="1185196"/>
                  </a:lnTo>
                  <a:lnTo>
                    <a:pt x="3243549" y="1186884"/>
                  </a:lnTo>
                  <a:lnTo>
                    <a:pt x="3255387" y="1188326"/>
                  </a:lnTo>
                  <a:lnTo>
                    <a:pt x="3267224" y="1189558"/>
                  </a:lnTo>
                  <a:lnTo>
                    <a:pt x="3279062" y="1190609"/>
                  </a:lnTo>
                  <a:lnTo>
                    <a:pt x="3290900" y="1191506"/>
                  </a:lnTo>
                  <a:lnTo>
                    <a:pt x="3302738" y="1192270"/>
                  </a:lnTo>
                  <a:lnTo>
                    <a:pt x="3314575" y="1192922"/>
                  </a:lnTo>
                  <a:lnTo>
                    <a:pt x="3326413" y="1193478"/>
                  </a:lnTo>
                  <a:lnTo>
                    <a:pt x="3338251" y="1193951"/>
                  </a:lnTo>
                  <a:lnTo>
                    <a:pt x="3350089" y="1194354"/>
                  </a:lnTo>
                  <a:lnTo>
                    <a:pt x="3361926" y="1194697"/>
                  </a:lnTo>
                  <a:lnTo>
                    <a:pt x="3373764" y="1194990"/>
                  </a:lnTo>
                  <a:lnTo>
                    <a:pt x="3385602" y="1195239"/>
                  </a:lnTo>
                  <a:lnTo>
                    <a:pt x="3397440" y="1195451"/>
                  </a:lnTo>
                  <a:lnTo>
                    <a:pt x="3409278" y="1195631"/>
                  </a:lnTo>
                  <a:lnTo>
                    <a:pt x="3421115" y="1195785"/>
                  </a:lnTo>
                  <a:lnTo>
                    <a:pt x="3432953" y="1195915"/>
                  </a:lnTo>
                  <a:lnTo>
                    <a:pt x="3444791" y="1196027"/>
                  </a:lnTo>
                  <a:lnTo>
                    <a:pt x="3456629" y="1196121"/>
                  </a:lnTo>
                  <a:lnTo>
                    <a:pt x="3468466" y="1196202"/>
                  </a:lnTo>
                  <a:lnTo>
                    <a:pt x="3480304" y="1196270"/>
                  </a:lnTo>
                  <a:lnTo>
                    <a:pt x="3492142" y="1196329"/>
                  </a:lnTo>
                  <a:lnTo>
                    <a:pt x="3503980" y="1196378"/>
                  </a:lnTo>
                  <a:lnTo>
                    <a:pt x="3515818" y="1196420"/>
                  </a:lnTo>
                  <a:lnTo>
                    <a:pt x="3515818" y="1196501"/>
                  </a:lnTo>
                  <a:lnTo>
                    <a:pt x="3527655" y="1196473"/>
                  </a:lnTo>
                  <a:lnTo>
                    <a:pt x="3539493" y="1196439"/>
                  </a:lnTo>
                  <a:lnTo>
                    <a:pt x="3551331" y="1196401"/>
                  </a:lnTo>
                  <a:lnTo>
                    <a:pt x="3563169" y="1196355"/>
                  </a:lnTo>
                  <a:lnTo>
                    <a:pt x="3575006" y="1196301"/>
                  </a:lnTo>
                  <a:lnTo>
                    <a:pt x="3586844" y="1196238"/>
                  </a:lnTo>
                  <a:lnTo>
                    <a:pt x="3598682" y="1196164"/>
                  </a:lnTo>
                  <a:lnTo>
                    <a:pt x="3610520" y="1196077"/>
                  </a:lnTo>
                  <a:lnTo>
                    <a:pt x="3622357" y="1195974"/>
                  </a:lnTo>
                  <a:lnTo>
                    <a:pt x="3634195" y="1195854"/>
                  </a:lnTo>
                  <a:lnTo>
                    <a:pt x="3646033" y="1195713"/>
                  </a:lnTo>
                  <a:lnTo>
                    <a:pt x="3657871" y="1195547"/>
                  </a:lnTo>
                  <a:lnTo>
                    <a:pt x="3669709" y="1195352"/>
                  </a:lnTo>
                  <a:lnTo>
                    <a:pt x="3681546" y="1195123"/>
                  </a:lnTo>
                  <a:lnTo>
                    <a:pt x="3693384" y="1194854"/>
                  </a:lnTo>
                  <a:lnTo>
                    <a:pt x="3705222" y="1194539"/>
                  </a:lnTo>
                  <a:lnTo>
                    <a:pt x="3717060" y="1194169"/>
                  </a:lnTo>
                  <a:lnTo>
                    <a:pt x="3728897" y="1193734"/>
                  </a:lnTo>
                  <a:lnTo>
                    <a:pt x="3740735" y="1193224"/>
                  </a:lnTo>
                  <a:lnTo>
                    <a:pt x="3752573" y="1192626"/>
                  </a:lnTo>
                  <a:lnTo>
                    <a:pt x="3764411" y="1191926"/>
                  </a:lnTo>
                  <a:lnTo>
                    <a:pt x="3776248" y="1191105"/>
                  </a:lnTo>
                  <a:lnTo>
                    <a:pt x="3788086" y="1190143"/>
                  </a:lnTo>
                  <a:lnTo>
                    <a:pt x="3799924" y="1189018"/>
                  </a:lnTo>
                  <a:lnTo>
                    <a:pt x="3811762" y="1187702"/>
                  </a:lnTo>
                  <a:lnTo>
                    <a:pt x="3823600" y="1186165"/>
                  </a:lnTo>
                  <a:lnTo>
                    <a:pt x="3835437" y="1184372"/>
                  </a:lnTo>
                  <a:lnTo>
                    <a:pt x="3847275" y="1182281"/>
                  </a:lnTo>
                  <a:lnTo>
                    <a:pt x="3859113" y="1179847"/>
                  </a:lnTo>
                  <a:lnTo>
                    <a:pt x="3870951" y="1177018"/>
                  </a:lnTo>
                  <a:lnTo>
                    <a:pt x="3882788" y="1173738"/>
                  </a:lnTo>
                  <a:lnTo>
                    <a:pt x="3894626" y="1169941"/>
                  </a:lnTo>
                  <a:lnTo>
                    <a:pt x="3906464" y="1165559"/>
                  </a:lnTo>
                  <a:lnTo>
                    <a:pt x="3918302" y="1160515"/>
                  </a:lnTo>
                  <a:lnTo>
                    <a:pt x="3930139" y="1154730"/>
                  </a:lnTo>
                  <a:lnTo>
                    <a:pt x="3941977" y="1148120"/>
                  </a:lnTo>
                  <a:lnTo>
                    <a:pt x="3953815" y="1140603"/>
                  </a:lnTo>
                  <a:lnTo>
                    <a:pt x="3965653" y="1132096"/>
                  </a:lnTo>
                  <a:lnTo>
                    <a:pt x="3977491" y="1122525"/>
                  </a:lnTo>
                  <a:lnTo>
                    <a:pt x="3989328" y="1111825"/>
                  </a:lnTo>
                  <a:lnTo>
                    <a:pt x="4001166" y="1099950"/>
                  </a:lnTo>
                  <a:lnTo>
                    <a:pt x="4013004" y="1086876"/>
                  </a:lnTo>
                  <a:lnTo>
                    <a:pt x="4024842" y="1072609"/>
                  </a:lnTo>
                  <a:lnTo>
                    <a:pt x="4036679" y="1057189"/>
                  </a:lnTo>
                  <a:lnTo>
                    <a:pt x="4048517" y="1040694"/>
                  </a:lnTo>
                  <a:lnTo>
                    <a:pt x="4060355" y="1023247"/>
                  </a:lnTo>
                  <a:lnTo>
                    <a:pt x="4072193" y="1005006"/>
                  </a:lnTo>
                  <a:lnTo>
                    <a:pt x="4084031" y="986169"/>
                  </a:lnTo>
                  <a:lnTo>
                    <a:pt x="4095868" y="966963"/>
                  </a:lnTo>
                  <a:lnTo>
                    <a:pt x="4107706" y="947631"/>
                  </a:lnTo>
                  <a:lnTo>
                    <a:pt x="4119544" y="928424"/>
                  </a:lnTo>
                  <a:lnTo>
                    <a:pt x="4131382" y="909588"/>
                  </a:lnTo>
                  <a:lnTo>
                    <a:pt x="4143219" y="891347"/>
                  </a:lnTo>
                  <a:lnTo>
                    <a:pt x="4155057" y="873899"/>
                  </a:lnTo>
                  <a:lnTo>
                    <a:pt x="4166895" y="857405"/>
                  </a:lnTo>
                  <a:lnTo>
                    <a:pt x="4178733" y="841984"/>
                  </a:lnTo>
                  <a:lnTo>
                    <a:pt x="4190570" y="827717"/>
                  </a:lnTo>
                  <a:lnTo>
                    <a:pt x="4202408" y="814644"/>
                  </a:lnTo>
                  <a:lnTo>
                    <a:pt x="4214246" y="802769"/>
                  </a:lnTo>
                  <a:lnTo>
                    <a:pt x="4226084" y="792069"/>
                  </a:lnTo>
                  <a:lnTo>
                    <a:pt x="4237922" y="782498"/>
                  </a:lnTo>
                  <a:lnTo>
                    <a:pt x="4249759" y="773991"/>
                  </a:lnTo>
                  <a:lnTo>
                    <a:pt x="4261597" y="766473"/>
                  </a:lnTo>
                  <a:lnTo>
                    <a:pt x="4273435" y="759864"/>
                  </a:lnTo>
                  <a:lnTo>
                    <a:pt x="4285273" y="754079"/>
                  </a:lnTo>
                  <a:lnTo>
                    <a:pt x="4297110" y="749035"/>
                  </a:lnTo>
                  <a:lnTo>
                    <a:pt x="4308948" y="744653"/>
                  </a:lnTo>
                  <a:lnTo>
                    <a:pt x="4320786" y="740856"/>
                  </a:lnTo>
                  <a:lnTo>
                    <a:pt x="4332624" y="737575"/>
                  </a:lnTo>
                  <a:lnTo>
                    <a:pt x="4344461" y="734747"/>
                  </a:lnTo>
                  <a:lnTo>
                    <a:pt x="4356299" y="732313"/>
                  </a:lnTo>
                  <a:lnTo>
                    <a:pt x="4368137" y="730222"/>
                  </a:lnTo>
                  <a:lnTo>
                    <a:pt x="4379975" y="728428"/>
                  </a:lnTo>
                  <a:lnTo>
                    <a:pt x="4391813" y="726891"/>
                  </a:lnTo>
                  <a:lnTo>
                    <a:pt x="4403650" y="725576"/>
                  </a:lnTo>
                  <a:lnTo>
                    <a:pt x="4415488" y="724451"/>
                  </a:lnTo>
                  <a:lnTo>
                    <a:pt x="4427326" y="723489"/>
                  </a:lnTo>
                  <a:lnTo>
                    <a:pt x="4439164" y="722668"/>
                  </a:lnTo>
                  <a:lnTo>
                    <a:pt x="4451001" y="721967"/>
                  </a:lnTo>
                  <a:lnTo>
                    <a:pt x="4462839" y="721369"/>
                  </a:lnTo>
                  <a:lnTo>
                    <a:pt x="4474677" y="720860"/>
                  </a:lnTo>
                  <a:lnTo>
                    <a:pt x="4486515" y="720425"/>
                  </a:lnTo>
                  <a:lnTo>
                    <a:pt x="4498352" y="720055"/>
                  </a:lnTo>
                  <a:lnTo>
                    <a:pt x="4510190" y="719739"/>
                  </a:lnTo>
                  <a:lnTo>
                    <a:pt x="4522028" y="719470"/>
                  </a:lnTo>
                  <a:lnTo>
                    <a:pt x="4533866" y="719242"/>
                  </a:lnTo>
                  <a:lnTo>
                    <a:pt x="4545704" y="719047"/>
                  </a:lnTo>
                  <a:lnTo>
                    <a:pt x="4557541" y="718881"/>
                  </a:lnTo>
                  <a:lnTo>
                    <a:pt x="4569379" y="718739"/>
                  </a:lnTo>
                  <a:lnTo>
                    <a:pt x="4581217" y="718619"/>
                  </a:lnTo>
                  <a:lnTo>
                    <a:pt x="4593055" y="718517"/>
                  </a:lnTo>
                  <a:lnTo>
                    <a:pt x="4604892" y="718430"/>
                  </a:lnTo>
                  <a:lnTo>
                    <a:pt x="4616730" y="718355"/>
                  </a:lnTo>
                  <a:lnTo>
                    <a:pt x="4628568" y="718292"/>
                  </a:lnTo>
                  <a:lnTo>
                    <a:pt x="4640406" y="718239"/>
                  </a:lnTo>
                  <a:lnTo>
                    <a:pt x="4652244" y="718193"/>
                  </a:lnTo>
                  <a:lnTo>
                    <a:pt x="4664081" y="718154"/>
                  </a:lnTo>
                  <a:lnTo>
                    <a:pt x="4675919" y="718121"/>
                  </a:lnTo>
                  <a:lnTo>
                    <a:pt x="4687757" y="71809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857120"/>
              <a:ext cx="4687757" cy="239284"/>
            </a:xfrm>
            <a:custGeom>
              <a:avLst/>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42" name="pl42"/>
            <p:cNvSpPr/>
            <p:nvPr/>
          </p:nvSpPr>
          <p:spPr>
            <a:xfrm>
              <a:off x="2482252" y="2575213"/>
              <a:ext cx="4687757" cy="239284"/>
            </a:xfrm>
            <a:custGeom>
              <a:avLst/>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43" name="pl43"/>
            <p:cNvSpPr/>
            <p:nvPr/>
          </p:nvSpPr>
          <p:spPr>
            <a:xfrm>
              <a:off x="2482252" y="1139027"/>
              <a:ext cx="4687757" cy="957297"/>
            </a:xfrm>
            <a:custGeom>
              <a:avLst/>
              <a:pathLst>
                <a:path w="4687757" h="957297">
                  <a:moveTo>
                    <a:pt x="0" y="957297"/>
                  </a:moveTo>
                  <a:lnTo>
                    <a:pt x="11837" y="957283"/>
                  </a:lnTo>
                  <a:lnTo>
                    <a:pt x="23675" y="957266"/>
                  </a:lnTo>
                  <a:lnTo>
                    <a:pt x="35513" y="957247"/>
                  </a:lnTo>
                  <a:lnTo>
                    <a:pt x="47351" y="957224"/>
                  </a:lnTo>
                  <a:lnTo>
                    <a:pt x="59188" y="957197"/>
                  </a:lnTo>
                  <a:lnTo>
                    <a:pt x="71026" y="957166"/>
                  </a:lnTo>
                  <a:lnTo>
                    <a:pt x="82864" y="957128"/>
                  </a:lnTo>
                  <a:lnTo>
                    <a:pt x="94702" y="957085"/>
                  </a:lnTo>
                  <a:lnTo>
                    <a:pt x="106539" y="957034"/>
                  </a:lnTo>
                  <a:lnTo>
                    <a:pt x="118377" y="956974"/>
                  </a:lnTo>
                  <a:lnTo>
                    <a:pt x="130215" y="956903"/>
                  </a:lnTo>
                  <a:lnTo>
                    <a:pt x="142053" y="956820"/>
                  </a:lnTo>
                  <a:lnTo>
                    <a:pt x="153891" y="956722"/>
                  </a:lnTo>
                  <a:lnTo>
                    <a:pt x="165728" y="956608"/>
                  </a:lnTo>
                  <a:lnTo>
                    <a:pt x="177566" y="956474"/>
                  </a:lnTo>
                  <a:lnTo>
                    <a:pt x="189404" y="956316"/>
                  </a:lnTo>
                  <a:lnTo>
                    <a:pt x="201242" y="956131"/>
                  </a:lnTo>
                  <a:lnTo>
                    <a:pt x="213079" y="955913"/>
                  </a:lnTo>
                  <a:lnTo>
                    <a:pt x="224917" y="955659"/>
                  </a:lnTo>
                  <a:lnTo>
                    <a:pt x="236755" y="955360"/>
                  </a:lnTo>
                  <a:lnTo>
                    <a:pt x="248593" y="955009"/>
                  </a:lnTo>
                  <a:lnTo>
                    <a:pt x="260430" y="954599"/>
                  </a:lnTo>
                  <a:lnTo>
                    <a:pt x="272268" y="954118"/>
                  </a:lnTo>
                  <a:lnTo>
                    <a:pt x="284106" y="953555"/>
                  </a:lnTo>
                  <a:lnTo>
                    <a:pt x="295944" y="952898"/>
                  </a:lnTo>
                  <a:lnTo>
                    <a:pt x="307782" y="952129"/>
                  </a:lnTo>
                  <a:lnTo>
                    <a:pt x="319619" y="951232"/>
                  </a:lnTo>
                  <a:lnTo>
                    <a:pt x="331457" y="950187"/>
                  </a:lnTo>
                  <a:lnTo>
                    <a:pt x="343295" y="948970"/>
                  </a:lnTo>
                  <a:lnTo>
                    <a:pt x="355133" y="947556"/>
                  </a:lnTo>
                  <a:lnTo>
                    <a:pt x="366970" y="945915"/>
                  </a:lnTo>
                  <a:lnTo>
                    <a:pt x="378808" y="944017"/>
                  </a:lnTo>
                  <a:lnTo>
                    <a:pt x="390646" y="941826"/>
                  </a:lnTo>
                  <a:lnTo>
                    <a:pt x="402484" y="939304"/>
                  </a:lnTo>
                  <a:lnTo>
                    <a:pt x="414321" y="936411"/>
                  </a:lnTo>
                  <a:lnTo>
                    <a:pt x="426159" y="933107"/>
                  </a:lnTo>
                  <a:lnTo>
                    <a:pt x="437997" y="929348"/>
                  </a:lnTo>
                  <a:lnTo>
                    <a:pt x="449835" y="925094"/>
                  </a:lnTo>
                  <a:lnTo>
                    <a:pt x="461673" y="920309"/>
                  </a:lnTo>
                  <a:lnTo>
                    <a:pt x="473510" y="914959"/>
                  </a:lnTo>
                  <a:lnTo>
                    <a:pt x="485348" y="909021"/>
                  </a:lnTo>
                  <a:lnTo>
                    <a:pt x="497186" y="902485"/>
                  </a:lnTo>
                  <a:lnTo>
                    <a:pt x="509024" y="895351"/>
                  </a:lnTo>
                  <a:lnTo>
                    <a:pt x="520861" y="887641"/>
                  </a:lnTo>
                  <a:lnTo>
                    <a:pt x="532699" y="879394"/>
                  </a:lnTo>
                  <a:lnTo>
                    <a:pt x="544537" y="870670"/>
                  </a:lnTo>
                  <a:lnTo>
                    <a:pt x="556375" y="861549"/>
                  </a:lnTo>
                  <a:lnTo>
                    <a:pt x="568213" y="852131"/>
                  </a:lnTo>
                  <a:lnTo>
                    <a:pt x="580050" y="842528"/>
                  </a:lnTo>
                  <a:lnTo>
                    <a:pt x="591888" y="832862"/>
                  </a:lnTo>
                  <a:lnTo>
                    <a:pt x="603726" y="823259"/>
                  </a:lnTo>
                  <a:lnTo>
                    <a:pt x="615564" y="813840"/>
                  </a:lnTo>
                  <a:lnTo>
                    <a:pt x="627401" y="804720"/>
                  </a:lnTo>
                  <a:lnTo>
                    <a:pt x="639239" y="795996"/>
                  </a:lnTo>
                  <a:lnTo>
                    <a:pt x="651077" y="787749"/>
                  </a:lnTo>
                  <a:lnTo>
                    <a:pt x="662915" y="780039"/>
                  </a:lnTo>
                  <a:lnTo>
                    <a:pt x="674752" y="772905"/>
                  </a:lnTo>
                  <a:lnTo>
                    <a:pt x="686590" y="766368"/>
                  </a:lnTo>
                  <a:lnTo>
                    <a:pt x="698428" y="760431"/>
                  </a:lnTo>
                  <a:lnTo>
                    <a:pt x="710266" y="755081"/>
                  </a:lnTo>
                  <a:lnTo>
                    <a:pt x="722104" y="750295"/>
                  </a:lnTo>
                  <a:lnTo>
                    <a:pt x="733941" y="746042"/>
                  </a:lnTo>
                  <a:lnTo>
                    <a:pt x="745779" y="742283"/>
                  </a:lnTo>
                  <a:lnTo>
                    <a:pt x="757617" y="738978"/>
                  </a:lnTo>
                  <a:lnTo>
                    <a:pt x="769455" y="736086"/>
                  </a:lnTo>
                  <a:lnTo>
                    <a:pt x="781292" y="733564"/>
                  </a:lnTo>
                  <a:lnTo>
                    <a:pt x="793130" y="731373"/>
                  </a:lnTo>
                  <a:lnTo>
                    <a:pt x="804968" y="729474"/>
                  </a:lnTo>
                  <a:lnTo>
                    <a:pt x="816806" y="727834"/>
                  </a:lnTo>
                  <a:lnTo>
                    <a:pt x="828643" y="726420"/>
                  </a:lnTo>
                  <a:lnTo>
                    <a:pt x="840481" y="725203"/>
                  </a:lnTo>
                  <a:lnTo>
                    <a:pt x="852319" y="724157"/>
                  </a:lnTo>
                  <a:lnTo>
                    <a:pt x="864157" y="723261"/>
                  </a:lnTo>
                  <a:lnTo>
                    <a:pt x="875995" y="722492"/>
                  </a:lnTo>
                  <a:lnTo>
                    <a:pt x="887832" y="721834"/>
                  </a:lnTo>
                  <a:lnTo>
                    <a:pt x="899670" y="721272"/>
                  </a:lnTo>
                  <a:lnTo>
                    <a:pt x="911508" y="720791"/>
                  </a:lnTo>
                  <a:lnTo>
                    <a:pt x="923346" y="720380"/>
                  </a:lnTo>
                  <a:lnTo>
                    <a:pt x="935183" y="720030"/>
                  </a:lnTo>
                  <a:lnTo>
                    <a:pt x="947021" y="719731"/>
                  </a:lnTo>
                  <a:lnTo>
                    <a:pt x="958859" y="719476"/>
                  </a:lnTo>
                  <a:lnTo>
                    <a:pt x="970697" y="719259"/>
                  </a:lnTo>
                  <a:lnTo>
                    <a:pt x="982534" y="719074"/>
                  </a:lnTo>
                  <a:lnTo>
                    <a:pt x="994372" y="718916"/>
                  </a:lnTo>
                  <a:lnTo>
                    <a:pt x="1006210" y="718782"/>
                  </a:lnTo>
                  <a:lnTo>
                    <a:pt x="1018048" y="718667"/>
                  </a:lnTo>
                  <a:lnTo>
                    <a:pt x="1029886" y="718570"/>
                  </a:lnTo>
                  <a:lnTo>
                    <a:pt x="1041723" y="718487"/>
                  </a:lnTo>
                  <a:lnTo>
                    <a:pt x="1053561" y="718416"/>
                  </a:lnTo>
                  <a:lnTo>
                    <a:pt x="1065399" y="718356"/>
                  </a:lnTo>
                  <a:lnTo>
                    <a:pt x="1077237" y="718305"/>
                  </a:lnTo>
                  <a:lnTo>
                    <a:pt x="1089074" y="718261"/>
                  </a:lnTo>
                  <a:lnTo>
                    <a:pt x="1100912" y="718224"/>
                  </a:lnTo>
                  <a:lnTo>
                    <a:pt x="1112750" y="718193"/>
                  </a:lnTo>
                  <a:lnTo>
                    <a:pt x="1124588" y="718166"/>
                  </a:lnTo>
                  <a:lnTo>
                    <a:pt x="1136426" y="718143"/>
                  </a:lnTo>
                  <a:lnTo>
                    <a:pt x="1148263" y="718124"/>
                  </a:lnTo>
                  <a:lnTo>
                    <a:pt x="1160101" y="718107"/>
                  </a:lnTo>
                  <a:lnTo>
                    <a:pt x="1171939" y="718093"/>
                  </a:lnTo>
                  <a:lnTo>
                    <a:pt x="1171939" y="717772"/>
                  </a:lnTo>
                  <a:lnTo>
                    <a:pt x="1183777" y="717730"/>
                  </a:lnTo>
                  <a:lnTo>
                    <a:pt x="1195614" y="717680"/>
                  </a:lnTo>
                  <a:lnTo>
                    <a:pt x="1207452" y="717622"/>
                  </a:lnTo>
                  <a:lnTo>
                    <a:pt x="1219290" y="717553"/>
                  </a:lnTo>
                  <a:lnTo>
                    <a:pt x="1231128" y="717473"/>
                  </a:lnTo>
                  <a:lnTo>
                    <a:pt x="1242965" y="717378"/>
                  </a:lnTo>
                  <a:lnTo>
                    <a:pt x="1254803" y="717267"/>
                  </a:lnTo>
                  <a:lnTo>
                    <a:pt x="1266641" y="717136"/>
                  </a:lnTo>
                  <a:lnTo>
                    <a:pt x="1278479" y="716982"/>
                  </a:lnTo>
                  <a:lnTo>
                    <a:pt x="1290317" y="716802"/>
                  </a:lnTo>
                  <a:lnTo>
                    <a:pt x="1302154" y="716590"/>
                  </a:lnTo>
                  <a:lnTo>
                    <a:pt x="1313992" y="716341"/>
                  </a:lnTo>
                  <a:lnTo>
                    <a:pt x="1325830" y="716049"/>
                  </a:lnTo>
                  <a:lnTo>
                    <a:pt x="1337668" y="715705"/>
                  </a:lnTo>
                  <a:lnTo>
                    <a:pt x="1349505" y="715302"/>
                  </a:lnTo>
                  <a:lnTo>
                    <a:pt x="1361343" y="714829"/>
                  </a:lnTo>
                  <a:lnTo>
                    <a:pt x="1373181" y="714273"/>
                  </a:lnTo>
                  <a:lnTo>
                    <a:pt x="1385019" y="713622"/>
                  </a:lnTo>
                  <a:lnTo>
                    <a:pt x="1396856" y="712857"/>
                  </a:lnTo>
                  <a:lnTo>
                    <a:pt x="1408694" y="711960"/>
                  </a:lnTo>
                  <a:lnTo>
                    <a:pt x="1420532" y="710909"/>
                  </a:lnTo>
                  <a:lnTo>
                    <a:pt x="1432370" y="709677"/>
                  </a:lnTo>
                  <a:lnTo>
                    <a:pt x="1444208" y="708235"/>
                  </a:lnTo>
                  <a:lnTo>
                    <a:pt x="1456045" y="706548"/>
                  </a:lnTo>
                  <a:lnTo>
                    <a:pt x="1467883" y="704574"/>
                  </a:lnTo>
                  <a:lnTo>
                    <a:pt x="1479721" y="702269"/>
                  </a:lnTo>
                  <a:lnTo>
                    <a:pt x="1491559" y="699578"/>
                  </a:lnTo>
                  <a:lnTo>
                    <a:pt x="1503396" y="696442"/>
                  </a:lnTo>
                  <a:lnTo>
                    <a:pt x="1515234" y="692791"/>
                  </a:lnTo>
                  <a:lnTo>
                    <a:pt x="1527072" y="688548"/>
                  </a:lnTo>
                  <a:lnTo>
                    <a:pt x="1538910" y="683627"/>
                  </a:lnTo>
                  <a:lnTo>
                    <a:pt x="1550748" y="677932"/>
                  </a:lnTo>
                  <a:lnTo>
                    <a:pt x="1562585" y="671359"/>
                  </a:lnTo>
                  <a:lnTo>
                    <a:pt x="1574423" y="663793"/>
                  </a:lnTo>
                  <a:lnTo>
                    <a:pt x="1586261" y="655115"/>
                  </a:lnTo>
                  <a:lnTo>
                    <a:pt x="1598099" y="645201"/>
                  </a:lnTo>
                  <a:lnTo>
                    <a:pt x="1609936" y="633925"/>
                  </a:lnTo>
                  <a:lnTo>
                    <a:pt x="1621774" y="621165"/>
                  </a:lnTo>
                  <a:lnTo>
                    <a:pt x="1633612" y="606808"/>
                  </a:lnTo>
                  <a:lnTo>
                    <a:pt x="1645450" y="590758"/>
                  </a:lnTo>
                  <a:lnTo>
                    <a:pt x="1657287" y="572946"/>
                  </a:lnTo>
                  <a:lnTo>
                    <a:pt x="1669125" y="553335"/>
                  </a:lnTo>
                  <a:lnTo>
                    <a:pt x="1680963" y="531934"/>
                  </a:lnTo>
                  <a:lnTo>
                    <a:pt x="1692801" y="508804"/>
                  </a:lnTo>
                  <a:lnTo>
                    <a:pt x="1704639" y="484062"/>
                  </a:lnTo>
                  <a:lnTo>
                    <a:pt x="1716476" y="457891"/>
                  </a:lnTo>
                  <a:lnTo>
                    <a:pt x="1728314" y="430530"/>
                  </a:lnTo>
                  <a:lnTo>
                    <a:pt x="1740152" y="402275"/>
                  </a:lnTo>
                  <a:lnTo>
                    <a:pt x="1751990" y="373465"/>
                  </a:lnTo>
                  <a:lnTo>
                    <a:pt x="1763827" y="344467"/>
                  </a:lnTo>
                  <a:lnTo>
                    <a:pt x="1775665" y="315657"/>
                  </a:lnTo>
                  <a:lnTo>
                    <a:pt x="1787503" y="287402"/>
                  </a:lnTo>
                  <a:lnTo>
                    <a:pt x="1799341" y="260041"/>
                  </a:lnTo>
                  <a:lnTo>
                    <a:pt x="1811178" y="233869"/>
                  </a:lnTo>
                  <a:lnTo>
                    <a:pt x="1823016" y="209128"/>
                  </a:lnTo>
                  <a:lnTo>
                    <a:pt x="1834854" y="185997"/>
                  </a:lnTo>
                  <a:lnTo>
                    <a:pt x="1846692" y="164597"/>
                  </a:lnTo>
                  <a:lnTo>
                    <a:pt x="1858530" y="144986"/>
                  </a:lnTo>
                  <a:lnTo>
                    <a:pt x="1870367" y="127174"/>
                  </a:lnTo>
                  <a:lnTo>
                    <a:pt x="1882205" y="111124"/>
                  </a:lnTo>
                  <a:lnTo>
                    <a:pt x="1894043" y="96767"/>
                  </a:lnTo>
                  <a:lnTo>
                    <a:pt x="1905881" y="84007"/>
                  </a:lnTo>
                  <a:lnTo>
                    <a:pt x="1917718" y="72730"/>
                  </a:lnTo>
                  <a:lnTo>
                    <a:pt x="1929556" y="62816"/>
                  </a:lnTo>
                  <a:lnTo>
                    <a:pt x="1941394" y="54139"/>
                  </a:lnTo>
                  <a:lnTo>
                    <a:pt x="1953232" y="46573"/>
                  </a:lnTo>
                  <a:lnTo>
                    <a:pt x="1965069" y="39999"/>
                  </a:lnTo>
                  <a:lnTo>
                    <a:pt x="1976907" y="34305"/>
                  </a:lnTo>
                  <a:lnTo>
                    <a:pt x="1988745" y="29384"/>
                  </a:lnTo>
                  <a:lnTo>
                    <a:pt x="2000583" y="25141"/>
                  </a:lnTo>
                  <a:lnTo>
                    <a:pt x="2012421" y="21490"/>
                  </a:lnTo>
                  <a:lnTo>
                    <a:pt x="2024258" y="18354"/>
                  </a:lnTo>
                  <a:lnTo>
                    <a:pt x="2036096" y="15663"/>
                  </a:lnTo>
                  <a:lnTo>
                    <a:pt x="2047934" y="13358"/>
                  </a:lnTo>
                  <a:lnTo>
                    <a:pt x="2059772" y="11384"/>
                  </a:lnTo>
                  <a:lnTo>
                    <a:pt x="2071609" y="9697"/>
                  </a:lnTo>
                  <a:lnTo>
                    <a:pt x="2083447" y="8254"/>
                  </a:lnTo>
                  <a:lnTo>
                    <a:pt x="2095285" y="7023"/>
                  </a:lnTo>
                  <a:lnTo>
                    <a:pt x="2107123" y="5972"/>
                  </a:lnTo>
                  <a:lnTo>
                    <a:pt x="2118961" y="5075"/>
                  </a:lnTo>
                  <a:lnTo>
                    <a:pt x="2130798" y="4310"/>
                  </a:lnTo>
                  <a:lnTo>
                    <a:pt x="2142636" y="3658"/>
                  </a:lnTo>
                  <a:lnTo>
                    <a:pt x="2154474" y="3103"/>
                  </a:lnTo>
                  <a:lnTo>
                    <a:pt x="2166312" y="2630"/>
                  </a:lnTo>
                  <a:lnTo>
                    <a:pt x="2178149" y="2226"/>
                  </a:lnTo>
                  <a:lnTo>
                    <a:pt x="2189987" y="1883"/>
                  </a:lnTo>
                  <a:lnTo>
                    <a:pt x="2201825" y="1591"/>
                  </a:lnTo>
                  <a:lnTo>
                    <a:pt x="2213663" y="1342"/>
                  </a:lnTo>
                  <a:lnTo>
                    <a:pt x="2225500" y="1130"/>
                  </a:lnTo>
                  <a:lnTo>
                    <a:pt x="2237338" y="949"/>
                  </a:lnTo>
                  <a:lnTo>
                    <a:pt x="2249176" y="796"/>
                  </a:lnTo>
                  <a:lnTo>
                    <a:pt x="2261014" y="665"/>
                  </a:lnTo>
                  <a:lnTo>
                    <a:pt x="2272852" y="554"/>
                  </a:lnTo>
                  <a:lnTo>
                    <a:pt x="2284689" y="459"/>
                  </a:lnTo>
                  <a:lnTo>
                    <a:pt x="2296527" y="379"/>
                  </a:lnTo>
                  <a:lnTo>
                    <a:pt x="2308365" y="310"/>
                  </a:lnTo>
                  <a:lnTo>
                    <a:pt x="2320203" y="252"/>
                  </a:lnTo>
                  <a:lnTo>
                    <a:pt x="2332040" y="202"/>
                  </a:lnTo>
                  <a:lnTo>
                    <a:pt x="2343878" y="16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054183"/>
              <a:ext cx="4687757" cy="956976"/>
            </a:xfrm>
            <a:custGeom>
              <a:avLst/>
              <a:pathLst>
                <a:path w="4687757" h="956976">
                  <a:moveTo>
                    <a:pt x="0" y="0"/>
                  </a:moveTo>
                  <a:lnTo>
                    <a:pt x="11837" y="56"/>
                  </a:lnTo>
                  <a:lnTo>
                    <a:pt x="23675" y="122"/>
                  </a:lnTo>
                  <a:lnTo>
                    <a:pt x="35513" y="200"/>
                  </a:lnTo>
                  <a:lnTo>
                    <a:pt x="47351" y="291"/>
                  </a:lnTo>
                  <a:lnTo>
                    <a:pt x="59188" y="398"/>
                  </a:lnTo>
                  <a:lnTo>
                    <a:pt x="71026" y="525"/>
                  </a:lnTo>
                  <a:lnTo>
                    <a:pt x="82864" y="673"/>
                  </a:lnTo>
                  <a:lnTo>
                    <a:pt x="94702" y="847"/>
                  </a:lnTo>
                  <a:lnTo>
                    <a:pt x="106539" y="1052"/>
                  </a:lnTo>
                  <a:lnTo>
                    <a:pt x="118377" y="1292"/>
                  </a:lnTo>
                  <a:lnTo>
                    <a:pt x="130215" y="1575"/>
                  </a:lnTo>
                  <a:lnTo>
                    <a:pt x="142053" y="1907"/>
                  </a:lnTo>
                  <a:lnTo>
                    <a:pt x="153891" y="2297"/>
                  </a:lnTo>
                  <a:lnTo>
                    <a:pt x="165728" y="2755"/>
                  </a:lnTo>
                  <a:lnTo>
                    <a:pt x="177566" y="3292"/>
                  </a:lnTo>
                  <a:lnTo>
                    <a:pt x="189404" y="3923"/>
                  </a:lnTo>
                  <a:lnTo>
                    <a:pt x="201242" y="4664"/>
                  </a:lnTo>
                  <a:lnTo>
                    <a:pt x="213079" y="5533"/>
                  </a:lnTo>
                  <a:lnTo>
                    <a:pt x="224917" y="6553"/>
                  </a:lnTo>
                  <a:lnTo>
                    <a:pt x="236755" y="7748"/>
                  </a:lnTo>
                  <a:lnTo>
                    <a:pt x="248593" y="9150"/>
                  </a:lnTo>
                  <a:lnTo>
                    <a:pt x="260430" y="10792"/>
                  </a:lnTo>
                  <a:lnTo>
                    <a:pt x="272268" y="12715"/>
                  </a:lnTo>
                  <a:lnTo>
                    <a:pt x="284106" y="14965"/>
                  </a:lnTo>
                  <a:lnTo>
                    <a:pt x="295944" y="17596"/>
                  </a:lnTo>
                  <a:lnTo>
                    <a:pt x="307782" y="20670"/>
                  </a:lnTo>
                  <a:lnTo>
                    <a:pt x="319619" y="24258"/>
                  </a:lnTo>
                  <a:lnTo>
                    <a:pt x="331457" y="28440"/>
                  </a:lnTo>
                  <a:lnTo>
                    <a:pt x="343295" y="33308"/>
                  </a:lnTo>
                  <a:lnTo>
                    <a:pt x="355133" y="38964"/>
                  </a:lnTo>
                  <a:lnTo>
                    <a:pt x="366970" y="45526"/>
                  </a:lnTo>
                  <a:lnTo>
                    <a:pt x="378808" y="53119"/>
                  </a:lnTo>
                  <a:lnTo>
                    <a:pt x="390646" y="61884"/>
                  </a:lnTo>
                  <a:lnTo>
                    <a:pt x="402484" y="71971"/>
                  </a:lnTo>
                  <a:lnTo>
                    <a:pt x="414321" y="83541"/>
                  </a:lnTo>
                  <a:lnTo>
                    <a:pt x="426159" y="96760"/>
                  </a:lnTo>
                  <a:lnTo>
                    <a:pt x="437997" y="111795"/>
                  </a:lnTo>
                  <a:lnTo>
                    <a:pt x="449835" y="128809"/>
                  </a:lnTo>
                  <a:lnTo>
                    <a:pt x="461673" y="147952"/>
                  </a:lnTo>
                  <a:lnTo>
                    <a:pt x="473510" y="169351"/>
                  </a:lnTo>
                  <a:lnTo>
                    <a:pt x="485348" y="193101"/>
                  </a:lnTo>
                  <a:lnTo>
                    <a:pt x="497186" y="219248"/>
                  </a:lnTo>
                  <a:lnTo>
                    <a:pt x="509024" y="247783"/>
                  </a:lnTo>
                  <a:lnTo>
                    <a:pt x="520861" y="278623"/>
                  </a:lnTo>
                  <a:lnTo>
                    <a:pt x="532699" y="311612"/>
                  </a:lnTo>
                  <a:lnTo>
                    <a:pt x="544537" y="346508"/>
                  </a:lnTo>
                  <a:lnTo>
                    <a:pt x="556375" y="382989"/>
                  </a:lnTo>
                  <a:lnTo>
                    <a:pt x="568213" y="420662"/>
                  </a:lnTo>
                  <a:lnTo>
                    <a:pt x="580050" y="459075"/>
                  </a:lnTo>
                  <a:lnTo>
                    <a:pt x="591888" y="497739"/>
                  </a:lnTo>
                  <a:lnTo>
                    <a:pt x="603726" y="536153"/>
                  </a:lnTo>
                  <a:lnTo>
                    <a:pt x="615564" y="573826"/>
                  </a:lnTo>
                  <a:lnTo>
                    <a:pt x="627401" y="610307"/>
                  </a:lnTo>
                  <a:lnTo>
                    <a:pt x="639239" y="645203"/>
                  </a:lnTo>
                  <a:lnTo>
                    <a:pt x="651077" y="678191"/>
                  </a:lnTo>
                  <a:lnTo>
                    <a:pt x="662915" y="709032"/>
                  </a:lnTo>
                  <a:lnTo>
                    <a:pt x="674752" y="737566"/>
                  </a:lnTo>
                  <a:lnTo>
                    <a:pt x="686590" y="763714"/>
                  </a:lnTo>
                  <a:lnTo>
                    <a:pt x="698428" y="787463"/>
                  </a:lnTo>
                  <a:lnTo>
                    <a:pt x="710266" y="808863"/>
                  </a:lnTo>
                  <a:lnTo>
                    <a:pt x="722104" y="828006"/>
                  </a:lnTo>
                  <a:lnTo>
                    <a:pt x="733941" y="845020"/>
                  </a:lnTo>
                  <a:lnTo>
                    <a:pt x="745779" y="860055"/>
                  </a:lnTo>
                  <a:lnTo>
                    <a:pt x="757617" y="873273"/>
                  </a:lnTo>
                  <a:lnTo>
                    <a:pt x="769455" y="884844"/>
                  </a:lnTo>
                  <a:lnTo>
                    <a:pt x="781292" y="894931"/>
                  </a:lnTo>
                  <a:lnTo>
                    <a:pt x="793130" y="903696"/>
                  </a:lnTo>
                  <a:lnTo>
                    <a:pt x="804968" y="911289"/>
                  </a:lnTo>
                  <a:lnTo>
                    <a:pt x="816806" y="917850"/>
                  </a:lnTo>
                  <a:lnTo>
                    <a:pt x="828643" y="923507"/>
                  </a:lnTo>
                  <a:lnTo>
                    <a:pt x="840481" y="928375"/>
                  </a:lnTo>
                  <a:lnTo>
                    <a:pt x="852319" y="932557"/>
                  </a:lnTo>
                  <a:lnTo>
                    <a:pt x="864157" y="936144"/>
                  </a:lnTo>
                  <a:lnTo>
                    <a:pt x="875995" y="939218"/>
                  </a:lnTo>
                  <a:lnTo>
                    <a:pt x="887832" y="941850"/>
                  </a:lnTo>
                  <a:lnTo>
                    <a:pt x="899670" y="944100"/>
                  </a:lnTo>
                  <a:lnTo>
                    <a:pt x="911508" y="946023"/>
                  </a:lnTo>
                  <a:lnTo>
                    <a:pt x="923346" y="947665"/>
                  </a:lnTo>
                  <a:lnTo>
                    <a:pt x="935183" y="949066"/>
                  </a:lnTo>
                  <a:lnTo>
                    <a:pt x="947021" y="950262"/>
                  </a:lnTo>
                  <a:lnTo>
                    <a:pt x="958859" y="951282"/>
                  </a:lnTo>
                  <a:lnTo>
                    <a:pt x="970697" y="952151"/>
                  </a:lnTo>
                  <a:lnTo>
                    <a:pt x="982534" y="952891"/>
                  </a:lnTo>
                  <a:lnTo>
                    <a:pt x="994372" y="953523"/>
                  </a:lnTo>
                  <a:lnTo>
                    <a:pt x="1006210" y="954060"/>
                  </a:lnTo>
                  <a:lnTo>
                    <a:pt x="1018048" y="954518"/>
                  </a:lnTo>
                  <a:lnTo>
                    <a:pt x="1029886" y="954908"/>
                  </a:lnTo>
                  <a:lnTo>
                    <a:pt x="1041723" y="955240"/>
                  </a:lnTo>
                  <a:lnTo>
                    <a:pt x="1053561" y="955522"/>
                  </a:lnTo>
                  <a:lnTo>
                    <a:pt x="1065399" y="955763"/>
                  </a:lnTo>
                  <a:lnTo>
                    <a:pt x="1077237" y="955967"/>
                  </a:lnTo>
                  <a:lnTo>
                    <a:pt x="1089074" y="956142"/>
                  </a:lnTo>
                  <a:lnTo>
                    <a:pt x="1100912" y="956290"/>
                  </a:lnTo>
                  <a:lnTo>
                    <a:pt x="1112750" y="956416"/>
                  </a:lnTo>
                  <a:lnTo>
                    <a:pt x="1124588" y="956524"/>
                  </a:lnTo>
                  <a:lnTo>
                    <a:pt x="1136426" y="956615"/>
                  </a:lnTo>
                  <a:lnTo>
                    <a:pt x="1148263" y="956693"/>
                  </a:lnTo>
                  <a:lnTo>
                    <a:pt x="1160101" y="956759"/>
                  </a:lnTo>
                  <a:lnTo>
                    <a:pt x="1171939" y="956815"/>
                  </a:lnTo>
                  <a:lnTo>
                    <a:pt x="1171939" y="956976"/>
                  </a:lnTo>
                  <a:lnTo>
                    <a:pt x="1183777" y="956948"/>
                  </a:lnTo>
                  <a:lnTo>
                    <a:pt x="1195614" y="956914"/>
                  </a:lnTo>
                  <a:lnTo>
                    <a:pt x="1207452" y="956876"/>
                  </a:lnTo>
                  <a:lnTo>
                    <a:pt x="1219290" y="956830"/>
                  </a:lnTo>
                  <a:lnTo>
                    <a:pt x="1231128" y="956776"/>
                  </a:lnTo>
                  <a:lnTo>
                    <a:pt x="1242965" y="956713"/>
                  </a:lnTo>
                  <a:lnTo>
                    <a:pt x="1254803" y="956639"/>
                  </a:lnTo>
                  <a:lnTo>
                    <a:pt x="1266641" y="956552"/>
                  </a:lnTo>
                  <a:lnTo>
                    <a:pt x="1278479" y="956449"/>
                  </a:lnTo>
                  <a:lnTo>
                    <a:pt x="1290317" y="956329"/>
                  </a:lnTo>
                  <a:lnTo>
                    <a:pt x="1302154" y="956188"/>
                  </a:lnTo>
                  <a:lnTo>
                    <a:pt x="1313992" y="956022"/>
                  </a:lnTo>
                  <a:lnTo>
                    <a:pt x="1325830" y="955827"/>
                  </a:lnTo>
                  <a:lnTo>
                    <a:pt x="1337668" y="955598"/>
                  </a:lnTo>
                  <a:lnTo>
                    <a:pt x="1349505" y="955329"/>
                  </a:lnTo>
                  <a:lnTo>
                    <a:pt x="1361343" y="955014"/>
                  </a:lnTo>
                  <a:lnTo>
                    <a:pt x="1373181" y="954644"/>
                  </a:lnTo>
                  <a:lnTo>
                    <a:pt x="1385019" y="954209"/>
                  </a:lnTo>
                  <a:lnTo>
                    <a:pt x="1396856" y="953699"/>
                  </a:lnTo>
                  <a:lnTo>
                    <a:pt x="1408694" y="953101"/>
                  </a:lnTo>
                  <a:lnTo>
                    <a:pt x="1420532" y="952401"/>
                  </a:lnTo>
                  <a:lnTo>
                    <a:pt x="1432370" y="951580"/>
                  </a:lnTo>
                  <a:lnTo>
                    <a:pt x="1444208" y="950618"/>
                  </a:lnTo>
                  <a:lnTo>
                    <a:pt x="1456045" y="949493"/>
                  </a:lnTo>
                  <a:lnTo>
                    <a:pt x="1467883" y="948177"/>
                  </a:lnTo>
                  <a:lnTo>
                    <a:pt x="1479721" y="946640"/>
                  </a:lnTo>
                  <a:lnTo>
                    <a:pt x="1491559" y="944847"/>
                  </a:lnTo>
                  <a:lnTo>
                    <a:pt x="1503396" y="942756"/>
                  </a:lnTo>
                  <a:lnTo>
                    <a:pt x="1515234" y="940322"/>
                  </a:lnTo>
                  <a:lnTo>
                    <a:pt x="1527072" y="937493"/>
                  </a:lnTo>
                  <a:lnTo>
                    <a:pt x="1538910" y="934213"/>
                  </a:lnTo>
                  <a:lnTo>
                    <a:pt x="1550748" y="930416"/>
                  </a:lnTo>
                  <a:lnTo>
                    <a:pt x="1562585" y="926034"/>
                  </a:lnTo>
                  <a:lnTo>
                    <a:pt x="1574423" y="920990"/>
                  </a:lnTo>
                  <a:lnTo>
                    <a:pt x="1586261" y="915205"/>
                  </a:lnTo>
                  <a:lnTo>
                    <a:pt x="1598099" y="908595"/>
                  </a:lnTo>
                  <a:lnTo>
                    <a:pt x="1609936" y="901078"/>
                  </a:lnTo>
                  <a:lnTo>
                    <a:pt x="1621774" y="892571"/>
                  </a:lnTo>
                  <a:lnTo>
                    <a:pt x="1633612" y="883000"/>
                  </a:lnTo>
                  <a:lnTo>
                    <a:pt x="1645450" y="872300"/>
                  </a:lnTo>
                  <a:lnTo>
                    <a:pt x="1657287" y="860425"/>
                  </a:lnTo>
                  <a:lnTo>
                    <a:pt x="1669125" y="847351"/>
                  </a:lnTo>
                  <a:lnTo>
                    <a:pt x="1680963" y="833084"/>
                  </a:lnTo>
                  <a:lnTo>
                    <a:pt x="1692801" y="817664"/>
                  </a:lnTo>
                  <a:lnTo>
                    <a:pt x="1704639" y="801169"/>
                  </a:lnTo>
                  <a:lnTo>
                    <a:pt x="1716476" y="783722"/>
                  </a:lnTo>
                  <a:lnTo>
                    <a:pt x="1728314" y="765481"/>
                  </a:lnTo>
                  <a:lnTo>
                    <a:pt x="1740152" y="746644"/>
                  </a:lnTo>
                  <a:lnTo>
                    <a:pt x="1751990" y="727438"/>
                  </a:lnTo>
                  <a:lnTo>
                    <a:pt x="1763827" y="708106"/>
                  </a:lnTo>
                  <a:lnTo>
                    <a:pt x="1775665" y="688899"/>
                  </a:lnTo>
                  <a:lnTo>
                    <a:pt x="1787503" y="670063"/>
                  </a:lnTo>
                  <a:lnTo>
                    <a:pt x="1799341" y="651822"/>
                  </a:lnTo>
                  <a:lnTo>
                    <a:pt x="1811178" y="634374"/>
                  </a:lnTo>
                  <a:lnTo>
                    <a:pt x="1823016" y="617880"/>
                  </a:lnTo>
                  <a:lnTo>
                    <a:pt x="1834854" y="602459"/>
                  </a:lnTo>
                  <a:lnTo>
                    <a:pt x="1846692" y="588192"/>
                  </a:lnTo>
                  <a:lnTo>
                    <a:pt x="1858530" y="575119"/>
                  </a:lnTo>
                  <a:lnTo>
                    <a:pt x="1870367" y="563244"/>
                  </a:lnTo>
                  <a:lnTo>
                    <a:pt x="1882205" y="552544"/>
                  </a:lnTo>
                  <a:lnTo>
                    <a:pt x="1894043" y="542973"/>
                  </a:lnTo>
                  <a:lnTo>
                    <a:pt x="1905881" y="534466"/>
                  </a:lnTo>
                  <a:lnTo>
                    <a:pt x="1917718" y="526948"/>
                  </a:lnTo>
                  <a:lnTo>
                    <a:pt x="1929556" y="520339"/>
                  </a:lnTo>
                  <a:lnTo>
                    <a:pt x="1941394" y="514554"/>
                  </a:lnTo>
                  <a:lnTo>
                    <a:pt x="1953232" y="509510"/>
                  </a:lnTo>
                  <a:lnTo>
                    <a:pt x="1965069" y="505128"/>
                  </a:lnTo>
                  <a:lnTo>
                    <a:pt x="1976907" y="501331"/>
                  </a:lnTo>
                  <a:lnTo>
                    <a:pt x="1988745" y="498050"/>
                  </a:lnTo>
                  <a:lnTo>
                    <a:pt x="2000583" y="495222"/>
                  </a:lnTo>
                  <a:lnTo>
                    <a:pt x="2012421" y="492788"/>
                  </a:lnTo>
                  <a:lnTo>
                    <a:pt x="2024258" y="490697"/>
                  </a:lnTo>
                  <a:lnTo>
                    <a:pt x="2036096" y="488903"/>
                  </a:lnTo>
                  <a:lnTo>
                    <a:pt x="2047934" y="487366"/>
                  </a:lnTo>
                  <a:lnTo>
                    <a:pt x="2059772" y="486051"/>
                  </a:lnTo>
                  <a:lnTo>
                    <a:pt x="2071609" y="484926"/>
                  </a:lnTo>
                  <a:lnTo>
                    <a:pt x="2083447" y="483964"/>
                  </a:lnTo>
                  <a:lnTo>
                    <a:pt x="2095285" y="483143"/>
                  </a:lnTo>
                  <a:lnTo>
                    <a:pt x="2107123" y="482442"/>
                  </a:lnTo>
                  <a:lnTo>
                    <a:pt x="2118961" y="481844"/>
                  </a:lnTo>
                  <a:lnTo>
                    <a:pt x="2130798" y="481335"/>
                  </a:lnTo>
                  <a:lnTo>
                    <a:pt x="2142636" y="480900"/>
                  </a:lnTo>
                  <a:lnTo>
                    <a:pt x="2154474" y="480530"/>
                  </a:lnTo>
                  <a:lnTo>
                    <a:pt x="2166312" y="480214"/>
                  </a:lnTo>
                  <a:lnTo>
                    <a:pt x="2178149" y="479945"/>
                  </a:lnTo>
                  <a:lnTo>
                    <a:pt x="2189987" y="479717"/>
                  </a:lnTo>
                  <a:lnTo>
                    <a:pt x="2201825" y="479522"/>
                  </a:lnTo>
                  <a:lnTo>
                    <a:pt x="2213663" y="479356"/>
                  </a:lnTo>
                  <a:lnTo>
                    <a:pt x="2225500" y="479214"/>
                  </a:lnTo>
                  <a:lnTo>
                    <a:pt x="2237338" y="479094"/>
                  </a:lnTo>
                  <a:lnTo>
                    <a:pt x="2249176" y="478992"/>
                  </a:lnTo>
                  <a:lnTo>
                    <a:pt x="2261014" y="478905"/>
                  </a:lnTo>
                  <a:lnTo>
                    <a:pt x="2272852" y="478830"/>
                  </a:lnTo>
                  <a:lnTo>
                    <a:pt x="2284689" y="478767"/>
                  </a:lnTo>
                  <a:lnTo>
                    <a:pt x="2296527" y="478714"/>
                  </a:lnTo>
                  <a:lnTo>
                    <a:pt x="2308365" y="478668"/>
                  </a:lnTo>
                  <a:lnTo>
                    <a:pt x="2320203" y="478629"/>
                  </a:lnTo>
                  <a:lnTo>
                    <a:pt x="2332040" y="478596"/>
                  </a:lnTo>
                  <a:lnTo>
                    <a:pt x="2343878" y="478568"/>
                  </a:lnTo>
                  <a:lnTo>
                    <a:pt x="2343878" y="478407"/>
                  </a:lnTo>
                  <a:lnTo>
                    <a:pt x="2355716" y="478407"/>
                  </a:lnTo>
                  <a:lnTo>
                    <a:pt x="2367554" y="478407"/>
                  </a:lnTo>
                  <a:lnTo>
                    <a:pt x="2379391" y="478407"/>
                  </a:lnTo>
                  <a:lnTo>
                    <a:pt x="2391229" y="478407"/>
                  </a:lnTo>
                  <a:lnTo>
                    <a:pt x="2403067" y="478407"/>
                  </a:lnTo>
                  <a:lnTo>
                    <a:pt x="2414905" y="478407"/>
                  </a:lnTo>
                  <a:lnTo>
                    <a:pt x="2426743" y="478407"/>
                  </a:lnTo>
                  <a:lnTo>
                    <a:pt x="2438580" y="478407"/>
                  </a:lnTo>
                  <a:lnTo>
                    <a:pt x="2450418" y="478407"/>
                  </a:lnTo>
                  <a:lnTo>
                    <a:pt x="2462256" y="478407"/>
                  </a:lnTo>
                  <a:lnTo>
                    <a:pt x="2474094" y="478407"/>
                  </a:lnTo>
                  <a:lnTo>
                    <a:pt x="2485931" y="478407"/>
                  </a:lnTo>
                  <a:lnTo>
                    <a:pt x="2497769" y="478407"/>
                  </a:lnTo>
                  <a:lnTo>
                    <a:pt x="2509607" y="478407"/>
                  </a:lnTo>
                  <a:lnTo>
                    <a:pt x="2521445" y="478407"/>
                  </a:lnTo>
                  <a:lnTo>
                    <a:pt x="2533283" y="478407"/>
                  </a:lnTo>
                  <a:lnTo>
                    <a:pt x="2545120" y="478407"/>
                  </a:lnTo>
                  <a:lnTo>
                    <a:pt x="2556958" y="478407"/>
                  </a:lnTo>
                  <a:lnTo>
                    <a:pt x="2568796" y="478407"/>
                  </a:lnTo>
                  <a:lnTo>
                    <a:pt x="2580634" y="478407"/>
                  </a:lnTo>
                  <a:lnTo>
                    <a:pt x="2592471" y="478407"/>
                  </a:lnTo>
                  <a:lnTo>
                    <a:pt x="2604309" y="478407"/>
                  </a:lnTo>
                  <a:lnTo>
                    <a:pt x="2616147" y="478407"/>
                  </a:lnTo>
                  <a:lnTo>
                    <a:pt x="2627985" y="478407"/>
                  </a:lnTo>
                  <a:lnTo>
                    <a:pt x="2639822" y="478407"/>
                  </a:lnTo>
                  <a:lnTo>
                    <a:pt x="2651660" y="478407"/>
                  </a:lnTo>
                  <a:lnTo>
                    <a:pt x="2663498" y="478407"/>
                  </a:lnTo>
                  <a:lnTo>
                    <a:pt x="2675336" y="478407"/>
                  </a:lnTo>
                  <a:lnTo>
                    <a:pt x="2687174" y="478407"/>
                  </a:lnTo>
                  <a:lnTo>
                    <a:pt x="2699011" y="478407"/>
                  </a:lnTo>
                  <a:lnTo>
                    <a:pt x="2710849" y="478407"/>
                  </a:lnTo>
                  <a:lnTo>
                    <a:pt x="2722687" y="478407"/>
                  </a:lnTo>
                  <a:lnTo>
                    <a:pt x="2734525" y="478407"/>
                  </a:lnTo>
                  <a:lnTo>
                    <a:pt x="2746362" y="478407"/>
                  </a:lnTo>
                  <a:lnTo>
                    <a:pt x="2758200" y="478407"/>
                  </a:lnTo>
                  <a:lnTo>
                    <a:pt x="2770038" y="478407"/>
                  </a:lnTo>
                  <a:lnTo>
                    <a:pt x="2781876" y="478407"/>
                  </a:lnTo>
                  <a:lnTo>
                    <a:pt x="2793713" y="478407"/>
                  </a:lnTo>
                  <a:lnTo>
                    <a:pt x="2805551" y="478407"/>
                  </a:lnTo>
                  <a:lnTo>
                    <a:pt x="2817389" y="478407"/>
                  </a:lnTo>
                  <a:lnTo>
                    <a:pt x="2829227" y="478407"/>
                  </a:lnTo>
                  <a:lnTo>
                    <a:pt x="2841065" y="478407"/>
                  </a:lnTo>
                  <a:lnTo>
                    <a:pt x="2852902" y="478407"/>
                  </a:lnTo>
                  <a:lnTo>
                    <a:pt x="2864740" y="478407"/>
                  </a:lnTo>
                  <a:lnTo>
                    <a:pt x="2876578" y="478407"/>
                  </a:lnTo>
                  <a:lnTo>
                    <a:pt x="2888416" y="478407"/>
                  </a:lnTo>
                  <a:lnTo>
                    <a:pt x="2900253" y="478407"/>
                  </a:lnTo>
                  <a:lnTo>
                    <a:pt x="2912091" y="478407"/>
                  </a:lnTo>
                  <a:lnTo>
                    <a:pt x="2923929" y="478407"/>
                  </a:lnTo>
                  <a:lnTo>
                    <a:pt x="2935767" y="478407"/>
                  </a:lnTo>
                  <a:lnTo>
                    <a:pt x="2947604" y="478407"/>
                  </a:lnTo>
                  <a:lnTo>
                    <a:pt x="2959442" y="478407"/>
                  </a:lnTo>
                  <a:lnTo>
                    <a:pt x="2971280" y="478407"/>
                  </a:lnTo>
                  <a:lnTo>
                    <a:pt x="2983118" y="478407"/>
                  </a:lnTo>
                  <a:lnTo>
                    <a:pt x="2994956" y="478407"/>
                  </a:lnTo>
                  <a:lnTo>
                    <a:pt x="3006793" y="478407"/>
                  </a:lnTo>
                  <a:lnTo>
                    <a:pt x="3018631" y="478407"/>
                  </a:lnTo>
                  <a:lnTo>
                    <a:pt x="3030469" y="478407"/>
                  </a:lnTo>
                  <a:lnTo>
                    <a:pt x="3042307" y="478407"/>
                  </a:lnTo>
                  <a:lnTo>
                    <a:pt x="3054144" y="478407"/>
                  </a:lnTo>
                  <a:lnTo>
                    <a:pt x="3065982" y="478407"/>
                  </a:lnTo>
                  <a:lnTo>
                    <a:pt x="3077820" y="478407"/>
                  </a:lnTo>
                  <a:lnTo>
                    <a:pt x="3089658" y="478407"/>
                  </a:lnTo>
                  <a:lnTo>
                    <a:pt x="3101496" y="478407"/>
                  </a:lnTo>
                  <a:lnTo>
                    <a:pt x="3113333" y="478407"/>
                  </a:lnTo>
                  <a:lnTo>
                    <a:pt x="3125171" y="478407"/>
                  </a:lnTo>
                  <a:lnTo>
                    <a:pt x="3137009" y="478407"/>
                  </a:lnTo>
                  <a:lnTo>
                    <a:pt x="3148847" y="478407"/>
                  </a:lnTo>
                  <a:lnTo>
                    <a:pt x="3160684" y="478407"/>
                  </a:lnTo>
                  <a:lnTo>
                    <a:pt x="3172522" y="478407"/>
                  </a:lnTo>
                  <a:lnTo>
                    <a:pt x="3184360" y="478407"/>
                  </a:lnTo>
                  <a:lnTo>
                    <a:pt x="3196198" y="478407"/>
                  </a:lnTo>
                  <a:lnTo>
                    <a:pt x="3208035" y="478407"/>
                  </a:lnTo>
                  <a:lnTo>
                    <a:pt x="3219873" y="478407"/>
                  </a:lnTo>
                  <a:lnTo>
                    <a:pt x="3231711" y="478407"/>
                  </a:lnTo>
                  <a:lnTo>
                    <a:pt x="3243549" y="478407"/>
                  </a:lnTo>
                  <a:lnTo>
                    <a:pt x="3255387" y="478407"/>
                  </a:lnTo>
                  <a:lnTo>
                    <a:pt x="3267224" y="478407"/>
                  </a:lnTo>
                  <a:lnTo>
                    <a:pt x="3279062" y="478407"/>
                  </a:lnTo>
                  <a:lnTo>
                    <a:pt x="3290900" y="478407"/>
                  </a:lnTo>
                  <a:lnTo>
                    <a:pt x="3302738" y="478407"/>
                  </a:lnTo>
                  <a:lnTo>
                    <a:pt x="3314575" y="478407"/>
                  </a:lnTo>
                  <a:lnTo>
                    <a:pt x="3326413" y="478407"/>
                  </a:lnTo>
                  <a:lnTo>
                    <a:pt x="3338251" y="478407"/>
                  </a:lnTo>
                  <a:lnTo>
                    <a:pt x="3350089" y="478407"/>
                  </a:lnTo>
                  <a:lnTo>
                    <a:pt x="3361926" y="478407"/>
                  </a:lnTo>
                  <a:lnTo>
                    <a:pt x="3373764" y="478407"/>
                  </a:lnTo>
                  <a:lnTo>
                    <a:pt x="3385602" y="478407"/>
                  </a:lnTo>
                  <a:lnTo>
                    <a:pt x="3397440" y="478407"/>
                  </a:lnTo>
                  <a:lnTo>
                    <a:pt x="3409278" y="478407"/>
                  </a:lnTo>
                  <a:lnTo>
                    <a:pt x="3421115" y="478407"/>
                  </a:lnTo>
                  <a:lnTo>
                    <a:pt x="3432953" y="478407"/>
                  </a:lnTo>
                  <a:lnTo>
                    <a:pt x="3444791" y="478407"/>
                  </a:lnTo>
                  <a:lnTo>
                    <a:pt x="3456629" y="478407"/>
                  </a:lnTo>
                  <a:lnTo>
                    <a:pt x="3468466" y="478407"/>
                  </a:lnTo>
                  <a:lnTo>
                    <a:pt x="3480304" y="478407"/>
                  </a:lnTo>
                  <a:lnTo>
                    <a:pt x="3492142" y="478407"/>
                  </a:lnTo>
                  <a:lnTo>
                    <a:pt x="3503980" y="478407"/>
                  </a:lnTo>
                  <a:lnTo>
                    <a:pt x="3515818" y="478407"/>
                  </a:lnTo>
                  <a:lnTo>
                    <a:pt x="3515818" y="478568"/>
                  </a:lnTo>
                  <a:lnTo>
                    <a:pt x="3527655" y="478596"/>
                  </a:lnTo>
                  <a:lnTo>
                    <a:pt x="3539493" y="478629"/>
                  </a:lnTo>
                  <a:lnTo>
                    <a:pt x="3551331" y="478668"/>
                  </a:lnTo>
                  <a:lnTo>
                    <a:pt x="3563169" y="478714"/>
                  </a:lnTo>
                  <a:lnTo>
                    <a:pt x="3575006" y="478767"/>
                  </a:lnTo>
                  <a:lnTo>
                    <a:pt x="3586844" y="478830"/>
                  </a:lnTo>
                  <a:lnTo>
                    <a:pt x="3598682" y="478905"/>
                  </a:lnTo>
                  <a:lnTo>
                    <a:pt x="3610520" y="478992"/>
                  </a:lnTo>
                  <a:lnTo>
                    <a:pt x="3622357" y="479094"/>
                  </a:lnTo>
                  <a:lnTo>
                    <a:pt x="3634195" y="479214"/>
                  </a:lnTo>
                  <a:lnTo>
                    <a:pt x="3646033" y="479356"/>
                  </a:lnTo>
                  <a:lnTo>
                    <a:pt x="3657871" y="479522"/>
                  </a:lnTo>
                  <a:lnTo>
                    <a:pt x="3669709" y="479717"/>
                  </a:lnTo>
                  <a:lnTo>
                    <a:pt x="3681546" y="479945"/>
                  </a:lnTo>
                  <a:lnTo>
                    <a:pt x="3693384" y="480214"/>
                  </a:lnTo>
                  <a:lnTo>
                    <a:pt x="3705222" y="480530"/>
                  </a:lnTo>
                  <a:lnTo>
                    <a:pt x="3717060" y="480900"/>
                  </a:lnTo>
                  <a:lnTo>
                    <a:pt x="3728897" y="481335"/>
                  </a:lnTo>
                  <a:lnTo>
                    <a:pt x="3740735" y="481844"/>
                  </a:lnTo>
                  <a:lnTo>
                    <a:pt x="3752573" y="482442"/>
                  </a:lnTo>
                  <a:lnTo>
                    <a:pt x="3764411" y="483143"/>
                  </a:lnTo>
                  <a:lnTo>
                    <a:pt x="3776248" y="483964"/>
                  </a:lnTo>
                  <a:lnTo>
                    <a:pt x="3788086" y="484926"/>
                  </a:lnTo>
                  <a:lnTo>
                    <a:pt x="3799924" y="486051"/>
                  </a:lnTo>
                  <a:lnTo>
                    <a:pt x="3811762" y="487366"/>
                  </a:lnTo>
                  <a:lnTo>
                    <a:pt x="3823600" y="488903"/>
                  </a:lnTo>
                  <a:lnTo>
                    <a:pt x="3835437" y="490697"/>
                  </a:lnTo>
                  <a:lnTo>
                    <a:pt x="3847275" y="492788"/>
                  </a:lnTo>
                  <a:lnTo>
                    <a:pt x="3859113" y="495222"/>
                  </a:lnTo>
                  <a:lnTo>
                    <a:pt x="3870951" y="498050"/>
                  </a:lnTo>
                  <a:lnTo>
                    <a:pt x="3882788" y="501331"/>
                  </a:lnTo>
                  <a:lnTo>
                    <a:pt x="3894626" y="505128"/>
                  </a:lnTo>
                  <a:lnTo>
                    <a:pt x="3906464" y="509510"/>
                  </a:lnTo>
                  <a:lnTo>
                    <a:pt x="3918302" y="514554"/>
                  </a:lnTo>
                  <a:lnTo>
                    <a:pt x="3930139" y="520339"/>
                  </a:lnTo>
                  <a:lnTo>
                    <a:pt x="3941977" y="526948"/>
                  </a:lnTo>
                  <a:lnTo>
                    <a:pt x="3953815" y="534466"/>
                  </a:lnTo>
                  <a:lnTo>
                    <a:pt x="3965653" y="542973"/>
                  </a:lnTo>
                  <a:lnTo>
                    <a:pt x="3977491" y="552544"/>
                  </a:lnTo>
                  <a:lnTo>
                    <a:pt x="3989328" y="563244"/>
                  </a:lnTo>
                  <a:lnTo>
                    <a:pt x="4001166" y="575119"/>
                  </a:lnTo>
                  <a:lnTo>
                    <a:pt x="4013004" y="588192"/>
                  </a:lnTo>
                  <a:lnTo>
                    <a:pt x="4024842" y="602459"/>
                  </a:lnTo>
                  <a:lnTo>
                    <a:pt x="4036679" y="617880"/>
                  </a:lnTo>
                  <a:lnTo>
                    <a:pt x="4048517" y="634374"/>
                  </a:lnTo>
                  <a:lnTo>
                    <a:pt x="4060355" y="651822"/>
                  </a:lnTo>
                  <a:lnTo>
                    <a:pt x="4072193" y="670063"/>
                  </a:lnTo>
                  <a:lnTo>
                    <a:pt x="4084031" y="688899"/>
                  </a:lnTo>
                  <a:lnTo>
                    <a:pt x="4095868" y="708106"/>
                  </a:lnTo>
                  <a:lnTo>
                    <a:pt x="4107706" y="727438"/>
                  </a:lnTo>
                  <a:lnTo>
                    <a:pt x="4119544" y="746644"/>
                  </a:lnTo>
                  <a:lnTo>
                    <a:pt x="4131382" y="765481"/>
                  </a:lnTo>
                  <a:lnTo>
                    <a:pt x="4143219" y="783722"/>
                  </a:lnTo>
                  <a:lnTo>
                    <a:pt x="4155057" y="801169"/>
                  </a:lnTo>
                  <a:lnTo>
                    <a:pt x="4166895" y="817664"/>
                  </a:lnTo>
                  <a:lnTo>
                    <a:pt x="4178733" y="833084"/>
                  </a:lnTo>
                  <a:lnTo>
                    <a:pt x="4190570" y="847351"/>
                  </a:lnTo>
                  <a:lnTo>
                    <a:pt x="4202408" y="860425"/>
                  </a:lnTo>
                  <a:lnTo>
                    <a:pt x="4214246" y="872300"/>
                  </a:lnTo>
                  <a:lnTo>
                    <a:pt x="4226084" y="883000"/>
                  </a:lnTo>
                  <a:lnTo>
                    <a:pt x="4237922" y="892571"/>
                  </a:lnTo>
                  <a:lnTo>
                    <a:pt x="4249759" y="901078"/>
                  </a:lnTo>
                  <a:lnTo>
                    <a:pt x="4261597" y="908595"/>
                  </a:lnTo>
                  <a:lnTo>
                    <a:pt x="4273435" y="915205"/>
                  </a:lnTo>
                  <a:lnTo>
                    <a:pt x="4285273" y="920990"/>
                  </a:lnTo>
                  <a:lnTo>
                    <a:pt x="4297110" y="926034"/>
                  </a:lnTo>
                  <a:lnTo>
                    <a:pt x="4308948" y="930416"/>
                  </a:lnTo>
                  <a:lnTo>
                    <a:pt x="4320786" y="934213"/>
                  </a:lnTo>
                  <a:lnTo>
                    <a:pt x="4332624" y="937493"/>
                  </a:lnTo>
                  <a:lnTo>
                    <a:pt x="4344461" y="940322"/>
                  </a:lnTo>
                  <a:lnTo>
                    <a:pt x="4356299" y="942756"/>
                  </a:lnTo>
                  <a:lnTo>
                    <a:pt x="4368137" y="944847"/>
                  </a:lnTo>
                  <a:lnTo>
                    <a:pt x="4379975" y="946640"/>
                  </a:lnTo>
                  <a:lnTo>
                    <a:pt x="4391813" y="948177"/>
                  </a:lnTo>
                  <a:lnTo>
                    <a:pt x="4403650" y="949493"/>
                  </a:lnTo>
                  <a:lnTo>
                    <a:pt x="4415488" y="950618"/>
                  </a:lnTo>
                  <a:lnTo>
                    <a:pt x="4427326" y="951580"/>
                  </a:lnTo>
                  <a:lnTo>
                    <a:pt x="4439164" y="952401"/>
                  </a:lnTo>
                  <a:lnTo>
                    <a:pt x="4451001" y="953101"/>
                  </a:lnTo>
                  <a:lnTo>
                    <a:pt x="4462839" y="953699"/>
                  </a:lnTo>
                  <a:lnTo>
                    <a:pt x="4474677" y="954209"/>
                  </a:lnTo>
                  <a:lnTo>
                    <a:pt x="4486515" y="954644"/>
                  </a:lnTo>
                  <a:lnTo>
                    <a:pt x="4498352" y="955014"/>
                  </a:lnTo>
                  <a:lnTo>
                    <a:pt x="4510190" y="955329"/>
                  </a:lnTo>
                  <a:lnTo>
                    <a:pt x="4522028" y="955598"/>
                  </a:lnTo>
                  <a:lnTo>
                    <a:pt x="4533866" y="955827"/>
                  </a:lnTo>
                  <a:lnTo>
                    <a:pt x="4545704" y="956022"/>
                  </a:lnTo>
                  <a:lnTo>
                    <a:pt x="4557541" y="956188"/>
                  </a:lnTo>
                  <a:lnTo>
                    <a:pt x="4569379" y="956329"/>
                  </a:lnTo>
                  <a:lnTo>
                    <a:pt x="4581217" y="956449"/>
                  </a:lnTo>
                  <a:lnTo>
                    <a:pt x="4593055" y="956552"/>
                  </a:lnTo>
                  <a:lnTo>
                    <a:pt x="4604892" y="956639"/>
                  </a:lnTo>
                  <a:lnTo>
                    <a:pt x="4616730" y="956713"/>
                  </a:lnTo>
                  <a:lnTo>
                    <a:pt x="4628568" y="956776"/>
                  </a:lnTo>
                  <a:lnTo>
                    <a:pt x="4640406" y="956830"/>
                  </a:lnTo>
                  <a:lnTo>
                    <a:pt x="4652244" y="956876"/>
                  </a:lnTo>
                  <a:lnTo>
                    <a:pt x="4664081" y="956914"/>
                  </a:lnTo>
                  <a:lnTo>
                    <a:pt x="4675919" y="956948"/>
                  </a:lnTo>
                  <a:lnTo>
                    <a:pt x="4687757" y="956976"/>
                  </a:lnTo>
                </a:path>
              </a:pathLst>
            </a:custGeom>
            <a:ln w="40651" cap="flat">
              <a:solidFill>
                <a:srgbClr val="E8E8E8">
                  <a:alpha val="100000"/>
                </a:srgbClr>
              </a:solidFill>
              <a:prstDash val="solid"/>
              <a:round/>
            </a:ln>
          </p:spPr>
          <p:txBody>
            <a:bodyPr/>
            <a:lstStyle/>
            <a:p/>
          </p:txBody>
        </p:sp>
        <p:sp>
          <p:nvSpPr>
            <p:cNvPr id="45" name="pl45"/>
            <p:cNvSpPr/>
            <p:nvPr/>
          </p:nvSpPr>
          <p:spPr>
            <a:xfrm>
              <a:off x="2482252" y="3293226"/>
              <a:ext cx="4687757" cy="718013"/>
            </a:xfrm>
            <a:custGeom>
              <a:avLst/>
              <a:pathLst>
                <a:path w="4687757" h="7180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0"/>
                  </a:lnTo>
                  <a:lnTo>
                    <a:pt x="1183777" y="188"/>
                  </a:lnTo>
                  <a:lnTo>
                    <a:pt x="1195614" y="221"/>
                  </a:lnTo>
                  <a:lnTo>
                    <a:pt x="1207452" y="260"/>
                  </a:lnTo>
                  <a:lnTo>
                    <a:pt x="1219290" y="306"/>
                  </a:lnTo>
                  <a:lnTo>
                    <a:pt x="1231128" y="360"/>
                  </a:lnTo>
                  <a:lnTo>
                    <a:pt x="1242965" y="423"/>
                  </a:lnTo>
                  <a:lnTo>
                    <a:pt x="1254803" y="497"/>
                  </a:lnTo>
                  <a:lnTo>
                    <a:pt x="1266641" y="584"/>
                  </a:lnTo>
                  <a:lnTo>
                    <a:pt x="1278479" y="686"/>
                  </a:lnTo>
                  <a:lnTo>
                    <a:pt x="1290317" y="807"/>
                  </a:lnTo>
                  <a:lnTo>
                    <a:pt x="1302154" y="948"/>
                  </a:lnTo>
                  <a:lnTo>
                    <a:pt x="1313992" y="1114"/>
                  </a:lnTo>
                  <a:lnTo>
                    <a:pt x="1325830" y="1309"/>
                  </a:lnTo>
                  <a:lnTo>
                    <a:pt x="1337668" y="1538"/>
                  </a:lnTo>
                  <a:lnTo>
                    <a:pt x="1349505" y="1806"/>
                  </a:lnTo>
                  <a:lnTo>
                    <a:pt x="1361343" y="2122"/>
                  </a:lnTo>
                  <a:lnTo>
                    <a:pt x="1373181" y="2492"/>
                  </a:lnTo>
                  <a:lnTo>
                    <a:pt x="1385019" y="2927"/>
                  </a:lnTo>
                  <a:lnTo>
                    <a:pt x="1396856" y="3437"/>
                  </a:lnTo>
                  <a:lnTo>
                    <a:pt x="1408694" y="4034"/>
                  </a:lnTo>
                  <a:lnTo>
                    <a:pt x="1420532" y="4735"/>
                  </a:lnTo>
                  <a:lnTo>
                    <a:pt x="1432370" y="5556"/>
                  </a:lnTo>
                  <a:lnTo>
                    <a:pt x="1444208" y="6518"/>
                  </a:lnTo>
                  <a:lnTo>
                    <a:pt x="1456045" y="7643"/>
                  </a:lnTo>
                  <a:lnTo>
                    <a:pt x="1467883" y="8958"/>
                  </a:lnTo>
                  <a:lnTo>
                    <a:pt x="1479721" y="10495"/>
                  </a:lnTo>
                  <a:lnTo>
                    <a:pt x="1491559" y="12289"/>
                  </a:lnTo>
                  <a:lnTo>
                    <a:pt x="1503396" y="14380"/>
                  </a:lnTo>
                  <a:lnTo>
                    <a:pt x="1515234" y="16814"/>
                  </a:lnTo>
                  <a:lnTo>
                    <a:pt x="1527072" y="19643"/>
                  </a:lnTo>
                  <a:lnTo>
                    <a:pt x="1538910" y="22923"/>
                  </a:lnTo>
                  <a:lnTo>
                    <a:pt x="1550748" y="26720"/>
                  </a:lnTo>
                  <a:lnTo>
                    <a:pt x="1562585" y="31102"/>
                  </a:lnTo>
                  <a:lnTo>
                    <a:pt x="1574423" y="36146"/>
                  </a:lnTo>
                  <a:lnTo>
                    <a:pt x="1586261" y="41931"/>
                  </a:lnTo>
                  <a:lnTo>
                    <a:pt x="1598099" y="48540"/>
                  </a:lnTo>
                  <a:lnTo>
                    <a:pt x="1609936" y="56058"/>
                  </a:lnTo>
                  <a:lnTo>
                    <a:pt x="1621774" y="64565"/>
                  </a:lnTo>
                  <a:lnTo>
                    <a:pt x="1633612" y="74136"/>
                  </a:lnTo>
                  <a:lnTo>
                    <a:pt x="1645450" y="84836"/>
                  </a:lnTo>
                  <a:lnTo>
                    <a:pt x="1657287" y="96711"/>
                  </a:lnTo>
                  <a:lnTo>
                    <a:pt x="1669125" y="109784"/>
                  </a:lnTo>
                  <a:lnTo>
                    <a:pt x="1680963" y="124052"/>
                  </a:lnTo>
                  <a:lnTo>
                    <a:pt x="1692801" y="139472"/>
                  </a:lnTo>
                  <a:lnTo>
                    <a:pt x="1704639" y="155966"/>
                  </a:lnTo>
                  <a:lnTo>
                    <a:pt x="1716476" y="173414"/>
                  </a:lnTo>
                  <a:lnTo>
                    <a:pt x="1728314" y="191655"/>
                  </a:lnTo>
                  <a:lnTo>
                    <a:pt x="1740152" y="210491"/>
                  </a:lnTo>
                  <a:lnTo>
                    <a:pt x="1751990" y="229698"/>
                  </a:lnTo>
                  <a:lnTo>
                    <a:pt x="1763827" y="249030"/>
                  </a:lnTo>
                  <a:lnTo>
                    <a:pt x="1775665" y="268237"/>
                  </a:lnTo>
                  <a:lnTo>
                    <a:pt x="1787503" y="287073"/>
                  </a:lnTo>
                  <a:lnTo>
                    <a:pt x="1799341" y="305314"/>
                  </a:lnTo>
                  <a:lnTo>
                    <a:pt x="1811178" y="322762"/>
                  </a:lnTo>
                  <a:lnTo>
                    <a:pt x="1823016" y="339256"/>
                  </a:lnTo>
                  <a:lnTo>
                    <a:pt x="1834854" y="354676"/>
                  </a:lnTo>
                  <a:lnTo>
                    <a:pt x="1846692" y="368943"/>
                  </a:lnTo>
                  <a:lnTo>
                    <a:pt x="1858530" y="382017"/>
                  </a:lnTo>
                  <a:lnTo>
                    <a:pt x="1870367" y="393892"/>
                  </a:lnTo>
                  <a:lnTo>
                    <a:pt x="1882205" y="404592"/>
                  </a:lnTo>
                  <a:lnTo>
                    <a:pt x="1894043" y="414163"/>
                  </a:lnTo>
                  <a:lnTo>
                    <a:pt x="1905881" y="422670"/>
                  </a:lnTo>
                  <a:lnTo>
                    <a:pt x="1917718" y="430188"/>
                  </a:lnTo>
                  <a:lnTo>
                    <a:pt x="1929556" y="436797"/>
                  </a:lnTo>
                  <a:lnTo>
                    <a:pt x="1941394" y="442582"/>
                  </a:lnTo>
                  <a:lnTo>
                    <a:pt x="1953232" y="447626"/>
                  </a:lnTo>
                  <a:lnTo>
                    <a:pt x="1965069" y="452008"/>
                  </a:lnTo>
                  <a:lnTo>
                    <a:pt x="1976907" y="455805"/>
                  </a:lnTo>
                  <a:lnTo>
                    <a:pt x="1988745" y="459085"/>
                  </a:lnTo>
                  <a:lnTo>
                    <a:pt x="2000583" y="461914"/>
                  </a:lnTo>
                  <a:lnTo>
                    <a:pt x="2012421" y="464348"/>
                  </a:lnTo>
                  <a:lnTo>
                    <a:pt x="2024258" y="466439"/>
                  </a:lnTo>
                  <a:lnTo>
                    <a:pt x="2036096" y="468233"/>
                  </a:lnTo>
                  <a:lnTo>
                    <a:pt x="2047934" y="469770"/>
                  </a:lnTo>
                  <a:lnTo>
                    <a:pt x="2059772" y="471085"/>
                  </a:lnTo>
                  <a:lnTo>
                    <a:pt x="2071609" y="472210"/>
                  </a:lnTo>
                  <a:lnTo>
                    <a:pt x="2083447" y="473172"/>
                  </a:lnTo>
                  <a:lnTo>
                    <a:pt x="2095285" y="473993"/>
                  </a:lnTo>
                  <a:lnTo>
                    <a:pt x="2107123" y="474693"/>
                  </a:lnTo>
                  <a:lnTo>
                    <a:pt x="2118961" y="475291"/>
                  </a:lnTo>
                  <a:lnTo>
                    <a:pt x="2130798" y="475801"/>
                  </a:lnTo>
                  <a:lnTo>
                    <a:pt x="2142636" y="476236"/>
                  </a:lnTo>
                  <a:lnTo>
                    <a:pt x="2154474" y="476606"/>
                  </a:lnTo>
                  <a:lnTo>
                    <a:pt x="2166312" y="476922"/>
                  </a:lnTo>
                  <a:lnTo>
                    <a:pt x="2178149" y="477190"/>
                  </a:lnTo>
                  <a:lnTo>
                    <a:pt x="2189987" y="477419"/>
                  </a:lnTo>
                  <a:lnTo>
                    <a:pt x="2201825" y="477614"/>
                  </a:lnTo>
                  <a:lnTo>
                    <a:pt x="2213663" y="477780"/>
                  </a:lnTo>
                  <a:lnTo>
                    <a:pt x="2225500" y="477921"/>
                  </a:lnTo>
                  <a:lnTo>
                    <a:pt x="2237338" y="478042"/>
                  </a:lnTo>
                  <a:lnTo>
                    <a:pt x="2249176" y="478144"/>
                  </a:lnTo>
                  <a:lnTo>
                    <a:pt x="2261014" y="478231"/>
                  </a:lnTo>
                  <a:lnTo>
                    <a:pt x="2272852" y="478305"/>
                  </a:lnTo>
                  <a:lnTo>
                    <a:pt x="2284689" y="478368"/>
                  </a:lnTo>
                  <a:lnTo>
                    <a:pt x="2296527" y="478422"/>
                  </a:lnTo>
                  <a:lnTo>
                    <a:pt x="2308365" y="478468"/>
                  </a:lnTo>
                  <a:lnTo>
                    <a:pt x="2320203" y="478507"/>
                  </a:lnTo>
                  <a:lnTo>
                    <a:pt x="2332040" y="478540"/>
                  </a:lnTo>
                  <a:lnTo>
                    <a:pt x="2343878" y="478568"/>
                  </a:lnTo>
                  <a:lnTo>
                    <a:pt x="2343878" y="478809"/>
                  </a:lnTo>
                  <a:lnTo>
                    <a:pt x="2355716" y="478823"/>
                  </a:lnTo>
                  <a:lnTo>
                    <a:pt x="2367554" y="478839"/>
                  </a:lnTo>
                  <a:lnTo>
                    <a:pt x="2379391" y="478859"/>
                  </a:lnTo>
                  <a:lnTo>
                    <a:pt x="2391229" y="478882"/>
                  </a:lnTo>
                  <a:lnTo>
                    <a:pt x="2403067" y="478908"/>
                  </a:lnTo>
                  <a:lnTo>
                    <a:pt x="2414905" y="478940"/>
                  </a:lnTo>
                  <a:lnTo>
                    <a:pt x="2426743" y="478977"/>
                  </a:lnTo>
                  <a:lnTo>
                    <a:pt x="2438580" y="479021"/>
                  </a:lnTo>
                  <a:lnTo>
                    <a:pt x="2450418" y="479072"/>
                  </a:lnTo>
                  <a:lnTo>
                    <a:pt x="2462256" y="479132"/>
                  </a:lnTo>
                  <a:lnTo>
                    <a:pt x="2474094" y="479203"/>
                  </a:lnTo>
                  <a:lnTo>
                    <a:pt x="2485931" y="479286"/>
                  </a:lnTo>
                  <a:lnTo>
                    <a:pt x="2497769" y="479383"/>
                  </a:lnTo>
                  <a:lnTo>
                    <a:pt x="2509607" y="479497"/>
                  </a:lnTo>
                  <a:lnTo>
                    <a:pt x="2521445" y="479632"/>
                  </a:lnTo>
                  <a:lnTo>
                    <a:pt x="2533283" y="479790"/>
                  </a:lnTo>
                  <a:lnTo>
                    <a:pt x="2545120" y="479975"/>
                  </a:lnTo>
                  <a:lnTo>
                    <a:pt x="2556958" y="480192"/>
                  </a:lnTo>
                  <a:lnTo>
                    <a:pt x="2568796" y="480447"/>
                  </a:lnTo>
                  <a:lnTo>
                    <a:pt x="2580634" y="480746"/>
                  </a:lnTo>
                  <a:lnTo>
                    <a:pt x="2592471" y="481096"/>
                  </a:lnTo>
                  <a:lnTo>
                    <a:pt x="2604309" y="481507"/>
                  </a:lnTo>
                  <a:lnTo>
                    <a:pt x="2616147" y="481988"/>
                  </a:lnTo>
                  <a:lnTo>
                    <a:pt x="2627985" y="482550"/>
                  </a:lnTo>
                  <a:lnTo>
                    <a:pt x="2639822" y="483208"/>
                  </a:lnTo>
                  <a:lnTo>
                    <a:pt x="2651660" y="483976"/>
                  </a:lnTo>
                  <a:lnTo>
                    <a:pt x="2663498" y="484873"/>
                  </a:lnTo>
                  <a:lnTo>
                    <a:pt x="2675336" y="485919"/>
                  </a:lnTo>
                  <a:lnTo>
                    <a:pt x="2687174" y="487136"/>
                  </a:lnTo>
                  <a:lnTo>
                    <a:pt x="2699011" y="488550"/>
                  </a:lnTo>
                  <a:lnTo>
                    <a:pt x="2710849" y="490190"/>
                  </a:lnTo>
                  <a:lnTo>
                    <a:pt x="2722687" y="492089"/>
                  </a:lnTo>
                  <a:lnTo>
                    <a:pt x="2734525" y="494280"/>
                  </a:lnTo>
                  <a:lnTo>
                    <a:pt x="2746362" y="496802"/>
                  </a:lnTo>
                  <a:lnTo>
                    <a:pt x="2758200" y="499694"/>
                  </a:lnTo>
                  <a:lnTo>
                    <a:pt x="2770038" y="502999"/>
                  </a:lnTo>
                  <a:lnTo>
                    <a:pt x="2781876" y="506758"/>
                  </a:lnTo>
                  <a:lnTo>
                    <a:pt x="2793713" y="511011"/>
                  </a:lnTo>
                  <a:lnTo>
                    <a:pt x="2805551" y="515797"/>
                  </a:lnTo>
                  <a:lnTo>
                    <a:pt x="2817389" y="521147"/>
                  </a:lnTo>
                  <a:lnTo>
                    <a:pt x="2829227" y="527084"/>
                  </a:lnTo>
                  <a:lnTo>
                    <a:pt x="2841065" y="533621"/>
                  </a:lnTo>
                  <a:lnTo>
                    <a:pt x="2852902" y="540754"/>
                  </a:lnTo>
                  <a:lnTo>
                    <a:pt x="2864740" y="548465"/>
                  </a:lnTo>
                  <a:lnTo>
                    <a:pt x="2876578" y="556712"/>
                  </a:lnTo>
                  <a:lnTo>
                    <a:pt x="2888416" y="565436"/>
                  </a:lnTo>
                  <a:lnTo>
                    <a:pt x="2900253" y="574556"/>
                  </a:lnTo>
                  <a:lnTo>
                    <a:pt x="2912091" y="583974"/>
                  </a:lnTo>
                  <a:lnTo>
                    <a:pt x="2923929" y="593578"/>
                  </a:lnTo>
                  <a:lnTo>
                    <a:pt x="2935767" y="603244"/>
                  </a:lnTo>
                  <a:lnTo>
                    <a:pt x="2947604" y="612847"/>
                  </a:lnTo>
                  <a:lnTo>
                    <a:pt x="2959442" y="622265"/>
                  </a:lnTo>
                  <a:lnTo>
                    <a:pt x="2971280" y="631386"/>
                  </a:lnTo>
                  <a:lnTo>
                    <a:pt x="2983118" y="640110"/>
                  </a:lnTo>
                  <a:lnTo>
                    <a:pt x="2994956" y="648357"/>
                  </a:lnTo>
                  <a:lnTo>
                    <a:pt x="3006793" y="656067"/>
                  </a:lnTo>
                  <a:lnTo>
                    <a:pt x="3018631" y="663200"/>
                  </a:lnTo>
                  <a:lnTo>
                    <a:pt x="3030469" y="669737"/>
                  </a:lnTo>
                  <a:lnTo>
                    <a:pt x="3042307" y="675675"/>
                  </a:lnTo>
                  <a:lnTo>
                    <a:pt x="3054144" y="681025"/>
                  </a:lnTo>
                  <a:lnTo>
                    <a:pt x="3065982" y="685810"/>
                  </a:lnTo>
                  <a:lnTo>
                    <a:pt x="3077820" y="690064"/>
                  </a:lnTo>
                  <a:lnTo>
                    <a:pt x="3089658" y="693822"/>
                  </a:lnTo>
                  <a:lnTo>
                    <a:pt x="3101496" y="697127"/>
                  </a:lnTo>
                  <a:lnTo>
                    <a:pt x="3113333" y="700020"/>
                  </a:lnTo>
                  <a:lnTo>
                    <a:pt x="3125171" y="702542"/>
                  </a:lnTo>
                  <a:lnTo>
                    <a:pt x="3137009" y="704733"/>
                  </a:lnTo>
                  <a:lnTo>
                    <a:pt x="3148847" y="706631"/>
                  </a:lnTo>
                  <a:lnTo>
                    <a:pt x="3160684" y="708271"/>
                  </a:lnTo>
                  <a:lnTo>
                    <a:pt x="3172522" y="709686"/>
                  </a:lnTo>
                  <a:lnTo>
                    <a:pt x="3184360" y="710903"/>
                  </a:lnTo>
                  <a:lnTo>
                    <a:pt x="3196198" y="711948"/>
                  </a:lnTo>
                  <a:lnTo>
                    <a:pt x="3208035" y="712845"/>
                  </a:lnTo>
                  <a:lnTo>
                    <a:pt x="3219873" y="713613"/>
                  </a:lnTo>
                  <a:lnTo>
                    <a:pt x="3231711" y="714271"/>
                  </a:lnTo>
                  <a:lnTo>
                    <a:pt x="3243549" y="714834"/>
                  </a:lnTo>
                  <a:lnTo>
                    <a:pt x="3255387" y="715315"/>
                  </a:lnTo>
                  <a:lnTo>
                    <a:pt x="3267224" y="715725"/>
                  </a:lnTo>
                  <a:lnTo>
                    <a:pt x="3279062" y="716075"/>
                  </a:lnTo>
                  <a:lnTo>
                    <a:pt x="3290900" y="716374"/>
                  </a:lnTo>
                  <a:lnTo>
                    <a:pt x="3302738" y="716629"/>
                  </a:lnTo>
                  <a:lnTo>
                    <a:pt x="3314575" y="716847"/>
                  </a:lnTo>
                  <a:lnTo>
                    <a:pt x="3326413" y="717032"/>
                  </a:lnTo>
                  <a:lnTo>
                    <a:pt x="3338251" y="717189"/>
                  </a:lnTo>
                  <a:lnTo>
                    <a:pt x="3350089" y="717324"/>
                  </a:lnTo>
                  <a:lnTo>
                    <a:pt x="3361926" y="717438"/>
                  </a:lnTo>
                  <a:lnTo>
                    <a:pt x="3373764" y="717536"/>
                  </a:lnTo>
                  <a:lnTo>
                    <a:pt x="3385602" y="717619"/>
                  </a:lnTo>
                  <a:lnTo>
                    <a:pt x="3397440" y="717689"/>
                  </a:lnTo>
                  <a:lnTo>
                    <a:pt x="3409278" y="717750"/>
                  </a:lnTo>
                  <a:lnTo>
                    <a:pt x="3421115" y="717801"/>
                  </a:lnTo>
                  <a:lnTo>
                    <a:pt x="3432953" y="717844"/>
                  </a:lnTo>
                  <a:lnTo>
                    <a:pt x="3444791" y="717881"/>
                  </a:lnTo>
                  <a:lnTo>
                    <a:pt x="3456629" y="717913"/>
                  </a:lnTo>
                  <a:lnTo>
                    <a:pt x="3468466" y="717940"/>
                  </a:lnTo>
                  <a:lnTo>
                    <a:pt x="3480304" y="717963"/>
                  </a:lnTo>
                  <a:lnTo>
                    <a:pt x="3492142" y="717982"/>
                  </a:lnTo>
                  <a:lnTo>
                    <a:pt x="3503980" y="717999"/>
                  </a:lnTo>
                  <a:lnTo>
                    <a:pt x="3515818" y="718013"/>
                  </a:lnTo>
                  <a:lnTo>
                    <a:pt x="3515818" y="717932"/>
                  </a:lnTo>
                  <a:lnTo>
                    <a:pt x="3527655" y="717904"/>
                  </a:lnTo>
                  <a:lnTo>
                    <a:pt x="3539493" y="717871"/>
                  </a:lnTo>
                  <a:lnTo>
                    <a:pt x="3551331" y="717832"/>
                  </a:lnTo>
                  <a:lnTo>
                    <a:pt x="3563169" y="717787"/>
                  </a:lnTo>
                  <a:lnTo>
                    <a:pt x="3575006" y="717733"/>
                  </a:lnTo>
                  <a:lnTo>
                    <a:pt x="3586844" y="717670"/>
                  </a:lnTo>
                  <a:lnTo>
                    <a:pt x="3598682" y="717596"/>
                  </a:lnTo>
                  <a:lnTo>
                    <a:pt x="3610520" y="717508"/>
                  </a:lnTo>
                  <a:lnTo>
                    <a:pt x="3622357" y="717406"/>
                  </a:lnTo>
                  <a:lnTo>
                    <a:pt x="3634195" y="717286"/>
                  </a:lnTo>
                  <a:lnTo>
                    <a:pt x="3646033" y="717145"/>
                  </a:lnTo>
                  <a:lnTo>
                    <a:pt x="3657871" y="716979"/>
                  </a:lnTo>
                  <a:lnTo>
                    <a:pt x="3669709" y="716784"/>
                  </a:lnTo>
                  <a:lnTo>
                    <a:pt x="3681546" y="716555"/>
                  </a:lnTo>
                  <a:lnTo>
                    <a:pt x="3693384" y="716286"/>
                  </a:lnTo>
                  <a:lnTo>
                    <a:pt x="3705222" y="715970"/>
                  </a:lnTo>
                  <a:lnTo>
                    <a:pt x="3717060" y="715600"/>
                  </a:lnTo>
                  <a:lnTo>
                    <a:pt x="3728897" y="715166"/>
                  </a:lnTo>
                  <a:lnTo>
                    <a:pt x="3740735" y="714656"/>
                  </a:lnTo>
                  <a:lnTo>
                    <a:pt x="3752573" y="714058"/>
                  </a:lnTo>
                  <a:lnTo>
                    <a:pt x="3764411" y="713357"/>
                  </a:lnTo>
                  <a:lnTo>
                    <a:pt x="3776248" y="712536"/>
                  </a:lnTo>
                  <a:lnTo>
                    <a:pt x="3788086" y="711575"/>
                  </a:lnTo>
                  <a:lnTo>
                    <a:pt x="3799924" y="710450"/>
                  </a:lnTo>
                  <a:lnTo>
                    <a:pt x="3811762" y="709134"/>
                  </a:lnTo>
                  <a:lnTo>
                    <a:pt x="3823600" y="707597"/>
                  </a:lnTo>
                  <a:lnTo>
                    <a:pt x="3835437" y="705803"/>
                  </a:lnTo>
                  <a:lnTo>
                    <a:pt x="3847275" y="703712"/>
                  </a:lnTo>
                  <a:lnTo>
                    <a:pt x="3859113" y="701278"/>
                  </a:lnTo>
                  <a:lnTo>
                    <a:pt x="3870951" y="698450"/>
                  </a:lnTo>
                  <a:lnTo>
                    <a:pt x="3882788" y="695169"/>
                  </a:lnTo>
                  <a:lnTo>
                    <a:pt x="3894626" y="691373"/>
                  </a:lnTo>
                  <a:lnTo>
                    <a:pt x="3906464" y="686990"/>
                  </a:lnTo>
                  <a:lnTo>
                    <a:pt x="3918302" y="681947"/>
                  </a:lnTo>
                  <a:lnTo>
                    <a:pt x="3930139" y="676161"/>
                  </a:lnTo>
                  <a:lnTo>
                    <a:pt x="3941977" y="669552"/>
                  </a:lnTo>
                  <a:lnTo>
                    <a:pt x="3953815" y="662035"/>
                  </a:lnTo>
                  <a:lnTo>
                    <a:pt x="3965653" y="653528"/>
                  </a:lnTo>
                  <a:lnTo>
                    <a:pt x="3977491" y="643956"/>
                  </a:lnTo>
                  <a:lnTo>
                    <a:pt x="3989328" y="633256"/>
                  </a:lnTo>
                  <a:lnTo>
                    <a:pt x="4001166" y="621382"/>
                  </a:lnTo>
                  <a:lnTo>
                    <a:pt x="4013004" y="608308"/>
                  </a:lnTo>
                  <a:lnTo>
                    <a:pt x="4024842" y="594041"/>
                  </a:lnTo>
                  <a:lnTo>
                    <a:pt x="4036679" y="578620"/>
                  </a:lnTo>
                  <a:lnTo>
                    <a:pt x="4048517" y="562126"/>
                  </a:lnTo>
                  <a:lnTo>
                    <a:pt x="4060355" y="544678"/>
                  </a:lnTo>
                  <a:lnTo>
                    <a:pt x="4072193" y="526438"/>
                  </a:lnTo>
                  <a:lnTo>
                    <a:pt x="4084031" y="507601"/>
                  </a:lnTo>
                  <a:lnTo>
                    <a:pt x="4095868" y="488394"/>
                  </a:lnTo>
                  <a:lnTo>
                    <a:pt x="4107706" y="469062"/>
                  </a:lnTo>
                  <a:lnTo>
                    <a:pt x="4119544" y="449856"/>
                  </a:lnTo>
                  <a:lnTo>
                    <a:pt x="4131382" y="431019"/>
                  </a:lnTo>
                  <a:lnTo>
                    <a:pt x="4143219" y="412779"/>
                  </a:lnTo>
                  <a:lnTo>
                    <a:pt x="4155057" y="395331"/>
                  </a:lnTo>
                  <a:lnTo>
                    <a:pt x="4166895" y="378836"/>
                  </a:lnTo>
                  <a:lnTo>
                    <a:pt x="4178733" y="363416"/>
                  </a:lnTo>
                  <a:lnTo>
                    <a:pt x="4190570" y="349149"/>
                  </a:lnTo>
                  <a:lnTo>
                    <a:pt x="4202408" y="336075"/>
                  </a:lnTo>
                  <a:lnTo>
                    <a:pt x="4214246" y="324200"/>
                  </a:lnTo>
                  <a:lnTo>
                    <a:pt x="4226084" y="313501"/>
                  </a:lnTo>
                  <a:lnTo>
                    <a:pt x="4237922" y="303929"/>
                  </a:lnTo>
                  <a:lnTo>
                    <a:pt x="4249759" y="295422"/>
                  </a:lnTo>
                  <a:lnTo>
                    <a:pt x="4261597" y="287905"/>
                  </a:lnTo>
                  <a:lnTo>
                    <a:pt x="4273435" y="281295"/>
                  </a:lnTo>
                  <a:lnTo>
                    <a:pt x="4285273" y="275510"/>
                  </a:lnTo>
                  <a:lnTo>
                    <a:pt x="4297110" y="270467"/>
                  </a:lnTo>
                  <a:lnTo>
                    <a:pt x="4308948" y="266084"/>
                  </a:lnTo>
                  <a:lnTo>
                    <a:pt x="4320786" y="262288"/>
                  </a:lnTo>
                  <a:lnTo>
                    <a:pt x="4332624" y="259007"/>
                  </a:lnTo>
                  <a:lnTo>
                    <a:pt x="4344461" y="256179"/>
                  </a:lnTo>
                  <a:lnTo>
                    <a:pt x="4356299" y="253745"/>
                  </a:lnTo>
                  <a:lnTo>
                    <a:pt x="4368137" y="251654"/>
                  </a:lnTo>
                  <a:lnTo>
                    <a:pt x="4379975" y="249860"/>
                  </a:lnTo>
                  <a:lnTo>
                    <a:pt x="4391813" y="248323"/>
                  </a:lnTo>
                  <a:lnTo>
                    <a:pt x="4403650" y="247007"/>
                  </a:lnTo>
                  <a:lnTo>
                    <a:pt x="4415488" y="245882"/>
                  </a:lnTo>
                  <a:lnTo>
                    <a:pt x="4427326" y="244921"/>
                  </a:lnTo>
                  <a:lnTo>
                    <a:pt x="4439164" y="244100"/>
                  </a:lnTo>
                  <a:lnTo>
                    <a:pt x="4451001" y="243399"/>
                  </a:lnTo>
                  <a:lnTo>
                    <a:pt x="4462839" y="242801"/>
                  </a:lnTo>
                  <a:lnTo>
                    <a:pt x="4474677" y="242291"/>
                  </a:lnTo>
                  <a:lnTo>
                    <a:pt x="4486515" y="241857"/>
                  </a:lnTo>
                  <a:lnTo>
                    <a:pt x="4498352" y="241486"/>
                  </a:lnTo>
                  <a:lnTo>
                    <a:pt x="4510190" y="241171"/>
                  </a:lnTo>
                  <a:lnTo>
                    <a:pt x="4522028" y="240902"/>
                  </a:lnTo>
                  <a:lnTo>
                    <a:pt x="4533866" y="240673"/>
                  </a:lnTo>
                  <a:lnTo>
                    <a:pt x="4545704" y="240478"/>
                  </a:lnTo>
                  <a:lnTo>
                    <a:pt x="4557541" y="240312"/>
                  </a:lnTo>
                  <a:lnTo>
                    <a:pt x="4569379" y="240171"/>
                  </a:lnTo>
                  <a:lnTo>
                    <a:pt x="4581217" y="240051"/>
                  </a:lnTo>
                  <a:lnTo>
                    <a:pt x="4593055" y="239948"/>
                  </a:lnTo>
                  <a:lnTo>
                    <a:pt x="4604892" y="239861"/>
                  </a:lnTo>
                  <a:lnTo>
                    <a:pt x="4616730" y="239787"/>
                  </a:lnTo>
                  <a:lnTo>
                    <a:pt x="4628568" y="239724"/>
                  </a:lnTo>
                  <a:lnTo>
                    <a:pt x="4640406" y="239670"/>
                  </a:lnTo>
                  <a:lnTo>
                    <a:pt x="4652244" y="239625"/>
                  </a:lnTo>
                  <a:lnTo>
                    <a:pt x="4664081" y="239586"/>
                  </a:lnTo>
                  <a:lnTo>
                    <a:pt x="4675919" y="239553"/>
                  </a:lnTo>
                  <a:lnTo>
                    <a:pt x="4687757" y="23952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491007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5939367" y="46707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4767428" y="491007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2423549" y="44313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7111307"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6707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3595489"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04851"/>
              <a:ext cx="1139055"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(1,013,000)</a:t>
              </a:r>
            </a:p>
          </p:txBody>
        </p:sp>
        <p:sp>
          <p:nvSpPr>
            <p:cNvPr id="152" name="tx152"/>
            <p:cNvSpPr/>
            <p:nvPr/>
          </p:nvSpPr>
          <p:spPr>
            <a:xfrm>
              <a:off x="1394715"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0488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44250"/>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783614"/>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(231,000)</a:t>
              </a:r>
            </a:p>
          </p:txBody>
        </p:sp>
        <p:sp>
          <p:nvSpPr>
            <p:cNvPr id="156" name="tx156"/>
            <p:cNvSpPr/>
            <p:nvPr/>
          </p:nvSpPr>
          <p:spPr>
            <a:xfrm>
              <a:off x="1268242" y="2022978"/>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(220,000)</a:t>
              </a:r>
            </a:p>
          </p:txBody>
        </p:sp>
        <p:sp>
          <p:nvSpPr>
            <p:cNvPr id="157" name="tx157"/>
            <p:cNvSpPr/>
            <p:nvPr/>
          </p:nvSpPr>
          <p:spPr>
            <a:xfrm>
              <a:off x="951814" y="2262343"/>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(105,000)</a:t>
              </a:r>
            </a:p>
          </p:txBody>
        </p:sp>
        <p:sp>
          <p:nvSpPr>
            <p:cNvPr id="158" name="tx158"/>
            <p:cNvSpPr/>
            <p:nvPr/>
          </p:nvSpPr>
          <p:spPr>
            <a:xfrm>
              <a:off x="986829" y="2501707"/>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(83,000)</a:t>
              </a:r>
            </a:p>
          </p:txBody>
        </p:sp>
        <p:sp>
          <p:nvSpPr>
            <p:cNvPr id="159" name="tx159"/>
            <p:cNvSpPr/>
            <p:nvPr/>
          </p:nvSpPr>
          <p:spPr>
            <a:xfrm>
              <a:off x="1338457" y="2741010"/>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(49,000)</a:t>
              </a:r>
            </a:p>
          </p:txBody>
        </p:sp>
        <p:sp>
          <p:nvSpPr>
            <p:cNvPr id="160" name="tx160"/>
            <p:cNvSpPr/>
            <p:nvPr/>
          </p:nvSpPr>
          <p:spPr>
            <a:xfrm>
              <a:off x="1437140" y="2980436"/>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(39,000)</a:t>
              </a:r>
            </a:p>
          </p:txBody>
        </p:sp>
        <p:sp>
          <p:nvSpPr>
            <p:cNvPr id="161" name="tx161"/>
            <p:cNvSpPr/>
            <p:nvPr/>
          </p:nvSpPr>
          <p:spPr>
            <a:xfrm>
              <a:off x="1275468" y="321980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459165"/>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698530"/>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393789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177259"/>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416623"/>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67" name="tx167"/>
            <p:cNvSpPr/>
            <p:nvPr/>
          </p:nvSpPr>
          <p:spPr>
            <a:xfrm>
              <a:off x="1465300" y="4655988"/>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(4,000)</a:t>
              </a:r>
            </a:p>
          </p:txBody>
        </p:sp>
        <p:sp>
          <p:nvSpPr>
            <p:cNvPr id="168" name="tx168"/>
            <p:cNvSpPr/>
            <p:nvPr/>
          </p:nvSpPr>
          <p:spPr>
            <a:xfrm>
              <a:off x="1458260" y="4895352"/>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451220" y="5113411"/>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(3,000)</a:t>
              </a:r>
            </a:p>
          </p:txBody>
        </p:sp>
        <p:sp>
          <p:nvSpPr>
            <p:cNvPr id="170" name="tx170"/>
            <p:cNvSpPr/>
            <p:nvPr/>
          </p:nvSpPr>
          <p:spPr>
            <a:xfrm>
              <a:off x="1479133" y="5374081"/>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04851"/>
              <a:ext cx="1033579"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(650,000)</a:t>
              </a:r>
            </a:p>
          </p:txBody>
        </p:sp>
        <p:sp>
          <p:nvSpPr>
            <p:cNvPr id="173" name="tx173"/>
            <p:cNvSpPr/>
            <p:nvPr/>
          </p:nvSpPr>
          <p:spPr>
            <a:xfrm>
              <a:off x="7287203"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04885"/>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(380,000)</a:t>
              </a:r>
            </a:p>
          </p:txBody>
        </p:sp>
        <p:sp>
          <p:nvSpPr>
            <p:cNvPr id="175" name="tx175"/>
            <p:cNvSpPr/>
            <p:nvPr/>
          </p:nvSpPr>
          <p:spPr>
            <a:xfrm>
              <a:off x="7287203" y="1544250"/>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(307,000)</a:t>
              </a:r>
            </a:p>
          </p:txBody>
        </p:sp>
        <p:sp>
          <p:nvSpPr>
            <p:cNvPr id="176" name="tx176"/>
            <p:cNvSpPr/>
            <p:nvPr/>
          </p:nvSpPr>
          <p:spPr>
            <a:xfrm>
              <a:off x="7287203" y="178361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22978"/>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(180,000)</a:t>
              </a:r>
            </a:p>
          </p:txBody>
        </p:sp>
        <p:sp>
          <p:nvSpPr>
            <p:cNvPr id="178" name="tx178"/>
            <p:cNvSpPr/>
            <p:nvPr/>
          </p:nvSpPr>
          <p:spPr>
            <a:xfrm>
              <a:off x="7287203" y="2262343"/>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01707"/>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41072"/>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(82,000)</a:t>
              </a:r>
            </a:p>
          </p:txBody>
        </p:sp>
        <p:sp>
          <p:nvSpPr>
            <p:cNvPr id="181" name="tx181"/>
            <p:cNvSpPr/>
            <p:nvPr/>
          </p:nvSpPr>
          <p:spPr>
            <a:xfrm>
              <a:off x="7287203" y="2980436"/>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1980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459165"/>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698468"/>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(34,000)</a:t>
              </a:r>
            </a:p>
          </p:txBody>
        </p:sp>
        <p:sp>
          <p:nvSpPr>
            <p:cNvPr id="185" name="tx185"/>
            <p:cNvSpPr/>
            <p:nvPr/>
          </p:nvSpPr>
          <p:spPr>
            <a:xfrm>
              <a:off x="7287203" y="393789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(27,000)</a:t>
              </a:r>
            </a:p>
          </p:txBody>
        </p:sp>
        <p:sp>
          <p:nvSpPr>
            <p:cNvPr id="186" name="tx186"/>
            <p:cNvSpPr/>
            <p:nvPr/>
          </p:nvSpPr>
          <p:spPr>
            <a:xfrm>
              <a:off x="7287203" y="4177259"/>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(11,000)</a:t>
              </a:r>
            </a:p>
          </p:txBody>
        </p:sp>
        <p:sp>
          <p:nvSpPr>
            <p:cNvPr id="187" name="tx187"/>
            <p:cNvSpPr/>
            <p:nvPr/>
          </p:nvSpPr>
          <p:spPr>
            <a:xfrm>
              <a:off x="7287203" y="441662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65598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895352"/>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90" name="tx190"/>
            <p:cNvSpPr/>
            <p:nvPr/>
          </p:nvSpPr>
          <p:spPr>
            <a:xfrm>
              <a:off x="7287203" y="513471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352776"/>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(2,000)</a:t>
              </a:r>
            </a:p>
          </p:txBody>
        </p:sp>
        <p:sp>
          <p:nvSpPr>
            <p:cNvPr id="192" name="tx192"/>
            <p:cNvSpPr/>
            <p:nvPr/>
          </p:nvSpPr>
          <p:spPr>
            <a:xfrm>
              <a:off x="7287203"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09861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36565"/>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7767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1676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29680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334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7728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12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49226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73020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39709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089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68908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492708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1664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4058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69695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ESAR, 2021-2025</a:t>
              </a:r>
            </a:p>
          </p:txBody>
        </p:sp>
        <p:sp>
          <p:nvSpPr>
            <p:cNvPr id="220" name="tx22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21" name="tx22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2" name="tx22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les Comores se classaient au 16e rang sur 21 pays comptant 5 000 enfants n'ayant reçu aucune dose de vaccin.
En 2025, les Comores se classaient au 18e rang sur 21 pays comptant 5 000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9193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7458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25724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3990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2256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80060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8326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56591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4857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312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4024171"/>
              <a:ext cx="204851" cy="776430"/>
            </a:xfrm>
            <a:prstGeom prst="rect">
              <a:avLst/>
            </a:prstGeom>
            <a:solidFill>
              <a:srgbClr val="80BD41">
                <a:alpha val="100000"/>
              </a:srgbClr>
            </a:solidFill>
          </p:spPr>
          <p:txBody>
            <a:bodyPr/>
            <a:lstStyle/>
            <a:p/>
          </p:txBody>
        </p:sp>
        <p:sp>
          <p:nvSpPr>
            <p:cNvPr id="29" name="rc29"/>
            <p:cNvSpPr/>
            <p:nvPr/>
          </p:nvSpPr>
          <p:spPr>
            <a:xfrm>
              <a:off x="1271992" y="3691424"/>
              <a:ext cx="204851" cy="166373"/>
            </a:xfrm>
            <a:prstGeom prst="rect">
              <a:avLst/>
            </a:prstGeom>
            <a:solidFill>
              <a:srgbClr val="0058AB">
                <a:alpha val="100000"/>
              </a:srgbClr>
            </a:solidFill>
          </p:spPr>
          <p:txBody>
            <a:bodyPr/>
            <a:lstStyle/>
            <a:p/>
          </p:txBody>
        </p:sp>
        <p:sp>
          <p:nvSpPr>
            <p:cNvPr id="30" name="rc30"/>
            <p:cNvSpPr/>
            <p:nvPr/>
          </p:nvSpPr>
          <p:spPr>
            <a:xfrm>
              <a:off x="1271992" y="3857797"/>
              <a:ext cx="204851" cy="166373"/>
            </a:xfrm>
            <a:prstGeom prst="rect">
              <a:avLst/>
            </a:prstGeom>
            <a:solidFill>
              <a:srgbClr val="1CABE2">
                <a:alpha val="100000"/>
              </a:srgbClr>
            </a:solidFill>
          </p:spPr>
          <p:txBody>
            <a:bodyPr/>
            <a:lstStyle/>
            <a:p/>
          </p:txBody>
        </p:sp>
        <p:sp>
          <p:nvSpPr>
            <p:cNvPr id="31" name="rc31"/>
            <p:cNvSpPr/>
            <p:nvPr/>
          </p:nvSpPr>
          <p:spPr>
            <a:xfrm>
              <a:off x="1499604" y="4013306"/>
              <a:ext cx="204851" cy="787295"/>
            </a:xfrm>
            <a:prstGeom prst="rect">
              <a:avLst/>
            </a:prstGeom>
            <a:solidFill>
              <a:srgbClr val="80BD41">
                <a:alpha val="100000"/>
              </a:srgbClr>
            </a:solidFill>
          </p:spPr>
          <p:txBody>
            <a:bodyPr/>
            <a:lstStyle/>
            <a:p/>
          </p:txBody>
        </p:sp>
        <p:sp>
          <p:nvSpPr>
            <p:cNvPr id="32" name="rc32"/>
            <p:cNvSpPr/>
            <p:nvPr/>
          </p:nvSpPr>
          <p:spPr>
            <a:xfrm>
              <a:off x="1499604" y="3675867"/>
              <a:ext cx="204851" cy="168719"/>
            </a:xfrm>
            <a:prstGeom prst="rect">
              <a:avLst/>
            </a:prstGeom>
            <a:solidFill>
              <a:srgbClr val="0058AB">
                <a:alpha val="100000"/>
              </a:srgbClr>
            </a:solidFill>
          </p:spPr>
          <p:txBody>
            <a:bodyPr/>
            <a:lstStyle/>
            <a:p/>
          </p:txBody>
        </p:sp>
        <p:sp>
          <p:nvSpPr>
            <p:cNvPr id="33" name="rc33"/>
            <p:cNvSpPr/>
            <p:nvPr/>
          </p:nvSpPr>
          <p:spPr>
            <a:xfrm>
              <a:off x="1499604" y="3844586"/>
              <a:ext cx="204851" cy="168719"/>
            </a:xfrm>
            <a:prstGeom prst="rect">
              <a:avLst/>
            </a:prstGeom>
            <a:solidFill>
              <a:srgbClr val="1CABE2">
                <a:alpha val="100000"/>
              </a:srgbClr>
            </a:solidFill>
          </p:spPr>
          <p:txBody>
            <a:bodyPr/>
            <a:lstStyle/>
            <a:p/>
          </p:txBody>
        </p:sp>
        <p:sp>
          <p:nvSpPr>
            <p:cNvPr id="34" name="rc34"/>
            <p:cNvSpPr/>
            <p:nvPr/>
          </p:nvSpPr>
          <p:spPr>
            <a:xfrm>
              <a:off x="1727217" y="3787605"/>
              <a:ext cx="204851" cy="1012995"/>
            </a:xfrm>
            <a:prstGeom prst="rect">
              <a:avLst/>
            </a:prstGeom>
            <a:solidFill>
              <a:srgbClr val="80BD41">
                <a:alpha val="100000"/>
              </a:srgbClr>
            </a:solidFill>
          </p:spPr>
          <p:txBody>
            <a:bodyPr/>
            <a:lstStyle/>
            <a:p/>
          </p:txBody>
        </p:sp>
        <p:sp>
          <p:nvSpPr>
            <p:cNvPr id="35" name="rc35"/>
            <p:cNvSpPr/>
            <p:nvPr/>
          </p:nvSpPr>
          <p:spPr>
            <a:xfrm>
              <a:off x="1727217" y="3662409"/>
              <a:ext cx="204851" cy="45498"/>
            </a:xfrm>
            <a:prstGeom prst="rect">
              <a:avLst/>
            </a:prstGeom>
            <a:solidFill>
              <a:srgbClr val="0058AB">
                <a:alpha val="100000"/>
              </a:srgbClr>
            </a:solidFill>
          </p:spPr>
          <p:txBody>
            <a:bodyPr/>
            <a:lstStyle/>
            <a:p/>
          </p:txBody>
        </p:sp>
        <p:sp>
          <p:nvSpPr>
            <p:cNvPr id="36" name="rc36"/>
            <p:cNvSpPr/>
            <p:nvPr/>
          </p:nvSpPr>
          <p:spPr>
            <a:xfrm>
              <a:off x="1727217" y="3707907"/>
              <a:ext cx="204851" cy="79698"/>
            </a:xfrm>
            <a:prstGeom prst="rect">
              <a:avLst/>
            </a:prstGeom>
            <a:solidFill>
              <a:srgbClr val="1CABE2">
                <a:alpha val="100000"/>
              </a:srgbClr>
            </a:solidFill>
          </p:spPr>
          <p:txBody>
            <a:bodyPr/>
            <a:lstStyle/>
            <a:p/>
          </p:txBody>
        </p:sp>
        <p:sp>
          <p:nvSpPr>
            <p:cNvPr id="37" name="rc37"/>
            <p:cNvSpPr/>
            <p:nvPr/>
          </p:nvSpPr>
          <p:spPr>
            <a:xfrm>
              <a:off x="1954829" y="3879034"/>
              <a:ext cx="204851" cy="921567"/>
            </a:xfrm>
            <a:prstGeom prst="rect">
              <a:avLst/>
            </a:prstGeom>
            <a:solidFill>
              <a:srgbClr val="80BD41">
                <a:alpha val="100000"/>
              </a:srgbClr>
            </a:solidFill>
          </p:spPr>
          <p:txBody>
            <a:bodyPr/>
            <a:lstStyle/>
            <a:p/>
          </p:txBody>
        </p:sp>
        <p:sp>
          <p:nvSpPr>
            <p:cNvPr id="38" name="rc38"/>
            <p:cNvSpPr/>
            <p:nvPr/>
          </p:nvSpPr>
          <p:spPr>
            <a:xfrm>
              <a:off x="1954829" y="3648642"/>
              <a:ext cx="204851" cy="207365"/>
            </a:xfrm>
            <a:prstGeom prst="rect">
              <a:avLst/>
            </a:prstGeom>
            <a:solidFill>
              <a:srgbClr val="0058AB">
                <a:alpha val="100000"/>
              </a:srgbClr>
            </a:solidFill>
          </p:spPr>
          <p:txBody>
            <a:bodyPr/>
            <a:lstStyle/>
            <a:p/>
          </p:txBody>
        </p:sp>
        <p:sp>
          <p:nvSpPr>
            <p:cNvPr id="39" name="rc39"/>
            <p:cNvSpPr/>
            <p:nvPr/>
          </p:nvSpPr>
          <p:spPr>
            <a:xfrm>
              <a:off x="1954829" y="3856007"/>
              <a:ext cx="204851" cy="23026"/>
            </a:xfrm>
            <a:prstGeom prst="rect">
              <a:avLst/>
            </a:prstGeom>
            <a:solidFill>
              <a:srgbClr val="1CABE2">
                <a:alpha val="100000"/>
              </a:srgbClr>
            </a:solidFill>
          </p:spPr>
          <p:txBody>
            <a:bodyPr/>
            <a:lstStyle/>
            <a:p/>
          </p:txBody>
        </p:sp>
        <p:sp>
          <p:nvSpPr>
            <p:cNvPr id="40" name="rc40"/>
            <p:cNvSpPr/>
            <p:nvPr/>
          </p:nvSpPr>
          <p:spPr>
            <a:xfrm>
              <a:off x="2182442" y="3910889"/>
              <a:ext cx="204851" cy="889712"/>
            </a:xfrm>
            <a:prstGeom prst="rect">
              <a:avLst/>
            </a:prstGeom>
            <a:solidFill>
              <a:srgbClr val="80BD41">
                <a:alpha val="100000"/>
              </a:srgbClr>
            </a:solidFill>
          </p:spPr>
          <p:txBody>
            <a:bodyPr/>
            <a:lstStyle/>
            <a:p/>
          </p:txBody>
        </p:sp>
        <p:sp>
          <p:nvSpPr>
            <p:cNvPr id="41" name="rc41"/>
            <p:cNvSpPr/>
            <p:nvPr/>
          </p:nvSpPr>
          <p:spPr>
            <a:xfrm>
              <a:off x="2182442" y="3629936"/>
              <a:ext cx="204851" cy="175571"/>
            </a:xfrm>
            <a:prstGeom prst="rect">
              <a:avLst/>
            </a:prstGeom>
            <a:solidFill>
              <a:srgbClr val="0058AB">
                <a:alpha val="100000"/>
              </a:srgbClr>
            </a:solidFill>
          </p:spPr>
          <p:txBody>
            <a:bodyPr/>
            <a:lstStyle/>
            <a:p/>
          </p:txBody>
        </p:sp>
        <p:sp>
          <p:nvSpPr>
            <p:cNvPr id="42" name="rc42"/>
            <p:cNvSpPr/>
            <p:nvPr/>
          </p:nvSpPr>
          <p:spPr>
            <a:xfrm>
              <a:off x="2182442" y="3805508"/>
              <a:ext cx="204851" cy="105380"/>
            </a:xfrm>
            <a:prstGeom prst="rect">
              <a:avLst/>
            </a:prstGeom>
            <a:solidFill>
              <a:srgbClr val="1CABE2">
                <a:alpha val="100000"/>
              </a:srgbClr>
            </a:solidFill>
          </p:spPr>
          <p:txBody>
            <a:bodyPr/>
            <a:lstStyle/>
            <a:p/>
          </p:txBody>
        </p:sp>
        <p:sp>
          <p:nvSpPr>
            <p:cNvPr id="43" name="rc43"/>
            <p:cNvSpPr/>
            <p:nvPr/>
          </p:nvSpPr>
          <p:spPr>
            <a:xfrm>
              <a:off x="2410055" y="3984723"/>
              <a:ext cx="204851" cy="815878"/>
            </a:xfrm>
            <a:prstGeom prst="rect">
              <a:avLst/>
            </a:prstGeom>
            <a:solidFill>
              <a:srgbClr val="80BD41">
                <a:alpha val="100000"/>
              </a:srgbClr>
            </a:solidFill>
          </p:spPr>
          <p:txBody>
            <a:bodyPr/>
            <a:lstStyle/>
            <a:p/>
          </p:txBody>
        </p:sp>
        <p:sp>
          <p:nvSpPr>
            <p:cNvPr id="44" name="rc44"/>
            <p:cNvSpPr/>
            <p:nvPr/>
          </p:nvSpPr>
          <p:spPr>
            <a:xfrm>
              <a:off x="2410055" y="3600798"/>
              <a:ext cx="204851" cy="275951"/>
            </a:xfrm>
            <a:prstGeom prst="rect">
              <a:avLst/>
            </a:prstGeom>
            <a:solidFill>
              <a:srgbClr val="0058AB">
                <a:alpha val="100000"/>
              </a:srgbClr>
            </a:solidFill>
          </p:spPr>
          <p:txBody>
            <a:bodyPr/>
            <a:lstStyle/>
            <a:p/>
          </p:txBody>
        </p:sp>
        <p:sp>
          <p:nvSpPr>
            <p:cNvPr id="45" name="rc45"/>
            <p:cNvSpPr/>
            <p:nvPr/>
          </p:nvSpPr>
          <p:spPr>
            <a:xfrm>
              <a:off x="2410055" y="3876750"/>
              <a:ext cx="204851" cy="107973"/>
            </a:xfrm>
            <a:prstGeom prst="rect">
              <a:avLst/>
            </a:prstGeom>
            <a:solidFill>
              <a:srgbClr val="1CABE2">
                <a:alpha val="100000"/>
              </a:srgbClr>
            </a:solidFill>
          </p:spPr>
          <p:txBody>
            <a:bodyPr/>
            <a:lstStyle/>
            <a:p/>
          </p:txBody>
        </p:sp>
        <p:sp>
          <p:nvSpPr>
            <p:cNvPr id="46" name="rc46"/>
            <p:cNvSpPr/>
            <p:nvPr/>
          </p:nvSpPr>
          <p:spPr>
            <a:xfrm>
              <a:off x="2637667" y="3958671"/>
              <a:ext cx="204851" cy="841930"/>
            </a:xfrm>
            <a:prstGeom prst="rect">
              <a:avLst/>
            </a:prstGeom>
            <a:solidFill>
              <a:srgbClr val="80BD41">
                <a:alpha val="100000"/>
              </a:srgbClr>
            </a:solidFill>
          </p:spPr>
          <p:txBody>
            <a:bodyPr/>
            <a:lstStyle/>
            <a:p/>
          </p:txBody>
        </p:sp>
        <p:sp>
          <p:nvSpPr>
            <p:cNvPr id="47" name="rc47"/>
            <p:cNvSpPr/>
            <p:nvPr/>
          </p:nvSpPr>
          <p:spPr>
            <a:xfrm>
              <a:off x="2637667" y="3580426"/>
              <a:ext cx="204851" cy="268420"/>
            </a:xfrm>
            <a:prstGeom prst="rect">
              <a:avLst/>
            </a:prstGeom>
            <a:solidFill>
              <a:srgbClr val="0058AB">
                <a:alpha val="100000"/>
              </a:srgbClr>
            </a:solidFill>
          </p:spPr>
          <p:txBody>
            <a:bodyPr/>
            <a:lstStyle/>
            <a:p/>
          </p:txBody>
        </p:sp>
        <p:sp>
          <p:nvSpPr>
            <p:cNvPr id="48" name="rc48"/>
            <p:cNvSpPr/>
            <p:nvPr/>
          </p:nvSpPr>
          <p:spPr>
            <a:xfrm>
              <a:off x="2637667" y="3848846"/>
              <a:ext cx="204851" cy="109825"/>
            </a:xfrm>
            <a:prstGeom prst="rect">
              <a:avLst/>
            </a:prstGeom>
            <a:solidFill>
              <a:srgbClr val="1CABE2">
                <a:alpha val="100000"/>
              </a:srgbClr>
            </a:solidFill>
          </p:spPr>
          <p:txBody>
            <a:bodyPr/>
            <a:lstStyle/>
            <a:p/>
          </p:txBody>
        </p:sp>
        <p:sp>
          <p:nvSpPr>
            <p:cNvPr id="49" name="rc49"/>
            <p:cNvSpPr/>
            <p:nvPr/>
          </p:nvSpPr>
          <p:spPr>
            <a:xfrm>
              <a:off x="2865280" y="3870700"/>
              <a:ext cx="204851" cy="929901"/>
            </a:xfrm>
            <a:prstGeom prst="rect">
              <a:avLst/>
            </a:prstGeom>
            <a:solidFill>
              <a:srgbClr val="80BD41">
                <a:alpha val="100000"/>
              </a:srgbClr>
            </a:solidFill>
          </p:spPr>
          <p:txBody>
            <a:bodyPr/>
            <a:lstStyle/>
            <a:p/>
          </p:txBody>
        </p:sp>
        <p:sp>
          <p:nvSpPr>
            <p:cNvPr id="50" name="rc50"/>
            <p:cNvSpPr/>
            <p:nvPr/>
          </p:nvSpPr>
          <p:spPr>
            <a:xfrm>
              <a:off x="2865280" y="3560733"/>
              <a:ext cx="204851" cy="260394"/>
            </a:xfrm>
            <a:prstGeom prst="rect">
              <a:avLst/>
            </a:prstGeom>
            <a:solidFill>
              <a:srgbClr val="0058AB">
                <a:alpha val="100000"/>
              </a:srgbClr>
            </a:solidFill>
          </p:spPr>
          <p:txBody>
            <a:bodyPr/>
            <a:lstStyle/>
            <a:p/>
          </p:txBody>
        </p:sp>
        <p:sp>
          <p:nvSpPr>
            <p:cNvPr id="51" name="rc51"/>
            <p:cNvSpPr/>
            <p:nvPr/>
          </p:nvSpPr>
          <p:spPr>
            <a:xfrm>
              <a:off x="2865280" y="3821127"/>
              <a:ext cx="204851" cy="49572"/>
            </a:xfrm>
            <a:prstGeom prst="rect">
              <a:avLst/>
            </a:prstGeom>
            <a:solidFill>
              <a:srgbClr val="1CABE2">
                <a:alpha val="100000"/>
              </a:srgbClr>
            </a:solidFill>
          </p:spPr>
          <p:txBody>
            <a:bodyPr/>
            <a:lstStyle/>
            <a:p/>
          </p:txBody>
        </p:sp>
        <p:sp>
          <p:nvSpPr>
            <p:cNvPr id="52" name="rc52"/>
            <p:cNvSpPr/>
            <p:nvPr/>
          </p:nvSpPr>
          <p:spPr>
            <a:xfrm>
              <a:off x="3092892" y="3776185"/>
              <a:ext cx="204851" cy="1024416"/>
            </a:xfrm>
            <a:prstGeom prst="rect">
              <a:avLst/>
            </a:prstGeom>
            <a:solidFill>
              <a:srgbClr val="80BD41">
                <a:alpha val="100000"/>
              </a:srgbClr>
            </a:solidFill>
          </p:spPr>
          <p:txBody>
            <a:bodyPr/>
            <a:lstStyle/>
            <a:p/>
          </p:txBody>
        </p:sp>
        <p:sp>
          <p:nvSpPr>
            <p:cNvPr id="53" name="rc53"/>
            <p:cNvSpPr/>
            <p:nvPr/>
          </p:nvSpPr>
          <p:spPr>
            <a:xfrm>
              <a:off x="3092892" y="3535915"/>
              <a:ext cx="204851" cy="189709"/>
            </a:xfrm>
            <a:prstGeom prst="rect">
              <a:avLst/>
            </a:prstGeom>
            <a:solidFill>
              <a:srgbClr val="0058AB">
                <a:alpha val="100000"/>
              </a:srgbClr>
            </a:solidFill>
          </p:spPr>
          <p:txBody>
            <a:bodyPr/>
            <a:lstStyle/>
            <a:p/>
          </p:txBody>
        </p:sp>
        <p:sp>
          <p:nvSpPr>
            <p:cNvPr id="54" name="rc54"/>
            <p:cNvSpPr/>
            <p:nvPr/>
          </p:nvSpPr>
          <p:spPr>
            <a:xfrm>
              <a:off x="3092892" y="3725624"/>
              <a:ext cx="204851" cy="50560"/>
            </a:xfrm>
            <a:prstGeom prst="rect">
              <a:avLst/>
            </a:prstGeom>
            <a:solidFill>
              <a:srgbClr val="1CABE2">
                <a:alpha val="100000"/>
              </a:srgbClr>
            </a:solidFill>
          </p:spPr>
          <p:txBody>
            <a:bodyPr/>
            <a:lstStyle/>
            <a:p/>
          </p:txBody>
        </p:sp>
        <p:sp>
          <p:nvSpPr>
            <p:cNvPr id="55" name="rc55"/>
            <p:cNvSpPr/>
            <p:nvPr/>
          </p:nvSpPr>
          <p:spPr>
            <a:xfrm>
              <a:off x="3320505" y="3723217"/>
              <a:ext cx="204851" cy="1077384"/>
            </a:xfrm>
            <a:prstGeom prst="rect">
              <a:avLst/>
            </a:prstGeom>
            <a:solidFill>
              <a:srgbClr val="80BD41">
                <a:alpha val="100000"/>
              </a:srgbClr>
            </a:solidFill>
          </p:spPr>
          <p:txBody>
            <a:bodyPr/>
            <a:lstStyle/>
            <a:p/>
          </p:txBody>
        </p:sp>
        <p:sp>
          <p:nvSpPr>
            <p:cNvPr id="56" name="rc56"/>
            <p:cNvSpPr/>
            <p:nvPr/>
          </p:nvSpPr>
          <p:spPr>
            <a:xfrm>
              <a:off x="3320505" y="3502517"/>
              <a:ext cx="204851" cy="142791"/>
            </a:xfrm>
            <a:prstGeom prst="rect">
              <a:avLst/>
            </a:prstGeom>
            <a:solidFill>
              <a:srgbClr val="0058AB">
                <a:alpha val="100000"/>
              </a:srgbClr>
            </a:solidFill>
          </p:spPr>
          <p:txBody>
            <a:bodyPr/>
            <a:lstStyle/>
            <a:p/>
          </p:txBody>
        </p:sp>
        <p:sp>
          <p:nvSpPr>
            <p:cNvPr id="57" name="rc57"/>
            <p:cNvSpPr/>
            <p:nvPr/>
          </p:nvSpPr>
          <p:spPr>
            <a:xfrm>
              <a:off x="3320505" y="3645308"/>
              <a:ext cx="204851" cy="77908"/>
            </a:xfrm>
            <a:prstGeom prst="rect">
              <a:avLst/>
            </a:prstGeom>
            <a:solidFill>
              <a:srgbClr val="1CABE2">
                <a:alpha val="100000"/>
              </a:srgbClr>
            </a:solidFill>
          </p:spPr>
          <p:txBody>
            <a:bodyPr/>
            <a:lstStyle/>
            <a:p/>
          </p:txBody>
        </p:sp>
        <p:sp>
          <p:nvSpPr>
            <p:cNvPr id="58" name="rc58"/>
            <p:cNvSpPr/>
            <p:nvPr/>
          </p:nvSpPr>
          <p:spPr>
            <a:xfrm>
              <a:off x="3548117" y="3815262"/>
              <a:ext cx="204851" cy="985338"/>
            </a:xfrm>
            <a:prstGeom prst="rect">
              <a:avLst/>
            </a:prstGeom>
            <a:solidFill>
              <a:srgbClr val="80BD41">
                <a:alpha val="100000"/>
              </a:srgbClr>
            </a:solidFill>
          </p:spPr>
          <p:txBody>
            <a:bodyPr/>
            <a:lstStyle/>
            <a:p/>
          </p:txBody>
        </p:sp>
        <p:sp>
          <p:nvSpPr>
            <p:cNvPr id="59" name="rc59"/>
            <p:cNvSpPr/>
            <p:nvPr/>
          </p:nvSpPr>
          <p:spPr>
            <a:xfrm>
              <a:off x="3548117" y="3469057"/>
              <a:ext cx="204851" cy="252986"/>
            </a:xfrm>
            <a:prstGeom prst="rect">
              <a:avLst/>
            </a:prstGeom>
            <a:solidFill>
              <a:srgbClr val="0058AB">
                <a:alpha val="100000"/>
              </a:srgbClr>
            </a:solidFill>
          </p:spPr>
          <p:txBody>
            <a:bodyPr/>
            <a:lstStyle/>
            <a:p/>
          </p:txBody>
        </p:sp>
        <p:sp>
          <p:nvSpPr>
            <p:cNvPr id="60" name="rc60"/>
            <p:cNvSpPr/>
            <p:nvPr/>
          </p:nvSpPr>
          <p:spPr>
            <a:xfrm>
              <a:off x="3548117" y="3722044"/>
              <a:ext cx="204851" cy="93218"/>
            </a:xfrm>
            <a:prstGeom prst="rect">
              <a:avLst/>
            </a:prstGeom>
            <a:solidFill>
              <a:srgbClr val="1CABE2">
                <a:alpha val="100000"/>
              </a:srgbClr>
            </a:solidFill>
          </p:spPr>
          <p:txBody>
            <a:bodyPr/>
            <a:lstStyle/>
            <a:p/>
          </p:txBody>
        </p:sp>
        <p:sp>
          <p:nvSpPr>
            <p:cNvPr id="61" name="rc61"/>
            <p:cNvSpPr/>
            <p:nvPr/>
          </p:nvSpPr>
          <p:spPr>
            <a:xfrm>
              <a:off x="3775730" y="3669508"/>
              <a:ext cx="204851" cy="1131093"/>
            </a:xfrm>
            <a:prstGeom prst="rect">
              <a:avLst/>
            </a:prstGeom>
            <a:solidFill>
              <a:srgbClr val="80BD41">
                <a:alpha val="100000"/>
              </a:srgbClr>
            </a:solidFill>
          </p:spPr>
          <p:txBody>
            <a:bodyPr/>
            <a:lstStyle/>
            <a:p/>
          </p:txBody>
        </p:sp>
        <p:sp>
          <p:nvSpPr>
            <p:cNvPr id="62" name="rc62"/>
            <p:cNvSpPr/>
            <p:nvPr/>
          </p:nvSpPr>
          <p:spPr>
            <a:xfrm>
              <a:off x="3775730" y="3437820"/>
              <a:ext cx="204851" cy="109022"/>
            </a:xfrm>
            <a:prstGeom prst="rect">
              <a:avLst/>
            </a:prstGeom>
            <a:solidFill>
              <a:srgbClr val="0058AB">
                <a:alpha val="100000"/>
              </a:srgbClr>
            </a:solidFill>
          </p:spPr>
          <p:txBody>
            <a:bodyPr/>
            <a:lstStyle/>
            <a:p/>
          </p:txBody>
        </p:sp>
        <p:sp>
          <p:nvSpPr>
            <p:cNvPr id="63" name="rc63"/>
            <p:cNvSpPr/>
            <p:nvPr/>
          </p:nvSpPr>
          <p:spPr>
            <a:xfrm>
              <a:off x="3775730" y="3546842"/>
              <a:ext cx="204851" cy="122665"/>
            </a:xfrm>
            <a:prstGeom prst="rect">
              <a:avLst/>
            </a:prstGeom>
            <a:solidFill>
              <a:srgbClr val="1CABE2">
                <a:alpha val="100000"/>
              </a:srgbClr>
            </a:solidFill>
          </p:spPr>
          <p:txBody>
            <a:bodyPr/>
            <a:lstStyle/>
            <a:p/>
          </p:txBody>
        </p:sp>
        <p:sp>
          <p:nvSpPr>
            <p:cNvPr id="64" name="rc64"/>
            <p:cNvSpPr/>
            <p:nvPr/>
          </p:nvSpPr>
          <p:spPr>
            <a:xfrm>
              <a:off x="4003342" y="3613083"/>
              <a:ext cx="204851" cy="1187518"/>
            </a:xfrm>
            <a:prstGeom prst="rect">
              <a:avLst/>
            </a:prstGeom>
            <a:solidFill>
              <a:srgbClr val="80BD41">
                <a:alpha val="100000"/>
              </a:srgbClr>
            </a:solidFill>
          </p:spPr>
          <p:txBody>
            <a:bodyPr/>
            <a:lstStyle/>
            <a:p/>
          </p:txBody>
        </p:sp>
        <p:sp>
          <p:nvSpPr>
            <p:cNvPr id="65" name="rc65"/>
            <p:cNvSpPr/>
            <p:nvPr/>
          </p:nvSpPr>
          <p:spPr>
            <a:xfrm>
              <a:off x="4003342" y="3419732"/>
              <a:ext cx="204851" cy="124270"/>
            </a:xfrm>
            <a:prstGeom prst="rect">
              <a:avLst/>
            </a:prstGeom>
            <a:solidFill>
              <a:srgbClr val="0058AB">
                <a:alpha val="100000"/>
              </a:srgbClr>
            </a:solidFill>
          </p:spPr>
          <p:txBody>
            <a:bodyPr/>
            <a:lstStyle/>
            <a:p/>
          </p:txBody>
        </p:sp>
        <p:sp>
          <p:nvSpPr>
            <p:cNvPr id="66" name="rc66"/>
            <p:cNvSpPr/>
            <p:nvPr/>
          </p:nvSpPr>
          <p:spPr>
            <a:xfrm>
              <a:off x="4003342" y="3544003"/>
              <a:ext cx="204851" cy="69080"/>
            </a:xfrm>
            <a:prstGeom prst="rect">
              <a:avLst/>
            </a:prstGeom>
            <a:solidFill>
              <a:srgbClr val="1CABE2">
                <a:alpha val="100000"/>
              </a:srgbClr>
            </a:solidFill>
          </p:spPr>
          <p:txBody>
            <a:bodyPr/>
            <a:lstStyle/>
            <a:p/>
          </p:txBody>
        </p:sp>
        <p:sp>
          <p:nvSpPr>
            <p:cNvPr id="67" name="rc67"/>
            <p:cNvSpPr/>
            <p:nvPr/>
          </p:nvSpPr>
          <p:spPr>
            <a:xfrm>
              <a:off x="4230955" y="3641975"/>
              <a:ext cx="204851" cy="1158626"/>
            </a:xfrm>
            <a:prstGeom prst="rect">
              <a:avLst/>
            </a:prstGeom>
            <a:solidFill>
              <a:srgbClr val="80BD41">
                <a:alpha val="100000"/>
              </a:srgbClr>
            </a:solidFill>
          </p:spPr>
          <p:txBody>
            <a:bodyPr/>
            <a:lstStyle/>
            <a:p/>
          </p:txBody>
        </p:sp>
        <p:sp>
          <p:nvSpPr>
            <p:cNvPr id="68" name="rc68"/>
            <p:cNvSpPr/>
            <p:nvPr/>
          </p:nvSpPr>
          <p:spPr>
            <a:xfrm>
              <a:off x="4230955" y="3404669"/>
              <a:ext cx="204851" cy="209402"/>
            </a:xfrm>
            <a:prstGeom prst="rect">
              <a:avLst/>
            </a:prstGeom>
            <a:solidFill>
              <a:srgbClr val="0058AB">
                <a:alpha val="100000"/>
              </a:srgbClr>
            </a:solidFill>
          </p:spPr>
          <p:txBody>
            <a:bodyPr/>
            <a:lstStyle/>
            <a:p/>
          </p:txBody>
        </p:sp>
        <p:sp>
          <p:nvSpPr>
            <p:cNvPr id="69" name="rc69"/>
            <p:cNvSpPr/>
            <p:nvPr/>
          </p:nvSpPr>
          <p:spPr>
            <a:xfrm>
              <a:off x="4230955" y="3614071"/>
              <a:ext cx="204851" cy="27903"/>
            </a:xfrm>
            <a:prstGeom prst="rect">
              <a:avLst/>
            </a:prstGeom>
            <a:solidFill>
              <a:srgbClr val="1CABE2">
                <a:alpha val="100000"/>
              </a:srgbClr>
            </a:solidFill>
          </p:spPr>
          <p:txBody>
            <a:bodyPr/>
            <a:lstStyle/>
            <a:p/>
          </p:txBody>
        </p:sp>
        <p:sp>
          <p:nvSpPr>
            <p:cNvPr id="70" name="rc70"/>
            <p:cNvSpPr/>
            <p:nvPr/>
          </p:nvSpPr>
          <p:spPr>
            <a:xfrm>
              <a:off x="4458568" y="3676175"/>
              <a:ext cx="204851" cy="1124425"/>
            </a:xfrm>
            <a:prstGeom prst="rect">
              <a:avLst/>
            </a:prstGeom>
            <a:solidFill>
              <a:srgbClr val="80BD41">
                <a:alpha val="100000"/>
              </a:srgbClr>
            </a:solidFill>
          </p:spPr>
          <p:txBody>
            <a:bodyPr/>
            <a:lstStyle/>
            <a:p/>
          </p:txBody>
        </p:sp>
        <p:sp>
          <p:nvSpPr>
            <p:cNvPr id="71" name="rc71"/>
            <p:cNvSpPr/>
            <p:nvPr/>
          </p:nvSpPr>
          <p:spPr>
            <a:xfrm>
              <a:off x="4458568" y="3395038"/>
              <a:ext cx="204851" cy="238972"/>
            </a:xfrm>
            <a:prstGeom prst="rect">
              <a:avLst/>
            </a:prstGeom>
            <a:solidFill>
              <a:srgbClr val="0058AB">
                <a:alpha val="100000"/>
              </a:srgbClr>
            </a:solidFill>
          </p:spPr>
          <p:txBody>
            <a:bodyPr/>
            <a:lstStyle/>
            <a:p/>
          </p:txBody>
        </p:sp>
        <p:sp>
          <p:nvSpPr>
            <p:cNvPr id="72" name="rc72"/>
            <p:cNvSpPr/>
            <p:nvPr/>
          </p:nvSpPr>
          <p:spPr>
            <a:xfrm>
              <a:off x="4458568" y="3634011"/>
              <a:ext cx="204851" cy="42164"/>
            </a:xfrm>
            <a:prstGeom prst="rect">
              <a:avLst/>
            </a:prstGeom>
            <a:solidFill>
              <a:srgbClr val="1CABE2">
                <a:alpha val="100000"/>
              </a:srgbClr>
            </a:solidFill>
          </p:spPr>
          <p:txBody>
            <a:bodyPr/>
            <a:lstStyle/>
            <a:p/>
          </p:txBody>
        </p:sp>
        <p:sp>
          <p:nvSpPr>
            <p:cNvPr id="73" name="rc73"/>
            <p:cNvSpPr/>
            <p:nvPr/>
          </p:nvSpPr>
          <p:spPr>
            <a:xfrm>
              <a:off x="4686180" y="3669632"/>
              <a:ext cx="204851" cy="1130969"/>
            </a:xfrm>
            <a:prstGeom prst="rect">
              <a:avLst/>
            </a:prstGeom>
            <a:solidFill>
              <a:srgbClr val="80BD41">
                <a:alpha val="100000"/>
              </a:srgbClr>
            </a:solidFill>
          </p:spPr>
          <p:txBody>
            <a:bodyPr/>
            <a:lstStyle/>
            <a:p/>
          </p:txBody>
        </p:sp>
        <p:sp>
          <p:nvSpPr>
            <p:cNvPr id="74" name="rc74"/>
            <p:cNvSpPr/>
            <p:nvPr/>
          </p:nvSpPr>
          <p:spPr>
            <a:xfrm>
              <a:off x="4686180" y="3386889"/>
              <a:ext cx="204851" cy="268605"/>
            </a:xfrm>
            <a:prstGeom prst="rect">
              <a:avLst/>
            </a:prstGeom>
            <a:solidFill>
              <a:srgbClr val="0058AB">
                <a:alpha val="100000"/>
              </a:srgbClr>
            </a:solidFill>
          </p:spPr>
          <p:txBody>
            <a:bodyPr/>
            <a:lstStyle/>
            <a:p/>
          </p:txBody>
        </p:sp>
        <p:sp>
          <p:nvSpPr>
            <p:cNvPr id="75" name="rc75"/>
            <p:cNvSpPr/>
            <p:nvPr/>
          </p:nvSpPr>
          <p:spPr>
            <a:xfrm>
              <a:off x="4686180" y="3655494"/>
              <a:ext cx="204851" cy="14137"/>
            </a:xfrm>
            <a:prstGeom prst="rect">
              <a:avLst/>
            </a:prstGeom>
            <a:solidFill>
              <a:srgbClr val="1CABE2">
                <a:alpha val="100000"/>
              </a:srgbClr>
            </a:solidFill>
          </p:spPr>
          <p:txBody>
            <a:bodyPr/>
            <a:lstStyle/>
            <a:p/>
          </p:txBody>
        </p:sp>
        <p:sp>
          <p:nvSpPr>
            <p:cNvPr id="76" name="rc76"/>
            <p:cNvSpPr/>
            <p:nvPr/>
          </p:nvSpPr>
          <p:spPr>
            <a:xfrm>
              <a:off x="4913793" y="3740008"/>
              <a:ext cx="204851" cy="1060592"/>
            </a:xfrm>
            <a:prstGeom prst="rect">
              <a:avLst/>
            </a:prstGeom>
            <a:solidFill>
              <a:srgbClr val="80BD41">
                <a:alpha val="100000"/>
              </a:srgbClr>
            </a:solidFill>
          </p:spPr>
          <p:txBody>
            <a:bodyPr/>
            <a:lstStyle/>
            <a:p/>
          </p:txBody>
        </p:sp>
        <p:sp>
          <p:nvSpPr>
            <p:cNvPr id="77" name="rc77"/>
            <p:cNvSpPr/>
            <p:nvPr/>
          </p:nvSpPr>
          <p:spPr>
            <a:xfrm>
              <a:off x="4913793" y="3386457"/>
              <a:ext cx="204851" cy="240392"/>
            </a:xfrm>
            <a:prstGeom prst="rect">
              <a:avLst/>
            </a:prstGeom>
            <a:solidFill>
              <a:srgbClr val="0058AB">
                <a:alpha val="100000"/>
              </a:srgbClr>
            </a:solidFill>
          </p:spPr>
          <p:txBody>
            <a:bodyPr/>
            <a:lstStyle/>
            <a:p/>
          </p:txBody>
        </p:sp>
        <p:sp>
          <p:nvSpPr>
            <p:cNvPr id="78" name="rc78"/>
            <p:cNvSpPr/>
            <p:nvPr/>
          </p:nvSpPr>
          <p:spPr>
            <a:xfrm>
              <a:off x="4913793" y="3626850"/>
              <a:ext cx="204851" cy="113158"/>
            </a:xfrm>
            <a:prstGeom prst="rect">
              <a:avLst/>
            </a:prstGeom>
            <a:solidFill>
              <a:srgbClr val="1CABE2">
                <a:alpha val="100000"/>
              </a:srgbClr>
            </a:solidFill>
          </p:spPr>
          <p:txBody>
            <a:bodyPr/>
            <a:lstStyle/>
            <a:p/>
          </p:txBody>
        </p:sp>
        <p:sp>
          <p:nvSpPr>
            <p:cNvPr id="79" name="rc79"/>
            <p:cNvSpPr/>
            <p:nvPr/>
          </p:nvSpPr>
          <p:spPr>
            <a:xfrm>
              <a:off x="5141405" y="3686176"/>
              <a:ext cx="204851" cy="1114424"/>
            </a:xfrm>
            <a:prstGeom prst="rect">
              <a:avLst/>
            </a:prstGeom>
            <a:solidFill>
              <a:srgbClr val="80BD41">
                <a:alpha val="100000"/>
              </a:srgbClr>
            </a:solidFill>
          </p:spPr>
          <p:txBody>
            <a:bodyPr/>
            <a:lstStyle/>
            <a:p/>
          </p:txBody>
        </p:sp>
        <p:sp>
          <p:nvSpPr>
            <p:cNvPr id="80" name="rc80"/>
            <p:cNvSpPr/>
            <p:nvPr/>
          </p:nvSpPr>
          <p:spPr>
            <a:xfrm>
              <a:off x="5141405" y="3389914"/>
              <a:ext cx="204851" cy="225700"/>
            </a:xfrm>
            <a:prstGeom prst="rect">
              <a:avLst/>
            </a:prstGeom>
            <a:solidFill>
              <a:srgbClr val="0058AB">
                <a:alpha val="100000"/>
              </a:srgbClr>
            </a:solidFill>
          </p:spPr>
          <p:txBody>
            <a:bodyPr/>
            <a:lstStyle/>
            <a:p/>
          </p:txBody>
        </p:sp>
        <p:sp>
          <p:nvSpPr>
            <p:cNvPr id="81" name="rc81"/>
            <p:cNvSpPr/>
            <p:nvPr/>
          </p:nvSpPr>
          <p:spPr>
            <a:xfrm>
              <a:off x="5141405" y="3615614"/>
              <a:ext cx="204851" cy="70562"/>
            </a:xfrm>
            <a:prstGeom prst="rect">
              <a:avLst/>
            </a:prstGeom>
            <a:solidFill>
              <a:srgbClr val="1CABE2">
                <a:alpha val="100000"/>
              </a:srgbClr>
            </a:solidFill>
          </p:spPr>
          <p:txBody>
            <a:bodyPr/>
            <a:lstStyle/>
            <a:p/>
          </p:txBody>
        </p:sp>
        <p:sp>
          <p:nvSpPr>
            <p:cNvPr id="82" name="rc82"/>
            <p:cNvSpPr/>
            <p:nvPr/>
          </p:nvSpPr>
          <p:spPr>
            <a:xfrm>
              <a:off x="5369018" y="3707413"/>
              <a:ext cx="204851" cy="1093188"/>
            </a:xfrm>
            <a:prstGeom prst="rect">
              <a:avLst/>
            </a:prstGeom>
            <a:solidFill>
              <a:srgbClr val="80BD41">
                <a:alpha val="100000"/>
              </a:srgbClr>
            </a:solidFill>
          </p:spPr>
          <p:txBody>
            <a:bodyPr/>
            <a:lstStyle/>
            <a:p/>
          </p:txBody>
        </p:sp>
        <p:sp>
          <p:nvSpPr>
            <p:cNvPr id="83" name="rc83"/>
            <p:cNvSpPr/>
            <p:nvPr/>
          </p:nvSpPr>
          <p:spPr>
            <a:xfrm>
              <a:off x="5369018" y="3380901"/>
              <a:ext cx="204851" cy="283915"/>
            </a:xfrm>
            <a:prstGeom prst="rect">
              <a:avLst/>
            </a:prstGeom>
            <a:solidFill>
              <a:srgbClr val="0058AB">
                <a:alpha val="100000"/>
              </a:srgbClr>
            </a:solidFill>
          </p:spPr>
          <p:txBody>
            <a:bodyPr/>
            <a:lstStyle/>
            <a:p/>
          </p:txBody>
        </p:sp>
        <p:sp>
          <p:nvSpPr>
            <p:cNvPr id="84" name="rc84"/>
            <p:cNvSpPr/>
            <p:nvPr/>
          </p:nvSpPr>
          <p:spPr>
            <a:xfrm>
              <a:off x="5369018" y="3664816"/>
              <a:ext cx="204851" cy="42596"/>
            </a:xfrm>
            <a:prstGeom prst="rect">
              <a:avLst/>
            </a:prstGeom>
            <a:solidFill>
              <a:srgbClr val="1CABE2">
                <a:alpha val="100000"/>
              </a:srgbClr>
            </a:solidFill>
          </p:spPr>
          <p:txBody>
            <a:bodyPr/>
            <a:lstStyle/>
            <a:p/>
          </p:txBody>
        </p:sp>
        <p:sp>
          <p:nvSpPr>
            <p:cNvPr id="85" name="rc85"/>
            <p:cNvSpPr/>
            <p:nvPr/>
          </p:nvSpPr>
          <p:spPr>
            <a:xfrm>
              <a:off x="5596630" y="3687658"/>
              <a:ext cx="204851" cy="1112943"/>
            </a:xfrm>
            <a:prstGeom prst="rect">
              <a:avLst/>
            </a:prstGeom>
            <a:solidFill>
              <a:srgbClr val="80BD41">
                <a:alpha val="100000"/>
              </a:srgbClr>
            </a:solidFill>
          </p:spPr>
          <p:txBody>
            <a:bodyPr/>
            <a:lstStyle/>
            <a:p/>
          </p:txBody>
        </p:sp>
        <p:sp>
          <p:nvSpPr>
            <p:cNvPr id="86" name="rc86"/>
            <p:cNvSpPr/>
            <p:nvPr/>
          </p:nvSpPr>
          <p:spPr>
            <a:xfrm>
              <a:off x="5596630" y="3373740"/>
              <a:ext cx="204851" cy="271074"/>
            </a:xfrm>
            <a:prstGeom prst="rect">
              <a:avLst/>
            </a:prstGeom>
            <a:solidFill>
              <a:srgbClr val="0058AB">
                <a:alpha val="100000"/>
              </a:srgbClr>
            </a:solidFill>
          </p:spPr>
          <p:txBody>
            <a:bodyPr/>
            <a:lstStyle/>
            <a:p/>
          </p:txBody>
        </p:sp>
        <p:sp>
          <p:nvSpPr>
            <p:cNvPr id="87" name="rc87"/>
            <p:cNvSpPr/>
            <p:nvPr/>
          </p:nvSpPr>
          <p:spPr>
            <a:xfrm>
              <a:off x="5596630" y="3644814"/>
              <a:ext cx="204851" cy="42843"/>
            </a:xfrm>
            <a:prstGeom prst="rect">
              <a:avLst/>
            </a:prstGeom>
            <a:solidFill>
              <a:srgbClr val="1CABE2">
                <a:alpha val="100000"/>
              </a:srgbClr>
            </a:solidFill>
          </p:spPr>
          <p:txBody>
            <a:bodyPr/>
            <a:lstStyle/>
            <a:p/>
          </p:txBody>
        </p:sp>
        <p:sp>
          <p:nvSpPr>
            <p:cNvPr id="88" name="rc88"/>
            <p:cNvSpPr/>
            <p:nvPr/>
          </p:nvSpPr>
          <p:spPr>
            <a:xfrm>
              <a:off x="5824243" y="3739082"/>
              <a:ext cx="204851" cy="1061518"/>
            </a:xfrm>
            <a:prstGeom prst="rect">
              <a:avLst/>
            </a:prstGeom>
            <a:solidFill>
              <a:srgbClr val="80BD41">
                <a:alpha val="100000"/>
              </a:srgbClr>
            </a:solidFill>
          </p:spPr>
          <p:txBody>
            <a:bodyPr/>
            <a:lstStyle/>
            <a:p/>
          </p:txBody>
        </p:sp>
        <p:sp>
          <p:nvSpPr>
            <p:cNvPr id="89" name="rc89"/>
            <p:cNvSpPr/>
            <p:nvPr/>
          </p:nvSpPr>
          <p:spPr>
            <a:xfrm>
              <a:off x="5824243" y="3366146"/>
              <a:ext cx="204851" cy="315584"/>
            </a:xfrm>
            <a:prstGeom prst="rect">
              <a:avLst/>
            </a:prstGeom>
            <a:solidFill>
              <a:srgbClr val="0058AB">
                <a:alpha val="100000"/>
              </a:srgbClr>
            </a:solidFill>
          </p:spPr>
          <p:txBody>
            <a:bodyPr/>
            <a:lstStyle/>
            <a:p/>
          </p:txBody>
        </p:sp>
        <p:sp>
          <p:nvSpPr>
            <p:cNvPr id="90" name="rc90"/>
            <p:cNvSpPr/>
            <p:nvPr/>
          </p:nvSpPr>
          <p:spPr>
            <a:xfrm>
              <a:off x="5824243" y="3681731"/>
              <a:ext cx="204851" cy="57351"/>
            </a:xfrm>
            <a:prstGeom prst="rect">
              <a:avLst/>
            </a:prstGeom>
            <a:solidFill>
              <a:srgbClr val="1CABE2">
                <a:alpha val="100000"/>
              </a:srgbClr>
            </a:solidFill>
          </p:spPr>
          <p:txBody>
            <a:bodyPr/>
            <a:lstStyle/>
            <a:p/>
          </p:txBody>
        </p:sp>
        <p:sp>
          <p:nvSpPr>
            <p:cNvPr id="91" name="rc91"/>
            <p:cNvSpPr/>
            <p:nvPr/>
          </p:nvSpPr>
          <p:spPr>
            <a:xfrm>
              <a:off x="6051856" y="3763406"/>
              <a:ext cx="204851" cy="1037195"/>
            </a:xfrm>
            <a:prstGeom prst="rect">
              <a:avLst/>
            </a:prstGeom>
            <a:solidFill>
              <a:srgbClr val="80BD41">
                <a:alpha val="100000"/>
              </a:srgbClr>
            </a:solidFill>
          </p:spPr>
          <p:txBody>
            <a:bodyPr/>
            <a:lstStyle/>
            <a:p/>
          </p:txBody>
        </p:sp>
        <p:sp>
          <p:nvSpPr>
            <p:cNvPr id="92" name="rc92"/>
            <p:cNvSpPr/>
            <p:nvPr/>
          </p:nvSpPr>
          <p:spPr>
            <a:xfrm>
              <a:off x="6051856" y="3360035"/>
              <a:ext cx="204851" cy="288113"/>
            </a:xfrm>
            <a:prstGeom prst="rect">
              <a:avLst/>
            </a:prstGeom>
            <a:solidFill>
              <a:srgbClr val="0058AB">
                <a:alpha val="100000"/>
              </a:srgbClr>
            </a:solidFill>
          </p:spPr>
          <p:txBody>
            <a:bodyPr/>
            <a:lstStyle/>
            <a:p/>
          </p:txBody>
        </p:sp>
        <p:sp>
          <p:nvSpPr>
            <p:cNvPr id="93" name="rc93"/>
            <p:cNvSpPr/>
            <p:nvPr/>
          </p:nvSpPr>
          <p:spPr>
            <a:xfrm>
              <a:off x="6051856" y="3648148"/>
              <a:ext cx="204851" cy="115257"/>
            </a:xfrm>
            <a:prstGeom prst="rect">
              <a:avLst/>
            </a:prstGeom>
            <a:solidFill>
              <a:srgbClr val="1CABE2">
                <a:alpha val="100000"/>
              </a:srgbClr>
            </a:solidFill>
          </p:spPr>
          <p:txBody>
            <a:bodyPr/>
            <a:lstStyle/>
            <a:p/>
          </p:txBody>
        </p:sp>
        <p:sp>
          <p:nvSpPr>
            <p:cNvPr id="94" name="rc94"/>
            <p:cNvSpPr/>
            <p:nvPr/>
          </p:nvSpPr>
          <p:spPr>
            <a:xfrm>
              <a:off x="6279468" y="3670928"/>
              <a:ext cx="204851" cy="1129673"/>
            </a:xfrm>
            <a:prstGeom prst="rect">
              <a:avLst/>
            </a:prstGeom>
            <a:solidFill>
              <a:srgbClr val="80BD41">
                <a:alpha val="100000"/>
              </a:srgbClr>
            </a:solidFill>
          </p:spPr>
          <p:txBody>
            <a:bodyPr/>
            <a:lstStyle/>
            <a:p/>
          </p:txBody>
        </p:sp>
        <p:sp>
          <p:nvSpPr>
            <p:cNvPr id="95" name="rc95"/>
            <p:cNvSpPr/>
            <p:nvPr/>
          </p:nvSpPr>
          <p:spPr>
            <a:xfrm>
              <a:off x="6279468" y="3352318"/>
              <a:ext cx="204851" cy="217242"/>
            </a:xfrm>
            <a:prstGeom prst="rect">
              <a:avLst/>
            </a:prstGeom>
            <a:solidFill>
              <a:srgbClr val="0058AB">
                <a:alpha val="100000"/>
              </a:srgbClr>
            </a:solidFill>
          </p:spPr>
          <p:txBody>
            <a:bodyPr/>
            <a:lstStyle/>
            <a:p/>
          </p:txBody>
        </p:sp>
        <p:sp>
          <p:nvSpPr>
            <p:cNvPr id="96" name="rc96"/>
            <p:cNvSpPr/>
            <p:nvPr/>
          </p:nvSpPr>
          <p:spPr>
            <a:xfrm>
              <a:off x="6279468" y="3569560"/>
              <a:ext cx="204851" cy="101367"/>
            </a:xfrm>
            <a:prstGeom prst="rect">
              <a:avLst/>
            </a:prstGeom>
            <a:solidFill>
              <a:srgbClr val="1CABE2">
                <a:alpha val="100000"/>
              </a:srgbClr>
            </a:solidFill>
          </p:spPr>
          <p:txBody>
            <a:bodyPr/>
            <a:lstStyle/>
            <a:p/>
          </p:txBody>
        </p:sp>
        <p:sp>
          <p:nvSpPr>
            <p:cNvPr id="97" name="rc97"/>
            <p:cNvSpPr/>
            <p:nvPr/>
          </p:nvSpPr>
          <p:spPr>
            <a:xfrm>
              <a:off x="6507081" y="3707968"/>
              <a:ext cx="204851" cy="1092632"/>
            </a:xfrm>
            <a:prstGeom prst="rect">
              <a:avLst/>
            </a:prstGeom>
            <a:solidFill>
              <a:srgbClr val="80BD41">
                <a:alpha val="100000"/>
              </a:srgbClr>
            </a:solidFill>
          </p:spPr>
          <p:txBody>
            <a:bodyPr/>
            <a:lstStyle/>
            <a:p/>
          </p:txBody>
        </p:sp>
        <p:sp>
          <p:nvSpPr>
            <p:cNvPr id="98" name="rc98"/>
            <p:cNvSpPr/>
            <p:nvPr/>
          </p:nvSpPr>
          <p:spPr>
            <a:xfrm>
              <a:off x="6507081" y="3343737"/>
              <a:ext cx="204851" cy="291385"/>
            </a:xfrm>
            <a:prstGeom prst="rect">
              <a:avLst/>
            </a:prstGeom>
            <a:solidFill>
              <a:srgbClr val="0058AB">
                <a:alpha val="100000"/>
              </a:srgbClr>
            </a:solidFill>
          </p:spPr>
          <p:txBody>
            <a:bodyPr/>
            <a:lstStyle/>
            <a:p/>
          </p:txBody>
        </p:sp>
        <p:sp>
          <p:nvSpPr>
            <p:cNvPr id="99" name="rc99"/>
            <p:cNvSpPr/>
            <p:nvPr/>
          </p:nvSpPr>
          <p:spPr>
            <a:xfrm>
              <a:off x="6507081" y="3635122"/>
              <a:ext cx="204851" cy="72846"/>
            </a:xfrm>
            <a:prstGeom prst="rect">
              <a:avLst/>
            </a:prstGeom>
            <a:solidFill>
              <a:srgbClr val="1CABE2">
                <a:alpha val="100000"/>
              </a:srgbClr>
            </a:solidFill>
          </p:spPr>
          <p:txBody>
            <a:bodyPr/>
            <a:lstStyle/>
            <a:p/>
          </p:txBody>
        </p:sp>
        <p:sp>
          <p:nvSpPr>
            <p:cNvPr id="100" name="rc100"/>
            <p:cNvSpPr/>
            <p:nvPr/>
          </p:nvSpPr>
          <p:spPr>
            <a:xfrm>
              <a:off x="6734693" y="3702227"/>
              <a:ext cx="204851" cy="1098373"/>
            </a:xfrm>
            <a:prstGeom prst="rect">
              <a:avLst/>
            </a:prstGeom>
            <a:solidFill>
              <a:srgbClr val="80BD41">
                <a:alpha val="100000"/>
              </a:srgbClr>
            </a:solidFill>
          </p:spPr>
          <p:txBody>
            <a:bodyPr/>
            <a:lstStyle/>
            <a:p/>
          </p:txBody>
        </p:sp>
        <p:sp>
          <p:nvSpPr>
            <p:cNvPr id="101" name="rc101"/>
            <p:cNvSpPr/>
            <p:nvPr/>
          </p:nvSpPr>
          <p:spPr>
            <a:xfrm>
              <a:off x="6734693" y="3336144"/>
              <a:ext cx="204851" cy="292866"/>
            </a:xfrm>
            <a:prstGeom prst="rect">
              <a:avLst/>
            </a:prstGeom>
            <a:solidFill>
              <a:srgbClr val="0058AB">
                <a:alpha val="100000"/>
              </a:srgbClr>
            </a:solidFill>
          </p:spPr>
          <p:txBody>
            <a:bodyPr/>
            <a:lstStyle/>
            <a:p/>
          </p:txBody>
        </p:sp>
        <p:sp>
          <p:nvSpPr>
            <p:cNvPr id="102" name="rc102"/>
            <p:cNvSpPr/>
            <p:nvPr/>
          </p:nvSpPr>
          <p:spPr>
            <a:xfrm>
              <a:off x="6734693" y="3629010"/>
              <a:ext cx="204851" cy="73216"/>
            </a:xfrm>
            <a:prstGeom prst="rect">
              <a:avLst/>
            </a:prstGeom>
            <a:solidFill>
              <a:srgbClr val="1CABE2">
                <a:alpha val="100000"/>
              </a:srgbClr>
            </a:solidFill>
          </p:spPr>
          <p:txBody>
            <a:bodyPr/>
            <a:lstStyle/>
            <a:p/>
          </p:txBody>
        </p:sp>
        <p:sp>
          <p:nvSpPr>
            <p:cNvPr id="103" name="rc103"/>
            <p:cNvSpPr/>
            <p:nvPr/>
          </p:nvSpPr>
          <p:spPr>
            <a:xfrm>
              <a:off x="6962306" y="3698585"/>
              <a:ext cx="204851" cy="1102016"/>
            </a:xfrm>
            <a:prstGeom prst="rect">
              <a:avLst/>
            </a:prstGeom>
            <a:solidFill>
              <a:srgbClr val="80BD41">
                <a:alpha val="100000"/>
              </a:srgbClr>
            </a:solidFill>
          </p:spPr>
          <p:txBody>
            <a:bodyPr/>
            <a:lstStyle/>
            <a:p/>
          </p:txBody>
        </p:sp>
        <p:sp>
          <p:nvSpPr>
            <p:cNvPr id="104" name="rc104"/>
            <p:cNvSpPr/>
            <p:nvPr/>
          </p:nvSpPr>
          <p:spPr>
            <a:xfrm>
              <a:off x="6962306" y="3331267"/>
              <a:ext cx="204851" cy="293854"/>
            </a:xfrm>
            <a:prstGeom prst="rect">
              <a:avLst/>
            </a:prstGeom>
            <a:solidFill>
              <a:srgbClr val="0058AB">
                <a:alpha val="100000"/>
              </a:srgbClr>
            </a:solidFill>
          </p:spPr>
          <p:txBody>
            <a:bodyPr/>
            <a:lstStyle/>
            <a:p/>
          </p:txBody>
        </p:sp>
        <p:sp>
          <p:nvSpPr>
            <p:cNvPr id="105" name="rc105"/>
            <p:cNvSpPr/>
            <p:nvPr/>
          </p:nvSpPr>
          <p:spPr>
            <a:xfrm>
              <a:off x="6962306" y="3625121"/>
              <a:ext cx="204851" cy="73463"/>
            </a:xfrm>
            <a:prstGeom prst="rect">
              <a:avLst/>
            </a:prstGeom>
            <a:solidFill>
              <a:srgbClr val="1CABE2">
                <a:alpha val="100000"/>
              </a:srgbClr>
            </a:solidFill>
          </p:spPr>
          <p:txBody>
            <a:bodyPr/>
            <a:lstStyle/>
            <a:p/>
          </p:txBody>
        </p:sp>
        <p:sp>
          <p:nvSpPr>
            <p:cNvPr id="106" name="rc106"/>
            <p:cNvSpPr/>
            <p:nvPr/>
          </p:nvSpPr>
          <p:spPr>
            <a:xfrm>
              <a:off x="7189918" y="3325464"/>
              <a:ext cx="204851" cy="251719"/>
            </a:xfrm>
            <a:prstGeom prst="rect">
              <a:avLst/>
            </a:prstGeom>
            <a:solidFill>
              <a:srgbClr val="F26A21">
                <a:alpha val="100000"/>
              </a:srgbClr>
            </a:solidFill>
          </p:spPr>
          <p:txBody>
            <a:bodyPr/>
            <a:lstStyle/>
            <a:p/>
          </p:txBody>
        </p:sp>
        <p:sp>
          <p:nvSpPr>
            <p:cNvPr id="107" name="rc107"/>
            <p:cNvSpPr/>
            <p:nvPr/>
          </p:nvSpPr>
          <p:spPr>
            <a:xfrm>
              <a:off x="7189918" y="3577184"/>
              <a:ext cx="204851" cy="1223417"/>
            </a:xfrm>
            <a:prstGeom prst="rect">
              <a:avLst/>
            </a:prstGeom>
            <a:solidFill>
              <a:srgbClr val="FFC20E">
                <a:alpha val="100000"/>
              </a:srgbClr>
            </a:solidFill>
          </p:spPr>
          <p:txBody>
            <a:bodyPr/>
            <a:lstStyle/>
            <a:p/>
          </p:txBody>
        </p:sp>
        <p:sp>
          <p:nvSpPr>
            <p:cNvPr id="108" name="rc108"/>
            <p:cNvSpPr/>
            <p:nvPr/>
          </p:nvSpPr>
          <p:spPr>
            <a:xfrm>
              <a:off x="7417531" y="3318303"/>
              <a:ext cx="204851" cy="215626"/>
            </a:xfrm>
            <a:prstGeom prst="rect">
              <a:avLst/>
            </a:prstGeom>
            <a:solidFill>
              <a:srgbClr val="F26A21">
                <a:alpha val="100000"/>
              </a:srgbClr>
            </a:solidFill>
          </p:spPr>
          <p:txBody>
            <a:bodyPr/>
            <a:lstStyle/>
            <a:p/>
          </p:txBody>
        </p:sp>
        <p:sp>
          <p:nvSpPr>
            <p:cNvPr id="109" name="rc109"/>
            <p:cNvSpPr/>
            <p:nvPr/>
          </p:nvSpPr>
          <p:spPr>
            <a:xfrm>
              <a:off x="7417531" y="3533929"/>
              <a:ext cx="204851" cy="1266671"/>
            </a:xfrm>
            <a:prstGeom prst="rect">
              <a:avLst/>
            </a:prstGeom>
            <a:solidFill>
              <a:srgbClr val="FFC20E">
                <a:alpha val="100000"/>
              </a:srgbClr>
            </a:solidFill>
          </p:spPr>
          <p:txBody>
            <a:bodyPr/>
            <a:lstStyle/>
            <a:p/>
          </p:txBody>
        </p:sp>
        <p:sp>
          <p:nvSpPr>
            <p:cNvPr id="110" name="rc110"/>
            <p:cNvSpPr/>
            <p:nvPr/>
          </p:nvSpPr>
          <p:spPr>
            <a:xfrm>
              <a:off x="7645143" y="3309351"/>
              <a:ext cx="204851" cy="184709"/>
            </a:xfrm>
            <a:prstGeom prst="rect">
              <a:avLst/>
            </a:prstGeom>
            <a:solidFill>
              <a:srgbClr val="F26A21">
                <a:alpha val="100000"/>
              </a:srgbClr>
            </a:solidFill>
          </p:spPr>
          <p:txBody>
            <a:bodyPr/>
            <a:lstStyle/>
            <a:p/>
          </p:txBody>
        </p:sp>
        <p:sp>
          <p:nvSpPr>
            <p:cNvPr id="111" name="rc111"/>
            <p:cNvSpPr/>
            <p:nvPr/>
          </p:nvSpPr>
          <p:spPr>
            <a:xfrm>
              <a:off x="7645143" y="3494060"/>
              <a:ext cx="204851" cy="1306540"/>
            </a:xfrm>
            <a:prstGeom prst="rect">
              <a:avLst/>
            </a:prstGeom>
            <a:solidFill>
              <a:srgbClr val="FFC20E">
                <a:alpha val="100000"/>
              </a:srgbClr>
            </a:solidFill>
          </p:spPr>
          <p:txBody>
            <a:bodyPr/>
            <a:lstStyle/>
            <a:p/>
          </p:txBody>
        </p:sp>
        <p:sp>
          <p:nvSpPr>
            <p:cNvPr id="112" name="rc112"/>
            <p:cNvSpPr/>
            <p:nvPr/>
          </p:nvSpPr>
          <p:spPr>
            <a:xfrm>
              <a:off x="7872756" y="3301202"/>
              <a:ext cx="204851" cy="158224"/>
            </a:xfrm>
            <a:prstGeom prst="rect">
              <a:avLst/>
            </a:prstGeom>
            <a:solidFill>
              <a:srgbClr val="F26A21">
                <a:alpha val="100000"/>
              </a:srgbClr>
            </a:solidFill>
          </p:spPr>
          <p:txBody>
            <a:bodyPr/>
            <a:lstStyle/>
            <a:p/>
          </p:txBody>
        </p:sp>
        <p:sp>
          <p:nvSpPr>
            <p:cNvPr id="113" name="rc113"/>
            <p:cNvSpPr/>
            <p:nvPr/>
          </p:nvSpPr>
          <p:spPr>
            <a:xfrm>
              <a:off x="7872756" y="3459427"/>
              <a:ext cx="204851" cy="1341174"/>
            </a:xfrm>
            <a:prstGeom prst="rect">
              <a:avLst/>
            </a:prstGeom>
            <a:solidFill>
              <a:srgbClr val="FFC20E">
                <a:alpha val="100000"/>
              </a:srgbClr>
            </a:solidFill>
          </p:spPr>
          <p:txBody>
            <a:bodyPr/>
            <a:lstStyle/>
            <a:p/>
          </p:txBody>
        </p:sp>
        <p:sp>
          <p:nvSpPr>
            <p:cNvPr id="114" name="rc114"/>
            <p:cNvSpPr/>
            <p:nvPr/>
          </p:nvSpPr>
          <p:spPr>
            <a:xfrm>
              <a:off x="8100369" y="3292436"/>
              <a:ext cx="204851" cy="135537"/>
            </a:xfrm>
            <a:prstGeom prst="rect">
              <a:avLst/>
            </a:prstGeom>
            <a:solidFill>
              <a:srgbClr val="F26A21">
                <a:alpha val="100000"/>
              </a:srgbClr>
            </a:solidFill>
          </p:spPr>
          <p:txBody>
            <a:bodyPr/>
            <a:lstStyle/>
            <a:p/>
          </p:txBody>
        </p:sp>
        <p:sp>
          <p:nvSpPr>
            <p:cNvPr id="115" name="rc115"/>
            <p:cNvSpPr/>
            <p:nvPr/>
          </p:nvSpPr>
          <p:spPr>
            <a:xfrm>
              <a:off x="8100369" y="3427973"/>
              <a:ext cx="204851" cy="1372627"/>
            </a:xfrm>
            <a:prstGeom prst="rect">
              <a:avLst/>
            </a:prstGeom>
            <a:solidFill>
              <a:srgbClr val="FFC20E">
                <a:alpha val="100000"/>
              </a:srgbClr>
            </a:solidFill>
          </p:spPr>
          <p:txBody>
            <a:bodyPr/>
            <a:lstStyle/>
            <a:p/>
          </p:txBody>
        </p:sp>
        <p:sp>
          <p:nvSpPr>
            <p:cNvPr id="116" name="pl116"/>
            <p:cNvSpPr/>
            <p:nvPr/>
          </p:nvSpPr>
          <p:spPr>
            <a:xfrm>
              <a:off x="1374417" y="2165156"/>
              <a:ext cx="5690314" cy="521598"/>
            </a:xfrm>
            <a:custGeom>
              <a:avLst/>
              <a:pathLst>
                <a:path w="5690314" h="521598">
                  <a:moveTo>
                    <a:pt x="0" y="301978"/>
                  </a:moveTo>
                  <a:lnTo>
                    <a:pt x="227612" y="301978"/>
                  </a:lnTo>
                  <a:lnTo>
                    <a:pt x="455225" y="0"/>
                  </a:lnTo>
                  <a:lnTo>
                    <a:pt x="682837" y="384335"/>
                  </a:lnTo>
                  <a:lnTo>
                    <a:pt x="910450" y="301978"/>
                  </a:lnTo>
                  <a:lnTo>
                    <a:pt x="1138062" y="521598"/>
                  </a:lnTo>
                  <a:lnTo>
                    <a:pt x="1365675" y="494146"/>
                  </a:lnTo>
                  <a:lnTo>
                    <a:pt x="1593287" y="466693"/>
                  </a:lnTo>
                  <a:lnTo>
                    <a:pt x="1820900" y="301978"/>
                  </a:lnTo>
                  <a:lnTo>
                    <a:pt x="2048513" y="192167"/>
                  </a:lnTo>
                  <a:lnTo>
                    <a:pt x="2276125" y="411788"/>
                  </a:lnTo>
                  <a:lnTo>
                    <a:pt x="2503738" y="109810"/>
                  </a:lnTo>
                  <a:lnTo>
                    <a:pt x="2731350" y="137262"/>
                  </a:lnTo>
                  <a:lnTo>
                    <a:pt x="2958963" y="301978"/>
                  </a:lnTo>
                  <a:lnTo>
                    <a:pt x="3186575" y="356883"/>
                  </a:lnTo>
                  <a:lnTo>
                    <a:pt x="3414188" y="411788"/>
                  </a:lnTo>
                  <a:lnTo>
                    <a:pt x="3641800" y="356883"/>
                  </a:lnTo>
                  <a:lnTo>
                    <a:pt x="3869413" y="329430"/>
                  </a:lnTo>
                  <a:lnTo>
                    <a:pt x="4097026" y="439240"/>
                  </a:lnTo>
                  <a:lnTo>
                    <a:pt x="4324638" y="411788"/>
                  </a:lnTo>
                  <a:lnTo>
                    <a:pt x="4552251" y="494146"/>
                  </a:lnTo>
                  <a:lnTo>
                    <a:pt x="4779863" y="439240"/>
                  </a:lnTo>
                  <a:lnTo>
                    <a:pt x="5007476" y="301978"/>
                  </a:lnTo>
                  <a:lnTo>
                    <a:pt x="5235088" y="439240"/>
                  </a:lnTo>
                  <a:lnTo>
                    <a:pt x="5462701" y="439240"/>
                  </a:lnTo>
                  <a:lnTo>
                    <a:pt x="5690314" y="439240"/>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357323"/>
              <a:ext cx="5690314" cy="576503"/>
            </a:xfrm>
            <a:custGeom>
              <a:avLst/>
              <a:pathLst>
                <a:path w="5690314" h="576503">
                  <a:moveTo>
                    <a:pt x="0" y="521598"/>
                  </a:moveTo>
                  <a:lnTo>
                    <a:pt x="227612" y="521598"/>
                  </a:lnTo>
                  <a:lnTo>
                    <a:pt x="455225" y="0"/>
                  </a:lnTo>
                  <a:lnTo>
                    <a:pt x="682837" y="247073"/>
                  </a:lnTo>
                  <a:lnTo>
                    <a:pt x="910450" y="356883"/>
                  </a:lnTo>
                  <a:lnTo>
                    <a:pt x="1138062" y="576503"/>
                  </a:lnTo>
                  <a:lnTo>
                    <a:pt x="1365675" y="549051"/>
                  </a:lnTo>
                  <a:lnTo>
                    <a:pt x="1593287" y="384335"/>
                  </a:lnTo>
                  <a:lnTo>
                    <a:pt x="1820900" y="219620"/>
                  </a:lnTo>
                  <a:lnTo>
                    <a:pt x="2048513" y="164715"/>
                  </a:lnTo>
                  <a:lnTo>
                    <a:pt x="2276125" y="411788"/>
                  </a:lnTo>
                  <a:lnTo>
                    <a:pt x="2503738" y="164715"/>
                  </a:lnTo>
                  <a:lnTo>
                    <a:pt x="2731350" y="82357"/>
                  </a:lnTo>
                  <a:lnTo>
                    <a:pt x="2958963" y="164715"/>
                  </a:lnTo>
                  <a:lnTo>
                    <a:pt x="3186575" y="247073"/>
                  </a:lnTo>
                  <a:lnTo>
                    <a:pt x="3414188" y="247073"/>
                  </a:lnTo>
                  <a:lnTo>
                    <a:pt x="3641800" y="384335"/>
                  </a:lnTo>
                  <a:lnTo>
                    <a:pt x="3869413" y="274525"/>
                  </a:lnTo>
                  <a:lnTo>
                    <a:pt x="4097026" y="329430"/>
                  </a:lnTo>
                  <a:lnTo>
                    <a:pt x="4324638" y="301978"/>
                  </a:lnTo>
                  <a:lnTo>
                    <a:pt x="4552251" y="411788"/>
                  </a:lnTo>
                  <a:lnTo>
                    <a:pt x="4779863" y="466693"/>
                  </a:lnTo>
                  <a:lnTo>
                    <a:pt x="5007476" y="301978"/>
                  </a:lnTo>
                  <a:lnTo>
                    <a:pt x="5235088" y="384335"/>
                  </a:lnTo>
                  <a:lnTo>
                    <a:pt x="5462701" y="384335"/>
                  </a:lnTo>
                  <a:lnTo>
                    <a:pt x="5690314" y="384335"/>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2444152"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0" name="tx120"/>
            <p:cNvSpPr/>
            <p:nvPr/>
          </p:nvSpPr>
          <p:spPr>
            <a:xfrm>
              <a:off x="3582215"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4720277"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5630728"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5858340" y="245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4" name="tx124"/>
            <p:cNvSpPr/>
            <p:nvPr/>
          </p:nvSpPr>
          <p:spPr>
            <a:xfrm>
              <a:off x="6085953" y="24002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313565"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6" name="tx126"/>
            <p:cNvSpPr/>
            <p:nvPr/>
          </p:nvSpPr>
          <p:spPr>
            <a:xfrm>
              <a:off x="6541178" y="24002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7" name="tx127"/>
            <p:cNvSpPr/>
            <p:nvPr/>
          </p:nvSpPr>
          <p:spPr>
            <a:xfrm>
              <a:off x="6768791" y="24002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8" name="tx128"/>
            <p:cNvSpPr/>
            <p:nvPr/>
          </p:nvSpPr>
          <p:spPr>
            <a:xfrm>
              <a:off x="6996403" y="24002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9" name="tx129"/>
            <p:cNvSpPr/>
            <p:nvPr/>
          </p:nvSpPr>
          <p:spPr>
            <a:xfrm>
              <a:off x="1306089"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2444152" y="30023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1" name="tx131"/>
            <p:cNvSpPr/>
            <p:nvPr/>
          </p:nvSpPr>
          <p:spPr>
            <a:xfrm>
              <a:off x="3582215" y="283946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4720277" y="26728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3" name="tx133"/>
            <p:cNvSpPr/>
            <p:nvPr/>
          </p:nvSpPr>
          <p:spPr>
            <a:xfrm>
              <a:off x="5630728" y="2727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5858340" y="283946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5" name="tx135"/>
            <p:cNvSpPr/>
            <p:nvPr/>
          </p:nvSpPr>
          <p:spPr>
            <a:xfrm>
              <a:off x="6085953" y="289401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6" name="tx136"/>
            <p:cNvSpPr/>
            <p:nvPr/>
          </p:nvSpPr>
          <p:spPr>
            <a:xfrm>
              <a:off x="6313565" y="2727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7" name="tx137"/>
            <p:cNvSpPr/>
            <p:nvPr/>
          </p:nvSpPr>
          <p:spPr>
            <a:xfrm>
              <a:off x="6541178" y="281165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8" name="tx138"/>
            <p:cNvSpPr/>
            <p:nvPr/>
          </p:nvSpPr>
          <p:spPr>
            <a:xfrm>
              <a:off x="6768791" y="281165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9" name="tx139"/>
            <p:cNvSpPr/>
            <p:nvPr/>
          </p:nvSpPr>
          <p:spPr>
            <a:xfrm>
              <a:off x="6996403" y="281165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40" name="tx140"/>
            <p:cNvSpPr/>
            <p:nvPr/>
          </p:nvSpPr>
          <p:spPr>
            <a:xfrm>
              <a:off x="794132"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12583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2" name="tx142"/>
            <p:cNvSpPr/>
            <p:nvPr/>
          </p:nvSpPr>
          <p:spPr>
            <a:xfrm>
              <a:off x="508103" y="35084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3" name="tx143"/>
            <p:cNvSpPr/>
            <p:nvPr/>
          </p:nvSpPr>
          <p:spPr>
            <a:xfrm>
              <a:off x="508103" y="28911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4" name="tx144"/>
            <p:cNvSpPr/>
            <p:nvPr/>
          </p:nvSpPr>
          <p:spPr>
            <a:xfrm>
              <a:off x="508103" y="22738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5" name="tx145"/>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5" name="tx165"/>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6" name="rc166"/>
            <p:cNvSpPr/>
            <p:nvPr/>
          </p:nvSpPr>
          <p:spPr>
            <a:xfrm>
              <a:off x="1272477" y="5643592"/>
              <a:ext cx="201455" cy="201456"/>
            </a:xfrm>
            <a:prstGeom prst="rect">
              <a:avLst/>
            </a:prstGeom>
            <a:solidFill>
              <a:srgbClr val="80BD41">
                <a:alpha val="100000"/>
              </a:srgbClr>
            </a:solidFill>
          </p:spPr>
          <p:txBody>
            <a:bodyPr/>
            <a:lstStyle/>
            <a:p/>
          </p:txBody>
        </p:sp>
        <p:sp>
          <p:nvSpPr>
            <p:cNvPr id="167" name="rc167"/>
            <p:cNvSpPr/>
            <p:nvPr/>
          </p:nvSpPr>
          <p:spPr>
            <a:xfrm>
              <a:off x="3246051" y="5643592"/>
              <a:ext cx="201456" cy="201456"/>
            </a:xfrm>
            <a:prstGeom prst="rect">
              <a:avLst/>
            </a:prstGeom>
            <a:solidFill>
              <a:srgbClr val="1CABE2">
                <a:alpha val="100000"/>
              </a:srgbClr>
            </a:solidFill>
          </p:spPr>
          <p:txBody>
            <a:bodyPr/>
            <a:lstStyle/>
            <a:p/>
          </p:txBody>
        </p:sp>
        <p:sp>
          <p:nvSpPr>
            <p:cNvPr id="168" name="rc168"/>
            <p:cNvSpPr/>
            <p:nvPr/>
          </p:nvSpPr>
          <p:spPr>
            <a:xfrm>
              <a:off x="4303390" y="5643592"/>
              <a:ext cx="201456" cy="201456"/>
            </a:xfrm>
            <a:prstGeom prst="rect">
              <a:avLst/>
            </a:prstGeom>
            <a:solidFill>
              <a:srgbClr val="0058AB">
                <a:alpha val="100000"/>
              </a:srgbClr>
            </a:solidFill>
          </p:spPr>
          <p:txBody>
            <a:bodyPr/>
            <a:lstStyle/>
            <a:p/>
          </p:txBody>
        </p:sp>
        <p:sp>
          <p:nvSpPr>
            <p:cNvPr id="169" name="rc169"/>
            <p:cNvSpPr/>
            <p:nvPr/>
          </p:nvSpPr>
          <p:spPr>
            <a:xfrm>
              <a:off x="5291015" y="5643592"/>
              <a:ext cx="201456" cy="201456"/>
            </a:xfrm>
            <a:prstGeom prst="rect">
              <a:avLst/>
            </a:prstGeom>
            <a:solidFill>
              <a:srgbClr val="FFC20E">
                <a:alpha val="100000"/>
              </a:srgbClr>
            </a:solidFill>
          </p:spPr>
          <p:txBody>
            <a:bodyPr/>
            <a:lstStyle/>
            <a:p/>
          </p:txBody>
        </p:sp>
        <p:sp>
          <p:nvSpPr>
            <p:cNvPr id="170" name="rc170"/>
            <p:cNvSpPr/>
            <p:nvPr/>
          </p:nvSpPr>
          <p:spPr>
            <a:xfrm>
              <a:off x="7039760" y="5643592"/>
              <a:ext cx="201455" cy="201456"/>
            </a:xfrm>
            <a:prstGeom prst="rect">
              <a:avLst/>
            </a:prstGeom>
            <a:solidFill>
              <a:srgbClr val="F26A21">
                <a:alpha val="100000"/>
              </a:srgbClr>
            </a:solidFill>
          </p:spPr>
          <p:txBody>
            <a:bodyPr/>
            <a:lstStyle/>
            <a:p/>
          </p:txBody>
        </p:sp>
        <p:sp>
          <p:nvSpPr>
            <p:cNvPr id="171" name="tx171"/>
            <p:cNvSpPr/>
            <p:nvPr/>
          </p:nvSpPr>
          <p:spPr>
            <a:xfrm>
              <a:off x="1552522"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2" name="tx172"/>
            <p:cNvSpPr/>
            <p:nvPr/>
          </p:nvSpPr>
          <p:spPr>
            <a:xfrm>
              <a:off x="3526096"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3" name="tx173"/>
            <p:cNvSpPr/>
            <p:nvPr/>
          </p:nvSpPr>
          <p:spPr>
            <a:xfrm>
              <a:off x="4583435"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4" name="tx174"/>
            <p:cNvSpPr/>
            <p:nvPr/>
          </p:nvSpPr>
          <p:spPr>
            <a:xfrm>
              <a:off x="5571060"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5" name="tx175"/>
            <p:cNvSpPr/>
            <p:nvPr/>
          </p:nvSpPr>
          <p:spPr>
            <a:xfrm>
              <a:off x="7319805"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6" name="pl176"/>
            <p:cNvSpPr/>
            <p:nvPr/>
          </p:nvSpPr>
          <p:spPr>
            <a:xfrm>
              <a:off x="3430776"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697876"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9" name="tx179"/>
            <p:cNvSpPr/>
            <p:nvPr/>
          </p:nvSpPr>
          <p:spPr>
            <a:xfrm>
              <a:off x="5112445"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0" name="tx180"/>
            <p:cNvSpPr/>
            <p:nvPr/>
          </p:nvSpPr>
          <p:spPr>
            <a:xfrm>
              <a:off x="920330"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1" name="tx181"/>
            <p:cNvSpPr/>
            <p:nvPr/>
          </p:nvSpPr>
          <p:spPr>
            <a:xfrm>
              <a:off x="920330" y="1511762"/>
              <a:ext cx="63970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Comores</a:t>
              </a:r>
            </a:p>
          </p:txBody>
        </p:sp>
        <p:sp>
          <p:nvSpPr>
            <p:cNvPr id="182" name="tx182"/>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3" name="tx183"/>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présente le nombre annuel d'enfants devant être vaccinés pour atteindre l'objectif « zéro dose ».
Les Comores devraient connaître une légère augmentation (&lt; 10 000) du nombre de nourrissons survivants d’ici 2030. Par conséquent, pour atteindre l’objectif « zéro dose » de l’IA2030, il faudra vacciner davantage d’enfants (~3,15 %) avec le DTP1 chaque année.</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légère augmentation du nombre de nourrissons survivants.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240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400132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37860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75589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213317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49353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31268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6899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306724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244453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182181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20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30292" y="3257177"/>
              <a:ext cx="217589" cy="1678220"/>
            </a:xfrm>
            <a:prstGeom prst="rect">
              <a:avLst/>
            </a:prstGeom>
            <a:solidFill>
              <a:srgbClr val="0058AB">
                <a:alpha val="100000"/>
              </a:srgbClr>
            </a:solidFill>
          </p:spPr>
          <p:txBody>
            <a:bodyPr/>
            <a:lstStyle/>
            <a:p/>
          </p:txBody>
        </p:sp>
        <p:sp>
          <p:nvSpPr>
            <p:cNvPr id="44" name="rc44"/>
            <p:cNvSpPr/>
            <p:nvPr/>
          </p:nvSpPr>
          <p:spPr>
            <a:xfrm>
              <a:off x="1472058" y="3233513"/>
              <a:ext cx="217589" cy="1701883"/>
            </a:xfrm>
            <a:prstGeom prst="rect">
              <a:avLst/>
            </a:prstGeom>
            <a:solidFill>
              <a:srgbClr val="0058AB">
                <a:alpha val="100000"/>
              </a:srgbClr>
            </a:solidFill>
          </p:spPr>
          <p:txBody>
            <a:bodyPr/>
            <a:lstStyle/>
            <a:p/>
          </p:txBody>
        </p:sp>
        <p:sp>
          <p:nvSpPr>
            <p:cNvPr id="45" name="rc45"/>
            <p:cNvSpPr/>
            <p:nvPr/>
          </p:nvSpPr>
          <p:spPr>
            <a:xfrm>
              <a:off x="1713825" y="4476455"/>
              <a:ext cx="217589" cy="458941"/>
            </a:xfrm>
            <a:prstGeom prst="rect">
              <a:avLst/>
            </a:prstGeom>
            <a:solidFill>
              <a:srgbClr val="0058AB">
                <a:alpha val="100000"/>
              </a:srgbClr>
            </a:solidFill>
          </p:spPr>
          <p:txBody>
            <a:bodyPr/>
            <a:lstStyle/>
            <a:p/>
          </p:txBody>
        </p:sp>
        <p:sp>
          <p:nvSpPr>
            <p:cNvPr id="46" name="rc46"/>
            <p:cNvSpPr/>
            <p:nvPr/>
          </p:nvSpPr>
          <p:spPr>
            <a:xfrm>
              <a:off x="1955592" y="2843693"/>
              <a:ext cx="217589" cy="2091703"/>
            </a:xfrm>
            <a:prstGeom prst="rect">
              <a:avLst/>
            </a:prstGeom>
            <a:solidFill>
              <a:srgbClr val="0058AB">
                <a:alpha val="100000"/>
              </a:srgbClr>
            </a:solidFill>
          </p:spPr>
          <p:txBody>
            <a:bodyPr/>
            <a:lstStyle/>
            <a:p/>
          </p:txBody>
        </p:sp>
        <p:sp>
          <p:nvSpPr>
            <p:cNvPr id="47" name="rc47"/>
            <p:cNvSpPr/>
            <p:nvPr/>
          </p:nvSpPr>
          <p:spPr>
            <a:xfrm>
              <a:off x="2197358" y="3164392"/>
              <a:ext cx="217589" cy="1771004"/>
            </a:xfrm>
            <a:prstGeom prst="rect">
              <a:avLst/>
            </a:prstGeom>
            <a:solidFill>
              <a:srgbClr val="0058AB">
                <a:alpha val="100000"/>
              </a:srgbClr>
            </a:solidFill>
          </p:spPr>
          <p:txBody>
            <a:bodyPr/>
            <a:lstStyle/>
            <a:p/>
          </p:txBody>
        </p:sp>
        <p:sp>
          <p:nvSpPr>
            <p:cNvPr id="48" name="rc48"/>
            <p:cNvSpPr/>
            <p:nvPr/>
          </p:nvSpPr>
          <p:spPr>
            <a:xfrm>
              <a:off x="2439125" y="2151855"/>
              <a:ext cx="217589" cy="2783541"/>
            </a:xfrm>
            <a:prstGeom prst="rect">
              <a:avLst/>
            </a:prstGeom>
            <a:solidFill>
              <a:srgbClr val="0058AB">
                <a:alpha val="100000"/>
              </a:srgbClr>
            </a:solidFill>
          </p:spPr>
          <p:txBody>
            <a:bodyPr/>
            <a:lstStyle/>
            <a:p/>
          </p:txBody>
        </p:sp>
        <p:sp>
          <p:nvSpPr>
            <p:cNvPr id="49" name="rc49"/>
            <p:cNvSpPr/>
            <p:nvPr/>
          </p:nvSpPr>
          <p:spPr>
            <a:xfrm>
              <a:off x="2680891" y="2227827"/>
              <a:ext cx="217589" cy="2707569"/>
            </a:xfrm>
            <a:prstGeom prst="rect">
              <a:avLst/>
            </a:prstGeom>
            <a:solidFill>
              <a:srgbClr val="0058AB">
                <a:alpha val="100000"/>
              </a:srgbClr>
            </a:solidFill>
          </p:spPr>
          <p:txBody>
            <a:bodyPr/>
            <a:lstStyle/>
            <a:p/>
          </p:txBody>
        </p:sp>
        <p:sp>
          <p:nvSpPr>
            <p:cNvPr id="50" name="rc50"/>
            <p:cNvSpPr/>
            <p:nvPr/>
          </p:nvSpPr>
          <p:spPr>
            <a:xfrm>
              <a:off x="2922658" y="2308780"/>
              <a:ext cx="217589" cy="2626616"/>
            </a:xfrm>
            <a:prstGeom prst="rect">
              <a:avLst/>
            </a:prstGeom>
            <a:solidFill>
              <a:srgbClr val="0058AB">
                <a:alpha val="100000"/>
              </a:srgbClr>
            </a:solidFill>
          </p:spPr>
          <p:txBody>
            <a:bodyPr/>
            <a:lstStyle/>
            <a:p/>
          </p:txBody>
        </p:sp>
        <p:sp>
          <p:nvSpPr>
            <p:cNvPr id="51" name="rc51"/>
            <p:cNvSpPr/>
            <p:nvPr/>
          </p:nvSpPr>
          <p:spPr>
            <a:xfrm>
              <a:off x="3164425" y="3021790"/>
              <a:ext cx="217589" cy="1913606"/>
            </a:xfrm>
            <a:prstGeom prst="rect">
              <a:avLst/>
            </a:prstGeom>
            <a:solidFill>
              <a:srgbClr val="0058AB">
                <a:alpha val="100000"/>
              </a:srgbClr>
            </a:solidFill>
          </p:spPr>
          <p:txBody>
            <a:bodyPr/>
            <a:lstStyle/>
            <a:p/>
          </p:txBody>
        </p:sp>
        <p:sp>
          <p:nvSpPr>
            <p:cNvPr id="52" name="rc52"/>
            <p:cNvSpPr/>
            <p:nvPr/>
          </p:nvSpPr>
          <p:spPr>
            <a:xfrm>
              <a:off x="3406191" y="3495054"/>
              <a:ext cx="217589" cy="1440342"/>
            </a:xfrm>
            <a:prstGeom prst="rect">
              <a:avLst/>
            </a:prstGeom>
            <a:solidFill>
              <a:srgbClr val="0058AB">
                <a:alpha val="100000"/>
              </a:srgbClr>
            </a:solidFill>
          </p:spPr>
          <p:txBody>
            <a:bodyPr/>
            <a:lstStyle/>
            <a:p/>
          </p:txBody>
        </p:sp>
        <p:sp>
          <p:nvSpPr>
            <p:cNvPr id="53" name="rc53"/>
            <p:cNvSpPr/>
            <p:nvPr/>
          </p:nvSpPr>
          <p:spPr>
            <a:xfrm>
              <a:off x="3647958" y="2383506"/>
              <a:ext cx="217589" cy="2551890"/>
            </a:xfrm>
            <a:prstGeom prst="rect">
              <a:avLst/>
            </a:prstGeom>
            <a:solidFill>
              <a:srgbClr val="0058AB">
                <a:alpha val="100000"/>
              </a:srgbClr>
            </a:solidFill>
          </p:spPr>
          <p:txBody>
            <a:bodyPr/>
            <a:lstStyle/>
            <a:p/>
          </p:txBody>
        </p:sp>
        <p:sp>
          <p:nvSpPr>
            <p:cNvPr id="54" name="rc54"/>
            <p:cNvSpPr/>
            <p:nvPr/>
          </p:nvSpPr>
          <p:spPr>
            <a:xfrm>
              <a:off x="3889725" y="3835680"/>
              <a:ext cx="217589" cy="1099716"/>
            </a:xfrm>
            <a:prstGeom prst="rect">
              <a:avLst/>
            </a:prstGeom>
            <a:solidFill>
              <a:srgbClr val="0058AB">
                <a:alpha val="100000"/>
              </a:srgbClr>
            </a:solidFill>
          </p:spPr>
          <p:txBody>
            <a:bodyPr/>
            <a:lstStyle/>
            <a:p/>
          </p:txBody>
        </p:sp>
        <p:sp>
          <p:nvSpPr>
            <p:cNvPr id="55" name="rc55"/>
            <p:cNvSpPr/>
            <p:nvPr/>
          </p:nvSpPr>
          <p:spPr>
            <a:xfrm>
              <a:off x="4131491" y="3681869"/>
              <a:ext cx="217589" cy="1253527"/>
            </a:xfrm>
            <a:prstGeom prst="rect">
              <a:avLst/>
            </a:prstGeom>
            <a:solidFill>
              <a:srgbClr val="0058AB">
                <a:alpha val="100000"/>
              </a:srgbClr>
            </a:solidFill>
          </p:spPr>
          <p:txBody>
            <a:bodyPr/>
            <a:lstStyle/>
            <a:p/>
          </p:txBody>
        </p:sp>
        <p:sp>
          <p:nvSpPr>
            <p:cNvPr id="56" name="rc56"/>
            <p:cNvSpPr/>
            <p:nvPr/>
          </p:nvSpPr>
          <p:spPr>
            <a:xfrm>
              <a:off x="4373258" y="2823144"/>
              <a:ext cx="217589" cy="2112253"/>
            </a:xfrm>
            <a:prstGeom prst="rect">
              <a:avLst/>
            </a:prstGeom>
            <a:solidFill>
              <a:srgbClr val="0058AB">
                <a:alpha val="100000"/>
              </a:srgbClr>
            </a:solidFill>
          </p:spPr>
          <p:txBody>
            <a:bodyPr/>
            <a:lstStyle/>
            <a:p/>
          </p:txBody>
        </p:sp>
        <p:sp>
          <p:nvSpPr>
            <p:cNvPr id="57" name="rc57"/>
            <p:cNvSpPr/>
            <p:nvPr/>
          </p:nvSpPr>
          <p:spPr>
            <a:xfrm>
              <a:off x="4615025" y="2524862"/>
              <a:ext cx="217589" cy="2410534"/>
            </a:xfrm>
            <a:prstGeom prst="rect">
              <a:avLst/>
            </a:prstGeom>
            <a:solidFill>
              <a:srgbClr val="0058AB">
                <a:alpha val="100000"/>
              </a:srgbClr>
            </a:solidFill>
          </p:spPr>
          <p:txBody>
            <a:bodyPr/>
            <a:lstStyle/>
            <a:p/>
          </p:txBody>
        </p:sp>
        <p:sp>
          <p:nvSpPr>
            <p:cNvPr id="58" name="rc58"/>
            <p:cNvSpPr/>
            <p:nvPr/>
          </p:nvSpPr>
          <p:spPr>
            <a:xfrm>
              <a:off x="4856791" y="2225959"/>
              <a:ext cx="217589" cy="2709438"/>
            </a:xfrm>
            <a:prstGeom prst="rect">
              <a:avLst/>
            </a:prstGeom>
            <a:solidFill>
              <a:srgbClr val="0058AB">
                <a:alpha val="100000"/>
              </a:srgbClr>
            </a:solidFill>
          </p:spPr>
          <p:txBody>
            <a:bodyPr/>
            <a:lstStyle/>
            <a:p/>
          </p:txBody>
        </p:sp>
        <p:sp>
          <p:nvSpPr>
            <p:cNvPr id="59" name="rc59"/>
            <p:cNvSpPr/>
            <p:nvPr/>
          </p:nvSpPr>
          <p:spPr>
            <a:xfrm>
              <a:off x="5098558" y="2510540"/>
              <a:ext cx="217589" cy="2424856"/>
            </a:xfrm>
            <a:prstGeom prst="rect">
              <a:avLst/>
            </a:prstGeom>
            <a:solidFill>
              <a:srgbClr val="0058AB">
                <a:alpha val="100000"/>
              </a:srgbClr>
            </a:solidFill>
          </p:spPr>
          <p:txBody>
            <a:bodyPr/>
            <a:lstStyle/>
            <a:p/>
          </p:txBody>
        </p:sp>
        <p:sp>
          <p:nvSpPr>
            <p:cNvPr id="60" name="rc60"/>
            <p:cNvSpPr/>
            <p:nvPr/>
          </p:nvSpPr>
          <p:spPr>
            <a:xfrm>
              <a:off x="5340325" y="2658746"/>
              <a:ext cx="217589" cy="2276650"/>
            </a:xfrm>
            <a:prstGeom prst="rect">
              <a:avLst/>
            </a:prstGeom>
            <a:solidFill>
              <a:srgbClr val="0058AB">
                <a:alpha val="100000"/>
              </a:srgbClr>
            </a:solidFill>
          </p:spPr>
          <p:txBody>
            <a:bodyPr/>
            <a:lstStyle/>
            <a:p/>
          </p:txBody>
        </p:sp>
        <p:sp>
          <p:nvSpPr>
            <p:cNvPr id="61" name="rc61"/>
            <p:cNvSpPr/>
            <p:nvPr/>
          </p:nvSpPr>
          <p:spPr>
            <a:xfrm>
              <a:off x="5582091" y="2071525"/>
              <a:ext cx="217589" cy="2863871"/>
            </a:xfrm>
            <a:prstGeom prst="rect">
              <a:avLst/>
            </a:prstGeom>
            <a:solidFill>
              <a:srgbClr val="0058AB">
                <a:alpha val="100000"/>
              </a:srgbClr>
            </a:solidFill>
          </p:spPr>
          <p:txBody>
            <a:bodyPr/>
            <a:lstStyle/>
            <a:p/>
          </p:txBody>
        </p:sp>
        <p:sp>
          <p:nvSpPr>
            <p:cNvPr id="62" name="rc62"/>
            <p:cNvSpPr/>
            <p:nvPr/>
          </p:nvSpPr>
          <p:spPr>
            <a:xfrm>
              <a:off x="5823858" y="2201050"/>
              <a:ext cx="217589" cy="2734346"/>
            </a:xfrm>
            <a:prstGeom prst="rect">
              <a:avLst/>
            </a:prstGeom>
            <a:solidFill>
              <a:srgbClr val="0058AB">
                <a:alpha val="100000"/>
              </a:srgbClr>
            </a:solidFill>
          </p:spPr>
          <p:txBody>
            <a:bodyPr/>
            <a:lstStyle/>
            <a:p/>
          </p:txBody>
        </p:sp>
        <p:sp>
          <p:nvSpPr>
            <p:cNvPr id="63" name="rc63"/>
            <p:cNvSpPr/>
            <p:nvPr/>
          </p:nvSpPr>
          <p:spPr>
            <a:xfrm>
              <a:off x="6065625" y="1752072"/>
              <a:ext cx="217589" cy="3183325"/>
            </a:xfrm>
            <a:prstGeom prst="rect">
              <a:avLst/>
            </a:prstGeom>
            <a:solidFill>
              <a:srgbClr val="0058AB">
                <a:alpha val="100000"/>
              </a:srgbClr>
            </a:solidFill>
          </p:spPr>
          <p:txBody>
            <a:bodyPr/>
            <a:lstStyle/>
            <a:p/>
          </p:txBody>
        </p:sp>
        <p:sp>
          <p:nvSpPr>
            <p:cNvPr id="64" name="rc64"/>
            <p:cNvSpPr/>
            <p:nvPr/>
          </p:nvSpPr>
          <p:spPr>
            <a:xfrm>
              <a:off x="6307391" y="2029180"/>
              <a:ext cx="217589" cy="2906216"/>
            </a:xfrm>
            <a:prstGeom prst="rect">
              <a:avLst/>
            </a:prstGeom>
            <a:solidFill>
              <a:srgbClr val="0058AB">
                <a:alpha val="100000"/>
              </a:srgbClr>
            </a:solidFill>
          </p:spPr>
          <p:txBody>
            <a:bodyPr/>
            <a:lstStyle/>
            <a:p/>
          </p:txBody>
        </p:sp>
        <p:sp>
          <p:nvSpPr>
            <p:cNvPr id="65" name="rc65"/>
            <p:cNvSpPr/>
            <p:nvPr/>
          </p:nvSpPr>
          <p:spPr>
            <a:xfrm>
              <a:off x="6549158" y="2744059"/>
              <a:ext cx="217589" cy="2191338"/>
            </a:xfrm>
            <a:prstGeom prst="rect">
              <a:avLst/>
            </a:prstGeom>
            <a:solidFill>
              <a:srgbClr val="0058AB">
                <a:alpha val="100000"/>
              </a:srgbClr>
            </a:solidFill>
          </p:spPr>
          <p:txBody>
            <a:bodyPr/>
            <a:lstStyle/>
            <a:p/>
          </p:txBody>
        </p:sp>
        <p:sp>
          <p:nvSpPr>
            <p:cNvPr id="66" name="rc66"/>
            <p:cNvSpPr/>
            <p:nvPr/>
          </p:nvSpPr>
          <p:spPr>
            <a:xfrm>
              <a:off x="6790924" y="1996176"/>
              <a:ext cx="217589" cy="2939220"/>
            </a:xfrm>
            <a:prstGeom prst="rect">
              <a:avLst/>
            </a:prstGeom>
            <a:solidFill>
              <a:srgbClr val="0058AB">
                <a:alpha val="100000"/>
              </a:srgbClr>
            </a:solidFill>
          </p:spPr>
          <p:txBody>
            <a:bodyPr/>
            <a:lstStyle/>
            <a:p/>
          </p:txBody>
        </p:sp>
        <p:sp>
          <p:nvSpPr>
            <p:cNvPr id="67" name="rc67"/>
            <p:cNvSpPr/>
            <p:nvPr/>
          </p:nvSpPr>
          <p:spPr>
            <a:xfrm>
              <a:off x="7032691" y="1981231"/>
              <a:ext cx="217589" cy="2954165"/>
            </a:xfrm>
            <a:prstGeom prst="rect">
              <a:avLst/>
            </a:prstGeom>
            <a:solidFill>
              <a:srgbClr val="0058AB">
                <a:alpha val="100000"/>
              </a:srgbClr>
            </a:solidFill>
          </p:spPr>
          <p:txBody>
            <a:bodyPr/>
            <a:lstStyle/>
            <a:p/>
          </p:txBody>
        </p:sp>
        <p:sp>
          <p:nvSpPr>
            <p:cNvPr id="68" name="rc68"/>
            <p:cNvSpPr/>
            <p:nvPr/>
          </p:nvSpPr>
          <p:spPr>
            <a:xfrm>
              <a:off x="7274458" y="1971268"/>
              <a:ext cx="217589" cy="2964129"/>
            </a:xfrm>
            <a:prstGeom prst="rect">
              <a:avLst/>
            </a:prstGeom>
            <a:solidFill>
              <a:srgbClr val="0058AB">
                <a:alpha val="100000"/>
              </a:srgbClr>
            </a:solidFill>
          </p:spPr>
          <p:txBody>
            <a:bodyPr/>
            <a:lstStyle/>
            <a:p/>
          </p:txBody>
        </p:sp>
        <p:sp>
          <p:nvSpPr>
            <p:cNvPr id="69" name="rc69"/>
            <p:cNvSpPr/>
            <p:nvPr/>
          </p:nvSpPr>
          <p:spPr>
            <a:xfrm>
              <a:off x="8483291" y="3567912"/>
              <a:ext cx="217589" cy="1367484"/>
            </a:xfrm>
            <a:prstGeom prst="rect">
              <a:avLst/>
            </a:prstGeom>
            <a:solidFill>
              <a:srgbClr val="69DBFF">
                <a:alpha val="100000"/>
              </a:srgbClr>
            </a:solidFill>
          </p:spPr>
          <p:txBody>
            <a:bodyPr/>
            <a:lstStyle/>
            <a:p/>
          </p:txBody>
        </p:sp>
        <p:sp>
          <p:nvSpPr>
            <p:cNvPr id="70" name="pl70"/>
            <p:cNvSpPr/>
            <p:nvPr/>
          </p:nvSpPr>
          <p:spPr>
            <a:xfrm>
              <a:off x="6174420" y="2201050"/>
              <a:ext cx="2417666" cy="1367173"/>
            </a:xfrm>
            <a:custGeom>
              <a:avLst/>
              <a:pathLst>
                <a:path w="2417666" h="1367173">
                  <a:moveTo>
                    <a:pt x="0" y="0"/>
                  </a:moveTo>
                  <a:lnTo>
                    <a:pt x="241766" y="136717"/>
                  </a:lnTo>
                  <a:lnTo>
                    <a:pt x="483533" y="273434"/>
                  </a:lnTo>
                  <a:lnTo>
                    <a:pt x="725299" y="410152"/>
                  </a:lnTo>
                  <a:lnTo>
                    <a:pt x="967066" y="546869"/>
                  </a:lnTo>
                  <a:lnTo>
                    <a:pt x="1208833" y="683586"/>
                  </a:lnTo>
                  <a:lnTo>
                    <a:pt x="1450599" y="820304"/>
                  </a:lnTo>
                  <a:lnTo>
                    <a:pt x="1692366" y="957021"/>
                  </a:lnTo>
                  <a:lnTo>
                    <a:pt x="1934133" y="1093738"/>
                  </a:lnTo>
                  <a:lnTo>
                    <a:pt x="2175899" y="1230456"/>
                  </a:lnTo>
                  <a:lnTo>
                    <a:pt x="2417666" y="1367173"/>
                  </a:lnTo>
                </a:path>
              </a:pathLst>
            </a:custGeom>
            <a:ln w="13550" cap="flat">
              <a:solidFill>
                <a:srgbClr val="000000">
                  <a:alpha val="100000"/>
                </a:srgbClr>
              </a:solidFill>
              <a:prstDash val="solid"/>
              <a:round/>
            </a:ln>
          </p:spPr>
          <p:txBody>
            <a:bodyPr/>
            <a:lstStyle/>
            <a:p/>
          </p:txBody>
        </p:sp>
        <p:sp>
          <p:nvSpPr>
            <p:cNvPr id="71" name="pt71"/>
            <p:cNvSpPr/>
            <p:nvPr/>
          </p:nvSpPr>
          <p:spPr>
            <a:xfrm>
              <a:off x="6149594" y="2176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391360" y="23129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33127" y="2449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74894" y="2586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16660" y="27230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58427" y="28598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00193" y="2996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41960" y="3133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83727" y="3269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25493" y="34066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67260" y="3543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30564"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25525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4" name="tx84"/>
            <p:cNvSpPr/>
            <p:nvPr/>
          </p:nvSpPr>
          <p:spPr>
            <a:xfrm>
              <a:off x="508103" y="36325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a:off x="508103" y="300981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6" name="tx86"/>
            <p:cNvSpPr/>
            <p:nvPr/>
          </p:nvSpPr>
          <p:spPr>
            <a:xfrm>
              <a:off x="508103" y="238710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7" name="tx87"/>
            <p:cNvSpPr/>
            <p:nvPr/>
          </p:nvSpPr>
          <p:spPr>
            <a:xfrm>
              <a:off x="508103" y="176438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8" name="tx88"/>
            <p:cNvSpPr/>
            <p:nvPr/>
          </p:nvSpPr>
          <p:spPr>
            <a:xfrm rot="-5400000">
              <a:off x="12181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4599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017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4347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1852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270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6687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105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523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3940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358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8776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193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6113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029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446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0864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282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699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117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535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2952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370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7880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205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1169"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7" name="rc117"/>
            <p:cNvSpPr/>
            <p:nvPr/>
          </p:nvSpPr>
          <p:spPr>
            <a:xfrm>
              <a:off x="3629600" y="5779301"/>
              <a:ext cx="201456" cy="201456"/>
            </a:xfrm>
            <a:prstGeom prst="rect">
              <a:avLst/>
            </a:prstGeom>
            <a:solidFill>
              <a:srgbClr val="0058AB">
                <a:alpha val="100000"/>
              </a:srgbClr>
            </a:solidFill>
          </p:spPr>
          <p:txBody>
            <a:bodyPr/>
            <a:lstStyle/>
            <a:p/>
          </p:txBody>
        </p:sp>
        <p:sp>
          <p:nvSpPr>
            <p:cNvPr id="118" name="rc118"/>
            <p:cNvSpPr/>
            <p:nvPr/>
          </p:nvSpPr>
          <p:spPr>
            <a:xfrm>
              <a:off x="4531686" y="5779301"/>
              <a:ext cx="201456" cy="201456"/>
            </a:xfrm>
            <a:prstGeom prst="rect">
              <a:avLst/>
            </a:prstGeom>
            <a:solidFill>
              <a:srgbClr val="69DBFF">
                <a:alpha val="100000"/>
              </a:srgbClr>
            </a:solidFill>
          </p:spPr>
          <p:txBody>
            <a:bodyPr/>
            <a:lstStyle/>
            <a:p/>
          </p:txBody>
        </p:sp>
        <p:sp>
          <p:nvSpPr>
            <p:cNvPr id="119" name="tx119"/>
            <p:cNvSpPr/>
            <p:nvPr/>
          </p:nvSpPr>
          <p:spPr>
            <a:xfrm>
              <a:off x="3909645"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11731"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191885" y="1330710"/>
              <a:ext cx="75474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Comores</a:t>
              </a:r>
            </a:p>
          </p:txBody>
        </p:sp>
        <p:sp>
          <p:nvSpPr>
            <p:cNvPr id="122" name="tx122"/>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3" name="tx123"/>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4" name="tx124"/>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5" name="tx125"/>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6" name="tx126"/>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45 % au nombre annuel prévu pour atteindre l'objectif, sur la base d'une trajectoire de baisse linéaire.</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45 % l'objectif annuel fixé par l'IA2030, ce qui compromettait sérieusement la réalisation de l'objectif de 2030 si des mesures n'étaient pas prises de toute urgence.</a:t>
            </a:r>
          </a:p>
        </p:txBody>
      </p:sp>
      <p:grpSp xmlns:pic="http://schemas.openxmlformats.org/drawingml/2006/picture">
        <p:nvGrpSpPr>
          <p:cNvPr id="129" name=""/>
          <p:cNvGrpSpPr/>
          <p:nvPr/>
        </p:nvGrpSpPr>
        <p:grpSpPr>
          <a:xfrm>
            <a:off x="292608" y="1051560"/>
            <a:ext cx="8595360" cy="28575"/>
            <a:chOff x="292608" y="1051560"/>
            <a:chExt cx="8595360" cy="28575"/>
          </a:xfrm>
        </p:grpSpPr>
        <p:sp>
          <p:nvSpPr>
            <p:cNvPr id="13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Comores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23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10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9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6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53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3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34368"/>
              <a:ext cx="239888" cy="573653"/>
            </a:xfrm>
            <a:prstGeom prst="rect">
              <a:avLst/>
            </a:prstGeom>
            <a:solidFill>
              <a:srgbClr val="80BD41">
                <a:alpha val="100000"/>
              </a:srgbClr>
            </a:solidFill>
          </p:spPr>
          <p:txBody>
            <a:bodyPr/>
            <a:lstStyle/>
            <a:p/>
          </p:txBody>
        </p:sp>
        <p:sp>
          <p:nvSpPr>
            <p:cNvPr id="24" name="rc24"/>
            <p:cNvSpPr/>
            <p:nvPr/>
          </p:nvSpPr>
          <p:spPr>
            <a:xfrm>
              <a:off x="1296273" y="3633311"/>
              <a:ext cx="239888" cy="101056"/>
            </a:xfrm>
            <a:prstGeom prst="rect">
              <a:avLst/>
            </a:prstGeom>
            <a:solidFill>
              <a:srgbClr val="1CABE2">
                <a:alpha val="100000"/>
              </a:srgbClr>
            </a:solidFill>
          </p:spPr>
          <p:txBody>
            <a:bodyPr/>
            <a:lstStyle/>
            <a:p/>
          </p:txBody>
        </p:sp>
        <p:sp>
          <p:nvSpPr>
            <p:cNvPr id="25" name="rc25"/>
            <p:cNvSpPr/>
            <p:nvPr/>
          </p:nvSpPr>
          <p:spPr>
            <a:xfrm>
              <a:off x="1562816" y="3726103"/>
              <a:ext cx="239888" cy="581918"/>
            </a:xfrm>
            <a:prstGeom prst="rect">
              <a:avLst/>
            </a:prstGeom>
            <a:solidFill>
              <a:srgbClr val="80BD41">
                <a:alpha val="100000"/>
              </a:srgbClr>
            </a:solidFill>
          </p:spPr>
          <p:txBody>
            <a:bodyPr/>
            <a:lstStyle/>
            <a:p/>
          </p:txBody>
        </p:sp>
        <p:sp>
          <p:nvSpPr>
            <p:cNvPr id="26" name="rc26"/>
            <p:cNvSpPr/>
            <p:nvPr/>
          </p:nvSpPr>
          <p:spPr>
            <a:xfrm>
              <a:off x="1562816" y="3623544"/>
              <a:ext cx="239888" cy="102558"/>
            </a:xfrm>
            <a:prstGeom prst="rect">
              <a:avLst/>
            </a:prstGeom>
            <a:solidFill>
              <a:srgbClr val="1CABE2">
                <a:alpha val="100000"/>
              </a:srgbClr>
            </a:solidFill>
          </p:spPr>
          <p:txBody>
            <a:bodyPr/>
            <a:lstStyle/>
            <a:p/>
          </p:txBody>
        </p:sp>
        <p:sp>
          <p:nvSpPr>
            <p:cNvPr id="27" name="rc27"/>
            <p:cNvSpPr/>
            <p:nvPr/>
          </p:nvSpPr>
          <p:spPr>
            <a:xfrm>
              <a:off x="1829360" y="3643079"/>
              <a:ext cx="239888" cy="664942"/>
            </a:xfrm>
            <a:prstGeom prst="rect">
              <a:avLst/>
            </a:prstGeom>
            <a:solidFill>
              <a:srgbClr val="80BD41">
                <a:alpha val="100000"/>
              </a:srgbClr>
            </a:solidFill>
          </p:spPr>
          <p:txBody>
            <a:bodyPr/>
            <a:lstStyle/>
            <a:p/>
          </p:txBody>
        </p:sp>
        <p:sp>
          <p:nvSpPr>
            <p:cNvPr id="28" name="rc28"/>
            <p:cNvSpPr/>
            <p:nvPr/>
          </p:nvSpPr>
          <p:spPr>
            <a:xfrm>
              <a:off x="1829360" y="3615279"/>
              <a:ext cx="239888" cy="27799"/>
            </a:xfrm>
            <a:prstGeom prst="rect">
              <a:avLst/>
            </a:prstGeom>
            <a:solidFill>
              <a:srgbClr val="1CABE2">
                <a:alpha val="100000"/>
              </a:srgbClr>
            </a:solidFill>
          </p:spPr>
          <p:txBody>
            <a:bodyPr/>
            <a:lstStyle/>
            <a:p/>
          </p:txBody>
        </p:sp>
        <p:sp>
          <p:nvSpPr>
            <p:cNvPr id="29" name="rc29"/>
            <p:cNvSpPr/>
            <p:nvPr/>
          </p:nvSpPr>
          <p:spPr>
            <a:xfrm>
              <a:off x="2095903" y="3733241"/>
              <a:ext cx="239888" cy="574780"/>
            </a:xfrm>
            <a:prstGeom prst="rect">
              <a:avLst/>
            </a:prstGeom>
            <a:solidFill>
              <a:srgbClr val="80BD41">
                <a:alpha val="100000"/>
              </a:srgbClr>
            </a:solidFill>
          </p:spPr>
          <p:txBody>
            <a:bodyPr/>
            <a:lstStyle/>
            <a:p/>
          </p:txBody>
        </p:sp>
        <p:sp>
          <p:nvSpPr>
            <p:cNvPr id="30" name="rc30"/>
            <p:cNvSpPr/>
            <p:nvPr/>
          </p:nvSpPr>
          <p:spPr>
            <a:xfrm>
              <a:off x="2095903" y="3607014"/>
              <a:ext cx="239888" cy="126226"/>
            </a:xfrm>
            <a:prstGeom prst="rect">
              <a:avLst/>
            </a:prstGeom>
            <a:solidFill>
              <a:srgbClr val="1CABE2">
                <a:alpha val="100000"/>
              </a:srgbClr>
            </a:solidFill>
          </p:spPr>
          <p:txBody>
            <a:bodyPr/>
            <a:lstStyle/>
            <a:p/>
          </p:txBody>
        </p:sp>
        <p:sp>
          <p:nvSpPr>
            <p:cNvPr id="31" name="rc31"/>
            <p:cNvSpPr/>
            <p:nvPr/>
          </p:nvSpPr>
          <p:spPr>
            <a:xfrm>
              <a:off x="2362446" y="3702435"/>
              <a:ext cx="239888" cy="605585"/>
            </a:xfrm>
            <a:prstGeom prst="rect">
              <a:avLst/>
            </a:prstGeom>
            <a:solidFill>
              <a:srgbClr val="80BD41">
                <a:alpha val="100000"/>
              </a:srgbClr>
            </a:solidFill>
          </p:spPr>
          <p:txBody>
            <a:bodyPr/>
            <a:lstStyle/>
            <a:p/>
          </p:txBody>
        </p:sp>
        <p:sp>
          <p:nvSpPr>
            <p:cNvPr id="32" name="rc32"/>
            <p:cNvSpPr/>
            <p:nvPr/>
          </p:nvSpPr>
          <p:spPr>
            <a:xfrm>
              <a:off x="2362446" y="3595744"/>
              <a:ext cx="239888" cy="106691"/>
            </a:xfrm>
            <a:prstGeom prst="rect">
              <a:avLst/>
            </a:prstGeom>
            <a:solidFill>
              <a:srgbClr val="1CABE2">
                <a:alpha val="100000"/>
              </a:srgbClr>
            </a:solidFill>
          </p:spPr>
          <p:txBody>
            <a:bodyPr/>
            <a:lstStyle/>
            <a:p/>
          </p:txBody>
        </p:sp>
        <p:sp>
          <p:nvSpPr>
            <p:cNvPr id="33" name="rc33"/>
            <p:cNvSpPr/>
            <p:nvPr/>
          </p:nvSpPr>
          <p:spPr>
            <a:xfrm>
              <a:off x="2628989" y="3746013"/>
              <a:ext cx="239888" cy="562007"/>
            </a:xfrm>
            <a:prstGeom prst="rect">
              <a:avLst/>
            </a:prstGeom>
            <a:solidFill>
              <a:srgbClr val="80BD41">
                <a:alpha val="100000"/>
              </a:srgbClr>
            </a:solidFill>
          </p:spPr>
          <p:txBody>
            <a:bodyPr/>
            <a:lstStyle/>
            <a:p/>
          </p:txBody>
        </p:sp>
        <p:sp>
          <p:nvSpPr>
            <p:cNvPr id="34" name="rc34"/>
            <p:cNvSpPr/>
            <p:nvPr/>
          </p:nvSpPr>
          <p:spPr>
            <a:xfrm>
              <a:off x="2628989" y="3578087"/>
              <a:ext cx="239888" cy="167926"/>
            </a:xfrm>
            <a:prstGeom prst="rect">
              <a:avLst/>
            </a:prstGeom>
            <a:solidFill>
              <a:srgbClr val="1CABE2">
                <a:alpha val="100000"/>
              </a:srgbClr>
            </a:solidFill>
          </p:spPr>
          <p:txBody>
            <a:bodyPr/>
            <a:lstStyle/>
            <a:p/>
          </p:txBody>
        </p:sp>
        <p:sp>
          <p:nvSpPr>
            <p:cNvPr id="35" name="rc35"/>
            <p:cNvSpPr/>
            <p:nvPr/>
          </p:nvSpPr>
          <p:spPr>
            <a:xfrm>
              <a:off x="2895532" y="3728732"/>
              <a:ext cx="239888" cy="579288"/>
            </a:xfrm>
            <a:prstGeom prst="rect">
              <a:avLst/>
            </a:prstGeom>
            <a:solidFill>
              <a:srgbClr val="80BD41">
                <a:alpha val="100000"/>
              </a:srgbClr>
            </a:solidFill>
          </p:spPr>
          <p:txBody>
            <a:bodyPr/>
            <a:lstStyle/>
            <a:p/>
          </p:txBody>
        </p:sp>
        <p:sp>
          <p:nvSpPr>
            <p:cNvPr id="36" name="rc36"/>
            <p:cNvSpPr/>
            <p:nvPr/>
          </p:nvSpPr>
          <p:spPr>
            <a:xfrm>
              <a:off x="2895532" y="3565314"/>
              <a:ext cx="239888" cy="163418"/>
            </a:xfrm>
            <a:prstGeom prst="rect">
              <a:avLst/>
            </a:prstGeom>
            <a:solidFill>
              <a:srgbClr val="1CABE2">
                <a:alpha val="100000"/>
              </a:srgbClr>
            </a:solidFill>
          </p:spPr>
          <p:txBody>
            <a:bodyPr/>
            <a:lstStyle/>
            <a:p/>
          </p:txBody>
        </p:sp>
        <p:sp>
          <p:nvSpPr>
            <p:cNvPr id="37" name="rc37"/>
            <p:cNvSpPr/>
            <p:nvPr/>
          </p:nvSpPr>
          <p:spPr>
            <a:xfrm>
              <a:off x="3162075" y="3711827"/>
              <a:ext cx="239888" cy="596194"/>
            </a:xfrm>
            <a:prstGeom prst="rect">
              <a:avLst/>
            </a:prstGeom>
            <a:solidFill>
              <a:srgbClr val="80BD41">
                <a:alpha val="100000"/>
              </a:srgbClr>
            </a:solidFill>
          </p:spPr>
          <p:txBody>
            <a:bodyPr/>
            <a:lstStyle/>
            <a:p/>
          </p:txBody>
        </p:sp>
        <p:sp>
          <p:nvSpPr>
            <p:cNvPr id="38" name="rc38"/>
            <p:cNvSpPr/>
            <p:nvPr/>
          </p:nvSpPr>
          <p:spPr>
            <a:xfrm>
              <a:off x="3162075" y="3553293"/>
              <a:ext cx="239888" cy="158534"/>
            </a:xfrm>
            <a:prstGeom prst="rect">
              <a:avLst/>
            </a:prstGeom>
            <a:solidFill>
              <a:srgbClr val="1CABE2">
                <a:alpha val="100000"/>
              </a:srgbClr>
            </a:solidFill>
          </p:spPr>
          <p:txBody>
            <a:bodyPr/>
            <a:lstStyle/>
            <a:p/>
          </p:txBody>
        </p:sp>
        <p:sp>
          <p:nvSpPr>
            <p:cNvPr id="39" name="rc39"/>
            <p:cNvSpPr/>
            <p:nvPr/>
          </p:nvSpPr>
          <p:spPr>
            <a:xfrm>
              <a:off x="3428618" y="3653973"/>
              <a:ext cx="239888" cy="654047"/>
            </a:xfrm>
            <a:prstGeom prst="rect">
              <a:avLst/>
            </a:prstGeom>
            <a:solidFill>
              <a:srgbClr val="80BD41">
                <a:alpha val="100000"/>
              </a:srgbClr>
            </a:solidFill>
          </p:spPr>
          <p:txBody>
            <a:bodyPr/>
            <a:lstStyle/>
            <a:p/>
          </p:txBody>
        </p:sp>
        <p:sp>
          <p:nvSpPr>
            <p:cNvPr id="40" name="rc40"/>
            <p:cNvSpPr/>
            <p:nvPr/>
          </p:nvSpPr>
          <p:spPr>
            <a:xfrm>
              <a:off x="3428618" y="3538642"/>
              <a:ext cx="239888" cy="115331"/>
            </a:xfrm>
            <a:prstGeom prst="rect">
              <a:avLst/>
            </a:prstGeom>
            <a:solidFill>
              <a:srgbClr val="1CABE2">
                <a:alpha val="100000"/>
              </a:srgbClr>
            </a:solidFill>
          </p:spPr>
          <p:txBody>
            <a:bodyPr/>
            <a:lstStyle/>
            <a:p/>
          </p:txBody>
        </p:sp>
        <p:sp>
          <p:nvSpPr>
            <p:cNvPr id="41" name="rc41"/>
            <p:cNvSpPr/>
            <p:nvPr/>
          </p:nvSpPr>
          <p:spPr>
            <a:xfrm>
              <a:off x="3695161" y="3605136"/>
              <a:ext cx="239888" cy="702885"/>
            </a:xfrm>
            <a:prstGeom prst="rect">
              <a:avLst/>
            </a:prstGeom>
            <a:solidFill>
              <a:srgbClr val="80BD41">
                <a:alpha val="100000"/>
              </a:srgbClr>
            </a:solidFill>
          </p:spPr>
          <p:txBody>
            <a:bodyPr/>
            <a:lstStyle/>
            <a:p/>
          </p:txBody>
        </p:sp>
        <p:sp>
          <p:nvSpPr>
            <p:cNvPr id="42" name="rc42"/>
            <p:cNvSpPr/>
            <p:nvPr/>
          </p:nvSpPr>
          <p:spPr>
            <a:xfrm>
              <a:off x="3695161" y="3518355"/>
              <a:ext cx="239888" cy="86780"/>
            </a:xfrm>
            <a:prstGeom prst="rect">
              <a:avLst/>
            </a:prstGeom>
            <a:solidFill>
              <a:srgbClr val="1CABE2">
                <a:alpha val="100000"/>
              </a:srgbClr>
            </a:solidFill>
          </p:spPr>
          <p:txBody>
            <a:bodyPr/>
            <a:lstStyle/>
            <a:p/>
          </p:txBody>
        </p:sp>
        <p:sp>
          <p:nvSpPr>
            <p:cNvPr id="43" name="rc43"/>
            <p:cNvSpPr/>
            <p:nvPr/>
          </p:nvSpPr>
          <p:spPr>
            <a:xfrm>
              <a:off x="3961705" y="3651719"/>
              <a:ext cx="239888" cy="656301"/>
            </a:xfrm>
            <a:prstGeom prst="rect">
              <a:avLst/>
            </a:prstGeom>
            <a:solidFill>
              <a:srgbClr val="80BD41">
                <a:alpha val="100000"/>
              </a:srgbClr>
            </a:solidFill>
          </p:spPr>
          <p:txBody>
            <a:bodyPr/>
            <a:lstStyle/>
            <a:p/>
          </p:txBody>
        </p:sp>
        <p:sp>
          <p:nvSpPr>
            <p:cNvPr id="44" name="rc44"/>
            <p:cNvSpPr/>
            <p:nvPr/>
          </p:nvSpPr>
          <p:spPr>
            <a:xfrm>
              <a:off x="3961705" y="3497693"/>
              <a:ext cx="239888" cy="154026"/>
            </a:xfrm>
            <a:prstGeom prst="rect">
              <a:avLst/>
            </a:prstGeom>
            <a:solidFill>
              <a:srgbClr val="1CABE2">
                <a:alpha val="100000"/>
              </a:srgbClr>
            </a:solidFill>
          </p:spPr>
          <p:txBody>
            <a:bodyPr/>
            <a:lstStyle/>
            <a:p/>
          </p:txBody>
        </p:sp>
        <p:sp>
          <p:nvSpPr>
            <p:cNvPr id="45" name="rc45"/>
            <p:cNvSpPr/>
            <p:nvPr/>
          </p:nvSpPr>
          <p:spPr>
            <a:xfrm>
              <a:off x="4228248" y="3545028"/>
              <a:ext cx="239888" cy="762993"/>
            </a:xfrm>
            <a:prstGeom prst="rect">
              <a:avLst/>
            </a:prstGeom>
            <a:solidFill>
              <a:srgbClr val="80BD41">
                <a:alpha val="100000"/>
              </a:srgbClr>
            </a:solidFill>
          </p:spPr>
          <p:txBody>
            <a:bodyPr/>
            <a:lstStyle/>
            <a:p/>
          </p:txBody>
        </p:sp>
        <p:sp>
          <p:nvSpPr>
            <p:cNvPr id="46" name="rc46"/>
            <p:cNvSpPr/>
            <p:nvPr/>
          </p:nvSpPr>
          <p:spPr>
            <a:xfrm>
              <a:off x="4228248" y="3478534"/>
              <a:ext cx="239888" cy="66494"/>
            </a:xfrm>
            <a:prstGeom prst="rect">
              <a:avLst/>
            </a:prstGeom>
            <a:solidFill>
              <a:srgbClr val="1CABE2">
                <a:alpha val="100000"/>
              </a:srgbClr>
            </a:solidFill>
          </p:spPr>
          <p:txBody>
            <a:bodyPr/>
            <a:lstStyle/>
            <a:p/>
          </p:txBody>
        </p:sp>
        <p:sp>
          <p:nvSpPr>
            <p:cNvPr id="47" name="rc47"/>
            <p:cNvSpPr/>
            <p:nvPr/>
          </p:nvSpPr>
          <p:spPr>
            <a:xfrm>
              <a:off x="4494791" y="3543150"/>
              <a:ext cx="239888" cy="764871"/>
            </a:xfrm>
            <a:prstGeom prst="rect">
              <a:avLst/>
            </a:prstGeom>
            <a:solidFill>
              <a:srgbClr val="80BD41">
                <a:alpha val="100000"/>
              </a:srgbClr>
            </a:solidFill>
          </p:spPr>
          <p:txBody>
            <a:bodyPr/>
            <a:lstStyle/>
            <a:p/>
          </p:txBody>
        </p:sp>
        <p:sp>
          <p:nvSpPr>
            <p:cNvPr id="48" name="rc48"/>
            <p:cNvSpPr/>
            <p:nvPr/>
          </p:nvSpPr>
          <p:spPr>
            <a:xfrm>
              <a:off x="4494791" y="3467639"/>
              <a:ext cx="239888" cy="75510"/>
            </a:xfrm>
            <a:prstGeom prst="rect">
              <a:avLst/>
            </a:prstGeom>
            <a:solidFill>
              <a:srgbClr val="1CABE2">
                <a:alpha val="100000"/>
              </a:srgbClr>
            </a:solidFill>
          </p:spPr>
          <p:txBody>
            <a:bodyPr/>
            <a:lstStyle/>
            <a:p/>
          </p:txBody>
        </p:sp>
        <p:sp>
          <p:nvSpPr>
            <p:cNvPr id="49" name="rc49"/>
            <p:cNvSpPr/>
            <p:nvPr/>
          </p:nvSpPr>
          <p:spPr>
            <a:xfrm>
              <a:off x="4761334" y="3585976"/>
              <a:ext cx="239888" cy="722044"/>
            </a:xfrm>
            <a:prstGeom prst="rect">
              <a:avLst/>
            </a:prstGeom>
            <a:solidFill>
              <a:srgbClr val="80BD41">
                <a:alpha val="100000"/>
              </a:srgbClr>
            </a:solidFill>
          </p:spPr>
          <p:txBody>
            <a:bodyPr/>
            <a:lstStyle/>
            <a:p/>
          </p:txBody>
        </p:sp>
        <p:sp>
          <p:nvSpPr>
            <p:cNvPr id="50" name="rc50"/>
            <p:cNvSpPr/>
            <p:nvPr/>
          </p:nvSpPr>
          <p:spPr>
            <a:xfrm>
              <a:off x="4761334" y="3458623"/>
              <a:ext cx="239888" cy="127353"/>
            </a:xfrm>
            <a:prstGeom prst="rect">
              <a:avLst/>
            </a:prstGeom>
            <a:solidFill>
              <a:srgbClr val="1CABE2">
                <a:alpha val="100000"/>
              </a:srgbClr>
            </a:solidFill>
          </p:spPr>
          <p:txBody>
            <a:bodyPr/>
            <a:lstStyle/>
            <a:p/>
          </p:txBody>
        </p:sp>
        <p:sp>
          <p:nvSpPr>
            <p:cNvPr id="51" name="rc51"/>
            <p:cNvSpPr/>
            <p:nvPr/>
          </p:nvSpPr>
          <p:spPr>
            <a:xfrm>
              <a:off x="5027877" y="3597998"/>
              <a:ext cx="239888" cy="710023"/>
            </a:xfrm>
            <a:prstGeom prst="rect">
              <a:avLst/>
            </a:prstGeom>
            <a:solidFill>
              <a:srgbClr val="80BD41">
                <a:alpha val="100000"/>
              </a:srgbClr>
            </a:solidFill>
          </p:spPr>
          <p:txBody>
            <a:bodyPr/>
            <a:lstStyle/>
            <a:p/>
          </p:txBody>
        </p:sp>
        <p:sp>
          <p:nvSpPr>
            <p:cNvPr id="52" name="rc52"/>
            <p:cNvSpPr/>
            <p:nvPr/>
          </p:nvSpPr>
          <p:spPr>
            <a:xfrm>
              <a:off x="5027877" y="3452612"/>
              <a:ext cx="239888" cy="145385"/>
            </a:xfrm>
            <a:prstGeom prst="rect">
              <a:avLst/>
            </a:prstGeom>
            <a:solidFill>
              <a:srgbClr val="1CABE2">
                <a:alpha val="100000"/>
              </a:srgbClr>
            </a:solidFill>
          </p:spPr>
          <p:txBody>
            <a:bodyPr/>
            <a:lstStyle/>
            <a:p/>
          </p:txBody>
        </p:sp>
        <p:sp>
          <p:nvSpPr>
            <p:cNvPr id="53" name="rc53"/>
            <p:cNvSpPr/>
            <p:nvPr/>
          </p:nvSpPr>
          <p:spPr>
            <a:xfrm>
              <a:off x="5294420" y="3611147"/>
              <a:ext cx="239888" cy="696874"/>
            </a:xfrm>
            <a:prstGeom prst="rect">
              <a:avLst/>
            </a:prstGeom>
            <a:solidFill>
              <a:srgbClr val="80BD41">
                <a:alpha val="100000"/>
              </a:srgbClr>
            </a:solidFill>
          </p:spPr>
          <p:txBody>
            <a:bodyPr/>
            <a:lstStyle/>
            <a:p/>
          </p:txBody>
        </p:sp>
        <p:sp>
          <p:nvSpPr>
            <p:cNvPr id="54" name="rc54"/>
            <p:cNvSpPr/>
            <p:nvPr/>
          </p:nvSpPr>
          <p:spPr>
            <a:xfrm>
              <a:off x="5294420" y="3447729"/>
              <a:ext cx="239888" cy="163418"/>
            </a:xfrm>
            <a:prstGeom prst="rect">
              <a:avLst/>
            </a:prstGeom>
            <a:solidFill>
              <a:srgbClr val="1CABE2">
                <a:alpha val="100000"/>
              </a:srgbClr>
            </a:solidFill>
          </p:spPr>
          <p:txBody>
            <a:bodyPr/>
            <a:lstStyle/>
            <a:p/>
          </p:txBody>
        </p:sp>
        <p:sp>
          <p:nvSpPr>
            <p:cNvPr id="55" name="rc55"/>
            <p:cNvSpPr/>
            <p:nvPr/>
          </p:nvSpPr>
          <p:spPr>
            <a:xfrm>
              <a:off x="5560963" y="3593866"/>
              <a:ext cx="239888" cy="714155"/>
            </a:xfrm>
            <a:prstGeom prst="rect">
              <a:avLst/>
            </a:prstGeom>
            <a:solidFill>
              <a:srgbClr val="80BD41">
                <a:alpha val="100000"/>
              </a:srgbClr>
            </a:solidFill>
          </p:spPr>
          <p:txBody>
            <a:bodyPr/>
            <a:lstStyle/>
            <a:p/>
          </p:txBody>
        </p:sp>
        <p:sp>
          <p:nvSpPr>
            <p:cNvPr id="56" name="rc56"/>
            <p:cNvSpPr/>
            <p:nvPr/>
          </p:nvSpPr>
          <p:spPr>
            <a:xfrm>
              <a:off x="5560963" y="3447729"/>
              <a:ext cx="239888" cy="146137"/>
            </a:xfrm>
            <a:prstGeom prst="rect">
              <a:avLst/>
            </a:prstGeom>
            <a:solidFill>
              <a:srgbClr val="1CABE2">
                <a:alpha val="100000"/>
              </a:srgbClr>
            </a:solidFill>
          </p:spPr>
          <p:txBody>
            <a:bodyPr/>
            <a:lstStyle/>
            <a:p/>
          </p:txBody>
        </p:sp>
        <p:sp>
          <p:nvSpPr>
            <p:cNvPr id="57" name="rc57"/>
            <p:cNvSpPr/>
            <p:nvPr/>
          </p:nvSpPr>
          <p:spPr>
            <a:xfrm>
              <a:off x="5827506" y="3586728"/>
              <a:ext cx="239888" cy="721293"/>
            </a:xfrm>
            <a:prstGeom prst="rect">
              <a:avLst/>
            </a:prstGeom>
            <a:solidFill>
              <a:srgbClr val="80BD41">
                <a:alpha val="100000"/>
              </a:srgbClr>
            </a:solidFill>
          </p:spPr>
          <p:txBody>
            <a:bodyPr/>
            <a:lstStyle/>
            <a:p/>
          </p:txBody>
        </p:sp>
        <p:sp>
          <p:nvSpPr>
            <p:cNvPr id="58" name="rc58"/>
            <p:cNvSpPr/>
            <p:nvPr/>
          </p:nvSpPr>
          <p:spPr>
            <a:xfrm>
              <a:off x="5827506" y="3449231"/>
              <a:ext cx="239888" cy="137496"/>
            </a:xfrm>
            <a:prstGeom prst="rect">
              <a:avLst/>
            </a:prstGeom>
            <a:solidFill>
              <a:srgbClr val="1CABE2">
                <a:alpha val="100000"/>
              </a:srgbClr>
            </a:solidFill>
          </p:spPr>
          <p:txBody>
            <a:bodyPr/>
            <a:lstStyle/>
            <a:p/>
          </p:txBody>
        </p:sp>
        <p:sp>
          <p:nvSpPr>
            <p:cNvPr id="59" name="rc59"/>
            <p:cNvSpPr/>
            <p:nvPr/>
          </p:nvSpPr>
          <p:spPr>
            <a:xfrm>
              <a:off x="6094049" y="3616782"/>
              <a:ext cx="239888" cy="691239"/>
            </a:xfrm>
            <a:prstGeom prst="rect">
              <a:avLst/>
            </a:prstGeom>
            <a:solidFill>
              <a:srgbClr val="80BD41">
                <a:alpha val="100000"/>
              </a:srgbClr>
            </a:solidFill>
          </p:spPr>
          <p:txBody>
            <a:bodyPr/>
            <a:lstStyle/>
            <a:p/>
          </p:txBody>
        </p:sp>
        <p:sp>
          <p:nvSpPr>
            <p:cNvPr id="60" name="rc60"/>
            <p:cNvSpPr/>
            <p:nvPr/>
          </p:nvSpPr>
          <p:spPr>
            <a:xfrm>
              <a:off x="6094049" y="3443972"/>
              <a:ext cx="239888" cy="172809"/>
            </a:xfrm>
            <a:prstGeom prst="rect">
              <a:avLst/>
            </a:prstGeom>
            <a:solidFill>
              <a:srgbClr val="1CABE2">
                <a:alpha val="100000"/>
              </a:srgbClr>
            </a:solidFill>
          </p:spPr>
          <p:txBody>
            <a:bodyPr/>
            <a:lstStyle/>
            <a:p/>
          </p:txBody>
        </p:sp>
        <p:sp>
          <p:nvSpPr>
            <p:cNvPr id="61" name="rc61"/>
            <p:cNvSpPr/>
            <p:nvPr/>
          </p:nvSpPr>
          <p:spPr>
            <a:xfrm>
              <a:off x="6360593" y="3604760"/>
              <a:ext cx="239888" cy="703261"/>
            </a:xfrm>
            <a:prstGeom prst="rect">
              <a:avLst/>
            </a:prstGeom>
            <a:solidFill>
              <a:srgbClr val="80BD41">
                <a:alpha val="100000"/>
              </a:srgbClr>
            </a:solidFill>
          </p:spPr>
          <p:txBody>
            <a:bodyPr/>
            <a:lstStyle/>
            <a:p/>
          </p:txBody>
        </p:sp>
        <p:sp>
          <p:nvSpPr>
            <p:cNvPr id="62" name="rc62"/>
            <p:cNvSpPr/>
            <p:nvPr/>
          </p:nvSpPr>
          <p:spPr>
            <a:xfrm>
              <a:off x="6360593" y="3439839"/>
              <a:ext cx="239888" cy="164920"/>
            </a:xfrm>
            <a:prstGeom prst="rect">
              <a:avLst/>
            </a:prstGeom>
            <a:solidFill>
              <a:srgbClr val="1CABE2">
                <a:alpha val="100000"/>
              </a:srgbClr>
            </a:solidFill>
          </p:spPr>
          <p:txBody>
            <a:bodyPr/>
            <a:lstStyle/>
            <a:p/>
          </p:txBody>
        </p:sp>
        <p:sp>
          <p:nvSpPr>
            <p:cNvPr id="63" name="rc63"/>
            <p:cNvSpPr/>
            <p:nvPr/>
          </p:nvSpPr>
          <p:spPr>
            <a:xfrm>
              <a:off x="6627136" y="3627301"/>
              <a:ext cx="239888" cy="680720"/>
            </a:xfrm>
            <a:prstGeom prst="rect">
              <a:avLst/>
            </a:prstGeom>
            <a:solidFill>
              <a:srgbClr val="80BD41">
                <a:alpha val="100000"/>
              </a:srgbClr>
            </a:solidFill>
          </p:spPr>
          <p:txBody>
            <a:bodyPr/>
            <a:lstStyle/>
            <a:p/>
          </p:txBody>
        </p:sp>
        <p:sp>
          <p:nvSpPr>
            <p:cNvPr id="64" name="rc64"/>
            <p:cNvSpPr/>
            <p:nvPr/>
          </p:nvSpPr>
          <p:spPr>
            <a:xfrm>
              <a:off x="6627136" y="3435331"/>
              <a:ext cx="239888" cy="191969"/>
            </a:xfrm>
            <a:prstGeom prst="rect">
              <a:avLst/>
            </a:prstGeom>
            <a:solidFill>
              <a:srgbClr val="1CABE2">
                <a:alpha val="100000"/>
              </a:srgbClr>
            </a:solidFill>
          </p:spPr>
          <p:txBody>
            <a:bodyPr/>
            <a:lstStyle/>
            <a:p/>
          </p:txBody>
        </p:sp>
        <p:sp>
          <p:nvSpPr>
            <p:cNvPr id="65" name="rc65"/>
            <p:cNvSpPr/>
            <p:nvPr/>
          </p:nvSpPr>
          <p:spPr>
            <a:xfrm>
              <a:off x="6893679" y="3606639"/>
              <a:ext cx="239888" cy="701382"/>
            </a:xfrm>
            <a:prstGeom prst="rect">
              <a:avLst/>
            </a:prstGeom>
            <a:solidFill>
              <a:srgbClr val="80BD41">
                <a:alpha val="100000"/>
              </a:srgbClr>
            </a:solidFill>
          </p:spPr>
          <p:txBody>
            <a:bodyPr/>
            <a:lstStyle/>
            <a:p/>
          </p:txBody>
        </p:sp>
        <p:sp>
          <p:nvSpPr>
            <p:cNvPr id="66" name="rc66"/>
            <p:cNvSpPr/>
            <p:nvPr/>
          </p:nvSpPr>
          <p:spPr>
            <a:xfrm>
              <a:off x="6893679" y="3431199"/>
              <a:ext cx="239888" cy="175439"/>
            </a:xfrm>
            <a:prstGeom prst="rect">
              <a:avLst/>
            </a:prstGeom>
            <a:solidFill>
              <a:srgbClr val="1CABE2">
                <a:alpha val="100000"/>
              </a:srgbClr>
            </a:solidFill>
          </p:spPr>
          <p:txBody>
            <a:bodyPr/>
            <a:lstStyle/>
            <a:p/>
          </p:txBody>
        </p:sp>
        <p:sp>
          <p:nvSpPr>
            <p:cNvPr id="67" name="rc67"/>
            <p:cNvSpPr/>
            <p:nvPr/>
          </p:nvSpPr>
          <p:spPr>
            <a:xfrm>
              <a:off x="7160222" y="3558928"/>
              <a:ext cx="239888" cy="749093"/>
            </a:xfrm>
            <a:prstGeom prst="rect">
              <a:avLst/>
            </a:prstGeom>
            <a:solidFill>
              <a:srgbClr val="80BD41">
                <a:alpha val="100000"/>
              </a:srgbClr>
            </a:solidFill>
          </p:spPr>
          <p:txBody>
            <a:bodyPr/>
            <a:lstStyle/>
            <a:p/>
          </p:txBody>
        </p:sp>
        <p:sp>
          <p:nvSpPr>
            <p:cNvPr id="68" name="rc68"/>
            <p:cNvSpPr/>
            <p:nvPr/>
          </p:nvSpPr>
          <p:spPr>
            <a:xfrm>
              <a:off x="7160222" y="3426691"/>
              <a:ext cx="239888" cy="132237"/>
            </a:xfrm>
            <a:prstGeom prst="rect">
              <a:avLst/>
            </a:prstGeom>
            <a:solidFill>
              <a:srgbClr val="1CABE2">
                <a:alpha val="100000"/>
              </a:srgbClr>
            </a:solidFill>
          </p:spPr>
          <p:txBody>
            <a:bodyPr/>
            <a:lstStyle/>
            <a:p/>
          </p:txBody>
        </p:sp>
        <p:sp>
          <p:nvSpPr>
            <p:cNvPr id="69" name="rc69"/>
            <p:cNvSpPr/>
            <p:nvPr/>
          </p:nvSpPr>
          <p:spPr>
            <a:xfrm>
              <a:off x="7426765" y="3598749"/>
              <a:ext cx="239888" cy="709271"/>
            </a:xfrm>
            <a:prstGeom prst="rect">
              <a:avLst/>
            </a:prstGeom>
            <a:solidFill>
              <a:srgbClr val="80BD41">
                <a:alpha val="100000"/>
              </a:srgbClr>
            </a:solidFill>
          </p:spPr>
          <p:txBody>
            <a:bodyPr/>
            <a:lstStyle/>
            <a:p/>
          </p:txBody>
        </p:sp>
        <p:sp>
          <p:nvSpPr>
            <p:cNvPr id="70" name="rc70"/>
            <p:cNvSpPr/>
            <p:nvPr/>
          </p:nvSpPr>
          <p:spPr>
            <a:xfrm>
              <a:off x="7426765" y="3421431"/>
              <a:ext cx="239888" cy="177317"/>
            </a:xfrm>
            <a:prstGeom prst="rect">
              <a:avLst/>
            </a:prstGeom>
            <a:solidFill>
              <a:srgbClr val="1CABE2">
                <a:alpha val="100000"/>
              </a:srgbClr>
            </a:solidFill>
          </p:spPr>
          <p:txBody>
            <a:bodyPr/>
            <a:lstStyle/>
            <a:p/>
          </p:txBody>
        </p:sp>
        <p:sp>
          <p:nvSpPr>
            <p:cNvPr id="71" name="rc71"/>
            <p:cNvSpPr/>
            <p:nvPr/>
          </p:nvSpPr>
          <p:spPr>
            <a:xfrm>
              <a:off x="7693308" y="3594993"/>
              <a:ext cx="239888" cy="713028"/>
            </a:xfrm>
            <a:prstGeom prst="rect">
              <a:avLst/>
            </a:prstGeom>
            <a:solidFill>
              <a:srgbClr val="80BD41">
                <a:alpha val="100000"/>
              </a:srgbClr>
            </a:solidFill>
          </p:spPr>
          <p:txBody>
            <a:bodyPr/>
            <a:lstStyle/>
            <a:p/>
          </p:txBody>
        </p:sp>
        <p:sp>
          <p:nvSpPr>
            <p:cNvPr id="72" name="rc72"/>
            <p:cNvSpPr/>
            <p:nvPr/>
          </p:nvSpPr>
          <p:spPr>
            <a:xfrm>
              <a:off x="7693308" y="3416923"/>
              <a:ext cx="239888" cy="178069"/>
            </a:xfrm>
            <a:prstGeom prst="rect">
              <a:avLst/>
            </a:prstGeom>
            <a:solidFill>
              <a:srgbClr val="1CABE2">
                <a:alpha val="100000"/>
              </a:srgbClr>
            </a:solidFill>
          </p:spPr>
          <p:txBody>
            <a:bodyPr/>
            <a:lstStyle/>
            <a:p/>
          </p:txBody>
        </p:sp>
        <p:sp>
          <p:nvSpPr>
            <p:cNvPr id="73" name="rc73"/>
            <p:cNvSpPr/>
            <p:nvPr/>
          </p:nvSpPr>
          <p:spPr>
            <a:xfrm>
              <a:off x="7959851" y="3592739"/>
              <a:ext cx="239888" cy="715282"/>
            </a:xfrm>
            <a:prstGeom prst="rect">
              <a:avLst/>
            </a:prstGeom>
            <a:solidFill>
              <a:srgbClr val="80BD41">
                <a:alpha val="100000"/>
              </a:srgbClr>
            </a:solidFill>
          </p:spPr>
          <p:txBody>
            <a:bodyPr/>
            <a:lstStyle/>
            <a:p/>
          </p:txBody>
        </p:sp>
        <p:sp>
          <p:nvSpPr>
            <p:cNvPr id="74" name="rc74"/>
            <p:cNvSpPr/>
            <p:nvPr/>
          </p:nvSpPr>
          <p:spPr>
            <a:xfrm>
              <a:off x="7959851" y="3413918"/>
              <a:ext cx="239888" cy="178820"/>
            </a:xfrm>
            <a:prstGeom prst="rect">
              <a:avLst/>
            </a:prstGeom>
            <a:solidFill>
              <a:srgbClr val="1CABE2">
                <a:alpha val="100000"/>
              </a:srgbClr>
            </a:solidFill>
          </p:spPr>
          <p:txBody>
            <a:bodyPr/>
            <a:lstStyle/>
            <a:p/>
          </p:txBody>
        </p:sp>
        <p:sp>
          <p:nvSpPr>
            <p:cNvPr id="75" name="pl75"/>
            <p:cNvSpPr/>
            <p:nvPr/>
          </p:nvSpPr>
          <p:spPr>
            <a:xfrm>
              <a:off x="1416218" y="2162083"/>
              <a:ext cx="6663577" cy="424716"/>
            </a:xfrm>
            <a:custGeom>
              <a:avLst/>
              <a:pathLst>
                <a:path w="6663577" h="424716">
                  <a:moveTo>
                    <a:pt x="0" y="245888"/>
                  </a:moveTo>
                  <a:lnTo>
                    <a:pt x="266543" y="245888"/>
                  </a:lnTo>
                  <a:lnTo>
                    <a:pt x="533086" y="0"/>
                  </a:lnTo>
                  <a:lnTo>
                    <a:pt x="799629" y="312949"/>
                  </a:lnTo>
                  <a:lnTo>
                    <a:pt x="1066172" y="245888"/>
                  </a:lnTo>
                  <a:lnTo>
                    <a:pt x="1332715" y="424716"/>
                  </a:lnTo>
                  <a:lnTo>
                    <a:pt x="1599258" y="402363"/>
                  </a:lnTo>
                  <a:lnTo>
                    <a:pt x="1865801" y="380009"/>
                  </a:lnTo>
                  <a:lnTo>
                    <a:pt x="2132344" y="245888"/>
                  </a:lnTo>
                  <a:lnTo>
                    <a:pt x="2398888" y="156474"/>
                  </a:lnTo>
                  <a:lnTo>
                    <a:pt x="2665431" y="335302"/>
                  </a:lnTo>
                  <a:lnTo>
                    <a:pt x="2931974" y="89414"/>
                  </a:lnTo>
                  <a:lnTo>
                    <a:pt x="3198517" y="111767"/>
                  </a:lnTo>
                  <a:lnTo>
                    <a:pt x="3465060" y="245888"/>
                  </a:lnTo>
                  <a:lnTo>
                    <a:pt x="3731603" y="290595"/>
                  </a:lnTo>
                  <a:lnTo>
                    <a:pt x="3998146" y="335302"/>
                  </a:lnTo>
                  <a:lnTo>
                    <a:pt x="4264689" y="290595"/>
                  </a:lnTo>
                  <a:lnTo>
                    <a:pt x="4531233" y="268242"/>
                  </a:lnTo>
                  <a:lnTo>
                    <a:pt x="4797776" y="357656"/>
                  </a:lnTo>
                  <a:lnTo>
                    <a:pt x="5064319" y="335302"/>
                  </a:lnTo>
                  <a:lnTo>
                    <a:pt x="5330862" y="402363"/>
                  </a:lnTo>
                  <a:lnTo>
                    <a:pt x="5597405" y="357656"/>
                  </a:lnTo>
                  <a:lnTo>
                    <a:pt x="5863948" y="245888"/>
                  </a:lnTo>
                  <a:lnTo>
                    <a:pt x="6130491" y="357656"/>
                  </a:lnTo>
                  <a:lnTo>
                    <a:pt x="6397034" y="357656"/>
                  </a:lnTo>
                  <a:lnTo>
                    <a:pt x="6663577" y="357656"/>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268864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1363967" y="34970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2657505" y="3442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3990221" y="3361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0" name="tx90"/>
            <p:cNvSpPr/>
            <p:nvPr/>
          </p:nvSpPr>
          <p:spPr>
            <a:xfrm>
              <a:off x="5322937" y="3311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1" name="tx91"/>
            <p:cNvSpPr/>
            <p:nvPr/>
          </p:nvSpPr>
          <p:spPr>
            <a:xfrm>
              <a:off x="6389109" y="33038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6655652" y="32989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3" name="tx93"/>
            <p:cNvSpPr/>
            <p:nvPr/>
          </p:nvSpPr>
          <p:spPr>
            <a:xfrm>
              <a:off x="6922195" y="32952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4" name="tx94"/>
            <p:cNvSpPr/>
            <p:nvPr/>
          </p:nvSpPr>
          <p:spPr>
            <a:xfrm>
              <a:off x="7188738" y="3290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5" name="tx95"/>
            <p:cNvSpPr/>
            <p:nvPr/>
          </p:nvSpPr>
          <p:spPr>
            <a:xfrm>
              <a:off x="7455282" y="32854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7721825" y="3280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77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861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0" name="tx110"/>
            <p:cNvSpPr/>
            <p:nvPr/>
          </p:nvSpPr>
          <p:spPr>
            <a:xfrm>
              <a:off x="1350915" y="36499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1" name="tx111"/>
            <p:cNvSpPr/>
            <p:nvPr/>
          </p:nvSpPr>
          <p:spPr>
            <a:xfrm>
              <a:off x="2696682" y="39919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2" name="tx112"/>
            <p:cNvSpPr/>
            <p:nvPr/>
          </p:nvSpPr>
          <p:spPr>
            <a:xfrm>
              <a:off x="2683631" y="362727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3" name="tx113"/>
            <p:cNvSpPr/>
            <p:nvPr/>
          </p:nvSpPr>
          <p:spPr>
            <a:xfrm>
              <a:off x="3990221" y="3944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4" name="tx114"/>
            <p:cNvSpPr/>
            <p:nvPr/>
          </p:nvSpPr>
          <p:spPr>
            <a:xfrm>
              <a:off x="4016347" y="35408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5" name="tx115"/>
            <p:cNvSpPr/>
            <p:nvPr/>
          </p:nvSpPr>
          <p:spPr>
            <a:xfrm>
              <a:off x="5322937" y="3924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6" name="tx116"/>
            <p:cNvSpPr/>
            <p:nvPr/>
          </p:nvSpPr>
          <p:spPr>
            <a:xfrm>
              <a:off x="5349062" y="34943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7" name="tx117"/>
            <p:cNvSpPr/>
            <p:nvPr/>
          </p:nvSpPr>
          <p:spPr>
            <a:xfrm>
              <a:off x="6389109" y="3921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8" name="tx118"/>
            <p:cNvSpPr/>
            <p:nvPr/>
          </p:nvSpPr>
          <p:spPr>
            <a:xfrm>
              <a:off x="6415235" y="348867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655652" y="3932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0" name="tx120"/>
            <p:cNvSpPr/>
            <p:nvPr/>
          </p:nvSpPr>
          <p:spPr>
            <a:xfrm>
              <a:off x="6681778" y="34962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6922195" y="3922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2" name="tx122"/>
            <p:cNvSpPr/>
            <p:nvPr/>
          </p:nvSpPr>
          <p:spPr>
            <a:xfrm>
              <a:off x="6948321" y="348529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7188738" y="3898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4" name="tx124"/>
            <p:cNvSpPr/>
            <p:nvPr/>
          </p:nvSpPr>
          <p:spPr>
            <a:xfrm>
              <a:off x="7214864" y="34577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7455282" y="3918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6" name="tx126"/>
            <p:cNvSpPr/>
            <p:nvPr/>
          </p:nvSpPr>
          <p:spPr>
            <a:xfrm>
              <a:off x="7481407" y="347646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7" name="tx127"/>
            <p:cNvSpPr/>
            <p:nvPr/>
          </p:nvSpPr>
          <p:spPr>
            <a:xfrm>
              <a:off x="7761002" y="391645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747950" y="347233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9" name="tx129"/>
            <p:cNvSpPr/>
            <p:nvPr/>
          </p:nvSpPr>
          <p:spPr>
            <a:xfrm>
              <a:off x="8027545" y="39153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0" name="tx130"/>
            <p:cNvSpPr/>
            <p:nvPr/>
          </p:nvSpPr>
          <p:spPr>
            <a:xfrm>
              <a:off x="8014493" y="34682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04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7532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0018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5" name="rc155"/>
            <p:cNvSpPr/>
            <p:nvPr/>
          </p:nvSpPr>
          <p:spPr>
            <a:xfrm>
              <a:off x="4157761" y="5180747"/>
              <a:ext cx="201456" cy="201456"/>
            </a:xfrm>
            <a:prstGeom prst="rect">
              <a:avLst/>
            </a:prstGeom>
            <a:solidFill>
              <a:srgbClr val="1CABE2">
                <a:alpha val="100000"/>
              </a:srgbClr>
            </a:solidFill>
          </p:spPr>
          <p:txBody>
            <a:bodyPr/>
            <a:lstStyle/>
            <a:p/>
          </p:txBody>
        </p:sp>
        <p:sp>
          <p:nvSpPr>
            <p:cNvPr id="156" name="rc156"/>
            <p:cNvSpPr/>
            <p:nvPr/>
          </p:nvSpPr>
          <p:spPr>
            <a:xfrm>
              <a:off x="6123695" y="5180747"/>
              <a:ext cx="201456" cy="201456"/>
            </a:xfrm>
            <a:prstGeom prst="rect">
              <a:avLst/>
            </a:prstGeom>
            <a:solidFill>
              <a:srgbClr val="80BD41">
                <a:alpha val="100000"/>
              </a:srgbClr>
            </a:solidFill>
          </p:spPr>
          <p:txBody>
            <a:bodyPr/>
            <a:lstStyle/>
            <a:p/>
          </p:txBody>
        </p:sp>
        <p:sp>
          <p:nvSpPr>
            <p:cNvPr id="157" name="tx157"/>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8" name="tx158"/>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0" name="tx160"/>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2000-2025</a:t>
              </a:r>
            </a:p>
          </p:txBody>
        </p:sp>
        <p:sp>
          <p:nvSpPr>
            <p:cNvPr id="161" name="pl161"/>
            <p:cNvSpPr/>
            <p:nvPr/>
          </p:nvSpPr>
          <p:spPr>
            <a:xfrm>
              <a:off x="1986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681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493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30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118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775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587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00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212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025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171384" cy="129091"/>
            </a:xfrm>
            <a:prstGeom prst="rect">
              <a:avLst/>
            </a:prstGeom>
            <a:solidFill>
              <a:srgbClr val="80BD41">
                <a:alpha val="100000"/>
              </a:srgbClr>
            </a:solidFill>
          </p:spPr>
          <p:txBody>
            <a:bodyPr/>
            <a:lstStyle/>
            <a:p/>
          </p:txBody>
        </p:sp>
        <p:sp>
          <p:nvSpPr>
            <p:cNvPr id="176" name="rc176"/>
            <p:cNvSpPr/>
            <p:nvPr/>
          </p:nvSpPr>
          <p:spPr>
            <a:xfrm>
              <a:off x="6467658" y="5954972"/>
              <a:ext cx="1212733" cy="129091"/>
            </a:xfrm>
            <a:prstGeom prst="rect">
              <a:avLst/>
            </a:prstGeom>
            <a:solidFill>
              <a:srgbClr val="1CABE2">
                <a:alpha val="100000"/>
              </a:srgbClr>
            </a:solidFill>
          </p:spPr>
          <p:txBody>
            <a:bodyPr/>
            <a:lstStyle/>
            <a:p/>
          </p:txBody>
        </p:sp>
        <p:sp>
          <p:nvSpPr>
            <p:cNvPr id="177" name="rc177"/>
            <p:cNvSpPr/>
            <p:nvPr/>
          </p:nvSpPr>
          <p:spPr>
            <a:xfrm>
              <a:off x="1296273" y="5793607"/>
              <a:ext cx="5243209" cy="129091"/>
            </a:xfrm>
            <a:prstGeom prst="rect">
              <a:avLst/>
            </a:prstGeom>
            <a:solidFill>
              <a:srgbClr val="80BD41">
                <a:alpha val="100000"/>
              </a:srgbClr>
            </a:solidFill>
          </p:spPr>
          <p:txBody>
            <a:bodyPr/>
            <a:lstStyle/>
            <a:p/>
          </p:txBody>
        </p:sp>
        <p:sp>
          <p:nvSpPr>
            <p:cNvPr id="178" name="rc178"/>
            <p:cNvSpPr/>
            <p:nvPr/>
          </p:nvSpPr>
          <p:spPr>
            <a:xfrm>
              <a:off x="6539483" y="5793607"/>
              <a:ext cx="1309421" cy="129091"/>
            </a:xfrm>
            <a:prstGeom prst="rect">
              <a:avLst/>
            </a:prstGeom>
            <a:solidFill>
              <a:srgbClr val="1CABE2">
                <a:alpha val="100000"/>
              </a:srgbClr>
            </a:solidFill>
          </p:spPr>
          <p:txBody>
            <a:bodyPr/>
            <a:lstStyle/>
            <a:p/>
          </p:txBody>
        </p:sp>
        <p:sp>
          <p:nvSpPr>
            <p:cNvPr id="179" name="rc179"/>
            <p:cNvSpPr/>
            <p:nvPr/>
          </p:nvSpPr>
          <p:spPr>
            <a:xfrm>
              <a:off x="1296273" y="5632243"/>
              <a:ext cx="5259784" cy="129091"/>
            </a:xfrm>
            <a:prstGeom prst="rect">
              <a:avLst/>
            </a:prstGeom>
            <a:solidFill>
              <a:srgbClr val="80BD41">
                <a:alpha val="100000"/>
              </a:srgbClr>
            </a:solidFill>
          </p:spPr>
          <p:txBody>
            <a:bodyPr/>
            <a:lstStyle/>
            <a:p/>
          </p:txBody>
        </p:sp>
        <p:sp>
          <p:nvSpPr>
            <p:cNvPr id="180" name="rc180"/>
            <p:cNvSpPr/>
            <p:nvPr/>
          </p:nvSpPr>
          <p:spPr>
            <a:xfrm>
              <a:off x="6556058" y="5632243"/>
              <a:ext cx="1314946" cy="129091"/>
            </a:xfrm>
            <a:prstGeom prst="rect">
              <a:avLst/>
            </a:prstGeom>
            <a:solidFill>
              <a:srgbClr val="1CABE2">
                <a:alpha val="100000"/>
              </a:srgbClr>
            </a:solidFill>
          </p:spPr>
          <p:txBody>
            <a:bodyPr/>
            <a:lstStyle/>
            <a:p/>
          </p:txBody>
        </p:sp>
        <p:sp>
          <p:nvSpPr>
            <p:cNvPr id="181" name="tx181"/>
            <p:cNvSpPr/>
            <p:nvPr/>
          </p:nvSpPr>
          <p:spPr>
            <a:xfrm>
              <a:off x="7887071"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82" name="tx182"/>
            <p:cNvSpPr/>
            <p:nvPr/>
          </p:nvSpPr>
          <p:spPr>
            <a:xfrm>
              <a:off x="806400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77647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85" name="tx185"/>
            <p:cNvSpPr/>
            <p:nvPr/>
          </p:nvSpPr>
          <p:spPr>
            <a:xfrm>
              <a:off x="6998676" y="59807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86" name="tx186"/>
            <p:cNvSpPr/>
            <p:nvPr/>
          </p:nvSpPr>
          <p:spPr>
            <a:xfrm>
              <a:off x="3857588"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7" name="tx187"/>
            <p:cNvSpPr/>
            <p:nvPr/>
          </p:nvSpPr>
          <p:spPr>
            <a:xfrm>
              <a:off x="7118844" y="581935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8" name="tx188"/>
            <p:cNvSpPr/>
            <p:nvPr/>
          </p:nvSpPr>
          <p:spPr>
            <a:xfrm>
              <a:off x="3865876"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9" name="tx189"/>
            <p:cNvSpPr/>
            <p:nvPr/>
          </p:nvSpPr>
          <p:spPr>
            <a:xfrm>
              <a:off x="713818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38672"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107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6231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4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2480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(80 %) est resté relativement stable, avec un écart inférieur à 1 % par rapport à 2019 (81 %).
Le nombre d’enfants vaccinés avec le DTP1 a augmenté de 2 % par rapport à 2019.
Le nombre de nourrissons survivants a augmenté d’environ 3 %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4354"/>
              <a:ext cx="3397293" cy="440728"/>
            </a:xfrm>
            <a:custGeom>
              <a:avLst/>
              <a:pathLst>
                <a:path w="3397293" h="440728">
                  <a:moveTo>
                    <a:pt x="0" y="398754"/>
                  </a:moveTo>
                  <a:lnTo>
                    <a:pt x="135891" y="398754"/>
                  </a:lnTo>
                  <a:lnTo>
                    <a:pt x="271783" y="0"/>
                  </a:lnTo>
                  <a:lnTo>
                    <a:pt x="407675" y="188883"/>
                  </a:lnTo>
                  <a:lnTo>
                    <a:pt x="543566" y="272832"/>
                  </a:lnTo>
                  <a:lnTo>
                    <a:pt x="679458" y="440728"/>
                  </a:lnTo>
                  <a:lnTo>
                    <a:pt x="815350" y="419741"/>
                  </a:lnTo>
                  <a:lnTo>
                    <a:pt x="951242" y="293819"/>
                  </a:lnTo>
                  <a:lnTo>
                    <a:pt x="1087133" y="167896"/>
                  </a:lnTo>
                  <a:lnTo>
                    <a:pt x="1223025" y="125922"/>
                  </a:lnTo>
                  <a:lnTo>
                    <a:pt x="1358917" y="314806"/>
                  </a:lnTo>
                  <a:lnTo>
                    <a:pt x="1494809" y="125922"/>
                  </a:lnTo>
                  <a:lnTo>
                    <a:pt x="1630700" y="62961"/>
                  </a:lnTo>
                  <a:lnTo>
                    <a:pt x="1766592" y="125922"/>
                  </a:lnTo>
                  <a:lnTo>
                    <a:pt x="1902484" y="188883"/>
                  </a:lnTo>
                  <a:lnTo>
                    <a:pt x="2038375" y="188883"/>
                  </a:lnTo>
                  <a:lnTo>
                    <a:pt x="2174267" y="293819"/>
                  </a:lnTo>
                  <a:lnTo>
                    <a:pt x="2310159" y="209870"/>
                  </a:lnTo>
                  <a:lnTo>
                    <a:pt x="2446051" y="251845"/>
                  </a:lnTo>
                  <a:lnTo>
                    <a:pt x="2581942" y="230858"/>
                  </a:lnTo>
                  <a:lnTo>
                    <a:pt x="2717834" y="314806"/>
                  </a:lnTo>
                  <a:lnTo>
                    <a:pt x="2853726" y="356780"/>
                  </a:lnTo>
                  <a:lnTo>
                    <a:pt x="2989618" y="230858"/>
                  </a:lnTo>
                  <a:lnTo>
                    <a:pt x="3125509" y="293819"/>
                  </a:lnTo>
                  <a:lnTo>
                    <a:pt x="3261401" y="293819"/>
                  </a:lnTo>
                  <a:lnTo>
                    <a:pt x="3397293" y="29381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461716"/>
            </a:xfrm>
            <a:custGeom>
              <a:avLst/>
              <a:pathLst>
                <a:path w="3397293" h="461716">
                  <a:moveTo>
                    <a:pt x="0" y="461716"/>
                  </a:moveTo>
                  <a:lnTo>
                    <a:pt x="135891" y="398754"/>
                  </a:lnTo>
                  <a:lnTo>
                    <a:pt x="271783" y="377767"/>
                  </a:lnTo>
                  <a:lnTo>
                    <a:pt x="407675" y="335793"/>
                  </a:lnTo>
                  <a:lnTo>
                    <a:pt x="543566" y="314806"/>
                  </a:lnTo>
                  <a:lnTo>
                    <a:pt x="679458" y="272832"/>
                  </a:lnTo>
                  <a:lnTo>
                    <a:pt x="815350" y="230858"/>
                  </a:lnTo>
                  <a:lnTo>
                    <a:pt x="951242" y="209870"/>
                  </a:lnTo>
                  <a:lnTo>
                    <a:pt x="1087133" y="188883"/>
                  </a:lnTo>
                  <a:lnTo>
                    <a:pt x="1223025" y="146909"/>
                  </a:lnTo>
                  <a:lnTo>
                    <a:pt x="1358917" y="104935"/>
                  </a:lnTo>
                  <a:lnTo>
                    <a:pt x="1494809" y="83948"/>
                  </a:lnTo>
                  <a:lnTo>
                    <a:pt x="1630700" y="104935"/>
                  </a:lnTo>
                  <a:lnTo>
                    <a:pt x="1766592" y="104935"/>
                  </a:lnTo>
                  <a:lnTo>
                    <a:pt x="1902484" y="62961"/>
                  </a:lnTo>
                  <a:lnTo>
                    <a:pt x="2038375" y="62961"/>
                  </a:lnTo>
                  <a:lnTo>
                    <a:pt x="2174267" y="62961"/>
                  </a:lnTo>
                  <a:lnTo>
                    <a:pt x="2310159" y="62961"/>
                  </a:lnTo>
                  <a:lnTo>
                    <a:pt x="2446051" y="20987"/>
                  </a:lnTo>
                  <a:lnTo>
                    <a:pt x="2581942" y="0"/>
                  </a:lnTo>
                  <a:lnTo>
                    <a:pt x="2717834" y="41974"/>
                  </a:lnTo>
                  <a:lnTo>
                    <a:pt x="2853726" y="83948"/>
                  </a:lnTo>
                  <a:lnTo>
                    <a:pt x="2989618" y="83948"/>
                  </a:lnTo>
                  <a:lnTo>
                    <a:pt x="3125509" y="41974"/>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4354"/>
              <a:ext cx="3397293" cy="440728"/>
            </a:xfrm>
            <a:custGeom>
              <a:avLst/>
              <a:pathLst>
                <a:path w="3397293" h="440728">
                  <a:moveTo>
                    <a:pt x="0" y="398754"/>
                  </a:moveTo>
                  <a:lnTo>
                    <a:pt x="135891" y="398754"/>
                  </a:lnTo>
                  <a:lnTo>
                    <a:pt x="271783" y="0"/>
                  </a:lnTo>
                  <a:lnTo>
                    <a:pt x="407675" y="188883"/>
                  </a:lnTo>
                  <a:lnTo>
                    <a:pt x="543566" y="272832"/>
                  </a:lnTo>
                  <a:lnTo>
                    <a:pt x="679458" y="440728"/>
                  </a:lnTo>
                  <a:lnTo>
                    <a:pt x="815350" y="419741"/>
                  </a:lnTo>
                  <a:lnTo>
                    <a:pt x="951242" y="293819"/>
                  </a:lnTo>
                  <a:lnTo>
                    <a:pt x="1087133" y="167896"/>
                  </a:lnTo>
                  <a:lnTo>
                    <a:pt x="1223025" y="125922"/>
                  </a:lnTo>
                  <a:lnTo>
                    <a:pt x="1358917" y="314806"/>
                  </a:lnTo>
                  <a:lnTo>
                    <a:pt x="1494809" y="125922"/>
                  </a:lnTo>
                  <a:lnTo>
                    <a:pt x="1630700" y="62961"/>
                  </a:lnTo>
                  <a:lnTo>
                    <a:pt x="1766592" y="125922"/>
                  </a:lnTo>
                  <a:lnTo>
                    <a:pt x="1902484" y="188883"/>
                  </a:lnTo>
                  <a:lnTo>
                    <a:pt x="2038375" y="188883"/>
                  </a:lnTo>
                  <a:lnTo>
                    <a:pt x="2174267" y="293819"/>
                  </a:lnTo>
                  <a:lnTo>
                    <a:pt x="2310159" y="209870"/>
                  </a:lnTo>
                  <a:lnTo>
                    <a:pt x="2446051" y="251845"/>
                  </a:lnTo>
                  <a:lnTo>
                    <a:pt x="2581942" y="230858"/>
                  </a:lnTo>
                  <a:lnTo>
                    <a:pt x="2717834" y="314806"/>
                  </a:lnTo>
                  <a:lnTo>
                    <a:pt x="2853726" y="356780"/>
                  </a:lnTo>
                  <a:lnTo>
                    <a:pt x="2989618" y="230858"/>
                  </a:lnTo>
                  <a:lnTo>
                    <a:pt x="3125509" y="293819"/>
                  </a:lnTo>
                  <a:lnTo>
                    <a:pt x="3261401" y="293819"/>
                  </a:lnTo>
                  <a:lnTo>
                    <a:pt x="3397293" y="29381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587638"/>
            </a:xfrm>
            <a:custGeom>
              <a:avLst/>
              <a:pathLst>
                <a:path w="0" h="587638">
                  <a:moveTo>
                    <a:pt x="0" y="0"/>
                  </a:moveTo>
                  <a:lnTo>
                    <a:pt x="0" y="58763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2" name="pl32"/>
            <p:cNvSpPr/>
            <p:nvPr/>
          </p:nvSpPr>
          <p:spPr>
            <a:xfrm>
              <a:off x="1120965" y="2094354"/>
              <a:ext cx="3397293" cy="440728"/>
            </a:xfrm>
            <a:custGeom>
              <a:avLst/>
              <a:pathLst>
                <a:path w="3397293" h="440728">
                  <a:moveTo>
                    <a:pt x="0" y="398754"/>
                  </a:moveTo>
                  <a:lnTo>
                    <a:pt x="135891" y="398754"/>
                  </a:lnTo>
                  <a:lnTo>
                    <a:pt x="271783" y="0"/>
                  </a:lnTo>
                  <a:lnTo>
                    <a:pt x="407675" y="188883"/>
                  </a:lnTo>
                  <a:lnTo>
                    <a:pt x="543566" y="272832"/>
                  </a:lnTo>
                  <a:lnTo>
                    <a:pt x="679458" y="440728"/>
                  </a:lnTo>
                  <a:lnTo>
                    <a:pt x="815350" y="419741"/>
                  </a:lnTo>
                  <a:lnTo>
                    <a:pt x="951242" y="293819"/>
                  </a:lnTo>
                  <a:lnTo>
                    <a:pt x="1087133" y="167896"/>
                  </a:lnTo>
                  <a:lnTo>
                    <a:pt x="1223025" y="125922"/>
                  </a:lnTo>
                  <a:lnTo>
                    <a:pt x="1358917" y="314806"/>
                  </a:lnTo>
                  <a:lnTo>
                    <a:pt x="1494809" y="125922"/>
                  </a:lnTo>
                  <a:lnTo>
                    <a:pt x="1630700" y="62961"/>
                  </a:lnTo>
                  <a:lnTo>
                    <a:pt x="1766592" y="125922"/>
                  </a:lnTo>
                  <a:lnTo>
                    <a:pt x="1902484" y="188883"/>
                  </a:lnTo>
                  <a:lnTo>
                    <a:pt x="2038375" y="188883"/>
                  </a:lnTo>
                  <a:lnTo>
                    <a:pt x="2174267" y="293819"/>
                  </a:lnTo>
                  <a:lnTo>
                    <a:pt x="2310159" y="209870"/>
                  </a:lnTo>
                  <a:lnTo>
                    <a:pt x="2446051" y="251845"/>
                  </a:lnTo>
                  <a:lnTo>
                    <a:pt x="2581942" y="230858"/>
                  </a:lnTo>
                  <a:lnTo>
                    <a:pt x="2717834" y="314806"/>
                  </a:lnTo>
                  <a:lnTo>
                    <a:pt x="2853726" y="356780"/>
                  </a:lnTo>
                  <a:lnTo>
                    <a:pt x="2989618" y="230858"/>
                  </a:lnTo>
                  <a:lnTo>
                    <a:pt x="3125509" y="293819"/>
                  </a:lnTo>
                  <a:lnTo>
                    <a:pt x="3261401" y="293819"/>
                  </a:lnTo>
                  <a:lnTo>
                    <a:pt x="3397293" y="29381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42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29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86838"/>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0" name="tx60"/>
            <p:cNvSpPr/>
            <p:nvPr/>
          </p:nvSpPr>
          <p:spPr>
            <a:xfrm>
              <a:off x="285536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5442" y="1414185"/>
              <a:ext cx="266833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Comores, 2000-2025</a:t>
              </a:r>
            </a:p>
          </p:txBody>
        </p:sp>
        <p:sp>
          <p:nvSpPr>
            <p:cNvPr id="63" name="pl63"/>
            <p:cNvSpPr/>
            <p:nvPr/>
          </p:nvSpPr>
          <p:spPr>
            <a:xfrm>
              <a:off x="5267799" y="36034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09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85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66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597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472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347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22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098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71036"/>
              <a:ext cx="3397293" cy="1076198"/>
            </a:xfrm>
            <a:custGeom>
              <a:avLst/>
              <a:pathLst>
                <a:path w="3397293" h="1076198">
                  <a:moveTo>
                    <a:pt x="0" y="973703"/>
                  </a:moveTo>
                  <a:lnTo>
                    <a:pt x="135891" y="973703"/>
                  </a:lnTo>
                  <a:lnTo>
                    <a:pt x="271783" y="0"/>
                  </a:lnTo>
                  <a:lnTo>
                    <a:pt x="407675" y="461228"/>
                  </a:lnTo>
                  <a:lnTo>
                    <a:pt x="543566" y="666218"/>
                  </a:lnTo>
                  <a:lnTo>
                    <a:pt x="679458" y="1076198"/>
                  </a:lnTo>
                  <a:lnTo>
                    <a:pt x="815350" y="1024951"/>
                  </a:lnTo>
                  <a:lnTo>
                    <a:pt x="951242" y="717465"/>
                  </a:lnTo>
                  <a:lnTo>
                    <a:pt x="1087133" y="409980"/>
                  </a:lnTo>
                  <a:lnTo>
                    <a:pt x="1223025" y="307485"/>
                  </a:lnTo>
                  <a:lnTo>
                    <a:pt x="1358917" y="768713"/>
                  </a:lnTo>
                  <a:lnTo>
                    <a:pt x="1494809" y="307485"/>
                  </a:lnTo>
                  <a:lnTo>
                    <a:pt x="1630700" y="153742"/>
                  </a:lnTo>
                  <a:lnTo>
                    <a:pt x="1766592" y="307485"/>
                  </a:lnTo>
                  <a:lnTo>
                    <a:pt x="1902484" y="461228"/>
                  </a:lnTo>
                  <a:lnTo>
                    <a:pt x="2038375" y="461228"/>
                  </a:lnTo>
                  <a:lnTo>
                    <a:pt x="2174267" y="717465"/>
                  </a:lnTo>
                  <a:lnTo>
                    <a:pt x="2310159" y="512475"/>
                  </a:lnTo>
                  <a:lnTo>
                    <a:pt x="2446051" y="614970"/>
                  </a:lnTo>
                  <a:lnTo>
                    <a:pt x="2581942" y="563723"/>
                  </a:lnTo>
                  <a:lnTo>
                    <a:pt x="2717834" y="768713"/>
                  </a:lnTo>
                  <a:lnTo>
                    <a:pt x="2853726" y="871208"/>
                  </a:lnTo>
                  <a:lnTo>
                    <a:pt x="2989618" y="563723"/>
                  </a:lnTo>
                  <a:lnTo>
                    <a:pt x="3125509" y="717465"/>
                  </a:lnTo>
                  <a:lnTo>
                    <a:pt x="3261401" y="717465"/>
                  </a:lnTo>
                  <a:lnTo>
                    <a:pt x="3397293" y="717465"/>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34759"/>
              <a:ext cx="3397293" cy="717465"/>
            </a:xfrm>
            <a:custGeom>
              <a:avLst/>
              <a:pathLst>
                <a:path w="3397293" h="717465">
                  <a:moveTo>
                    <a:pt x="0" y="717465"/>
                  </a:moveTo>
                  <a:lnTo>
                    <a:pt x="135891" y="717465"/>
                  </a:lnTo>
                  <a:lnTo>
                    <a:pt x="271783" y="717465"/>
                  </a:lnTo>
                  <a:lnTo>
                    <a:pt x="407675" y="614970"/>
                  </a:lnTo>
                  <a:lnTo>
                    <a:pt x="543566" y="512475"/>
                  </a:lnTo>
                  <a:lnTo>
                    <a:pt x="679458" y="461228"/>
                  </a:lnTo>
                  <a:lnTo>
                    <a:pt x="815350" y="409980"/>
                  </a:lnTo>
                  <a:lnTo>
                    <a:pt x="951242" y="409980"/>
                  </a:lnTo>
                  <a:lnTo>
                    <a:pt x="1087133" y="256237"/>
                  </a:lnTo>
                  <a:lnTo>
                    <a:pt x="1223025" y="153742"/>
                  </a:lnTo>
                  <a:lnTo>
                    <a:pt x="1358917" y="153742"/>
                  </a:lnTo>
                  <a:lnTo>
                    <a:pt x="1494809" y="102495"/>
                  </a:lnTo>
                  <a:lnTo>
                    <a:pt x="1630700" y="102495"/>
                  </a:lnTo>
                  <a:lnTo>
                    <a:pt x="1766592" y="102495"/>
                  </a:lnTo>
                  <a:lnTo>
                    <a:pt x="1902484" y="102495"/>
                  </a:lnTo>
                  <a:lnTo>
                    <a:pt x="2038375" y="51247"/>
                  </a:lnTo>
                  <a:lnTo>
                    <a:pt x="2174267" y="0"/>
                  </a:lnTo>
                  <a:lnTo>
                    <a:pt x="2310159" y="0"/>
                  </a:lnTo>
                  <a:lnTo>
                    <a:pt x="2446051" y="0"/>
                  </a:lnTo>
                  <a:lnTo>
                    <a:pt x="2581942" y="0"/>
                  </a:lnTo>
                  <a:lnTo>
                    <a:pt x="2717834" y="153742"/>
                  </a:lnTo>
                  <a:lnTo>
                    <a:pt x="2853726" y="256237"/>
                  </a:lnTo>
                  <a:lnTo>
                    <a:pt x="2989618" y="51247"/>
                  </a:lnTo>
                  <a:lnTo>
                    <a:pt x="3125509" y="102495"/>
                  </a:lnTo>
                  <a:lnTo>
                    <a:pt x="3261401" y="102495"/>
                  </a:lnTo>
                  <a:lnTo>
                    <a:pt x="3397293" y="5124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34759"/>
              <a:ext cx="3397293" cy="1127446"/>
            </a:xfrm>
            <a:custGeom>
              <a:avLst/>
              <a:pathLst>
                <a:path w="3397293" h="1127446">
                  <a:moveTo>
                    <a:pt x="0" y="1127446"/>
                  </a:moveTo>
                  <a:lnTo>
                    <a:pt x="135891" y="973703"/>
                  </a:lnTo>
                  <a:lnTo>
                    <a:pt x="271783" y="922456"/>
                  </a:lnTo>
                  <a:lnTo>
                    <a:pt x="407675" y="819960"/>
                  </a:lnTo>
                  <a:lnTo>
                    <a:pt x="543566" y="768713"/>
                  </a:lnTo>
                  <a:lnTo>
                    <a:pt x="679458" y="666218"/>
                  </a:lnTo>
                  <a:lnTo>
                    <a:pt x="815350" y="563723"/>
                  </a:lnTo>
                  <a:lnTo>
                    <a:pt x="951242" y="512475"/>
                  </a:lnTo>
                  <a:lnTo>
                    <a:pt x="1087133" y="461228"/>
                  </a:lnTo>
                  <a:lnTo>
                    <a:pt x="1223025" y="358732"/>
                  </a:lnTo>
                  <a:lnTo>
                    <a:pt x="1358917" y="256237"/>
                  </a:lnTo>
                  <a:lnTo>
                    <a:pt x="1494809" y="204990"/>
                  </a:lnTo>
                  <a:lnTo>
                    <a:pt x="1630700" y="256237"/>
                  </a:lnTo>
                  <a:lnTo>
                    <a:pt x="1766592" y="256237"/>
                  </a:lnTo>
                  <a:lnTo>
                    <a:pt x="1902484" y="153742"/>
                  </a:lnTo>
                  <a:lnTo>
                    <a:pt x="2038375" y="153742"/>
                  </a:lnTo>
                  <a:lnTo>
                    <a:pt x="2174267" y="153742"/>
                  </a:lnTo>
                  <a:lnTo>
                    <a:pt x="2310159" y="153742"/>
                  </a:lnTo>
                  <a:lnTo>
                    <a:pt x="2446051" y="51247"/>
                  </a:lnTo>
                  <a:lnTo>
                    <a:pt x="2581942" y="0"/>
                  </a:lnTo>
                  <a:lnTo>
                    <a:pt x="2717834" y="102495"/>
                  </a:lnTo>
                  <a:lnTo>
                    <a:pt x="2853726" y="204990"/>
                  </a:lnTo>
                  <a:lnTo>
                    <a:pt x="2989618" y="204990"/>
                  </a:lnTo>
                  <a:lnTo>
                    <a:pt x="3125509" y="102495"/>
                  </a:lnTo>
                  <a:lnTo>
                    <a:pt x="3261401" y="102495"/>
                  </a:lnTo>
                  <a:lnTo>
                    <a:pt x="3397293" y="5124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347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71036"/>
              <a:ext cx="3397293" cy="1076198"/>
            </a:xfrm>
            <a:custGeom>
              <a:avLst/>
              <a:pathLst>
                <a:path w="3397293" h="1076198">
                  <a:moveTo>
                    <a:pt x="0" y="973703"/>
                  </a:moveTo>
                  <a:lnTo>
                    <a:pt x="135891" y="973703"/>
                  </a:lnTo>
                  <a:lnTo>
                    <a:pt x="271783" y="0"/>
                  </a:lnTo>
                  <a:lnTo>
                    <a:pt x="407675" y="461228"/>
                  </a:lnTo>
                  <a:lnTo>
                    <a:pt x="543566" y="666218"/>
                  </a:lnTo>
                  <a:lnTo>
                    <a:pt x="679458" y="1076198"/>
                  </a:lnTo>
                  <a:lnTo>
                    <a:pt x="815350" y="1024951"/>
                  </a:lnTo>
                  <a:lnTo>
                    <a:pt x="951242" y="717465"/>
                  </a:lnTo>
                  <a:lnTo>
                    <a:pt x="1087133" y="409980"/>
                  </a:lnTo>
                  <a:lnTo>
                    <a:pt x="1223025" y="307485"/>
                  </a:lnTo>
                  <a:lnTo>
                    <a:pt x="1358917" y="768713"/>
                  </a:lnTo>
                  <a:lnTo>
                    <a:pt x="1494809" y="307485"/>
                  </a:lnTo>
                  <a:lnTo>
                    <a:pt x="1630700" y="153742"/>
                  </a:lnTo>
                  <a:lnTo>
                    <a:pt x="1766592" y="307485"/>
                  </a:lnTo>
                  <a:lnTo>
                    <a:pt x="1902484" y="461228"/>
                  </a:lnTo>
                  <a:lnTo>
                    <a:pt x="2038375" y="461228"/>
                  </a:lnTo>
                  <a:lnTo>
                    <a:pt x="2174267" y="717465"/>
                  </a:lnTo>
                  <a:lnTo>
                    <a:pt x="2310159" y="512475"/>
                  </a:lnTo>
                  <a:lnTo>
                    <a:pt x="2446051" y="614970"/>
                  </a:lnTo>
                  <a:lnTo>
                    <a:pt x="2581942" y="563723"/>
                  </a:lnTo>
                  <a:lnTo>
                    <a:pt x="2717834" y="768713"/>
                  </a:lnTo>
                  <a:lnTo>
                    <a:pt x="2853726" y="871208"/>
                  </a:lnTo>
                  <a:lnTo>
                    <a:pt x="2989618" y="563723"/>
                  </a:lnTo>
                  <a:lnTo>
                    <a:pt x="3125509" y="717465"/>
                  </a:lnTo>
                  <a:lnTo>
                    <a:pt x="3261401" y="717465"/>
                  </a:lnTo>
                  <a:lnTo>
                    <a:pt x="3397293" y="717465"/>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91535"/>
              <a:ext cx="0" cy="953204"/>
            </a:xfrm>
            <a:custGeom>
              <a:avLst/>
              <a:pathLst>
                <a:path w="0" h="953204">
                  <a:moveTo>
                    <a:pt x="0" y="9532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91535"/>
              <a:ext cx="0" cy="1055699"/>
            </a:xfrm>
            <a:custGeom>
              <a:avLst/>
              <a:pathLst>
                <a:path w="0" h="1055699">
                  <a:moveTo>
                    <a:pt x="0" y="105569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91535"/>
              <a:ext cx="0" cy="748214"/>
            </a:xfrm>
            <a:custGeom>
              <a:avLst/>
              <a:pathLst>
                <a:path w="0" h="748214">
                  <a:moveTo>
                    <a:pt x="0" y="7482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91535"/>
              <a:ext cx="0" cy="440728"/>
            </a:xfrm>
            <a:custGeom>
              <a:avLst/>
              <a:pathLst>
                <a:path w="0" h="440728">
                  <a:moveTo>
                    <a:pt x="0" y="4407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91535"/>
              <a:ext cx="0" cy="543224"/>
            </a:xfrm>
            <a:custGeom>
              <a:avLst/>
              <a:pathLst>
                <a:path w="0" h="543224">
                  <a:moveTo>
                    <a:pt x="0" y="5432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91535"/>
              <a:ext cx="0" cy="696966"/>
            </a:xfrm>
            <a:custGeom>
              <a:avLst/>
              <a:pathLst>
                <a:path w="0" h="696966">
                  <a:moveTo>
                    <a:pt x="0" y="6969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91535"/>
              <a:ext cx="0" cy="696966"/>
            </a:xfrm>
            <a:custGeom>
              <a:avLst/>
              <a:pathLst>
                <a:path w="0" h="696966">
                  <a:moveTo>
                    <a:pt x="0" y="6969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71036"/>
              <a:ext cx="3397293" cy="1076198"/>
            </a:xfrm>
            <a:custGeom>
              <a:avLst/>
              <a:pathLst>
                <a:path w="3397293" h="1076198">
                  <a:moveTo>
                    <a:pt x="0" y="973703"/>
                  </a:moveTo>
                  <a:lnTo>
                    <a:pt x="135891" y="973703"/>
                  </a:lnTo>
                  <a:lnTo>
                    <a:pt x="271783" y="0"/>
                  </a:lnTo>
                  <a:lnTo>
                    <a:pt x="407675" y="461228"/>
                  </a:lnTo>
                  <a:lnTo>
                    <a:pt x="543566" y="666218"/>
                  </a:lnTo>
                  <a:lnTo>
                    <a:pt x="679458" y="1076198"/>
                  </a:lnTo>
                  <a:lnTo>
                    <a:pt x="815350" y="1024951"/>
                  </a:lnTo>
                  <a:lnTo>
                    <a:pt x="951242" y="717465"/>
                  </a:lnTo>
                  <a:lnTo>
                    <a:pt x="1087133" y="409980"/>
                  </a:lnTo>
                  <a:lnTo>
                    <a:pt x="1223025" y="307485"/>
                  </a:lnTo>
                  <a:lnTo>
                    <a:pt x="1358917" y="768713"/>
                  </a:lnTo>
                  <a:lnTo>
                    <a:pt x="1494809" y="307485"/>
                  </a:lnTo>
                  <a:lnTo>
                    <a:pt x="1630700" y="153742"/>
                  </a:lnTo>
                  <a:lnTo>
                    <a:pt x="1766592" y="307485"/>
                  </a:lnTo>
                  <a:lnTo>
                    <a:pt x="1902484" y="461228"/>
                  </a:lnTo>
                  <a:lnTo>
                    <a:pt x="2038375" y="461228"/>
                  </a:lnTo>
                  <a:lnTo>
                    <a:pt x="2174267" y="717465"/>
                  </a:lnTo>
                  <a:lnTo>
                    <a:pt x="2310159" y="512475"/>
                  </a:lnTo>
                  <a:lnTo>
                    <a:pt x="2446051" y="614970"/>
                  </a:lnTo>
                  <a:lnTo>
                    <a:pt x="2581942" y="563723"/>
                  </a:lnTo>
                  <a:lnTo>
                    <a:pt x="2717834" y="768713"/>
                  </a:lnTo>
                  <a:lnTo>
                    <a:pt x="2853726" y="871208"/>
                  </a:lnTo>
                  <a:lnTo>
                    <a:pt x="2989618" y="563723"/>
                  </a:lnTo>
                  <a:lnTo>
                    <a:pt x="3125509" y="717465"/>
                  </a:lnTo>
                  <a:lnTo>
                    <a:pt x="3261401" y="717465"/>
                  </a:lnTo>
                  <a:lnTo>
                    <a:pt x="3397293" y="717465"/>
                  </a:lnTo>
                </a:path>
              </a:pathLst>
            </a:custGeom>
            <a:ln w="27101" cap="flat">
              <a:solidFill>
                <a:srgbClr val="0058AB">
                  <a:alpha val="100000"/>
                </a:srgbClr>
              </a:solidFill>
              <a:prstDash val="solid"/>
              <a:round/>
            </a:ln>
          </p:spPr>
          <p:txBody>
            <a:bodyPr/>
            <a:lstStyle/>
            <a:p/>
          </p:txBody>
        </p:sp>
        <p:sp>
          <p:nvSpPr>
            <p:cNvPr id="92" name="tx92"/>
            <p:cNvSpPr/>
            <p:nvPr/>
          </p:nvSpPr>
          <p:spPr>
            <a:xfrm>
              <a:off x="5389469" y="22305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38783" y="22305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748386" y="223223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22319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2305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305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22305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8468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8468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8075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2951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826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701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576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4" name="pl114"/>
            <p:cNvSpPr/>
            <p:nvPr/>
          </p:nvSpPr>
          <p:spPr>
            <a:xfrm>
              <a:off x="59796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96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496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6742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6720" y="4886838"/>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19" name="tx119"/>
            <p:cNvSpPr/>
            <p:nvPr/>
          </p:nvSpPr>
          <p:spPr>
            <a:xfrm>
              <a:off x="717206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4522"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2" name="pl122"/>
            <p:cNvSpPr/>
            <p:nvPr/>
          </p:nvSpPr>
          <p:spPr>
            <a:xfrm>
              <a:off x="254769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087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697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7820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3923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0026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6257169" cy="110182"/>
            </a:xfrm>
            <a:prstGeom prst="rect">
              <a:avLst/>
            </a:prstGeom>
            <a:solidFill>
              <a:srgbClr val="1CABE2">
                <a:alpha val="80000"/>
              </a:srgbClr>
            </a:solidFill>
          </p:spPr>
          <p:txBody>
            <a:bodyPr/>
            <a:lstStyle/>
            <a:p/>
          </p:txBody>
        </p:sp>
        <p:sp>
          <p:nvSpPr>
            <p:cNvPr id="133" name="rc133"/>
            <p:cNvSpPr/>
            <p:nvPr/>
          </p:nvSpPr>
          <p:spPr>
            <a:xfrm>
              <a:off x="1317178" y="5634770"/>
              <a:ext cx="7296954" cy="110182"/>
            </a:xfrm>
            <a:prstGeom prst="rect">
              <a:avLst/>
            </a:prstGeom>
            <a:solidFill>
              <a:srgbClr val="1CABE2">
                <a:alpha val="80000"/>
              </a:srgbClr>
            </a:solidFill>
          </p:spPr>
          <p:txBody>
            <a:bodyPr/>
            <a:lstStyle/>
            <a:p/>
          </p:txBody>
        </p:sp>
        <p:sp>
          <p:nvSpPr>
            <p:cNvPr id="134" name="rc134"/>
            <p:cNvSpPr/>
            <p:nvPr/>
          </p:nvSpPr>
          <p:spPr>
            <a:xfrm>
              <a:off x="1317178" y="5497042"/>
              <a:ext cx="7321564" cy="110182"/>
            </a:xfrm>
            <a:prstGeom prst="rect">
              <a:avLst/>
            </a:prstGeom>
            <a:solidFill>
              <a:srgbClr val="1CABE2">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28617"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889648"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8350678"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3" name="tx143"/>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4" name="tx144"/>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du DTP3 aux Comores (75 %) était inférieure de 10 points de pourcentage à la moyenne mondiale (85 %) et de 5 points de pourcentage à la moyenne de l'ensemble des pays de l'ESAR e (80 %).
La couverture nationale de la DTP3 était inférieure de 3 points de pourcentage à celle de 2019 (78 %).
Cela correspond à 6 000 enfants non vaccinés ou sous-vaccinés en 2025, contre 5 000 enfants non vaccinés ou sous-vaccinés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DTP3 aux Comores s'élevait à 75 %, soit 3 points de pourcentage de moins qu'en 2019 et un niveau inférieur aux moyennes mondiales et régionales.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ESAR, classés du plus faible au plus élevé, ainsi que le classement des 10 pays comptant le plus grand nombre d'enfants non vaccinés ou sous-vaccinés, en chiffres absolus.
En 2025, les Comores se classaient au 7e rang sur 21 pays pour la couverture vaccinale la plus faible contre la coqueluche, le tétanos et la diphtérie (DTP3) (sur la base d'ex æquo).
Les Comores ne figuraient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les Comores figuraient parmi les pays affichant la couverture vaccinale la plus élevée et ne figuraient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09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88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6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9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7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457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57823"/>
              <a:ext cx="239888" cy="454185"/>
            </a:xfrm>
            <a:prstGeom prst="rect">
              <a:avLst/>
            </a:prstGeom>
            <a:solidFill>
              <a:srgbClr val="80BD41">
                <a:alpha val="100000"/>
              </a:srgbClr>
            </a:solidFill>
          </p:spPr>
          <p:txBody>
            <a:bodyPr/>
            <a:lstStyle/>
            <a:p/>
          </p:txBody>
        </p:sp>
        <p:sp>
          <p:nvSpPr>
            <p:cNvPr id="24" name="rc24"/>
            <p:cNvSpPr/>
            <p:nvPr/>
          </p:nvSpPr>
          <p:spPr>
            <a:xfrm>
              <a:off x="1296273" y="3563224"/>
              <a:ext cx="239888" cy="194599"/>
            </a:xfrm>
            <a:prstGeom prst="rect">
              <a:avLst/>
            </a:prstGeom>
            <a:solidFill>
              <a:srgbClr val="1CABE2">
                <a:alpha val="100000"/>
              </a:srgbClr>
            </a:solidFill>
          </p:spPr>
          <p:txBody>
            <a:bodyPr/>
            <a:lstStyle/>
            <a:p/>
          </p:txBody>
        </p:sp>
        <p:sp>
          <p:nvSpPr>
            <p:cNvPr id="25" name="rc25"/>
            <p:cNvSpPr/>
            <p:nvPr/>
          </p:nvSpPr>
          <p:spPr>
            <a:xfrm>
              <a:off x="1562816" y="3751686"/>
              <a:ext cx="239888" cy="460323"/>
            </a:xfrm>
            <a:prstGeom prst="rect">
              <a:avLst/>
            </a:prstGeom>
            <a:solidFill>
              <a:srgbClr val="80BD41">
                <a:alpha val="100000"/>
              </a:srgbClr>
            </a:solidFill>
          </p:spPr>
          <p:txBody>
            <a:bodyPr/>
            <a:lstStyle/>
            <a:p/>
          </p:txBody>
        </p:sp>
        <p:sp>
          <p:nvSpPr>
            <p:cNvPr id="26" name="rc26"/>
            <p:cNvSpPr/>
            <p:nvPr/>
          </p:nvSpPr>
          <p:spPr>
            <a:xfrm>
              <a:off x="1562816" y="3554198"/>
              <a:ext cx="239888" cy="197487"/>
            </a:xfrm>
            <a:prstGeom prst="rect">
              <a:avLst/>
            </a:prstGeom>
            <a:solidFill>
              <a:srgbClr val="1CABE2">
                <a:alpha val="100000"/>
              </a:srgbClr>
            </a:solidFill>
          </p:spPr>
          <p:txBody>
            <a:bodyPr/>
            <a:lstStyle/>
            <a:p/>
          </p:txBody>
        </p:sp>
        <p:sp>
          <p:nvSpPr>
            <p:cNvPr id="27" name="rc27"/>
            <p:cNvSpPr/>
            <p:nvPr/>
          </p:nvSpPr>
          <p:spPr>
            <a:xfrm>
              <a:off x="1829360" y="3619546"/>
              <a:ext cx="239888" cy="592463"/>
            </a:xfrm>
            <a:prstGeom prst="rect">
              <a:avLst/>
            </a:prstGeom>
            <a:solidFill>
              <a:srgbClr val="80BD41">
                <a:alpha val="100000"/>
              </a:srgbClr>
            </a:solidFill>
          </p:spPr>
          <p:txBody>
            <a:bodyPr/>
            <a:lstStyle/>
            <a:p/>
          </p:txBody>
        </p:sp>
        <p:sp>
          <p:nvSpPr>
            <p:cNvPr id="28" name="rc28"/>
            <p:cNvSpPr/>
            <p:nvPr/>
          </p:nvSpPr>
          <p:spPr>
            <a:xfrm>
              <a:off x="1829360" y="3546255"/>
              <a:ext cx="239888" cy="73290"/>
            </a:xfrm>
            <a:prstGeom prst="rect">
              <a:avLst/>
            </a:prstGeom>
            <a:solidFill>
              <a:srgbClr val="1CABE2">
                <a:alpha val="100000"/>
              </a:srgbClr>
            </a:solidFill>
          </p:spPr>
          <p:txBody>
            <a:bodyPr/>
            <a:lstStyle/>
            <a:p/>
          </p:txBody>
        </p:sp>
        <p:sp>
          <p:nvSpPr>
            <p:cNvPr id="29" name="rc29"/>
            <p:cNvSpPr/>
            <p:nvPr/>
          </p:nvSpPr>
          <p:spPr>
            <a:xfrm>
              <a:off x="2095903" y="3672979"/>
              <a:ext cx="239888" cy="539029"/>
            </a:xfrm>
            <a:prstGeom prst="rect">
              <a:avLst/>
            </a:prstGeom>
            <a:solidFill>
              <a:srgbClr val="80BD41">
                <a:alpha val="100000"/>
              </a:srgbClr>
            </a:solidFill>
          </p:spPr>
          <p:txBody>
            <a:bodyPr/>
            <a:lstStyle/>
            <a:p/>
          </p:txBody>
        </p:sp>
        <p:sp>
          <p:nvSpPr>
            <p:cNvPr id="30" name="rc30"/>
            <p:cNvSpPr/>
            <p:nvPr/>
          </p:nvSpPr>
          <p:spPr>
            <a:xfrm>
              <a:off x="2095903" y="3538312"/>
              <a:ext cx="239888" cy="134667"/>
            </a:xfrm>
            <a:prstGeom prst="rect">
              <a:avLst/>
            </a:prstGeom>
            <a:solidFill>
              <a:srgbClr val="1CABE2">
                <a:alpha val="100000"/>
              </a:srgbClr>
            </a:solidFill>
          </p:spPr>
          <p:txBody>
            <a:bodyPr/>
            <a:lstStyle/>
            <a:p/>
          </p:txBody>
        </p:sp>
        <p:sp>
          <p:nvSpPr>
            <p:cNvPr id="31" name="rc31"/>
            <p:cNvSpPr/>
            <p:nvPr/>
          </p:nvSpPr>
          <p:spPr>
            <a:xfrm>
              <a:off x="2362446" y="3691753"/>
              <a:ext cx="239888" cy="520255"/>
            </a:xfrm>
            <a:prstGeom prst="rect">
              <a:avLst/>
            </a:prstGeom>
            <a:solidFill>
              <a:srgbClr val="80BD41">
                <a:alpha val="100000"/>
              </a:srgbClr>
            </a:solidFill>
          </p:spPr>
          <p:txBody>
            <a:bodyPr/>
            <a:lstStyle/>
            <a:p/>
          </p:txBody>
        </p:sp>
        <p:sp>
          <p:nvSpPr>
            <p:cNvPr id="32" name="rc32"/>
            <p:cNvSpPr/>
            <p:nvPr/>
          </p:nvSpPr>
          <p:spPr>
            <a:xfrm>
              <a:off x="2362446" y="3527481"/>
              <a:ext cx="239888" cy="164272"/>
            </a:xfrm>
            <a:prstGeom prst="rect">
              <a:avLst/>
            </a:prstGeom>
            <a:solidFill>
              <a:srgbClr val="1CABE2">
                <a:alpha val="100000"/>
              </a:srgbClr>
            </a:solidFill>
          </p:spPr>
          <p:txBody>
            <a:bodyPr/>
            <a:lstStyle/>
            <a:p/>
          </p:txBody>
        </p:sp>
        <p:sp>
          <p:nvSpPr>
            <p:cNvPr id="33" name="rc33"/>
            <p:cNvSpPr/>
            <p:nvPr/>
          </p:nvSpPr>
          <p:spPr>
            <a:xfrm>
              <a:off x="2628989" y="3734717"/>
              <a:ext cx="239888" cy="477292"/>
            </a:xfrm>
            <a:prstGeom prst="rect">
              <a:avLst/>
            </a:prstGeom>
            <a:solidFill>
              <a:srgbClr val="80BD41">
                <a:alpha val="100000"/>
              </a:srgbClr>
            </a:solidFill>
          </p:spPr>
          <p:txBody>
            <a:bodyPr/>
            <a:lstStyle/>
            <a:p/>
          </p:txBody>
        </p:sp>
        <p:sp>
          <p:nvSpPr>
            <p:cNvPr id="34" name="rc34"/>
            <p:cNvSpPr/>
            <p:nvPr/>
          </p:nvSpPr>
          <p:spPr>
            <a:xfrm>
              <a:off x="2628989" y="3510151"/>
              <a:ext cx="239888" cy="224565"/>
            </a:xfrm>
            <a:prstGeom prst="rect">
              <a:avLst/>
            </a:prstGeom>
            <a:solidFill>
              <a:srgbClr val="1CABE2">
                <a:alpha val="100000"/>
              </a:srgbClr>
            </a:solidFill>
          </p:spPr>
          <p:txBody>
            <a:bodyPr/>
            <a:lstStyle/>
            <a:p/>
          </p:txBody>
        </p:sp>
        <p:sp>
          <p:nvSpPr>
            <p:cNvPr id="35" name="rc35"/>
            <p:cNvSpPr/>
            <p:nvPr/>
          </p:nvSpPr>
          <p:spPr>
            <a:xfrm>
              <a:off x="2895532" y="3719553"/>
              <a:ext cx="239888" cy="492455"/>
            </a:xfrm>
            <a:prstGeom prst="rect">
              <a:avLst/>
            </a:prstGeom>
            <a:solidFill>
              <a:srgbClr val="80BD41">
                <a:alpha val="100000"/>
              </a:srgbClr>
            </a:solidFill>
          </p:spPr>
          <p:txBody>
            <a:bodyPr/>
            <a:lstStyle/>
            <a:p/>
          </p:txBody>
        </p:sp>
        <p:sp>
          <p:nvSpPr>
            <p:cNvPr id="36" name="rc36"/>
            <p:cNvSpPr/>
            <p:nvPr/>
          </p:nvSpPr>
          <p:spPr>
            <a:xfrm>
              <a:off x="2895532" y="3498237"/>
              <a:ext cx="239888" cy="221316"/>
            </a:xfrm>
            <a:prstGeom prst="rect">
              <a:avLst/>
            </a:prstGeom>
            <a:solidFill>
              <a:srgbClr val="1CABE2">
                <a:alpha val="100000"/>
              </a:srgbClr>
            </a:solidFill>
          </p:spPr>
          <p:txBody>
            <a:bodyPr/>
            <a:lstStyle/>
            <a:p/>
          </p:txBody>
        </p:sp>
        <p:sp>
          <p:nvSpPr>
            <p:cNvPr id="37" name="rc37"/>
            <p:cNvSpPr/>
            <p:nvPr/>
          </p:nvSpPr>
          <p:spPr>
            <a:xfrm>
              <a:off x="3162075" y="3668286"/>
              <a:ext cx="239888" cy="543723"/>
            </a:xfrm>
            <a:prstGeom prst="rect">
              <a:avLst/>
            </a:prstGeom>
            <a:solidFill>
              <a:srgbClr val="80BD41">
                <a:alpha val="100000"/>
              </a:srgbClr>
            </a:solidFill>
          </p:spPr>
          <p:txBody>
            <a:bodyPr/>
            <a:lstStyle/>
            <a:p/>
          </p:txBody>
        </p:sp>
        <p:sp>
          <p:nvSpPr>
            <p:cNvPr id="38" name="rc38"/>
            <p:cNvSpPr/>
            <p:nvPr/>
          </p:nvSpPr>
          <p:spPr>
            <a:xfrm>
              <a:off x="3162075" y="3487045"/>
              <a:ext cx="239888" cy="181241"/>
            </a:xfrm>
            <a:prstGeom prst="rect">
              <a:avLst/>
            </a:prstGeom>
            <a:solidFill>
              <a:srgbClr val="1CABE2">
                <a:alpha val="100000"/>
              </a:srgbClr>
            </a:solidFill>
          </p:spPr>
          <p:txBody>
            <a:bodyPr/>
            <a:lstStyle/>
            <a:p/>
          </p:txBody>
        </p:sp>
        <p:sp>
          <p:nvSpPr>
            <p:cNvPr id="39" name="rc39"/>
            <p:cNvSpPr/>
            <p:nvPr/>
          </p:nvSpPr>
          <p:spPr>
            <a:xfrm>
              <a:off x="3428618" y="3613047"/>
              <a:ext cx="239888" cy="598962"/>
            </a:xfrm>
            <a:prstGeom prst="rect">
              <a:avLst/>
            </a:prstGeom>
            <a:solidFill>
              <a:srgbClr val="80BD41">
                <a:alpha val="100000"/>
              </a:srgbClr>
            </a:solidFill>
          </p:spPr>
          <p:txBody>
            <a:bodyPr/>
            <a:lstStyle/>
            <a:p/>
          </p:txBody>
        </p:sp>
        <p:sp>
          <p:nvSpPr>
            <p:cNvPr id="40" name="rc40"/>
            <p:cNvSpPr/>
            <p:nvPr/>
          </p:nvSpPr>
          <p:spPr>
            <a:xfrm>
              <a:off x="3428618" y="3472603"/>
              <a:ext cx="239888" cy="140443"/>
            </a:xfrm>
            <a:prstGeom prst="rect">
              <a:avLst/>
            </a:prstGeom>
            <a:solidFill>
              <a:srgbClr val="1CABE2">
                <a:alpha val="100000"/>
              </a:srgbClr>
            </a:solidFill>
          </p:spPr>
          <p:txBody>
            <a:bodyPr/>
            <a:lstStyle/>
            <a:p/>
          </p:txBody>
        </p:sp>
        <p:sp>
          <p:nvSpPr>
            <p:cNvPr id="41" name="rc41"/>
            <p:cNvSpPr/>
            <p:nvPr/>
          </p:nvSpPr>
          <p:spPr>
            <a:xfrm>
              <a:off x="3695161" y="3581998"/>
              <a:ext cx="239888" cy="630011"/>
            </a:xfrm>
            <a:prstGeom prst="rect">
              <a:avLst/>
            </a:prstGeom>
            <a:solidFill>
              <a:srgbClr val="80BD41">
                <a:alpha val="100000"/>
              </a:srgbClr>
            </a:solidFill>
          </p:spPr>
          <p:txBody>
            <a:bodyPr/>
            <a:lstStyle/>
            <a:p/>
          </p:txBody>
        </p:sp>
        <p:sp>
          <p:nvSpPr>
            <p:cNvPr id="42" name="rc42"/>
            <p:cNvSpPr/>
            <p:nvPr/>
          </p:nvSpPr>
          <p:spPr>
            <a:xfrm>
              <a:off x="3695161" y="3452746"/>
              <a:ext cx="239888" cy="129251"/>
            </a:xfrm>
            <a:prstGeom prst="rect">
              <a:avLst/>
            </a:prstGeom>
            <a:solidFill>
              <a:srgbClr val="1CABE2">
                <a:alpha val="100000"/>
              </a:srgbClr>
            </a:solidFill>
          </p:spPr>
          <p:txBody>
            <a:bodyPr/>
            <a:lstStyle/>
            <a:p/>
          </p:txBody>
        </p:sp>
        <p:sp>
          <p:nvSpPr>
            <p:cNvPr id="43" name="rc43"/>
            <p:cNvSpPr/>
            <p:nvPr/>
          </p:nvSpPr>
          <p:spPr>
            <a:xfrm>
              <a:off x="3961705" y="3635793"/>
              <a:ext cx="239888" cy="576216"/>
            </a:xfrm>
            <a:prstGeom prst="rect">
              <a:avLst/>
            </a:prstGeom>
            <a:solidFill>
              <a:srgbClr val="80BD41">
                <a:alpha val="100000"/>
              </a:srgbClr>
            </a:solidFill>
          </p:spPr>
          <p:txBody>
            <a:bodyPr/>
            <a:lstStyle/>
            <a:p/>
          </p:txBody>
        </p:sp>
        <p:sp>
          <p:nvSpPr>
            <p:cNvPr id="44" name="rc44"/>
            <p:cNvSpPr/>
            <p:nvPr/>
          </p:nvSpPr>
          <p:spPr>
            <a:xfrm>
              <a:off x="3961705" y="3433250"/>
              <a:ext cx="239888" cy="202542"/>
            </a:xfrm>
            <a:prstGeom prst="rect">
              <a:avLst/>
            </a:prstGeom>
            <a:solidFill>
              <a:srgbClr val="1CABE2">
                <a:alpha val="100000"/>
              </a:srgbClr>
            </a:solidFill>
          </p:spPr>
          <p:txBody>
            <a:bodyPr/>
            <a:lstStyle/>
            <a:p/>
          </p:txBody>
        </p:sp>
        <p:sp>
          <p:nvSpPr>
            <p:cNvPr id="45" name="rc45"/>
            <p:cNvSpPr/>
            <p:nvPr/>
          </p:nvSpPr>
          <p:spPr>
            <a:xfrm>
              <a:off x="4228248" y="3550588"/>
              <a:ext cx="239888" cy="661421"/>
            </a:xfrm>
            <a:prstGeom prst="rect">
              <a:avLst/>
            </a:prstGeom>
            <a:solidFill>
              <a:srgbClr val="80BD41">
                <a:alpha val="100000"/>
              </a:srgbClr>
            </a:solidFill>
          </p:spPr>
          <p:txBody>
            <a:bodyPr/>
            <a:lstStyle/>
            <a:p/>
          </p:txBody>
        </p:sp>
        <p:sp>
          <p:nvSpPr>
            <p:cNvPr id="46" name="rc46"/>
            <p:cNvSpPr/>
            <p:nvPr/>
          </p:nvSpPr>
          <p:spPr>
            <a:xfrm>
              <a:off x="4228248" y="3415198"/>
              <a:ext cx="239888" cy="135389"/>
            </a:xfrm>
            <a:prstGeom prst="rect">
              <a:avLst/>
            </a:prstGeom>
            <a:solidFill>
              <a:srgbClr val="1CABE2">
                <a:alpha val="100000"/>
              </a:srgbClr>
            </a:solidFill>
          </p:spPr>
          <p:txBody>
            <a:bodyPr/>
            <a:lstStyle/>
            <a:p/>
          </p:txBody>
        </p:sp>
        <p:sp>
          <p:nvSpPr>
            <p:cNvPr id="47" name="rc47"/>
            <p:cNvSpPr/>
            <p:nvPr/>
          </p:nvSpPr>
          <p:spPr>
            <a:xfrm>
              <a:off x="4494791" y="3517372"/>
              <a:ext cx="239888" cy="694637"/>
            </a:xfrm>
            <a:prstGeom prst="rect">
              <a:avLst/>
            </a:prstGeom>
            <a:solidFill>
              <a:srgbClr val="80BD41">
                <a:alpha val="100000"/>
              </a:srgbClr>
            </a:solidFill>
          </p:spPr>
          <p:txBody>
            <a:bodyPr/>
            <a:lstStyle/>
            <a:p/>
          </p:txBody>
        </p:sp>
        <p:sp>
          <p:nvSpPr>
            <p:cNvPr id="48" name="rc48"/>
            <p:cNvSpPr/>
            <p:nvPr/>
          </p:nvSpPr>
          <p:spPr>
            <a:xfrm>
              <a:off x="4494791" y="3404367"/>
              <a:ext cx="239888" cy="113004"/>
            </a:xfrm>
            <a:prstGeom prst="rect">
              <a:avLst/>
            </a:prstGeom>
            <a:solidFill>
              <a:srgbClr val="1CABE2">
                <a:alpha val="100000"/>
              </a:srgbClr>
            </a:solidFill>
          </p:spPr>
          <p:txBody>
            <a:bodyPr/>
            <a:lstStyle/>
            <a:p/>
          </p:txBody>
        </p:sp>
        <p:sp>
          <p:nvSpPr>
            <p:cNvPr id="49" name="rc49"/>
            <p:cNvSpPr/>
            <p:nvPr/>
          </p:nvSpPr>
          <p:spPr>
            <a:xfrm>
              <a:off x="4761334" y="3534341"/>
              <a:ext cx="239888" cy="677668"/>
            </a:xfrm>
            <a:prstGeom prst="rect">
              <a:avLst/>
            </a:prstGeom>
            <a:solidFill>
              <a:srgbClr val="80BD41">
                <a:alpha val="100000"/>
              </a:srgbClr>
            </a:solidFill>
          </p:spPr>
          <p:txBody>
            <a:bodyPr/>
            <a:lstStyle/>
            <a:p/>
          </p:txBody>
        </p:sp>
        <p:sp>
          <p:nvSpPr>
            <p:cNvPr id="50" name="rc50"/>
            <p:cNvSpPr/>
            <p:nvPr/>
          </p:nvSpPr>
          <p:spPr>
            <a:xfrm>
              <a:off x="4761334" y="3395702"/>
              <a:ext cx="239888" cy="138638"/>
            </a:xfrm>
            <a:prstGeom prst="rect">
              <a:avLst/>
            </a:prstGeom>
            <a:solidFill>
              <a:srgbClr val="1CABE2">
                <a:alpha val="100000"/>
              </a:srgbClr>
            </a:solidFill>
          </p:spPr>
          <p:txBody>
            <a:bodyPr/>
            <a:lstStyle/>
            <a:p/>
          </p:txBody>
        </p:sp>
        <p:sp>
          <p:nvSpPr>
            <p:cNvPr id="51" name="rc51"/>
            <p:cNvSpPr/>
            <p:nvPr/>
          </p:nvSpPr>
          <p:spPr>
            <a:xfrm>
              <a:off x="5027877" y="3554559"/>
              <a:ext cx="239888" cy="657450"/>
            </a:xfrm>
            <a:prstGeom prst="rect">
              <a:avLst/>
            </a:prstGeom>
            <a:solidFill>
              <a:srgbClr val="80BD41">
                <a:alpha val="100000"/>
              </a:srgbClr>
            </a:solidFill>
          </p:spPr>
          <p:txBody>
            <a:bodyPr/>
            <a:lstStyle/>
            <a:p/>
          </p:txBody>
        </p:sp>
        <p:sp>
          <p:nvSpPr>
            <p:cNvPr id="52" name="rc52"/>
            <p:cNvSpPr/>
            <p:nvPr/>
          </p:nvSpPr>
          <p:spPr>
            <a:xfrm>
              <a:off x="5027877" y="3390287"/>
              <a:ext cx="239888" cy="164272"/>
            </a:xfrm>
            <a:prstGeom prst="rect">
              <a:avLst/>
            </a:prstGeom>
            <a:solidFill>
              <a:srgbClr val="1CABE2">
                <a:alpha val="100000"/>
              </a:srgbClr>
            </a:solidFill>
          </p:spPr>
          <p:txBody>
            <a:bodyPr/>
            <a:lstStyle/>
            <a:p/>
          </p:txBody>
        </p:sp>
        <p:sp>
          <p:nvSpPr>
            <p:cNvPr id="53" name="rc53"/>
            <p:cNvSpPr/>
            <p:nvPr/>
          </p:nvSpPr>
          <p:spPr>
            <a:xfrm>
              <a:off x="5294420" y="3550588"/>
              <a:ext cx="239888" cy="661421"/>
            </a:xfrm>
            <a:prstGeom prst="rect">
              <a:avLst/>
            </a:prstGeom>
            <a:solidFill>
              <a:srgbClr val="80BD41">
                <a:alpha val="100000"/>
              </a:srgbClr>
            </a:solidFill>
          </p:spPr>
          <p:txBody>
            <a:bodyPr/>
            <a:lstStyle/>
            <a:p/>
          </p:txBody>
        </p:sp>
        <p:sp>
          <p:nvSpPr>
            <p:cNvPr id="54" name="rc54"/>
            <p:cNvSpPr/>
            <p:nvPr/>
          </p:nvSpPr>
          <p:spPr>
            <a:xfrm>
              <a:off x="5294420" y="3385232"/>
              <a:ext cx="239888" cy="165355"/>
            </a:xfrm>
            <a:prstGeom prst="rect">
              <a:avLst/>
            </a:prstGeom>
            <a:solidFill>
              <a:srgbClr val="1CABE2">
                <a:alpha val="100000"/>
              </a:srgbClr>
            </a:solidFill>
          </p:spPr>
          <p:txBody>
            <a:bodyPr/>
            <a:lstStyle/>
            <a:p/>
          </p:txBody>
        </p:sp>
        <p:sp>
          <p:nvSpPr>
            <p:cNvPr id="55" name="rc55"/>
            <p:cNvSpPr/>
            <p:nvPr/>
          </p:nvSpPr>
          <p:spPr>
            <a:xfrm>
              <a:off x="5560963" y="3591746"/>
              <a:ext cx="239888" cy="620263"/>
            </a:xfrm>
            <a:prstGeom prst="rect">
              <a:avLst/>
            </a:prstGeom>
            <a:solidFill>
              <a:srgbClr val="80BD41">
                <a:alpha val="100000"/>
              </a:srgbClr>
            </a:solidFill>
          </p:spPr>
          <p:txBody>
            <a:bodyPr/>
            <a:lstStyle/>
            <a:p/>
          </p:txBody>
        </p:sp>
        <p:sp>
          <p:nvSpPr>
            <p:cNvPr id="56" name="rc56"/>
            <p:cNvSpPr/>
            <p:nvPr/>
          </p:nvSpPr>
          <p:spPr>
            <a:xfrm>
              <a:off x="5560963" y="3384871"/>
              <a:ext cx="239888" cy="206874"/>
            </a:xfrm>
            <a:prstGeom prst="rect">
              <a:avLst/>
            </a:prstGeom>
            <a:solidFill>
              <a:srgbClr val="1CABE2">
                <a:alpha val="100000"/>
              </a:srgbClr>
            </a:solidFill>
          </p:spPr>
          <p:txBody>
            <a:bodyPr/>
            <a:lstStyle/>
            <a:p/>
          </p:txBody>
        </p:sp>
        <p:sp>
          <p:nvSpPr>
            <p:cNvPr id="57" name="rc57"/>
            <p:cNvSpPr/>
            <p:nvPr/>
          </p:nvSpPr>
          <p:spPr>
            <a:xfrm>
              <a:off x="5827506" y="3560336"/>
              <a:ext cx="239888" cy="651673"/>
            </a:xfrm>
            <a:prstGeom prst="rect">
              <a:avLst/>
            </a:prstGeom>
            <a:solidFill>
              <a:srgbClr val="80BD41">
                <a:alpha val="100000"/>
              </a:srgbClr>
            </a:solidFill>
          </p:spPr>
          <p:txBody>
            <a:bodyPr/>
            <a:lstStyle/>
            <a:p/>
          </p:txBody>
        </p:sp>
        <p:sp>
          <p:nvSpPr>
            <p:cNvPr id="58" name="rc58"/>
            <p:cNvSpPr/>
            <p:nvPr/>
          </p:nvSpPr>
          <p:spPr>
            <a:xfrm>
              <a:off x="5827506" y="3387037"/>
              <a:ext cx="239888" cy="173298"/>
            </a:xfrm>
            <a:prstGeom prst="rect">
              <a:avLst/>
            </a:prstGeom>
            <a:solidFill>
              <a:srgbClr val="1CABE2">
                <a:alpha val="100000"/>
              </a:srgbClr>
            </a:solidFill>
          </p:spPr>
          <p:txBody>
            <a:bodyPr/>
            <a:lstStyle/>
            <a:p/>
          </p:txBody>
        </p:sp>
        <p:sp>
          <p:nvSpPr>
            <p:cNvPr id="59" name="rc59"/>
            <p:cNvSpPr/>
            <p:nvPr/>
          </p:nvSpPr>
          <p:spPr>
            <a:xfrm>
              <a:off x="6094049" y="3572611"/>
              <a:ext cx="239888" cy="639398"/>
            </a:xfrm>
            <a:prstGeom prst="rect">
              <a:avLst/>
            </a:prstGeom>
            <a:solidFill>
              <a:srgbClr val="80BD41">
                <a:alpha val="100000"/>
              </a:srgbClr>
            </a:solidFill>
          </p:spPr>
          <p:txBody>
            <a:bodyPr/>
            <a:lstStyle/>
            <a:p/>
          </p:txBody>
        </p:sp>
        <p:sp>
          <p:nvSpPr>
            <p:cNvPr id="60" name="rc60"/>
            <p:cNvSpPr/>
            <p:nvPr/>
          </p:nvSpPr>
          <p:spPr>
            <a:xfrm>
              <a:off x="6094049" y="3381622"/>
              <a:ext cx="239888" cy="190989"/>
            </a:xfrm>
            <a:prstGeom prst="rect">
              <a:avLst/>
            </a:prstGeom>
            <a:solidFill>
              <a:srgbClr val="1CABE2">
                <a:alpha val="100000"/>
              </a:srgbClr>
            </a:solidFill>
          </p:spPr>
          <p:txBody>
            <a:bodyPr/>
            <a:lstStyle/>
            <a:p/>
          </p:txBody>
        </p:sp>
        <p:sp>
          <p:nvSpPr>
            <p:cNvPr id="61" name="rc61"/>
            <p:cNvSpPr/>
            <p:nvPr/>
          </p:nvSpPr>
          <p:spPr>
            <a:xfrm>
              <a:off x="6360593" y="3561058"/>
              <a:ext cx="239888" cy="650951"/>
            </a:xfrm>
            <a:prstGeom prst="rect">
              <a:avLst/>
            </a:prstGeom>
            <a:solidFill>
              <a:srgbClr val="80BD41">
                <a:alpha val="100000"/>
              </a:srgbClr>
            </a:solidFill>
          </p:spPr>
          <p:txBody>
            <a:bodyPr/>
            <a:lstStyle/>
            <a:p/>
          </p:txBody>
        </p:sp>
        <p:sp>
          <p:nvSpPr>
            <p:cNvPr id="62" name="rc62"/>
            <p:cNvSpPr/>
            <p:nvPr/>
          </p:nvSpPr>
          <p:spPr>
            <a:xfrm>
              <a:off x="6360593" y="3377650"/>
              <a:ext cx="239888" cy="183407"/>
            </a:xfrm>
            <a:prstGeom prst="rect">
              <a:avLst/>
            </a:prstGeom>
            <a:solidFill>
              <a:srgbClr val="1CABE2">
                <a:alpha val="100000"/>
              </a:srgbClr>
            </a:solidFill>
          </p:spPr>
          <p:txBody>
            <a:bodyPr/>
            <a:lstStyle/>
            <a:p/>
          </p:txBody>
        </p:sp>
        <p:sp>
          <p:nvSpPr>
            <p:cNvPr id="63" name="rc63"/>
            <p:cNvSpPr/>
            <p:nvPr/>
          </p:nvSpPr>
          <p:spPr>
            <a:xfrm>
              <a:off x="6627136" y="3591024"/>
              <a:ext cx="239888" cy="620985"/>
            </a:xfrm>
            <a:prstGeom prst="rect">
              <a:avLst/>
            </a:prstGeom>
            <a:solidFill>
              <a:srgbClr val="80BD41">
                <a:alpha val="100000"/>
              </a:srgbClr>
            </a:solidFill>
          </p:spPr>
          <p:txBody>
            <a:bodyPr/>
            <a:lstStyle/>
            <a:p/>
          </p:txBody>
        </p:sp>
        <p:sp>
          <p:nvSpPr>
            <p:cNvPr id="64" name="rc64"/>
            <p:cNvSpPr/>
            <p:nvPr/>
          </p:nvSpPr>
          <p:spPr>
            <a:xfrm>
              <a:off x="6627136" y="3372957"/>
              <a:ext cx="239888" cy="218066"/>
            </a:xfrm>
            <a:prstGeom prst="rect">
              <a:avLst/>
            </a:prstGeom>
            <a:solidFill>
              <a:srgbClr val="1CABE2">
                <a:alpha val="100000"/>
              </a:srgbClr>
            </a:solidFill>
          </p:spPr>
          <p:txBody>
            <a:bodyPr/>
            <a:lstStyle/>
            <a:p/>
          </p:txBody>
        </p:sp>
        <p:sp>
          <p:nvSpPr>
            <p:cNvPr id="65" name="rc65"/>
            <p:cNvSpPr/>
            <p:nvPr/>
          </p:nvSpPr>
          <p:spPr>
            <a:xfrm>
              <a:off x="6893679" y="3605465"/>
              <a:ext cx="239888" cy="606543"/>
            </a:xfrm>
            <a:prstGeom prst="rect">
              <a:avLst/>
            </a:prstGeom>
            <a:solidFill>
              <a:srgbClr val="80BD41">
                <a:alpha val="100000"/>
              </a:srgbClr>
            </a:solidFill>
          </p:spPr>
          <p:txBody>
            <a:bodyPr/>
            <a:lstStyle/>
            <a:p/>
          </p:txBody>
        </p:sp>
        <p:sp>
          <p:nvSpPr>
            <p:cNvPr id="66" name="rc66"/>
            <p:cNvSpPr/>
            <p:nvPr/>
          </p:nvSpPr>
          <p:spPr>
            <a:xfrm>
              <a:off x="6893679" y="3369708"/>
              <a:ext cx="239888" cy="235757"/>
            </a:xfrm>
            <a:prstGeom prst="rect">
              <a:avLst/>
            </a:prstGeom>
            <a:solidFill>
              <a:srgbClr val="1CABE2">
                <a:alpha val="100000"/>
              </a:srgbClr>
            </a:solidFill>
          </p:spPr>
          <p:txBody>
            <a:bodyPr/>
            <a:lstStyle/>
            <a:p/>
          </p:txBody>
        </p:sp>
        <p:sp>
          <p:nvSpPr>
            <p:cNvPr id="67" name="rc67"/>
            <p:cNvSpPr/>
            <p:nvPr/>
          </p:nvSpPr>
          <p:spPr>
            <a:xfrm>
              <a:off x="7160222" y="3551310"/>
              <a:ext cx="239888" cy="660699"/>
            </a:xfrm>
            <a:prstGeom prst="rect">
              <a:avLst/>
            </a:prstGeom>
            <a:solidFill>
              <a:srgbClr val="80BD41">
                <a:alpha val="100000"/>
              </a:srgbClr>
            </a:solidFill>
          </p:spPr>
          <p:txBody>
            <a:bodyPr/>
            <a:lstStyle/>
            <a:p/>
          </p:txBody>
        </p:sp>
        <p:sp>
          <p:nvSpPr>
            <p:cNvPr id="68" name="rc68"/>
            <p:cNvSpPr/>
            <p:nvPr/>
          </p:nvSpPr>
          <p:spPr>
            <a:xfrm>
              <a:off x="7160222" y="3365014"/>
              <a:ext cx="239888" cy="186295"/>
            </a:xfrm>
            <a:prstGeom prst="rect">
              <a:avLst/>
            </a:prstGeom>
            <a:solidFill>
              <a:srgbClr val="1CABE2">
                <a:alpha val="100000"/>
              </a:srgbClr>
            </a:solidFill>
          </p:spPr>
          <p:txBody>
            <a:bodyPr/>
            <a:lstStyle/>
            <a:p/>
          </p:txBody>
        </p:sp>
        <p:sp>
          <p:nvSpPr>
            <p:cNvPr id="69" name="rc69"/>
            <p:cNvSpPr/>
            <p:nvPr/>
          </p:nvSpPr>
          <p:spPr>
            <a:xfrm>
              <a:off x="7426765" y="3572972"/>
              <a:ext cx="239888" cy="639037"/>
            </a:xfrm>
            <a:prstGeom prst="rect">
              <a:avLst/>
            </a:prstGeom>
            <a:solidFill>
              <a:srgbClr val="80BD41">
                <a:alpha val="100000"/>
              </a:srgbClr>
            </a:solidFill>
          </p:spPr>
          <p:txBody>
            <a:bodyPr/>
            <a:lstStyle/>
            <a:p/>
          </p:txBody>
        </p:sp>
        <p:sp>
          <p:nvSpPr>
            <p:cNvPr id="70" name="rc70"/>
            <p:cNvSpPr/>
            <p:nvPr/>
          </p:nvSpPr>
          <p:spPr>
            <a:xfrm>
              <a:off x="7426765" y="3359960"/>
              <a:ext cx="239888" cy="213012"/>
            </a:xfrm>
            <a:prstGeom prst="rect">
              <a:avLst/>
            </a:prstGeom>
            <a:solidFill>
              <a:srgbClr val="1CABE2">
                <a:alpha val="100000"/>
              </a:srgbClr>
            </a:solidFill>
          </p:spPr>
          <p:txBody>
            <a:bodyPr/>
            <a:lstStyle/>
            <a:p/>
          </p:txBody>
        </p:sp>
        <p:sp>
          <p:nvSpPr>
            <p:cNvPr id="71" name="rc71"/>
            <p:cNvSpPr/>
            <p:nvPr/>
          </p:nvSpPr>
          <p:spPr>
            <a:xfrm>
              <a:off x="7693308" y="3569723"/>
              <a:ext cx="239888" cy="642286"/>
            </a:xfrm>
            <a:prstGeom prst="rect">
              <a:avLst/>
            </a:prstGeom>
            <a:solidFill>
              <a:srgbClr val="80BD41">
                <a:alpha val="100000"/>
              </a:srgbClr>
            </a:solidFill>
          </p:spPr>
          <p:txBody>
            <a:bodyPr/>
            <a:lstStyle/>
            <a:p/>
          </p:txBody>
        </p:sp>
        <p:sp>
          <p:nvSpPr>
            <p:cNvPr id="72" name="rc72"/>
            <p:cNvSpPr/>
            <p:nvPr/>
          </p:nvSpPr>
          <p:spPr>
            <a:xfrm>
              <a:off x="7693308" y="3355627"/>
              <a:ext cx="239888" cy="214095"/>
            </a:xfrm>
            <a:prstGeom prst="rect">
              <a:avLst/>
            </a:prstGeom>
            <a:solidFill>
              <a:srgbClr val="1CABE2">
                <a:alpha val="100000"/>
              </a:srgbClr>
            </a:solidFill>
          </p:spPr>
          <p:txBody>
            <a:bodyPr/>
            <a:lstStyle/>
            <a:p/>
          </p:txBody>
        </p:sp>
        <p:sp>
          <p:nvSpPr>
            <p:cNvPr id="73" name="rc73"/>
            <p:cNvSpPr/>
            <p:nvPr/>
          </p:nvSpPr>
          <p:spPr>
            <a:xfrm>
              <a:off x="7959851" y="3567556"/>
              <a:ext cx="239888" cy="644452"/>
            </a:xfrm>
            <a:prstGeom prst="rect">
              <a:avLst/>
            </a:prstGeom>
            <a:solidFill>
              <a:srgbClr val="80BD41">
                <a:alpha val="100000"/>
              </a:srgbClr>
            </a:solidFill>
          </p:spPr>
          <p:txBody>
            <a:bodyPr/>
            <a:lstStyle/>
            <a:p/>
          </p:txBody>
        </p:sp>
        <p:sp>
          <p:nvSpPr>
            <p:cNvPr id="74" name="rc74"/>
            <p:cNvSpPr/>
            <p:nvPr/>
          </p:nvSpPr>
          <p:spPr>
            <a:xfrm>
              <a:off x="7959851" y="3352739"/>
              <a:ext cx="239888" cy="214817"/>
            </a:xfrm>
            <a:prstGeom prst="rect">
              <a:avLst/>
            </a:prstGeom>
            <a:solidFill>
              <a:srgbClr val="1CABE2">
                <a:alpha val="100000"/>
              </a:srgbClr>
            </a:solidFill>
          </p:spPr>
          <p:txBody>
            <a:bodyPr/>
            <a:lstStyle/>
            <a:p/>
          </p:txBody>
        </p:sp>
        <p:sp>
          <p:nvSpPr>
            <p:cNvPr id="75" name="pl75"/>
            <p:cNvSpPr/>
            <p:nvPr/>
          </p:nvSpPr>
          <p:spPr>
            <a:xfrm>
              <a:off x="1416218" y="2300052"/>
              <a:ext cx="6663577" cy="451135"/>
            </a:xfrm>
            <a:custGeom>
              <a:avLst/>
              <a:pathLst>
                <a:path w="6663577" h="451135">
                  <a:moveTo>
                    <a:pt x="0" y="408170"/>
                  </a:moveTo>
                  <a:lnTo>
                    <a:pt x="266543" y="408170"/>
                  </a:lnTo>
                  <a:lnTo>
                    <a:pt x="533086" y="0"/>
                  </a:lnTo>
                  <a:lnTo>
                    <a:pt x="799629" y="193343"/>
                  </a:lnTo>
                  <a:lnTo>
                    <a:pt x="1066172" y="279274"/>
                  </a:lnTo>
                  <a:lnTo>
                    <a:pt x="1332715" y="451135"/>
                  </a:lnTo>
                  <a:lnTo>
                    <a:pt x="1599258" y="429653"/>
                  </a:lnTo>
                  <a:lnTo>
                    <a:pt x="1865801" y="300757"/>
                  </a:lnTo>
                  <a:lnTo>
                    <a:pt x="2132344" y="171861"/>
                  </a:lnTo>
                  <a:lnTo>
                    <a:pt x="2398888" y="128895"/>
                  </a:lnTo>
                  <a:lnTo>
                    <a:pt x="2665431" y="322239"/>
                  </a:lnTo>
                  <a:lnTo>
                    <a:pt x="2931974" y="128895"/>
                  </a:lnTo>
                  <a:lnTo>
                    <a:pt x="3198517" y="64447"/>
                  </a:lnTo>
                  <a:lnTo>
                    <a:pt x="3465060" y="128895"/>
                  </a:lnTo>
                  <a:lnTo>
                    <a:pt x="3731603" y="193343"/>
                  </a:lnTo>
                  <a:lnTo>
                    <a:pt x="3998146" y="193343"/>
                  </a:lnTo>
                  <a:lnTo>
                    <a:pt x="4264689" y="300757"/>
                  </a:lnTo>
                  <a:lnTo>
                    <a:pt x="4531233" y="214826"/>
                  </a:lnTo>
                  <a:lnTo>
                    <a:pt x="4797776" y="257791"/>
                  </a:lnTo>
                  <a:lnTo>
                    <a:pt x="5064319" y="236309"/>
                  </a:lnTo>
                  <a:lnTo>
                    <a:pt x="5330862" y="322239"/>
                  </a:lnTo>
                  <a:lnTo>
                    <a:pt x="5597405" y="365205"/>
                  </a:lnTo>
                  <a:lnTo>
                    <a:pt x="5863948" y="236309"/>
                  </a:lnTo>
                  <a:lnTo>
                    <a:pt x="6130491" y="300757"/>
                  </a:lnTo>
                  <a:lnTo>
                    <a:pt x="6397034" y="300757"/>
                  </a:lnTo>
                  <a:lnTo>
                    <a:pt x="6663577" y="30075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402135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68679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695333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9506"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1363967" y="34272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2657505" y="3374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3990221" y="3297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0" name="tx90"/>
            <p:cNvSpPr/>
            <p:nvPr/>
          </p:nvSpPr>
          <p:spPr>
            <a:xfrm>
              <a:off x="5322937" y="3249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1" name="tx91"/>
            <p:cNvSpPr/>
            <p:nvPr/>
          </p:nvSpPr>
          <p:spPr>
            <a:xfrm>
              <a:off x="6389109" y="32416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6655652" y="3236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3" name="tx93"/>
            <p:cNvSpPr/>
            <p:nvPr/>
          </p:nvSpPr>
          <p:spPr>
            <a:xfrm>
              <a:off x="6922195" y="3233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4" name="tx94"/>
            <p:cNvSpPr/>
            <p:nvPr/>
          </p:nvSpPr>
          <p:spPr>
            <a:xfrm>
              <a:off x="7188738" y="32290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5" name="tx95"/>
            <p:cNvSpPr/>
            <p:nvPr/>
          </p:nvSpPr>
          <p:spPr>
            <a:xfrm>
              <a:off x="7455282" y="32239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7721825" y="32196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167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49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0" name="tx110"/>
            <p:cNvSpPr/>
            <p:nvPr/>
          </p:nvSpPr>
          <p:spPr>
            <a:xfrm>
              <a:off x="1350915" y="362575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2657505" y="39382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2" name="tx112"/>
            <p:cNvSpPr/>
            <p:nvPr/>
          </p:nvSpPr>
          <p:spPr>
            <a:xfrm>
              <a:off x="2683631" y="35873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3" name="tx113"/>
            <p:cNvSpPr/>
            <p:nvPr/>
          </p:nvSpPr>
          <p:spPr>
            <a:xfrm>
              <a:off x="4029398" y="388885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4016347" y="3499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5" name="tx115"/>
            <p:cNvSpPr/>
            <p:nvPr/>
          </p:nvSpPr>
          <p:spPr>
            <a:xfrm>
              <a:off x="5322937" y="3846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6" name="tx116"/>
            <p:cNvSpPr/>
            <p:nvPr/>
          </p:nvSpPr>
          <p:spPr>
            <a:xfrm>
              <a:off x="5349062" y="34328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7" name="tx117"/>
            <p:cNvSpPr/>
            <p:nvPr/>
          </p:nvSpPr>
          <p:spPr>
            <a:xfrm>
              <a:off x="6428286" y="38514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415235" y="3434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6655652" y="38676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0" name="tx120"/>
            <p:cNvSpPr/>
            <p:nvPr/>
          </p:nvSpPr>
          <p:spPr>
            <a:xfrm>
              <a:off x="6720955" y="344694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6922195" y="3873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2" name="tx122"/>
            <p:cNvSpPr/>
            <p:nvPr/>
          </p:nvSpPr>
          <p:spPr>
            <a:xfrm>
              <a:off x="6948321" y="34525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7188738" y="38465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4" name="tx124"/>
            <p:cNvSpPr/>
            <p:nvPr/>
          </p:nvSpPr>
          <p:spPr>
            <a:xfrm>
              <a:off x="7214864" y="34231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5" name="tx125"/>
            <p:cNvSpPr/>
            <p:nvPr/>
          </p:nvSpPr>
          <p:spPr>
            <a:xfrm>
              <a:off x="7455282" y="38585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6" name="tx126"/>
            <p:cNvSpPr/>
            <p:nvPr/>
          </p:nvSpPr>
          <p:spPr>
            <a:xfrm>
              <a:off x="7481407" y="34314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7" name="tx127"/>
            <p:cNvSpPr/>
            <p:nvPr/>
          </p:nvSpPr>
          <p:spPr>
            <a:xfrm>
              <a:off x="7721825" y="3855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8" name="tx128"/>
            <p:cNvSpPr/>
            <p:nvPr/>
          </p:nvSpPr>
          <p:spPr>
            <a:xfrm>
              <a:off x="7747950" y="34276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988368" y="3854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30" name="tx130"/>
            <p:cNvSpPr/>
            <p:nvPr/>
          </p:nvSpPr>
          <p:spPr>
            <a:xfrm>
              <a:off x="8053670" y="342509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378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7157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9936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5" name="rc155"/>
            <p:cNvSpPr/>
            <p:nvPr/>
          </p:nvSpPr>
          <p:spPr>
            <a:xfrm>
              <a:off x="4530442" y="5080163"/>
              <a:ext cx="201456" cy="201456"/>
            </a:xfrm>
            <a:prstGeom prst="rect">
              <a:avLst/>
            </a:prstGeom>
            <a:solidFill>
              <a:srgbClr val="1CABE2">
                <a:alpha val="100000"/>
              </a:srgbClr>
            </a:solidFill>
          </p:spPr>
          <p:txBody>
            <a:bodyPr/>
            <a:lstStyle/>
            <a:p/>
          </p:txBody>
        </p:sp>
        <p:sp>
          <p:nvSpPr>
            <p:cNvPr id="156" name="rc156"/>
            <p:cNvSpPr/>
            <p:nvPr/>
          </p:nvSpPr>
          <p:spPr>
            <a:xfrm>
              <a:off x="5751014" y="5080163"/>
              <a:ext cx="201456" cy="201456"/>
            </a:xfrm>
            <a:prstGeom prst="rect">
              <a:avLst/>
            </a:prstGeom>
            <a:solidFill>
              <a:srgbClr val="80BD41">
                <a:alpha val="100000"/>
              </a:srgbClr>
            </a:solidFill>
          </p:spPr>
          <p:txBody>
            <a:bodyPr/>
            <a:lstStyle/>
            <a:p/>
          </p:txBody>
        </p:sp>
        <p:sp>
          <p:nvSpPr>
            <p:cNvPr id="157" name="tx157"/>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8" name="tx158"/>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0" name="tx160"/>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2000-2025</a:t>
              </a:r>
            </a:p>
          </p:txBody>
        </p:sp>
        <p:sp>
          <p:nvSpPr>
            <p:cNvPr id="161" name="pl161"/>
            <p:cNvSpPr/>
            <p:nvPr/>
          </p:nvSpPr>
          <p:spPr>
            <a:xfrm>
              <a:off x="19868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681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493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306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118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775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587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00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212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025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4980772" cy="124062"/>
            </a:xfrm>
            <a:prstGeom prst="rect">
              <a:avLst/>
            </a:prstGeom>
            <a:solidFill>
              <a:srgbClr val="80BD41">
                <a:alpha val="100000"/>
              </a:srgbClr>
            </a:solidFill>
          </p:spPr>
          <p:txBody>
            <a:bodyPr/>
            <a:lstStyle/>
            <a:p/>
          </p:txBody>
        </p:sp>
        <p:sp>
          <p:nvSpPr>
            <p:cNvPr id="176" name="rc176"/>
            <p:cNvSpPr/>
            <p:nvPr/>
          </p:nvSpPr>
          <p:spPr>
            <a:xfrm>
              <a:off x="6277046" y="5840557"/>
              <a:ext cx="1403345" cy="124062"/>
            </a:xfrm>
            <a:prstGeom prst="rect">
              <a:avLst/>
            </a:prstGeom>
            <a:solidFill>
              <a:srgbClr val="1CABE2">
                <a:alpha val="100000"/>
              </a:srgbClr>
            </a:solidFill>
          </p:spPr>
          <p:txBody>
            <a:bodyPr/>
            <a:lstStyle/>
            <a:p/>
          </p:txBody>
        </p:sp>
        <p:sp>
          <p:nvSpPr>
            <p:cNvPr id="177" name="rc177"/>
            <p:cNvSpPr/>
            <p:nvPr/>
          </p:nvSpPr>
          <p:spPr>
            <a:xfrm>
              <a:off x="1296273" y="5685479"/>
              <a:ext cx="4914472" cy="124062"/>
            </a:xfrm>
            <a:prstGeom prst="rect">
              <a:avLst/>
            </a:prstGeom>
            <a:solidFill>
              <a:srgbClr val="80BD41">
                <a:alpha val="100000"/>
              </a:srgbClr>
            </a:solidFill>
          </p:spPr>
          <p:txBody>
            <a:bodyPr/>
            <a:lstStyle/>
            <a:p/>
          </p:txBody>
        </p:sp>
        <p:sp>
          <p:nvSpPr>
            <p:cNvPr id="178" name="rc178"/>
            <p:cNvSpPr/>
            <p:nvPr/>
          </p:nvSpPr>
          <p:spPr>
            <a:xfrm>
              <a:off x="6210746" y="5685479"/>
              <a:ext cx="1638157" cy="124062"/>
            </a:xfrm>
            <a:prstGeom prst="rect">
              <a:avLst/>
            </a:prstGeom>
            <a:solidFill>
              <a:srgbClr val="1CABE2">
                <a:alpha val="100000"/>
              </a:srgbClr>
            </a:solidFill>
          </p:spPr>
          <p:txBody>
            <a:bodyPr/>
            <a:lstStyle/>
            <a:p/>
          </p:txBody>
        </p:sp>
        <p:sp>
          <p:nvSpPr>
            <p:cNvPr id="179" name="rc179"/>
            <p:cNvSpPr/>
            <p:nvPr/>
          </p:nvSpPr>
          <p:spPr>
            <a:xfrm>
              <a:off x="1296273" y="5530401"/>
              <a:ext cx="4931047" cy="124062"/>
            </a:xfrm>
            <a:prstGeom prst="rect">
              <a:avLst/>
            </a:prstGeom>
            <a:solidFill>
              <a:srgbClr val="80BD41">
                <a:alpha val="100000"/>
              </a:srgbClr>
            </a:solidFill>
          </p:spPr>
          <p:txBody>
            <a:bodyPr/>
            <a:lstStyle/>
            <a:p/>
          </p:txBody>
        </p:sp>
        <p:sp>
          <p:nvSpPr>
            <p:cNvPr id="180" name="rc180"/>
            <p:cNvSpPr/>
            <p:nvPr/>
          </p:nvSpPr>
          <p:spPr>
            <a:xfrm>
              <a:off x="6227321" y="5530401"/>
              <a:ext cx="1643682" cy="124062"/>
            </a:xfrm>
            <a:prstGeom prst="rect">
              <a:avLst/>
            </a:prstGeom>
            <a:solidFill>
              <a:srgbClr val="1CABE2">
                <a:alpha val="100000"/>
              </a:srgbClr>
            </a:solidFill>
          </p:spPr>
          <p:txBody>
            <a:bodyPr/>
            <a:lstStyle/>
            <a:p/>
          </p:txBody>
        </p:sp>
        <p:sp>
          <p:nvSpPr>
            <p:cNvPr id="181" name="tx181"/>
            <p:cNvSpPr/>
            <p:nvPr/>
          </p:nvSpPr>
          <p:spPr>
            <a:xfrm>
              <a:off x="788707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82" name="tx182"/>
            <p:cNvSpPr/>
            <p:nvPr/>
          </p:nvSpPr>
          <p:spPr>
            <a:xfrm>
              <a:off x="806400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726370"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5" name="tx185"/>
            <p:cNvSpPr/>
            <p:nvPr/>
          </p:nvSpPr>
          <p:spPr>
            <a:xfrm>
              <a:off x="6903370"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86" name="tx186"/>
            <p:cNvSpPr/>
            <p:nvPr/>
          </p:nvSpPr>
          <p:spPr>
            <a:xfrm>
              <a:off x="364801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7" name="tx187"/>
            <p:cNvSpPr/>
            <p:nvPr/>
          </p:nvSpPr>
          <p:spPr>
            <a:xfrm>
              <a:off x="6954476"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8" name="tx188"/>
            <p:cNvSpPr/>
            <p:nvPr/>
          </p:nvSpPr>
          <p:spPr>
            <a:xfrm>
              <a:off x="365630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89" name="tx189"/>
            <p:cNvSpPr/>
            <p:nvPr/>
          </p:nvSpPr>
          <p:spPr>
            <a:xfrm>
              <a:off x="7019017" y="55519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38672"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107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6231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4356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2480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(75 %) était inférieur à celui de 2019 (78 %).
Le nombre d’enfants vaccinés avec le DTP3 a diminué de 1 % par rapport à 2019.
Le nombre de nourrissons survivants a augmenté d’environ 3 % par rapport à 2019.
En 2025, le nombre d’enfants vaccinés était inférieur à celui de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84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1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3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4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97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0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21416"/>
              <a:ext cx="239888" cy="190592"/>
            </a:xfrm>
            <a:prstGeom prst="rect">
              <a:avLst/>
            </a:prstGeom>
            <a:solidFill>
              <a:srgbClr val="E2231A">
                <a:alpha val="90196"/>
              </a:srgbClr>
            </a:solidFill>
          </p:spPr>
          <p:txBody>
            <a:bodyPr/>
            <a:lstStyle/>
            <a:p/>
          </p:txBody>
        </p:sp>
        <p:sp>
          <p:nvSpPr>
            <p:cNvPr id="24" name="rc24"/>
            <p:cNvSpPr/>
            <p:nvPr/>
          </p:nvSpPr>
          <p:spPr>
            <a:xfrm>
              <a:off x="1562816" y="4018729"/>
              <a:ext cx="239888" cy="193280"/>
            </a:xfrm>
            <a:prstGeom prst="rect">
              <a:avLst/>
            </a:prstGeom>
            <a:solidFill>
              <a:srgbClr val="E2231A">
                <a:alpha val="90196"/>
              </a:srgbClr>
            </a:solidFill>
          </p:spPr>
          <p:txBody>
            <a:bodyPr/>
            <a:lstStyle/>
            <a:p/>
          </p:txBody>
        </p:sp>
        <p:sp>
          <p:nvSpPr>
            <p:cNvPr id="25" name="rc25"/>
            <p:cNvSpPr/>
            <p:nvPr/>
          </p:nvSpPr>
          <p:spPr>
            <a:xfrm>
              <a:off x="1829360" y="4022937"/>
              <a:ext cx="239888" cy="189072"/>
            </a:xfrm>
            <a:prstGeom prst="rect">
              <a:avLst/>
            </a:prstGeom>
            <a:solidFill>
              <a:srgbClr val="E2231A">
                <a:alpha val="90196"/>
              </a:srgbClr>
            </a:solidFill>
          </p:spPr>
          <p:txBody>
            <a:bodyPr/>
            <a:lstStyle/>
            <a:p/>
          </p:txBody>
        </p:sp>
        <p:sp>
          <p:nvSpPr>
            <p:cNvPr id="26" name="rc26"/>
            <p:cNvSpPr/>
            <p:nvPr/>
          </p:nvSpPr>
          <p:spPr>
            <a:xfrm>
              <a:off x="2095903" y="3994259"/>
              <a:ext cx="239888" cy="217749"/>
            </a:xfrm>
            <a:prstGeom prst="rect">
              <a:avLst/>
            </a:prstGeom>
            <a:solidFill>
              <a:srgbClr val="E2231A">
                <a:alpha val="90196"/>
              </a:srgbClr>
            </a:solidFill>
          </p:spPr>
          <p:txBody>
            <a:bodyPr/>
            <a:lstStyle/>
            <a:p/>
          </p:txBody>
        </p:sp>
        <p:sp>
          <p:nvSpPr>
            <p:cNvPr id="27" name="rc27"/>
            <p:cNvSpPr/>
            <p:nvPr/>
          </p:nvSpPr>
          <p:spPr>
            <a:xfrm>
              <a:off x="2362446" y="4051084"/>
              <a:ext cx="239888" cy="160925"/>
            </a:xfrm>
            <a:prstGeom prst="rect">
              <a:avLst/>
            </a:prstGeom>
            <a:solidFill>
              <a:srgbClr val="E2231A">
                <a:alpha val="90196"/>
              </a:srgbClr>
            </a:solidFill>
          </p:spPr>
          <p:txBody>
            <a:bodyPr/>
            <a:lstStyle/>
            <a:p/>
          </p:txBody>
        </p:sp>
        <p:sp>
          <p:nvSpPr>
            <p:cNvPr id="28" name="rc28"/>
            <p:cNvSpPr/>
            <p:nvPr/>
          </p:nvSpPr>
          <p:spPr>
            <a:xfrm>
              <a:off x="2628989" y="3985207"/>
              <a:ext cx="239888" cy="226802"/>
            </a:xfrm>
            <a:prstGeom prst="rect">
              <a:avLst/>
            </a:prstGeom>
            <a:solidFill>
              <a:srgbClr val="E2231A">
                <a:alpha val="90196"/>
              </a:srgbClr>
            </a:solidFill>
          </p:spPr>
          <p:txBody>
            <a:bodyPr/>
            <a:lstStyle/>
            <a:p/>
          </p:txBody>
        </p:sp>
        <p:sp>
          <p:nvSpPr>
            <p:cNvPr id="29" name="rc29"/>
            <p:cNvSpPr/>
            <p:nvPr/>
          </p:nvSpPr>
          <p:spPr>
            <a:xfrm>
              <a:off x="2895532" y="3974387"/>
              <a:ext cx="239888" cy="237622"/>
            </a:xfrm>
            <a:prstGeom prst="rect">
              <a:avLst/>
            </a:prstGeom>
            <a:solidFill>
              <a:srgbClr val="E2231A">
                <a:alpha val="90196"/>
              </a:srgbClr>
            </a:solidFill>
          </p:spPr>
          <p:txBody>
            <a:bodyPr/>
            <a:lstStyle/>
            <a:p/>
          </p:txBody>
        </p:sp>
        <p:sp>
          <p:nvSpPr>
            <p:cNvPr id="30" name="rc30"/>
            <p:cNvSpPr/>
            <p:nvPr/>
          </p:nvSpPr>
          <p:spPr>
            <a:xfrm>
              <a:off x="3162075" y="3963460"/>
              <a:ext cx="239888" cy="248548"/>
            </a:xfrm>
            <a:prstGeom prst="rect">
              <a:avLst/>
            </a:prstGeom>
            <a:solidFill>
              <a:srgbClr val="E2231A">
                <a:alpha val="90196"/>
              </a:srgbClr>
            </a:solidFill>
          </p:spPr>
          <p:txBody>
            <a:bodyPr/>
            <a:lstStyle/>
            <a:p/>
          </p:txBody>
        </p:sp>
        <p:sp>
          <p:nvSpPr>
            <p:cNvPr id="31" name="rc31"/>
            <p:cNvSpPr/>
            <p:nvPr/>
          </p:nvSpPr>
          <p:spPr>
            <a:xfrm>
              <a:off x="3428618" y="4038142"/>
              <a:ext cx="239888" cy="173867"/>
            </a:xfrm>
            <a:prstGeom prst="rect">
              <a:avLst/>
            </a:prstGeom>
            <a:solidFill>
              <a:srgbClr val="E2231A">
                <a:alpha val="90196"/>
              </a:srgbClr>
            </a:solidFill>
          </p:spPr>
          <p:txBody>
            <a:bodyPr/>
            <a:lstStyle/>
            <a:p/>
          </p:txBody>
        </p:sp>
        <p:sp>
          <p:nvSpPr>
            <p:cNvPr id="32" name="rc32"/>
            <p:cNvSpPr/>
            <p:nvPr/>
          </p:nvSpPr>
          <p:spPr>
            <a:xfrm>
              <a:off x="3695161" y="4055857"/>
              <a:ext cx="239888" cy="156151"/>
            </a:xfrm>
            <a:prstGeom prst="rect">
              <a:avLst/>
            </a:prstGeom>
            <a:solidFill>
              <a:srgbClr val="E2231A">
                <a:alpha val="90196"/>
              </a:srgbClr>
            </a:solidFill>
          </p:spPr>
          <p:txBody>
            <a:bodyPr/>
            <a:lstStyle/>
            <a:p/>
          </p:txBody>
        </p:sp>
        <p:sp>
          <p:nvSpPr>
            <p:cNvPr id="33" name="rc33"/>
            <p:cNvSpPr/>
            <p:nvPr/>
          </p:nvSpPr>
          <p:spPr>
            <a:xfrm>
              <a:off x="3961705" y="3998467"/>
              <a:ext cx="239888" cy="213541"/>
            </a:xfrm>
            <a:prstGeom prst="rect">
              <a:avLst/>
            </a:prstGeom>
            <a:solidFill>
              <a:srgbClr val="E2231A">
                <a:alpha val="90196"/>
              </a:srgbClr>
            </a:solidFill>
          </p:spPr>
          <p:txBody>
            <a:bodyPr/>
            <a:lstStyle/>
            <a:p/>
          </p:txBody>
        </p:sp>
        <p:sp>
          <p:nvSpPr>
            <p:cNvPr id="34" name="rc34"/>
            <p:cNvSpPr/>
            <p:nvPr/>
          </p:nvSpPr>
          <p:spPr>
            <a:xfrm>
              <a:off x="4228248" y="4048078"/>
              <a:ext cx="239888" cy="163931"/>
            </a:xfrm>
            <a:prstGeom prst="rect">
              <a:avLst/>
            </a:prstGeom>
            <a:solidFill>
              <a:srgbClr val="E2231A">
                <a:alpha val="90196"/>
              </a:srgbClr>
            </a:solidFill>
          </p:spPr>
          <p:txBody>
            <a:bodyPr/>
            <a:lstStyle/>
            <a:p/>
          </p:txBody>
        </p:sp>
        <p:sp>
          <p:nvSpPr>
            <p:cNvPr id="35" name="rc35"/>
            <p:cNvSpPr/>
            <p:nvPr/>
          </p:nvSpPr>
          <p:spPr>
            <a:xfrm>
              <a:off x="4494791" y="4093375"/>
              <a:ext cx="239888" cy="118634"/>
            </a:xfrm>
            <a:prstGeom prst="rect">
              <a:avLst/>
            </a:prstGeom>
            <a:solidFill>
              <a:srgbClr val="E2231A">
                <a:alpha val="90196"/>
              </a:srgbClr>
            </a:solidFill>
          </p:spPr>
          <p:txBody>
            <a:bodyPr/>
            <a:lstStyle/>
            <a:p/>
          </p:txBody>
        </p:sp>
        <p:sp>
          <p:nvSpPr>
            <p:cNvPr id="36" name="rc36"/>
            <p:cNvSpPr/>
            <p:nvPr/>
          </p:nvSpPr>
          <p:spPr>
            <a:xfrm>
              <a:off x="4761334" y="4068092"/>
              <a:ext cx="239888" cy="143917"/>
            </a:xfrm>
            <a:prstGeom prst="rect">
              <a:avLst/>
            </a:prstGeom>
            <a:solidFill>
              <a:srgbClr val="E2231A">
                <a:alpha val="90196"/>
              </a:srgbClr>
            </a:solidFill>
          </p:spPr>
          <p:txBody>
            <a:bodyPr/>
            <a:lstStyle/>
            <a:p/>
          </p:txBody>
        </p:sp>
        <p:sp>
          <p:nvSpPr>
            <p:cNvPr id="37" name="rc37"/>
            <p:cNvSpPr/>
            <p:nvPr/>
          </p:nvSpPr>
          <p:spPr>
            <a:xfrm>
              <a:off x="5027877" y="4050978"/>
              <a:ext cx="239888" cy="161031"/>
            </a:xfrm>
            <a:prstGeom prst="rect">
              <a:avLst/>
            </a:prstGeom>
            <a:solidFill>
              <a:srgbClr val="E2231A">
                <a:alpha val="90196"/>
              </a:srgbClr>
            </a:solidFill>
          </p:spPr>
          <p:txBody>
            <a:bodyPr/>
            <a:lstStyle/>
            <a:p/>
          </p:txBody>
        </p:sp>
        <p:sp>
          <p:nvSpPr>
            <p:cNvPr id="38" name="rc38"/>
            <p:cNvSpPr/>
            <p:nvPr/>
          </p:nvSpPr>
          <p:spPr>
            <a:xfrm>
              <a:off x="5294420" y="4058156"/>
              <a:ext cx="239888" cy="153853"/>
            </a:xfrm>
            <a:prstGeom prst="rect">
              <a:avLst/>
            </a:prstGeom>
            <a:solidFill>
              <a:srgbClr val="E2231A">
                <a:alpha val="90196"/>
              </a:srgbClr>
            </a:solidFill>
          </p:spPr>
          <p:txBody>
            <a:bodyPr/>
            <a:lstStyle/>
            <a:p/>
          </p:txBody>
        </p:sp>
        <p:sp>
          <p:nvSpPr>
            <p:cNvPr id="39" name="rc39"/>
            <p:cNvSpPr/>
            <p:nvPr/>
          </p:nvSpPr>
          <p:spPr>
            <a:xfrm>
              <a:off x="5560963" y="4025695"/>
              <a:ext cx="239888" cy="186314"/>
            </a:xfrm>
            <a:prstGeom prst="rect">
              <a:avLst/>
            </a:prstGeom>
            <a:solidFill>
              <a:srgbClr val="E2231A">
                <a:alpha val="90196"/>
              </a:srgbClr>
            </a:solidFill>
          </p:spPr>
          <p:txBody>
            <a:bodyPr/>
            <a:lstStyle/>
            <a:p/>
          </p:txBody>
        </p:sp>
        <p:sp>
          <p:nvSpPr>
            <p:cNvPr id="40" name="rc40"/>
            <p:cNvSpPr/>
            <p:nvPr/>
          </p:nvSpPr>
          <p:spPr>
            <a:xfrm>
              <a:off x="5827506" y="4009995"/>
              <a:ext cx="239888" cy="202014"/>
            </a:xfrm>
            <a:prstGeom prst="rect">
              <a:avLst/>
            </a:prstGeom>
            <a:solidFill>
              <a:srgbClr val="E2231A">
                <a:alpha val="90196"/>
              </a:srgbClr>
            </a:solidFill>
          </p:spPr>
          <p:txBody>
            <a:bodyPr/>
            <a:lstStyle/>
            <a:p/>
          </p:txBody>
        </p:sp>
        <p:sp>
          <p:nvSpPr>
            <p:cNvPr id="41" name="rc41"/>
            <p:cNvSpPr/>
            <p:nvPr/>
          </p:nvSpPr>
          <p:spPr>
            <a:xfrm>
              <a:off x="6094049" y="4000589"/>
              <a:ext cx="239888" cy="211420"/>
            </a:xfrm>
            <a:prstGeom prst="rect">
              <a:avLst/>
            </a:prstGeom>
            <a:solidFill>
              <a:srgbClr val="E2231A">
                <a:alpha val="90196"/>
              </a:srgbClr>
            </a:solidFill>
          </p:spPr>
          <p:txBody>
            <a:bodyPr/>
            <a:lstStyle/>
            <a:p/>
          </p:txBody>
        </p:sp>
        <p:sp>
          <p:nvSpPr>
            <p:cNvPr id="42" name="rc42"/>
            <p:cNvSpPr/>
            <p:nvPr/>
          </p:nvSpPr>
          <p:spPr>
            <a:xfrm>
              <a:off x="6360593" y="4015865"/>
              <a:ext cx="239888" cy="196144"/>
            </a:xfrm>
            <a:prstGeom prst="rect">
              <a:avLst/>
            </a:prstGeom>
            <a:solidFill>
              <a:srgbClr val="E2231A">
                <a:alpha val="90196"/>
              </a:srgbClr>
            </a:solidFill>
          </p:spPr>
          <p:txBody>
            <a:bodyPr/>
            <a:lstStyle/>
            <a:p/>
          </p:txBody>
        </p:sp>
        <p:sp>
          <p:nvSpPr>
            <p:cNvPr id="43" name="rc43"/>
            <p:cNvSpPr/>
            <p:nvPr/>
          </p:nvSpPr>
          <p:spPr>
            <a:xfrm>
              <a:off x="6627136" y="4006600"/>
              <a:ext cx="239888" cy="205408"/>
            </a:xfrm>
            <a:prstGeom prst="rect">
              <a:avLst/>
            </a:prstGeom>
            <a:solidFill>
              <a:srgbClr val="E2231A">
                <a:alpha val="90196"/>
              </a:srgbClr>
            </a:solidFill>
          </p:spPr>
          <p:txBody>
            <a:bodyPr/>
            <a:lstStyle/>
            <a:p/>
          </p:txBody>
        </p:sp>
        <p:sp>
          <p:nvSpPr>
            <p:cNvPr id="44" name="rc44"/>
            <p:cNvSpPr/>
            <p:nvPr/>
          </p:nvSpPr>
          <p:spPr>
            <a:xfrm>
              <a:off x="6893679" y="3947973"/>
              <a:ext cx="239888" cy="264036"/>
            </a:xfrm>
            <a:prstGeom prst="rect">
              <a:avLst/>
            </a:prstGeom>
            <a:solidFill>
              <a:srgbClr val="E2231A">
                <a:alpha val="90196"/>
              </a:srgbClr>
            </a:solidFill>
          </p:spPr>
          <p:txBody>
            <a:bodyPr/>
            <a:lstStyle/>
            <a:p/>
          </p:txBody>
        </p:sp>
        <p:sp>
          <p:nvSpPr>
            <p:cNvPr id="45" name="rc45"/>
            <p:cNvSpPr/>
            <p:nvPr/>
          </p:nvSpPr>
          <p:spPr>
            <a:xfrm>
              <a:off x="7160222" y="3971452"/>
              <a:ext cx="239888" cy="240557"/>
            </a:xfrm>
            <a:prstGeom prst="rect">
              <a:avLst/>
            </a:prstGeom>
            <a:solidFill>
              <a:srgbClr val="E2231A">
                <a:alpha val="90196"/>
              </a:srgbClr>
            </a:solidFill>
          </p:spPr>
          <p:txBody>
            <a:bodyPr/>
            <a:lstStyle/>
            <a:p/>
          </p:txBody>
        </p:sp>
        <p:sp>
          <p:nvSpPr>
            <p:cNvPr id="46" name="rc46"/>
            <p:cNvSpPr/>
            <p:nvPr/>
          </p:nvSpPr>
          <p:spPr>
            <a:xfrm>
              <a:off x="7426765" y="3961657"/>
              <a:ext cx="239888" cy="250352"/>
            </a:xfrm>
            <a:prstGeom prst="rect">
              <a:avLst/>
            </a:prstGeom>
            <a:solidFill>
              <a:srgbClr val="E2231A">
                <a:alpha val="90196"/>
              </a:srgbClr>
            </a:solidFill>
          </p:spPr>
          <p:txBody>
            <a:bodyPr/>
            <a:lstStyle/>
            <a:p/>
          </p:txBody>
        </p:sp>
        <p:sp>
          <p:nvSpPr>
            <p:cNvPr id="47" name="rc47"/>
            <p:cNvSpPr/>
            <p:nvPr/>
          </p:nvSpPr>
          <p:spPr>
            <a:xfrm>
              <a:off x="7693308" y="3960349"/>
              <a:ext cx="239888" cy="251660"/>
            </a:xfrm>
            <a:prstGeom prst="rect">
              <a:avLst/>
            </a:prstGeom>
            <a:solidFill>
              <a:srgbClr val="E2231A">
                <a:alpha val="90196"/>
              </a:srgbClr>
            </a:solidFill>
          </p:spPr>
          <p:txBody>
            <a:bodyPr/>
            <a:lstStyle/>
            <a:p/>
          </p:txBody>
        </p:sp>
        <p:sp>
          <p:nvSpPr>
            <p:cNvPr id="48" name="rc48"/>
            <p:cNvSpPr/>
            <p:nvPr/>
          </p:nvSpPr>
          <p:spPr>
            <a:xfrm>
              <a:off x="7959851" y="3959535"/>
              <a:ext cx="239888" cy="252473"/>
            </a:xfrm>
            <a:prstGeom prst="rect">
              <a:avLst/>
            </a:prstGeom>
            <a:solidFill>
              <a:srgbClr val="E2231A">
                <a:alpha val="90196"/>
              </a:srgbClr>
            </a:solidFill>
          </p:spPr>
          <p:txBody>
            <a:bodyPr/>
            <a:lstStyle/>
            <a:p/>
          </p:txBody>
        </p:sp>
        <p:sp>
          <p:nvSpPr>
            <p:cNvPr id="49" name="rc49"/>
            <p:cNvSpPr/>
            <p:nvPr/>
          </p:nvSpPr>
          <p:spPr>
            <a:xfrm>
              <a:off x="6893679" y="3567529"/>
              <a:ext cx="239888" cy="380443"/>
            </a:xfrm>
            <a:prstGeom prst="rect">
              <a:avLst/>
            </a:prstGeom>
            <a:solidFill>
              <a:srgbClr val="B3B3B3">
                <a:alpha val="90196"/>
              </a:srgbClr>
            </a:solidFill>
          </p:spPr>
          <p:txBody>
            <a:bodyPr/>
            <a:lstStyle/>
            <a:p/>
          </p:txBody>
        </p:sp>
        <p:sp>
          <p:nvSpPr>
            <p:cNvPr id="50" name="pl50"/>
            <p:cNvSpPr/>
            <p:nvPr/>
          </p:nvSpPr>
          <p:spPr>
            <a:xfrm>
              <a:off x="1416218" y="2385983"/>
              <a:ext cx="6663577" cy="429653"/>
            </a:xfrm>
            <a:custGeom>
              <a:avLst/>
              <a:pathLst>
                <a:path w="6663577" h="429653">
                  <a:moveTo>
                    <a:pt x="0" y="322239"/>
                  </a:moveTo>
                  <a:lnTo>
                    <a:pt x="266543" y="322239"/>
                  </a:lnTo>
                  <a:lnTo>
                    <a:pt x="533086" y="300757"/>
                  </a:lnTo>
                  <a:lnTo>
                    <a:pt x="799629" y="386687"/>
                  </a:lnTo>
                  <a:lnTo>
                    <a:pt x="1066172" y="193343"/>
                  </a:lnTo>
                  <a:lnTo>
                    <a:pt x="1332715" y="386687"/>
                  </a:lnTo>
                  <a:lnTo>
                    <a:pt x="1599258" y="408170"/>
                  </a:lnTo>
                  <a:lnTo>
                    <a:pt x="1865801" y="429653"/>
                  </a:lnTo>
                  <a:lnTo>
                    <a:pt x="2132344" y="193343"/>
                  </a:lnTo>
                  <a:lnTo>
                    <a:pt x="2398888" y="128895"/>
                  </a:lnTo>
                  <a:lnTo>
                    <a:pt x="2665431" y="279274"/>
                  </a:lnTo>
                  <a:lnTo>
                    <a:pt x="2931974" y="128895"/>
                  </a:lnTo>
                  <a:lnTo>
                    <a:pt x="3198517" y="0"/>
                  </a:lnTo>
                  <a:lnTo>
                    <a:pt x="3465060" y="64447"/>
                  </a:lnTo>
                  <a:lnTo>
                    <a:pt x="3731603" y="107413"/>
                  </a:lnTo>
                  <a:lnTo>
                    <a:pt x="3998146" y="85930"/>
                  </a:lnTo>
                  <a:lnTo>
                    <a:pt x="4264689" y="171861"/>
                  </a:lnTo>
                  <a:lnTo>
                    <a:pt x="4531233" y="214826"/>
                  </a:lnTo>
                  <a:lnTo>
                    <a:pt x="4797776" y="236309"/>
                  </a:lnTo>
                  <a:lnTo>
                    <a:pt x="5064319" y="193343"/>
                  </a:lnTo>
                  <a:lnTo>
                    <a:pt x="5330862" y="214826"/>
                  </a:lnTo>
                  <a:lnTo>
                    <a:pt x="5597405" y="365205"/>
                  </a:lnTo>
                  <a:lnTo>
                    <a:pt x="5863948" y="300757"/>
                  </a:lnTo>
                  <a:lnTo>
                    <a:pt x="6130491" y="322239"/>
                  </a:lnTo>
                  <a:lnTo>
                    <a:pt x="6397034" y="322239"/>
                  </a:lnTo>
                  <a:lnTo>
                    <a:pt x="6663577" y="322239"/>
                  </a:lnTo>
                </a:path>
              </a:pathLst>
            </a:custGeom>
            <a:ln w="27101" cap="flat">
              <a:solidFill>
                <a:srgbClr val="3283FE">
                  <a:alpha val="100000"/>
                </a:srgbClr>
              </a:solidFill>
              <a:prstDash val="solid"/>
              <a:round/>
            </a:ln>
          </p:spPr>
          <p:txBody>
            <a:bodyPr/>
            <a:lstStyle/>
            <a:p/>
          </p:txBody>
        </p:sp>
        <p:sp>
          <p:nvSpPr>
            <p:cNvPr id="51" name="pl51"/>
            <p:cNvSpPr/>
            <p:nvPr/>
          </p:nvSpPr>
          <p:spPr>
            <a:xfrm>
              <a:off x="7013623" y="2686740"/>
              <a:ext cx="1066172" cy="1117098"/>
            </a:xfrm>
            <a:custGeom>
              <a:avLst/>
              <a:pathLst>
                <a:path w="1066172" h="1117098">
                  <a:moveTo>
                    <a:pt x="0" y="1117098"/>
                  </a:moveTo>
                  <a:lnTo>
                    <a:pt x="266543" y="0"/>
                  </a:lnTo>
                  <a:lnTo>
                    <a:pt x="533086" y="21482"/>
                  </a:lnTo>
                  <a:lnTo>
                    <a:pt x="799629" y="21482"/>
                  </a:lnTo>
                  <a:lnTo>
                    <a:pt x="1066172" y="21482"/>
                  </a:lnTo>
                </a:path>
              </a:pathLst>
            </a:custGeom>
            <a:ln w="27101" cap="flat">
              <a:solidFill>
                <a:srgbClr val="FFA500">
                  <a:alpha val="100000"/>
                </a:srgbClr>
              </a:solidFill>
              <a:prstDash val="solid"/>
              <a:round/>
            </a:ln>
          </p:spPr>
          <p:txBody>
            <a:bodyPr/>
            <a:lstStyle/>
            <a:p/>
          </p:txBody>
        </p:sp>
        <p:sp>
          <p:nvSpPr>
            <p:cNvPr id="52" name="tx52"/>
            <p:cNvSpPr/>
            <p:nvPr/>
          </p:nvSpPr>
          <p:spPr>
            <a:xfrm>
              <a:off x="1345880"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53" name="tx53"/>
            <p:cNvSpPr/>
            <p:nvPr/>
          </p:nvSpPr>
          <p:spPr>
            <a:xfrm>
              <a:off x="2678595"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54" name="tx54"/>
            <p:cNvSpPr/>
            <p:nvPr/>
          </p:nvSpPr>
          <p:spPr>
            <a:xfrm>
              <a:off x="4011311"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55" name="tx55"/>
            <p:cNvSpPr/>
            <p:nvPr/>
          </p:nvSpPr>
          <p:spPr>
            <a:xfrm>
              <a:off x="5344027"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56" name="tx56"/>
            <p:cNvSpPr/>
            <p:nvPr/>
          </p:nvSpPr>
          <p:spPr>
            <a:xfrm>
              <a:off x="6410199"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57" name="tx57"/>
            <p:cNvSpPr/>
            <p:nvPr/>
          </p:nvSpPr>
          <p:spPr>
            <a:xfrm>
              <a:off x="667674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58" name="tx58"/>
            <p:cNvSpPr/>
            <p:nvPr/>
          </p:nvSpPr>
          <p:spPr>
            <a:xfrm>
              <a:off x="6943285"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59" name="tx59"/>
            <p:cNvSpPr/>
            <p:nvPr/>
          </p:nvSpPr>
          <p:spPr>
            <a:xfrm>
              <a:off x="6943285" y="3865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19</a:t>
              </a:r>
            </a:p>
          </p:txBody>
        </p:sp>
        <p:sp>
          <p:nvSpPr>
            <p:cNvPr id="60" name="tx60"/>
            <p:cNvSpPr/>
            <p:nvPr/>
          </p:nvSpPr>
          <p:spPr>
            <a:xfrm>
              <a:off x="7209828"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1" name="tx61"/>
            <p:cNvSpPr/>
            <p:nvPr/>
          </p:nvSpPr>
          <p:spPr>
            <a:xfrm>
              <a:off x="7209828"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62" name="tx62"/>
            <p:cNvSpPr/>
            <p:nvPr/>
          </p:nvSpPr>
          <p:spPr>
            <a:xfrm>
              <a:off x="7476372"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3" name="tx63"/>
            <p:cNvSpPr/>
            <p:nvPr/>
          </p:nvSpPr>
          <p:spPr>
            <a:xfrm>
              <a:off x="7476372"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64" name="tx64"/>
            <p:cNvSpPr/>
            <p:nvPr/>
          </p:nvSpPr>
          <p:spPr>
            <a:xfrm>
              <a:off x="7742915"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5" name="tx65"/>
            <p:cNvSpPr/>
            <p:nvPr/>
          </p:nvSpPr>
          <p:spPr>
            <a:xfrm>
              <a:off x="7742915"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66" name="tx66"/>
            <p:cNvSpPr/>
            <p:nvPr/>
          </p:nvSpPr>
          <p:spPr>
            <a:xfrm>
              <a:off x="800945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7" name="tx67"/>
            <p:cNvSpPr/>
            <p:nvPr/>
          </p:nvSpPr>
          <p:spPr>
            <a:xfrm>
              <a:off x="8009458"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68" name="tx68"/>
            <p:cNvSpPr/>
            <p:nvPr/>
          </p:nvSpPr>
          <p:spPr>
            <a:xfrm>
              <a:off x="1340869" y="407659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9" name="tx69"/>
            <p:cNvSpPr/>
            <p:nvPr/>
          </p:nvSpPr>
          <p:spPr>
            <a:xfrm>
              <a:off x="2673584" y="40581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0" name="tx70"/>
            <p:cNvSpPr/>
            <p:nvPr/>
          </p:nvSpPr>
          <p:spPr>
            <a:xfrm>
              <a:off x="4051504" y="4064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71" name="tx71"/>
            <p:cNvSpPr/>
            <p:nvPr/>
          </p:nvSpPr>
          <p:spPr>
            <a:xfrm>
              <a:off x="5339016" y="409628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2" name="tx72"/>
            <p:cNvSpPr/>
            <p:nvPr/>
          </p:nvSpPr>
          <p:spPr>
            <a:xfrm>
              <a:off x="6405188" y="4074873"/>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3" name="tx73"/>
            <p:cNvSpPr/>
            <p:nvPr/>
          </p:nvSpPr>
          <p:spPr>
            <a:xfrm>
              <a:off x="6671731" y="40688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4" name="tx74"/>
            <p:cNvSpPr/>
            <p:nvPr/>
          </p:nvSpPr>
          <p:spPr>
            <a:xfrm>
              <a:off x="6938274" y="40408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75" name="tx75"/>
            <p:cNvSpPr/>
            <p:nvPr/>
          </p:nvSpPr>
          <p:spPr>
            <a:xfrm>
              <a:off x="7204817" y="40512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6" name="tx76"/>
            <p:cNvSpPr/>
            <p:nvPr/>
          </p:nvSpPr>
          <p:spPr>
            <a:xfrm>
              <a:off x="7471361" y="40477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7" name="tx77"/>
            <p:cNvSpPr/>
            <p:nvPr/>
          </p:nvSpPr>
          <p:spPr>
            <a:xfrm>
              <a:off x="7737904" y="40470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8" name="tx78"/>
            <p:cNvSpPr/>
            <p:nvPr/>
          </p:nvSpPr>
          <p:spPr>
            <a:xfrm>
              <a:off x="8004447" y="40466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9" name="tx79"/>
            <p:cNvSpPr/>
            <p:nvPr/>
          </p:nvSpPr>
          <p:spPr>
            <a:xfrm>
              <a:off x="6908130" y="37173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0" name="tx80"/>
            <p:cNvSpPr/>
            <p:nvPr/>
          </p:nvSpPr>
          <p:spPr>
            <a:xfrm>
              <a:off x="6918679" y="346129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81" name="tx81"/>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2" name="tx82"/>
            <p:cNvSpPr/>
            <p:nvPr/>
          </p:nvSpPr>
          <p:spPr>
            <a:xfrm>
              <a:off x="639902" y="34526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3" name="tx83"/>
            <p:cNvSpPr/>
            <p:nvPr/>
          </p:nvSpPr>
          <p:spPr>
            <a:xfrm>
              <a:off x="639902" y="27454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84" name="tx84"/>
            <p:cNvSpPr/>
            <p:nvPr/>
          </p:nvSpPr>
          <p:spPr>
            <a:xfrm>
              <a:off x="639902" y="203826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85" name="tx8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1" name="tx101"/>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2" name="tx102"/>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3" name="pl10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04" name="pl10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05" name="tx10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6" name="tx10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7" name="rc107"/>
            <p:cNvSpPr/>
            <p:nvPr/>
          </p:nvSpPr>
          <p:spPr>
            <a:xfrm>
              <a:off x="4678790" y="5080163"/>
              <a:ext cx="201456" cy="201456"/>
            </a:xfrm>
            <a:prstGeom prst="rect">
              <a:avLst/>
            </a:prstGeom>
            <a:solidFill>
              <a:srgbClr val="E2231A">
                <a:alpha val="90196"/>
              </a:srgbClr>
            </a:solidFill>
          </p:spPr>
          <p:txBody>
            <a:bodyPr/>
            <a:lstStyle/>
            <a:p/>
          </p:txBody>
        </p:sp>
        <p:sp>
          <p:nvSpPr>
            <p:cNvPr id="108" name="rc108"/>
            <p:cNvSpPr/>
            <p:nvPr/>
          </p:nvSpPr>
          <p:spPr>
            <a:xfrm>
              <a:off x="5642950" y="5080163"/>
              <a:ext cx="201456" cy="201456"/>
            </a:xfrm>
            <a:prstGeom prst="rect">
              <a:avLst/>
            </a:prstGeom>
            <a:solidFill>
              <a:srgbClr val="B3B3B3">
                <a:alpha val="90196"/>
              </a:srgbClr>
            </a:solidFill>
          </p:spPr>
          <p:txBody>
            <a:bodyPr/>
            <a:lstStyle/>
            <a:p/>
          </p:txBody>
        </p:sp>
        <p:sp>
          <p:nvSpPr>
            <p:cNvPr id="109" name="tx10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0" name="tx11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1" name="tx111"/>
            <p:cNvSpPr/>
            <p:nvPr/>
          </p:nvSpPr>
          <p:spPr>
            <a:xfrm>
              <a:off x="951100"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2" name="tx112"/>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2000-2025</a:t>
              </a:r>
            </a:p>
          </p:txBody>
        </p:sp>
        <p:sp>
          <p:nvSpPr>
            <p:cNvPr id="113" name="pl113"/>
            <p:cNvSpPr/>
            <p:nvPr/>
          </p:nvSpPr>
          <p:spPr>
            <a:xfrm>
              <a:off x="22631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1968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61306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80643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2300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637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0975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96273" y="5840557"/>
              <a:ext cx="5363239" cy="124062"/>
            </a:xfrm>
            <a:prstGeom prst="rect">
              <a:avLst/>
            </a:prstGeom>
            <a:solidFill>
              <a:srgbClr val="E2231A">
                <a:alpha val="100000"/>
              </a:srgbClr>
            </a:solidFill>
          </p:spPr>
          <p:txBody>
            <a:bodyPr/>
            <a:lstStyle/>
            <a:p/>
          </p:txBody>
        </p:sp>
        <p:sp>
          <p:nvSpPr>
            <p:cNvPr id="125" name="rc125"/>
            <p:cNvSpPr/>
            <p:nvPr/>
          </p:nvSpPr>
          <p:spPr>
            <a:xfrm>
              <a:off x="1296273" y="5685479"/>
              <a:ext cx="6881228" cy="124062"/>
            </a:xfrm>
            <a:prstGeom prst="rect">
              <a:avLst/>
            </a:prstGeom>
            <a:solidFill>
              <a:srgbClr val="E2231A">
                <a:alpha val="100000"/>
              </a:srgbClr>
            </a:solidFill>
          </p:spPr>
          <p:txBody>
            <a:bodyPr/>
            <a:lstStyle/>
            <a:p/>
          </p:txBody>
        </p:sp>
        <p:sp>
          <p:nvSpPr>
            <p:cNvPr id="126" name="rc126"/>
            <p:cNvSpPr/>
            <p:nvPr/>
          </p:nvSpPr>
          <p:spPr>
            <a:xfrm>
              <a:off x="1296273" y="5530401"/>
              <a:ext cx="6903466" cy="124062"/>
            </a:xfrm>
            <a:prstGeom prst="rect">
              <a:avLst/>
            </a:prstGeom>
            <a:solidFill>
              <a:srgbClr val="E2231A">
                <a:alpha val="100000"/>
              </a:srgbClr>
            </a:solidFill>
          </p:spPr>
          <p:txBody>
            <a:bodyPr/>
            <a:lstStyle/>
            <a:p/>
          </p:txBody>
        </p:sp>
        <p:sp>
          <p:nvSpPr>
            <p:cNvPr id="127" name="tx127"/>
            <p:cNvSpPr/>
            <p:nvPr/>
          </p:nvSpPr>
          <p:spPr>
            <a:xfrm>
              <a:off x="3897521" y="5860920"/>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28" name="tx128"/>
            <p:cNvSpPr/>
            <p:nvPr/>
          </p:nvSpPr>
          <p:spPr>
            <a:xfrm>
              <a:off x="4656516"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29" name="tx129"/>
            <p:cNvSpPr/>
            <p:nvPr/>
          </p:nvSpPr>
          <p:spPr>
            <a:xfrm>
              <a:off x="4667635"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30" name="tx13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3144581"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5" name="tx135"/>
            <p:cNvSpPr/>
            <p:nvPr/>
          </p:nvSpPr>
          <p:spPr>
            <a:xfrm>
              <a:off x="5078325"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6" name="tx136"/>
            <p:cNvSpPr/>
            <p:nvPr/>
          </p:nvSpPr>
          <p:spPr>
            <a:xfrm>
              <a:off x="701206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7" name="tx137"/>
            <p:cNvSpPr/>
            <p:nvPr/>
          </p:nvSpPr>
          <p:spPr>
            <a:xfrm>
              <a:off x="3311716"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8" name="tx138"/>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9" name="tx139"/>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70 %. Ce chiffre est inférieur à celui de 2019, où la couverture vaccinale était de 76 %.
7 000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est restée stable à 70 % en 2025.</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restée stable à 70 % en 2025, soit un niveau inférieur aux 95 % nécessaires pour prévenir les épidémies, laissant ainsi 7 000 enfants sans aucune protection contre la rougeole. La couverture vaccinale de la deuxième campagne de vaccination (MCV2) est également restée stable à 70 %, soit un taux inférieur à l’objectif de 90 % fixé par l’IA2030.</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302"/>
              <a:ext cx="3397293" cy="419741"/>
            </a:xfrm>
            <a:custGeom>
              <a:avLst/>
              <a:pathLst>
                <a:path w="3397293" h="419741">
                  <a:moveTo>
                    <a:pt x="0" y="314806"/>
                  </a:moveTo>
                  <a:lnTo>
                    <a:pt x="135891" y="314806"/>
                  </a:lnTo>
                  <a:lnTo>
                    <a:pt x="271783" y="293819"/>
                  </a:lnTo>
                  <a:lnTo>
                    <a:pt x="407675" y="377767"/>
                  </a:lnTo>
                  <a:lnTo>
                    <a:pt x="543566" y="188883"/>
                  </a:lnTo>
                  <a:lnTo>
                    <a:pt x="679458" y="377767"/>
                  </a:lnTo>
                  <a:lnTo>
                    <a:pt x="815350" y="398754"/>
                  </a:lnTo>
                  <a:lnTo>
                    <a:pt x="951242" y="419741"/>
                  </a:lnTo>
                  <a:lnTo>
                    <a:pt x="1087133" y="188883"/>
                  </a:lnTo>
                  <a:lnTo>
                    <a:pt x="1223025" y="125922"/>
                  </a:lnTo>
                  <a:lnTo>
                    <a:pt x="1358917" y="272832"/>
                  </a:lnTo>
                  <a:lnTo>
                    <a:pt x="1494809" y="125922"/>
                  </a:lnTo>
                  <a:lnTo>
                    <a:pt x="1630700" y="0"/>
                  </a:lnTo>
                  <a:lnTo>
                    <a:pt x="1766592" y="62961"/>
                  </a:lnTo>
                  <a:lnTo>
                    <a:pt x="1902484" y="104935"/>
                  </a:lnTo>
                  <a:lnTo>
                    <a:pt x="2038375" y="83948"/>
                  </a:lnTo>
                  <a:lnTo>
                    <a:pt x="2174267" y="167896"/>
                  </a:lnTo>
                  <a:lnTo>
                    <a:pt x="2310159" y="209870"/>
                  </a:lnTo>
                  <a:lnTo>
                    <a:pt x="2446051" y="230858"/>
                  </a:lnTo>
                  <a:lnTo>
                    <a:pt x="2581942" y="188883"/>
                  </a:lnTo>
                  <a:lnTo>
                    <a:pt x="2717834" y="209870"/>
                  </a:lnTo>
                  <a:lnTo>
                    <a:pt x="2853726" y="356780"/>
                  </a:lnTo>
                  <a:lnTo>
                    <a:pt x="2989618" y="293819"/>
                  </a:lnTo>
                  <a:lnTo>
                    <a:pt x="3125509" y="314806"/>
                  </a:lnTo>
                  <a:lnTo>
                    <a:pt x="3261401" y="314806"/>
                  </a:lnTo>
                  <a:lnTo>
                    <a:pt x="3397293" y="31480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25212"/>
              <a:ext cx="3397293" cy="419741"/>
            </a:xfrm>
            <a:custGeom>
              <a:avLst/>
              <a:pathLst>
                <a:path w="3397293" h="419741">
                  <a:moveTo>
                    <a:pt x="0" y="419741"/>
                  </a:moveTo>
                  <a:lnTo>
                    <a:pt x="135891" y="356780"/>
                  </a:lnTo>
                  <a:lnTo>
                    <a:pt x="271783" y="314806"/>
                  </a:lnTo>
                  <a:lnTo>
                    <a:pt x="407675" y="293819"/>
                  </a:lnTo>
                  <a:lnTo>
                    <a:pt x="543566" y="272832"/>
                  </a:lnTo>
                  <a:lnTo>
                    <a:pt x="679458" y="272832"/>
                  </a:lnTo>
                  <a:lnTo>
                    <a:pt x="815350" y="209870"/>
                  </a:lnTo>
                  <a:lnTo>
                    <a:pt x="951242" y="167896"/>
                  </a:lnTo>
                  <a:lnTo>
                    <a:pt x="1087133" y="125922"/>
                  </a:lnTo>
                  <a:lnTo>
                    <a:pt x="1223025" y="62961"/>
                  </a:lnTo>
                  <a:lnTo>
                    <a:pt x="1358917" y="41974"/>
                  </a:lnTo>
                  <a:lnTo>
                    <a:pt x="1494809" y="20987"/>
                  </a:lnTo>
                  <a:lnTo>
                    <a:pt x="1630700" y="20987"/>
                  </a:lnTo>
                  <a:lnTo>
                    <a:pt x="1766592" y="41974"/>
                  </a:lnTo>
                  <a:lnTo>
                    <a:pt x="1902484" y="41974"/>
                  </a:lnTo>
                  <a:lnTo>
                    <a:pt x="2038375" y="41974"/>
                  </a:lnTo>
                  <a:lnTo>
                    <a:pt x="2174267" y="83948"/>
                  </a:lnTo>
                  <a:lnTo>
                    <a:pt x="2310159" y="83948"/>
                  </a:lnTo>
                  <a:lnTo>
                    <a:pt x="2446051" y="20987"/>
                  </a:lnTo>
                  <a:lnTo>
                    <a:pt x="2581942" y="0"/>
                  </a:lnTo>
                  <a:lnTo>
                    <a:pt x="2717834" y="20987"/>
                  </a:lnTo>
                  <a:lnTo>
                    <a:pt x="2853726" y="83948"/>
                  </a:lnTo>
                  <a:lnTo>
                    <a:pt x="2989618" y="62961"/>
                  </a:lnTo>
                  <a:lnTo>
                    <a:pt x="3125509" y="20987"/>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302"/>
              <a:ext cx="3397293" cy="419741"/>
            </a:xfrm>
            <a:custGeom>
              <a:avLst/>
              <a:pathLst>
                <a:path w="3397293" h="419741">
                  <a:moveTo>
                    <a:pt x="0" y="314806"/>
                  </a:moveTo>
                  <a:lnTo>
                    <a:pt x="135891" y="314806"/>
                  </a:lnTo>
                  <a:lnTo>
                    <a:pt x="271783" y="293819"/>
                  </a:lnTo>
                  <a:lnTo>
                    <a:pt x="407675" y="377767"/>
                  </a:lnTo>
                  <a:lnTo>
                    <a:pt x="543566" y="188883"/>
                  </a:lnTo>
                  <a:lnTo>
                    <a:pt x="679458" y="377767"/>
                  </a:lnTo>
                  <a:lnTo>
                    <a:pt x="815350" y="398754"/>
                  </a:lnTo>
                  <a:lnTo>
                    <a:pt x="951242" y="419741"/>
                  </a:lnTo>
                  <a:lnTo>
                    <a:pt x="1087133" y="188883"/>
                  </a:lnTo>
                  <a:lnTo>
                    <a:pt x="1223025" y="125922"/>
                  </a:lnTo>
                  <a:lnTo>
                    <a:pt x="1358917" y="272832"/>
                  </a:lnTo>
                  <a:lnTo>
                    <a:pt x="1494809" y="125922"/>
                  </a:lnTo>
                  <a:lnTo>
                    <a:pt x="1630700" y="0"/>
                  </a:lnTo>
                  <a:lnTo>
                    <a:pt x="1766592" y="62961"/>
                  </a:lnTo>
                  <a:lnTo>
                    <a:pt x="1902484" y="104935"/>
                  </a:lnTo>
                  <a:lnTo>
                    <a:pt x="2038375" y="83948"/>
                  </a:lnTo>
                  <a:lnTo>
                    <a:pt x="2174267" y="167896"/>
                  </a:lnTo>
                  <a:lnTo>
                    <a:pt x="2310159" y="209870"/>
                  </a:lnTo>
                  <a:lnTo>
                    <a:pt x="2446051" y="230858"/>
                  </a:lnTo>
                  <a:lnTo>
                    <a:pt x="2581942" y="188883"/>
                  </a:lnTo>
                  <a:lnTo>
                    <a:pt x="2717834" y="209870"/>
                  </a:lnTo>
                  <a:lnTo>
                    <a:pt x="2853726" y="356780"/>
                  </a:lnTo>
                  <a:lnTo>
                    <a:pt x="2989618" y="293819"/>
                  </a:lnTo>
                  <a:lnTo>
                    <a:pt x="3125509" y="314806"/>
                  </a:lnTo>
                  <a:lnTo>
                    <a:pt x="3261401" y="314806"/>
                  </a:lnTo>
                  <a:lnTo>
                    <a:pt x="3397293" y="31480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2"/>
            </a:xfrm>
            <a:custGeom>
              <a:avLst/>
              <a:pathLst>
                <a:path w="0" h="629612">
                  <a:moveTo>
                    <a:pt x="0" y="0"/>
                  </a:moveTo>
                  <a:lnTo>
                    <a:pt x="0" y="6296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545664"/>
            </a:xfrm>
            <a:custGeom>
              <a:avLst/>
              <a:pathLst>
                <a:path w="0" h="545664">
                  <a:moveTo>
                    <a:pt x="0" y="0"/>
                  </a:moveTo>
                  <a:lnTo>
                    <a:pt x="0" y="54566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302"/>
              <a:ext cx="3397293" cy="419741"/>
            </a:xfrm>
            <a:custGeom>
              <a:avLst/>
              <a:pathLst>
                <a:path w="3397293" h="419741">
                  <a:moveTo>
                    <a:pt x="0" y="314806"/>
                  </a:moveTo>
                  <a:lnTo>
                    <a:pt x="135891" y="314806"/>
                  </a:lnTo>
                  <a:lnTo>
                    <a:pt x="271783" y="293819"/>
                  </a:lnTo>
                  <a:lnTo>
                    <a:pt x="407675" y="377767"/>
                  </a:lnTo>
                  <a:lnTo>
                    <a:pt x="543566" y="188883"/>
                  </a:lnTo>
                  <a:lnTo>
                    <a:pt x="679458" y="377767"/>
                  </a:lnTo>
                  <a:lnTo>
                    <a:pt x="815350" y="398754"/>
                  </a:lnTo>
                  <a:lnTo>
                    <a:pt x="951242" y="419741"/>
                  </a:lnTo>
                  <a:lnTo>
                    <a:pt x="1087133" y="188883"/>
                  </a:lnTo>
                  <a:lnTo>
                    <a:pt x="1223025" y="125922"/>
                  </a:lnTo>
                  <a:lnTo>
                    <a:pt x="1358917" y="272832"/>
                  </a:lnTo>
                  <a:lnTo>
                    <a:pt x="1494809" y="125922"/>
                  </a:lnTo>
                  <a:lnTo>
                    <a:pt x="1630700" y="0"/>
                  </a:lnTo>
                  <a:lnTo>
                    <a:pt x="1766592" y="62961"/>
                  </a:lnTo>
                  <a:lnTo>
                    <a:pt x="1902484" y="104935"/>
                  </a:lnTo>
                  <a:lnTo>
                    <a:pt x="2038375" y="83948"/>
                  </a:lnTo>
                  <a:lnTo>
                    <a:pt x="2174267" y="167896"/>
                  </a:lnTo>
                  <a:lnTo>
                    <a:pt x="2310159" y="209870"/>
                  </a:lnTo>
                  <a:lnTo>
                    <a:pt x="2446051" y="230858"/>
                  </a:lnTo>
                  <a:lnTo>
                    <a:pt x="2581942" y="188883"/>
                  </a:lnTo>
                  <a:lnTo>
                    <a:pt x="2717834" y="209870"/>
                  </a:lnTo>
                  <a:lnTo>
                    <a:pt x="2853726" y="356780"/>
                  </a:lnTo>
                  <a:lnTo>
                    <a:pt x="2989618" y="293819"/>
                  </a:lnTo>
                  <a:lnTo>
                    <a:pt x="3125509" y="314806"/>
                  </a:lnTo>
                  <a:lnTo>
                    <a:pt x="3261401" y="314806"/>
                  </a:lnTo>
                  <a:lnTo>
                    <a:pt x="3397293" y="31480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19592"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084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29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86838"/>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0" name="tx60"/>
            <p:cNvSpPr/>
            <p:nvPr/>
          </p:nvSpPr>
          <p:spPr>
            <a:xfrm>
              <a:off x="285536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68512" y="1414185"/>
              <a:ext cx="27021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Comores, 2000-2025</a:t>
              </a:r>
            </a:p>
          </p:txBody>
        </p:sp>
        <p:sp>
          <p:nvSpPr>
            <p:cNvPr id="63" name="pl63"/>
            <p:cNvSpPr/>
            <p:nvPr/>
          </p:nvSpPr>
          <p:spPr>
            <a:xfrm>
              <a:off x="5267799" y="36796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46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9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845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971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321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670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2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23598"/>
              <a:ext cx="3397293" cy="1130074"/>
            </a:xfrm>
            <a:custGeom>
              <a:avLst/>
              <a:pathLst>
                <a:path w="3397293" h="1130074">
                  <a:moveTo>
                    <a:pt x="0" y="847555"/>
                  </a:moveTo>
                  <a:lnTo>
                    <a:pt x="135891" y="847555"/>
                  </a:lnTo>
                  <a:lnTo>
                    <a:pt x="271783" y="791052"/>
                  </a:lnTo>
                  <a:lnTo>
                    <a:pt x="407675" y="1017066"/>
                  </a:lnTo>
                  <a:lnTo>
                    <a:pt x="543566" y="508533"/>
                  </a:lnTo>
                  <a:lnTo>
                    <a:pt x="679458" y="1017066"/>
                  </a:lnTo>
                  <a:lnTo>
                    <a:pt x="815350" y="1073570"/>
                  </a:lnTo>
                  <a:lnTo>
                    <a:pt x="951242" y="1130074"/>
                  </a:lnTo>
                  <a:lnTo>
                    <a:pt x="1087133" y="508533"/>
                  </a:lnTo>
                  <a:lnTo>
                    <a:pt x="1223025" y="339022"/>
                  </a:lnTo>
                  <a:lnTo>
                    <a:pt x="1358917" y="734548"/>
                  </a:lnTo>
                  <a:lnTo>
                    <a:pt x="1494809" y="339022"/>
                  </a:lnTo>
                  <a:lnTo>
                    <a:pt x="1630700" y="0"/>
                  </a:lnTo>
                  <a:lnTo>
                    <a:pt x="1766592" y="169511"/>
                  </a:lnTo>
                  <a:lnTo>
                    <a:pt x="1902484" y="282518"/>
                  </a:lnTo>
                  <a:lnTo>
                    <a:pt x="2038375" y="226014"/>
                  </a:lnTo>
                  <a:lnTo>
                    <a:pt x="2174267" y="452029"/>
                  </a:lnTo>
                  <a:lnTo>
                    <a:pt x="2310159" y="565037"/>
                  </a:lnTo>
                  <a:lnTo>
                    <a:pt x="2446051" y="621540"/>
                  </a:lnTo>
                  <a:lnTo>
                    <a:pt x="2581942" y="508533"/>
                  </a:lnTo>
                  <a:lnTo>
                    <a:pt x="2717834" y="565037"/>
                  </a:lnTo>
                  <a:lnTo>
                    <a:pt x="2853726" y="960563"/>
                  </a:lnTo>
                  <a:lnTo>
                    <a:pt x="2989618" y="791052"/>
                  </a:lnTo>
                  <a:lnTo>
                    <a:pt x="3125509" y="847555"/>
                  </a:lnTo>
                  <a:lnTo>
                    <a:pt x="3261401" y="847555"/>
                  </a:lnTo>
                  <a:lnTo>
                    <a:pt x="3397293" y="847555"/>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32131"/>
              <a:ext cx="3397293" cy="847555"/>
            </a:xfrm>
            <a:custGeom>
              <a:avLst/>
              <a:pathLst>
                <a:path w="3397293" h="847555">
                  <a:moveTo>
                    <a:pt x="0" y="847555"/>
                  </a:moveTo>
                  <a:lnTo>
                    <a:pt x="135891" y="791052"/>
                  </a:lnTo>
                  <a:lnTo>
                    <a:pt x="271783" y="791052"/>
                  </a:lnTo>
                  <a:lnTo>
                    <a:pt x="407675" y="734548"/>
                  </a:lnTo>
                  <a:lnTo>
                    <a:pt x="543566" y="621540"/>
                  </a:lnTo>
                  <a:lnTo>
                    <a:pt x="679458" y="508533"/>
                  </a:lnTo>
                  <a:lnTo>
                    <a:pt x="815350" y="395526"/>
                  </a:lnTo>
                  <a:lnTo>
                    <a:pt x="951242" y="395526"/>
                  </a:lnTo>
                  <a:lnTo>
                    <a:pt x="1087133" y="282518"/>
                  </a:lnTo>
                  <a:lnTo>
                    <a:pt x="1223025" y="169511"/>
                  </a:lnTo>
                  <a:lnTo>
                    <a:pt x="1358917" y="113007"/>
                  </a:lnTo>
                  <a:lnTo>
                    <a:pt x="1494809" y="113007"/>
                  </a:lnTo>
                  <a:lnTo>
                    <a:pt x="1630700" y="113007"/>
                  </a:lnTo>
                  <a:lnTo>
                    <a:pt x="1766592" y="113007"/>
                  </a:lnTo>
                  <a:lnTo>
                    <a:pt x="1902484" y="113007"/>
                  </a:lnTo>
                  <a:lnTo>
                    <a:pt x="2038375" y="113007"/>
                  </a:lnTo>
                  <a:lnTo>
                    <a:pt x="2174267" y="56503"/>
                  </a:lnTo>
                  <a:lnTo>
                    <a:pt x="2310159" y="56503"/>
                  </a:lnTo>
                  <a:lnTo>
                    <a:pt x="2446051" y="0"/>
                  </a:lnTo>
                  <a:lnTo>
                    <a:pt x="2581942" y="0"/>
                  </a:lnTo>
                  <a:lnTo>
                    <a:pt x="2717834" y="169511"/>
                  </a:lnTo>
                  <a:lnTo>
                    <a:pt x="2853726" y="282518"/>
                  </a:lnTo>
                  <a:lnTo>
                    <a:pt x="2989618" y="169511"/>
                  </a:lnTo>
                  <a:lnTo>
                    <a:pt x="3125509" y="169511"/>
                  </a:lnTo>
                  <a:lnTo>
                    <a:pt x="3261401" y="113007"/>
                  </a:lnTo>
                  <a:lnTo>
                    <a:pt x="3397293" y="11300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32131"/>
              <a:ext cx="3397293" cy="1130074"/>
            </a:xfrm>
            <a:custGeom>
              <a:avLst/>
              <a:pathLst>
                <a:path w="3397293" h="1130074">
                  <a:moveTo>
                    <a:pt x="0" y="1130074"/>
                  </a:moveTo>
                  <a:lnTo>
                    <a:pt x="135891" y="960563"/>
                  </a:lnTo>
                  <a:lnTo>
                    <a:pt x="271783" y="847555"/>
                  </a:lnTo>
                  <a:lnTo>
                    <a:pt x="407675" y="791052"/>
                  </a:lnTo>
                  <a:lnTo>
                    <a:pt x="543566" y="734548"/>
                  </a:lnTo>
                  <a:lnTo>
                    <a:pt x="679458" y="734548"/>
                  </a:lnTo>
                  <a:lnTo>
                    <a:pt x="815350" y="565037"/>
                  </a:lnTo>
                  <a:lnTo>
                    <a:pt x="951242" y="452029"/>
                  </a:lnTo>
                  <a:lnTo>
                    <a:pt x="1087133" y="339022"/>
                  </a:lnTo>
                  <a:lnTo>
                    <a:pt x="1223025" y="169511"/>
                  </a:lnTo>
                  <a:lnTo>
                    <a:pt x="1358917" y="113007"/>
                  </a:lnTo>
                  <a:lnTo>
                    <a:pt x="1494809" y="56503"/>
                  </a:lnTo>
                  <a:lnTo>
                    <a:pt x="1630700" y="56503"/>
                  </a:lnTo>
                  <a:lnTo>
                    <a:pt x="1766592" y="113007"/>
                  </a:lnTo>
                  <a:lnTo>
                    <a:pt x="1902484" y="113007"/>
                  </a:lnTo>
                  <a:lnTo>
                    <a:pt x="2038375" y="113007"/>
                  </a:lnTo>
                  <a:lnTo>
                    <a:pt x="2174267" y="226014"/>
                  </a:lnTo>
                  <a:lnTo>
                    <a:pt x="2310159" y="226014"/>
                  </a:lnTo>
                  <a:lnTo>
                    <a:pt x="2446051" y="56503"/>
                  </a:lnTo>
                  <a:lnTo>
                    <a:pt x="2581942" y="0"/>
                  </a:lnTo>
                  <a:lnTo>
                    <a:pt x="2717834" y="56503"/>
                  </a:lnTo>
                  <a:lnTo>
                    <a:pt x="2853726" y="226014"/>
                  </a:lnTo>
                  <a:lnTo>
                    <a:pt x="2989618" y="169511"/>
                  </a:lnTo>
                  <a:lnTo>
                    <a:pt x="3125509" y="56503"/>
                  </a:lnTo>
                  <a:lnTo>
                    <a:pt x="3261401" y="113007"/>
                  </a:lnTo>
                  <a:lnTo>
                    <a:pt x="3397293" y="5650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321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23598"/>
              <a:ext cx="3397293" cy="1130074"/>
            </a:xfrm>
            <a:custGeom>
              <a:avLst/>
              <a:pathLst>
                <a:path w="3397293" h="1130074">
                  <a:moveTo>
                    <a:pt x="0" y="847555"/>
                  </a:moveTo>
                  <a:lnTo>
                    <a:pt x="135891" y="847555"/>
                  </a:lnTo>
                  <a:lnTo>
                    <a:pt x="271783" y="791052"/>
                  </a:lnTo>
                  <a:lnTo>
                    <a:pt x="407675" y="1017066"/>
                  </a:lnTo>
                  <a:lnTo>
                    <a:pt x="543566" y="508533"/>
                  </a:lnTo>
                  <a:lnTo>
                    <a:pt x="679458" y="1017066"/>
                  </a:lnTo>
                  <a:lnTo>
                    <a:pt x="815350" y="1073570"/>
                  </a:lnTo>
                  <a:lnTo>
                    <a:pt x="951242" y="1130074"/>
                  </a:lnTo>
                  <a:lnTo>
                    <a:pt x="1087133" y="508533"/>
                  </a:lnTo>
                  <a:lnTo>
                    <a:pt x="1223025" y="339022"/>
                  </a:lnTo>
                  <a:lnTo>
                    <a:pt x="1358917" y="734548"/>
                  </a:lnTo>
                  <a:lnTo>
                    <a:pt x="1494809" y="339022"/>
                  </a:lnTo>
                  <a:lnTo>
                    <a:pt x="1630700" y="0"/>
                  </a:lnTo>
                  <a:lnTo>
                    <a:pt x="1766592" y="169511"/>
                  </a:lnTo>
                  <a:lnTo>
                    <a:pt x="1902484" y="282518"/>
                  </a:lnTo>
                  <a:lnTo>
                    <a:pt x="2038375" y="226014"/>
                  </a:lnTo>
                  <a:lnTo>
                    <a:pt x="2174267" y="452029"/>
                  </a:lnTo>
                  <a:lnTo>
                    <a:pt x="2310159" y="565037"/>
                  </a:lnTo>
                  <a:lnTo>
                    <a:pt x="2446051" y="621540"/>
                  </a:lnTo>
                  <a:lnTo>
                    <a:pt x="2581942" y="508533"/>
                  </a:lnTo>
                  <a:lnTo>
                    <a:pt x="2717834" y="565037"/>
                  </a:lnTo>
                  <a:lnTo>
                    <a:pt x="2853726" y="960563"/>
                  </a:lnTo>
                  <a:lnTo>
                    <a:pt x="2989618" y="791052"/>
                  </a:lnTo>
                  <a:lnTo>
                    <a:pt x="3125509" y="847555"/>
                  </a:lnTo>
                  <a:lnTo>
                    <a:pt x="3261401" y="847555"/>
                  </a:lnTo>
                  <a:lnTo>
                    <a:pt x="3397293" y="847555"/>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33192"/>
              <a:ext cx="0" cy="937961"/>
            </a:xfrm>
            <a:custGeom>
              <a:avLst/>
              <a:pathLst>
                <a:path w="0" h="937961">
                  <a:moveTo>
                    <a:pt x="0" y="93796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33192"/>
              <a:ext cx="0" cy="1107472"/>
            </a:xfrm>
            <a:custGeom>
              <a:avLst/>
              <a:pathLst>
                <a:path w="0" h="1107472">
                  <a:moveTo>
                    <a:pt x="0" y="11074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33192"/>
              <a:ext cx="0" cy="824954"/>
            </a:xfrm>
            <a:custGeom>
              <a:avLst/>
              <a:pathLst>
                <a:path w="0" h="824954">
                  <a:moveTo>
                    <a:pt x="0" y="8249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33192"/>
              <a:ext cx="0" cy="316420"/>
            </a:xfrm>
            <a:custGeom>
              <a:avLst/>
              <a:pathLst>
                <a:path w="0" h="316420">
                  <a:moveTo>
                    <a:pt x="0" y="3164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33192"/>
              <a:ext cx="0" cy="598939"/>
            </a:xfrm>
            <a:custGeom>
              <a:avLst/>
              <a:pathLst>
                <a:path w="0" h="598939">
                  <a:moveTo>
                    <a:pt x="0" y="5989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33192"/>
              <a:ext cx="0" cy="937961"/>
            </a:xfrm>
            <a:custGeom>
              <a:avLst/>
              <a:pathLst>
                <a:path w="0" h="937961">
                  <a:moveTo>
                    <a:pt x="0" y="9379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33192"/>
              <a:ext cx="0" cy="937961"/>
            </a:xfrm>
            <a:custGeom>
              <a:avLst/>
              <a:pathLst>
                <a:path w="0" h="937961">
                  <a:moveTo>
                    <a:pt x="0" y="9379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23598"/>
              <a:ext cx="3397293" cy="1130074"/>
            </a:xfrm>
            <a:custGeom>
              <a:avLst/>
              <a:pathLst>
                <a:path w="3397293" h="1130074">
                  <a:moveTo>
                    <a:pt x="0" y="847555"/>
                  </a:moveTo>
                  <a:lnTo>
                    <a:pt x="135891" y="847555"/>
                  </a:lnTo>
                  <a:lnTo>
                    <a:pt x="271783" y="791052"/>
                  </a:lnTo>
                  <a:lnTo>
                    <a:pt x="407675" y="1017066"/>
                  </a:lnTo>
                  <a:lnTo>
                    <a:pt x="543566" y="508533"/>
                  </a:lnTo>
                  <a:lnTo>
                    <a:pt x="679458" y="1017066"/>
                  </a:lnTo>
                  <a:lnTo>
                    <a:pt x="815350" y="1073570"/>
                  </a:lnTo>
                  <a:lnTo>
                    <a:pt x="951242" y="1130074"/>
                  </a:lnTo>
                  <a:lnTo>
                    <a:pt x="1087133" y="508533"/>
                  </a:lnTo>
                  <a:lnTo>
                    <a:pt x="1223025" y="339022"/>
                  </a:lnTo>
                  <a:lnTo>
                    <a:pt x="1358917" y="734548"/>
                  </a:lnTo>
                  <a:lnTo>
                    <a:pt x="1494809" y="339022"/>
                  </a:lnTo>
                  <a:lnTo>
                    <a:pt x="1630700" y="0"/>
                  </a:lnTo>
                  <a:lnTo>
                    <a:pt x="1766592" y="169511"/>
                  </a:lnTo>
                  <a:lnTo>
                    <a:pt x="1902484" y="282518"/>
                  </a:lnTo>
                  <a:lnTo>
                    <a:pt x="2038375" y="226014"/>
                  </a:lnTo>
                  <a:lnTo>
                    <a:pt x="2174267" y="452029"/>
                  </a:lnTo>
                  <a:lnTo>
                    <a:pt x="2310159" y="565037"/>
                  </a:lnTo>
                  <a:lnTo>
                    <a:pt x="2446051" y="621540"/>
                  </a:lnTo>
                  <a:lnTo>
                    <a:pt x="2581942" y="508533"/>
                  </a:lnTo>
                  <a:lnTo>
                    <a:pt x="2717834" y="565037"/>
                  </a:lnTo>
                  <a:lnTo>
                    <a:pt x="2853726" y="960563"/>
                  </a:lnTo>
                  <a:lnTo>
                    <a:pt x="2989618" y="791052"/>
                  </a:lnTo>
                  <a:lnTo>
                    <a:pt x="3125509" y="847555"/>
                  </a:lnTo>
                  <a:lnTo>
                    <a:pt x="3261401" y="847555"/>
                  </a:lnTo>
                  <a:lnTo>
                    <a:pt x="3397293" y="847555"/>
                  </a:lnTo>
                </a:path>
              </a:pathLst>
            </a:custGeom>
            <a:ln w="27101" cap="flat">
              <a:solidFill>
                <a:srgbClr val="0058AB">
                  <a:alpha val="100000"/>
                </a:srgbClr>
              </a:solidFill>
              <a:prstDash val="solid"/>
              <a:round/>
            </a:ln>
          </p:spPr>
          <p:txBody>
            <a:bodyPr/>
            <a:lstStyle/>
            <a:p/>
          </p:txBody>
        </p:sp>
        <p:sp>
          <p:nvSpPr>
            <p:cNvPr id="92" name="tx92"/>
            <p:cNvSpPr/>
            <p:nvPr/>
          </p:nvSpPr>
          <p:spPr>
            <a:xfrm>
              <a:off x="5389469" y="21701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68928" y="21701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748386" y="21717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217152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989462" y="21701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701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786762" y="21701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29060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849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450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800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14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4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4" name="pl114"/>
            <p:cNvSpPr/>
            <p:nvPr/>
          </p:nvSpPr>
          <p:spPr>
            <a:xfrm>
              <a:off x="59796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96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496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6742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6720" y="4886838"/>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19" name="tx119"/>
            <p:cNvSpPr/>
            <p:nvPr/>
          </p:nvSpPr>
          <p:spPr>
            <a:xfrm>
              <a:off x="717206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4522"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2" name="pl122"/>
            <p:cNvSpPr/>
            <p:nvPr/>
          </p:nvSpPr>
          <p:spPr>
            <a:xfrm>
              <a:off x="234260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9346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4432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9518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6803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1889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6975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5688056" cy="110182"/>
            </a:xfrm>
            <a:prstGeom prst="rect">
              <a:avLst/>
            </a:prstGeom>
            <a:solidFill>
              <a:srgbClr val="E2231A">
                <a:alpha val="80000"/>
              </a:srgbClr>
            </a:solidFill>
          </p:spPr>
          <p:txBody>
            <a:bodyPr/>
            <a:lstStyle/>
            <a:p/>
          </p:txBody>
        </p:sp>
        <p:sp>
          <p:nvSpPr>
            <p:cNvPr id="134" name="rc134"/>
            <p:cNvSpPr/>
            <p:nvPr/>
          </p:nvSpPr>
          <p:spPr>
            <a:xfrm>
              <a:off x="1317178" y="5634770"/>
              <a:ext cx="7297980" cy="110182"/>
            </a:xfrm>
            <a:prstGeom prst="rect">
              <a:avLst/>
            </a:prstGeom>
            <a:solidFill>
              <a:srgbClr val="E2231A">
                <a:alpha val="80000"/>
              </a:srgbClr>
            </a:solidFill>
          </p:spPr>
          <p:txBody>
            <a:bodyPr/>
            <a:lstStyle/>
            <a:p/>
          </p:txBody>
        </p:sp>
        <p:sp>
          <p:nvSpPr>
            <p:cNvPr id="135" name="rc135"/>
            <p:cNvSpPr/>
            <p:nvPr/>
          </p:nvSpPr>
          <p:spPr>
            <a:xfrm>
              <a:off x="1317178" y="5497042"/>
              <a:ext cx="7321564" cy="110182"/>
            </a:xfrm>
            <a:prstGeom prst="rect">
              <a:avLst/>
            </a:prstGeom>
            <a:solidFill>
              <a:srgbClr val="E2231A">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1844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06930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712016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3" name="tx143"/>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aux Comores (70 %) était inférieure de 14 points de pourcentage à la moyenne mondiale (84 %) et de 7 points de pourcentage à la moyenne de l’ensemble des pays de l’ ESAR e (77 %).
La couverture nationale du MCV1 était inférieure de 6 points de pourcentage à celle de 2019 (76 %).
Cela correspond à 7 000 enfants non vaccinés en 2025, contre 6 000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MCV1 aux Comores s'élevait à 70 %, soit 6 points de pourcentage de moins qu'en 2019 et un niveau inférieur aux moyennes mondiales et régionales.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ESAR, classés du plus faible au plus élevé, ainsi que le classement des 10 pays comptant le plus grand nombre d'enfants non vaccinés, en chiffres absolus.
En 2025, les Comores se classaient au 5e rang sur 21 pays pour la couverture vaccinale la plus faible contre le MCV1 (sur la base d’ex æquo).
Les Comores ne figuraient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les Comores figuraient parmi les pays affichant la couverture vaccinale la plus élevée et ne figuraient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23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10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9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6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53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3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35424"/>
              <a:ext cx="239888" cy="472597"/>
            </a:xfrm>
            <a:prstGeom prst="rect">
              <a:avLst/>
            </a:prstGeom>
            <a:solidFill>
              <a:srgbClr val="80BD41">
                <a:alpha val="100000"/>
              </a:srgbClr>
            </a:solidFill>
          </p:spPr>
          <p:txBody>
            <a:bodyPr/>
            <a:lstStyle/>
            <a:p/>
          </p:txBody>
        </p:sp>
        <p:sp>
          <p:nvSpPr>
            <p:cNvPr id="24" name="rc24"/>
            <p:cNvSpPr/>
            <p:nvPr/>
          </p:nvSpPr>
          <p:spPr>
            <a:xfrm>
              <a:off x="1296273" y="3632936"/>
              <a:ext cx="239888" cy="202488"/>
            </a:xfrm>
            <a:prstGeom prst="rect">
              <a:avLst/>
            </a:prstGeom>
            <a:solidFill>
              <a:srgbClr val="E2231A">
                <a:alpha val="100000"/>
              </a:srgbClr>
            </a:solidFill>
          </p:spPr>
          <p:txBody>
            <a:bodyPr/>
            <a:lstStyle/>
            <a:p/>
          </p:txBody>
        </p:sp>
        <p:sp>
          <p:nvSpPr>
            <p:cNvPr id="25" name="rc25"/>
            <p:cNvSpPr/>
            <p:nvPr/>
          </p:nvSpPr>
          <p:spPr>
            <a:xfrm>
              <a:off x="1562816" y="3829037"/>
              <a:ext cx="239888" cy="478983"/>
            </a:xfrm>
            <a:prstGeom prst="rect">
              <a:avLst/>
            </a:prstGeom>
            <a:solidFill>
              <a:srgbClr val="80BD41">
                <a:alpha val="100000"/>
              </a:srgbClr>
            </a:solidFill>
          </p:spPr>
          <p:txBody>
            <a:bodyPr/>
            <a:lstStyle/>
            <a:p/>
          </p:txBody>
        </p:sp>
        <p:sp>
          <p:nvSpPr>
            <p:cNvPr id="26" name="rc26"/>
            <p:cNvSpPr/>
            <p:nvPr/>
          </p:nvSpPr>
          <p:spPr>
            <a:xfrm>
              <a:off x="1562816" y="3623544"/>
              <a:ext cx="239888" cy="205493"/>
            </a:xfrm>
            <a:prstGeom prst="rect">
              <a:avLst/>
            </a:prstGeom>
            <a:solidFill>
              <a:srgbClr val="E2231A">
                <a:alpha val="100000"/>
              </a:srgbClr>
            </a:solidFill>
          </p:spPr>
          <p:txBody>
            <a:bodyPr/>
            <a:lstStyle/>
            <a:p/>
          </p:txBody>
        </p:sp>
        <p:sp>
          <p:nvSpPr>
            <p:cNvPr id="27" name="rc27"/>
            <p:cNvSpPr/>
            <p:nvPr/>
          </p:nvSpPr>
          <p:spPr>
            <a:xfrm>
              <a:off x="1829360" y="3816264"/>
              <a:ext cx="239888" cy="491756"/>
            </a:xfrm>
            <a:prstGeom prst="rect">
              <a:avLst/>
            </a:prstGeom>
            <a:solidFill>
              <a:srgbClr val="80BD41">
                <a:alpha val="100000"/>
              </a:srgbClr>
            </a:solidFill>
          </p:spPr>
          <p:txBody>
            <a:bodyPr/>
            <a:lstStyle/>
            <a:p/>
          </p:txBody>
        </p:sp>
        <p:sp>
          <p:nvSpPr>
            <p:cNvPr id="28" name="rc28"/>
            <p:cNvSpPr/>
            <p:nvPr/>
          </p:nvSpPr>
          <p:spPr>
            <a:xfrm>
              <a:off x="1829360" y="3615279"/>
              <a:ext cx="239888" cy="200985"/>
            </a:xfrm>
            <a:prstGeom prst="rect">
              <a:avLst/>
            </a:prstGeom>
            <a:solidFill>
              <a:srgbClr val="E2231A">
                <a:alpha val="100000"/>
              </a:srgbClr>
            </a:solidFill>
          </p:spPr>
          <p:txBody>
            <a:bodyPr/>
            <a:lstStyle/>
            <a:p/>
          </p:txBody>
        </p:sp>
        <p:sp>
          <p:nvSpPr>
            <p:cNvPr id="29" name="rc29"/>
            <p:cNvSpPr/>
            <p:nvPr/>
          </p:nvSpPr>
          <p:spPr>
            <a:xfrm>
              <a:off x="2095903" y="3838429"/>
              <a:ext cx="239888" cy="469592"/>
            </a:xfrm>
            <a:prstGeom prst="rect">
              <a:avLst/>
            </a:prstGeom>
            <a:solidFill>
              <a:srgbClr val="80BD41">
                <a:alpha val="100000"/>
              </a:srgbClr>
            </a:solidFill>
          </p:spPr>
          <p:txBody>
            <a:bodyPr/>
            <a:lstStyle/>
            <a:p/>
          </p:txBody>
        </p:sp>
        <p:sp>
          <p:nvSpPr>
            <p:cNvPr id="30" name="rc30"/>
            <p:cNvSpPr/>
            <p:nvPr/>
          </p:nvSpPr>
          <p:spPr>
            <a:xfrm>
              <a:off x="2095903" y="3607014"/>
              <a:ext cx="239888" cy="231414"/>
            </a:xfrm>
            <a:prstGeom prst="rect">
              <a:avLst/>
            </a:prstGeom>
            <a:solidFill>
              <a:srgbClr val="E2231A">
                <a:alpha val="100000"/>
              </a:srgbClr>
            </a:solidFill>
          </p:spPr>
          <p:txBody>
            <a:bodyPr/>
            <a:lstStyle/>
            <a:p/>
          </p:txBody>
        </p:sp>
        <p:sp>
          <p:nvSpPr>
            <p:cNvPr id="31" name="rc31"/>
            <p:cNvSpPr/>
            <p:nvPr/>
          </p:nvSpPr>
          <p:spPr>
            <a:xfrm>
              <a:off x="2362446" y="3766675"/>
              <a:ext cx="239888" cy="541345"/>
            </a:xfrm>
            <a:prstGeom prst="rect">
              <a:avLst/>
            </a:prstGeom>
            <a:solidFill>
              <a:srgbClr val="80BD41">
                <a:alpha val="100000"/>
              </a:srgbClr>
            </a:solidFill>
          </p:spPr>
          <p:txBody>
            <a:bodyPr/>
            <a:lstStyle/>
            <a:p/>
          </p:txBody>
        </p:sp>
        <p:sp>
          <p:nvSpPr>
            <p:cNvPr id="32" name="rc32"/>
            <p:cNvSpPr/>
            <p:nvPr/>
          </p:nvSpPr>
          <p:spPr>
            <a:xfrm>
              <a:off x="2362446" y="3595744"/>
              <a:ext cx="239888" cy="170931"/>
            </a:xfrm>
            <a:prstGeom prst="rect">
              <a:avLst/>
            </a:prstGeom>
            <a:solidFill>
              <a:srgbClr val="E2231A">
                <a:alpha val="100000"/>
              </a:srgbClr>
            </a:solidFill>
          </p:spPr>
          <p:txBody>
            <a:bodyPr/>
            <a:lstStyle/>
            <a:p/>
          </p:txBody>
        </p:sp>
        <p:sp>
          <p:nvSpPr>
            <p:cNvPr id="33" name="rc33"/>
            <p:cNvSpPr/>
            <p:nvPr/>
          </p:nvSpPr>
          <p:spPr>
            <a:xfrm>
              <a:off x="2628989" y="3818894"/>
              <a:ext cx="239888" cy="489127"/>
            </a:xfrm>
            <a:prstGeom prst="rect">
              <a:avLst/>
            </a:prstGeom>
            <a:solidFill>
              <a:srgbClr val="80BD41">
                <a:alpha val="100000"/>
              </a:srgbClr>
            </a:solidFill>
          </p:spPr>
          <p:txBody>
            <a:bodyPr/>
            <a:lstStyle/>
            <a:p/>
          </p:txBody>
        </p:sp>
        <p:sp>
          <p:nvSpPr>
            <p:cNvPr id="34" name="rc34"/>
            <p:cNvSpPr/>
            <p:nvPr/>
          </p:nvSpPr>
          <p:spPr>
            <a:xfrm>
              <a:off x="2628989" y="3578087"/>
              <a:ext cx="239888" cy="240806"/>
            </a:xfrm>
            <a:prstGeom prst="rect">
              <a:avLst/>
            </a:prstGeom>
            <a:solidFill>
              <a:srgbClr val="E2231A">
                <a:alpha val="100000"/>
              </a:srgbClr>
            </a:solidFill>
          </p:spPr>
          <p:txBody>
            <a:bodyPr/>
            <a:lstStyle/>
            <a:p/>
          </p:txBody>
        </p:sp>
        <p:sp>
          <p:nvSpPr>
            <p:cNvPr id="35" name="rc35"/>
            <p:cNvSpPr/>
            <p:nvPr/>
          </p:nvSpPr>
          <p:spPr>
            <a:xfrm>
              <a:off x="2895532" y="3818143"/>
              <a:ext cx="239888" cy="489878"/>
            </a:xfrm>
            <a:prstGeom prst="rect">
              <a:avLst/>
            </a:prstGeom>
            <a:solidFill>
              <a:srgbClr val="80BD41">
                <a:alpha val="100000"/>
              </a:srgbClr>
            </a:solidFill>
          </p:spPr>
          <p:txBody>
            <a:bodyPr/>
            <a:lstStyle/>
            <a:p/>
          </p:txBody>
        </p:sp>
        <p:sp>
          <p:nvSpPr>
            <p:cNvPr id="36" name="rc36"/>
            <p:cNvSpPr/>
            <p:nvPr/>
          </p:nvSpPr>
          <p:spPr>
            <a:xfrm>
              <a:off x="2895532" y="3565690"/>
              <a:ext cx="239888" cy="252452"/>
            </a:xfrm>
            <a:prstGeom prst="rect">
              <a:avLst/>
            </a:prstGeom>
            <a:solidFill>
              <a:srgbClr val="E2231A">
                <a:alpha val="100000"/>
              </a:srgbClr>
            </a:solidFill>
          </p:spPr>
          <p:txBody>
            <a:bodyPr/>
            <a:lstStyle/>
            <a:p/>
          </p:txBody>
        </p:sp>
        <p:sp>
          <p:nvSpPr>
            <p:cNvPr id="37" name="rc37"/>
            <p:cNvSpPr/>
            <p:nvPr/>
          </p:nvSpPr>
          <p:spPr>
            <a:xfrm>
              <a:off x="3162075" y="3817767"/>
              <a:ext cx="239888" cy="490254"/>
            </a:xfrm>
            <a:prstGeom prst="rect">
              <a:avLst/>
            </a:prstGeom>
            <a:solidFill>
              <a:srgbClr val="80BD41">
                <a:alpha val="100000"/>
              </a:srgbClr>
            </a:solidFill>
          </p:spPr>
          <p:txBody>
            <a:bodyPr/>
            <a:lstStyle/>
            <a:p/>
          </p:txBody>
        </p:sp>
        <p:sp>
          <p:nvSpPr>
            <p:cNvPr id="38" name="rc38"/>
            <p:cNvSpPr/>
            <p:nvPr/>
          </p:nvSpPr>
          <p:spPr>
            <a:xfrm>
              <a:off x="3162075" y="3553669"/>
              <a:ext cx="239888" cy="264098"/>
            </a:xfrm>
            <a:prstGeom prst="rect">
              <a:avLst/>
            </a:prstGeom>
            <a:solidFill>
              <a:srgbClr val="E2231A">
                <a:alpha val="100000"/>
              </a:srgbClr>
            </a:solidFill>
          </p:spPr>
          <p:txBody>
            <a:bodyPr/>
            <a:lstStyle/>
            <a:p/>
          </p:txBody>
        </p:sp>
        <p:sp>
          <p:nvSpPr>
            <p:cNvPr id="39" name="rc39"/>
            <p:cNvSpPr/>
            <p:nvPr/>
          </p:nvSpPr>
          <p:spPr>
            <a:xfrm>
              <a:off x="3428618" y="3723097"/>
              <a:ext cx="239888" cy="584923"/>
            </a:xfrm>
            <a:prstGeom prst="rect">
              <a:avLst/>
            </a:prstGeom>
            <a:solidFill>
              <a:srgbClr val="80BD41">
                <a:alpha val="100000"/>
              </a:srgbClr>
            </a:solidFill>
          </p:spPr>
          <p:txBody>
            <a:bodyPr/>
            <a:lstStyle/>
            <a:p/>
          </p:txBody>
        </p:sp>
        <p:sp>
          <p:nvSpPr>
            <p:cNvPr id="40" name="rc40"/>
            <p:cNvSpPr/>
            <p:nvPr/>
          </p:nvSpPr>
          <p:spPr>
            <a:xfrm>
              <a:off x="3428618" y="3538266"/>
              <a:ext cx="239888" cy="184831"/>
            </a:xfrm>
            <a:prstGeom prst="rect">
              <a:avLst/>
            </a:prstGeom>
            <a:solidFill>
              <a:srgbClr val="E2231A">
                <a:alpha val="100000"/>
              </a:srgbClr>
            </a:solidFill>
          </p:spPr>
          <p:txBody>
            <a:bodyPr/>
            <a:lstStyle/>
            <a:p/>
          </p:txBody>
        </p:sp>
        <p:sp>
          <p:nvSpPr>
            <p:cNvPr id="41" name="rc41"/>
            <p:cNvSpPr/>
            <p:nvPr/>
          </p:nvSpPr>
          <p:spPr>
            <a:xfrm>
              <a:off x="3695161" y="3684027"/>
              <a:ext cx="239888" cy="623993"/>
            </a:xfrm>
            <a:prstGeom prst="rect">
              <a:avLst/>
            </a:prstGeom>
            <a:solidFill>
              <a:srgbClr val="80BD41">
                <a:alpha val="100000"/>
              </a:srgbClr>
            </a:solidFill>
          </p:spPr>
          <p:txBody>
            <a:bodyPr/>
            <a:lstStyle/>
            <a:p/>
          </p:txBody>
        </p:sp>
        <p:sp>
          <p:nvSpPr>
            <p:cNvPr id="42" name="rc42"/>
            <p:cNvSpPr/>
            <p:nvPr/>
          </p:nvSpPr>
          <p:spPr>
            <a:xfrm>
              <a:off x="3695161" y="3517980"/>
              <a:ext cx="239888" cy="166047"/>
            </a:xfrm>
            <a:prstGeom prst="rect">
              <a:avLst/>
            </a:prstGeom>
            <a:solidFill>
              <a:srgbClr val="E2231A">
                <a:alpha val="100000"/>
              </a:srgbClr>
            </a:solidFill>
          </p:spPr>
          <p:txBody>
            <a:bodyPr/>
            <a:lstStyle/>
            <a:p/>
          </p:txBody>
        </p:sp>
        <p:sp>
          <p:nvSpPr>
            <p:cNvPr id="43" name="rc43"/>
            <p:cNvSpPr/>
            <p:nvPr/>
          </p:nvSpPr>
          <p:spPr>
            <a:xfrm>
              <a:off x="3961705" y="3724600"/>
              <a:ext cx="239888" cy="583421"/>
            </a:xfrm>
            <a:prstGeom prst="rect">
              <a:avLst/>
            </a:prstGeom>
            <a:solidFill>
              <a:srgbClr val="80BD41">
                <a:alpha val="100000"/>
              </a:srgbClr>
            </a:solidFill>
          </p:spPr>
          <p:txBody>
            <a:bodyPr/>
            <a:lstStyle/>
            <a:p/>
          </p:txBody>
        </p:sp>
        <p:sp>
          <p:nvSpPr>
            <p:cNvPr id="44" name="rc44"/>
            <p:cNvSpPr/>
            <p:nvPr/>
          </p:nvSpPr>
          <p:spPr>
            <a:xfrm>
              <a:off x="3961705" y="3497693"/>
              <a:ext cx="239888" cy="226906"/>
            </a:xfrm>
            <a:prstGeom prst="rect">
              <a:avLst/>
            </a:prstGeom>
            <a:solidFill>
              <a:srgbClr val="E2231A">
                <a:alpha val="100000"/>
              </a:srgbClr>
            </a:solidFill>
          </p:spPr>
          <p:txBody>
            <a:bodyPr/>
            <a:lstStyle/>
            <a:p/>
          </p:txBody>
        </p:sp>
        <p:sp>
          <p:nvSpPr>
            <p:cNvPr id="45" name="rc45"/>
            <p:cNvSpPr/>
            <p:nvPr/>
          </p:nvSpPr>
          <p:spPr>
            <a:xfrm>
              <a:off x="4228248" y="3652846"/>
              <a:ext cx="239888" cy="655174"/>
            </a:xfrm>
            <a:prstGeom prst="rect">
              <a:avLst/>
            </a:prstGeom>
            <a:solidFill>
              <a:srgbClr val="80BD41">
                <a:alpha val="100000"/>
              </a:srgbClr>
            </a:solidFill>
          </p:spPr>
          <p:txBody>
            <a:bodyPr/>
            <a:lstStyle/>
            <a:p/>
          </p:txBody>
        </p:sp>
        <p:sp>
          <p:nvSpPr>
            <p:cNvPr id="46" name="rc46"/>
            <p:cNvSpPr/>
            <p:nvPr/>
          </p:nvSpPr>
          <p:spPr>
            <a:xfrm>
              <a:off x="4228248" y="3478534"/>
              <a:ext cx="239888" cy="174312"/>
            </a:xfrm>
            <a:prstGeom prst="rect">
              <a:avLst/>
            </a:prstGeom>
            <a:solidFill>
              <a:srgbClr val="E2231A">
                <a:alpha val="100000"/>
              </a:srgbClr>
            </a:solidFill>
          </p:spPr>
          <p:txBody>
            <a:bodyPr/>
            <a:lstStyle/>
            <a:p/>
          </p:txBody>
        </p:sp>
        <p:sp>
          <p:nvSpPr>
            <p:cNvPr id="47" name="rc47"/>
            <p:cNvSpPr/>
            <p:nvPr/>
          </p:nvSpPr>
          <p:spPr>
            <a:xfrm>
              <a:off x="4494791" y="3593866"/>
              <a:ext cx="239888" cy="714155"/>
            </a:xfrm>
            <a:prstGeom prst="rect">
              <a:avLst/>
            </a:prstGeom>
            <a:solidFill>
              <a:srgbClr val="80BD41">
                <a:alpha val="100000"/>
              </a:srgbClr>
            </a:solidFill>
          </p:spPr>
          <p:txBody>
            <a:bodyPr/>
            <a:lstStyle/>
            <a:p/>
          </p:txBody>
        </p:sp>
        <p:sp>
          <p:nvSpPr>
            <p:cNvPr id="48" name="rc48"/>
            <p:cNvSpPr/>
            <p:nvPr/>
          </p:nvSpPr>
          <p:spPr>
            <a:xfrm>
              <a:off x="4494791" y="3467639"/>
              <a:ext cx="239888" cy="126226"/>
            </a:xfrm>
            <a:prstGeom prst="rect">
              <a:avLst/>
            </a:prstGeom>
            <a:solidFill>
              <a:srgbClr val="E2231A">
                <a:alpha val="100000"/>
              </a:srgbClr>
            </a:solidFill>
          </p:spPr>
          <p:txBody>
            <a:bodyPr/>
            <a:lstStyle/>
            <a:p/>
          </p:txBody>
        </p:sp>
        <p:sp>
          <p:nvSpPr>
            <p:cNvPr id="49" name="rc49"/>
            <p:cNvSpPr/>
            <p:nvPr/>
          </p:nvSpPr>
          <p:spPr>
            <a:xfrm>
              <a:off x="4761334" y="3611522"/>
              <a:ext cx="239888" cy="696498"/>
            </a:xfrm>
            <a:prstGeom prst="rect">
              <a:avLst/>
            </a:prstGeom>
            <a:solidFill>
              <a:srgbClr val="80BD41">
                <a:alpha val="100000"/>
              </a:srgbClr>
            </a:solidFill>
          </p:spPr>
          <p:txBody>
            <a:bodyPr/>
            <a:lstStyle/>
            <a:p/>
          </p:txBody>
        </p:sp>
        <p:sp>
          <p:nvSpPr>
            <p:cNvPr id="50" name="rc50"/>
            <p:cNvSpPr/>
            <p:nvPr/>
          </p:nvSpPr>
          <p:spPr>
            <a:xfrm>
              <a:off x="4761334" y="3458623"/>
              <a:ext cx="239888" cy="152899"/>
            </a:xfrm>
            <a:prstGeom prst="rect">
              <a:avLst/>
            </a:prstGeom>
            <a:solidFill>
              <a:srgbClr val="E2231A">
                <a:alpha val="100000"/>
              </a:srgbClr>
            </a:solidFill>
          </p:spPr>
          <p:txBody>
            <a:bodyPr/>
            <a:lstStyle/>
            <a:p/>
          </p:txBody>
        </p:sp>
        <p:sp>
          <p:nvSpPr>
            <p:cNvPr id="51" name="rc51"/>
            <p:cNvSpPr/>
            <p:nvPr/>
          </p:nvSpPr>
          <p:spPr>
            <a:xfrm>
              <a:off x="5027877" y="3623920"/>
              <a:ext cx="239888" cy="684101"/>
            </a:xfrm>
            <a:prstGeom prst="rect">
              <a:avLst/>
            </a:prstGeom>
            <a:solidFill>
              <a:srgbClr val="80BD41">
                <a:alpha val="100000"/>
              </a:srgbClr>
            </a:solidFill>
          </p:spPr>
          <p:txBody>
            <a:bodyPr/>
            <a:lstStyle/>
            <a:p/>
          </p:txBody>
        </p:sp>
        <p:sp>
          <p:nvSpPr>
            <p:cNvPr id="52" name="rc52"/>
            <p:cNvSpPr/>
            <p:nvPr/>
          </p:nvSpPr>
          <p:spPr>
            <a:xfrm>
              <a:off x="5027877" y="3452988"/>
              <a:ext cx="239888" cy="170931"/>
            </a:xfrm>
            <a:prstGeom prst="rect">
              <a:avLst/>
            </a:prstGeom>
            <a:solidFill>
              <a:srgbClr val="E2231A">
                <a:alpha val="100000"/>
              </a:srgbClr>
            </a:solidFill>
          </p:spPr>
          <p:txBody>
            <a:bodyPr/>
            <a:lstStyle/>
            <a:p/>
          </p:txBody>
        </p:sp>
        <p:sp>
          <p:nvSpPr>
            <p:cNvPr id="53" name="rc53"/>
            <p:cNvSpPr/>
            <p:nvPr/>
          </p:nvSpPr>
          <p:spPr>
            <a:xfrm>
              <a:off x="5294420" y="3611147"/>
              <a:ext cx="239888" cy="696874"/>
            </a:xfrm>
            <a:prstGeom prst="rect">
              <a:avLst/>
            </a:prstGeom>
            <a:solidFill>
              <a:srgbClr val="80BD41">
                <a:alpha val="100000"/>
              </a:srgbClr>
            </a:solidFill>
          </p:spPr>
          <p:txBody>
            <a:bodyPr/>
            <a:lstStyle/>
            <a:p/>
          </p:txBody>
        </p:sp>
        <p:sp>
          <p:nvSpPr>
            <p:cNvPr id="54" name="rc54"/>
            <p:cNvSpPr/>
            <p:nvPr/>
          </p:nvSpPr>
          <p:spPr>
            <a:xfrm>
              <a:off x="5294420" y="3447729"/>
              <a:ext cx="239888" cy="163418"/>
            </a:xfrm>
            <a:prstGeom prst="rect">
              <a:avLst/>
            </a:prstGeom>
            <a:solidFill>
              <a:srgbClr val="E2231A">
                <a:alpha val="100000"/>
              </a:srgbClr>
            </a:solidFill>
          </p:spPr>
          <p:txBody>
            <a:bodyPr/>
            <a:lstStyle/>
            <a:p/>
          </p:txBody>
        </p:sp>
        <p:sp>
          <p:nvSpPr>
            <p:cNvPr id="55" name="rc55"/>
            <p:cNvSpPr/>
            <p:nvPr/>
          </p:nvSpPr>
          <p:spPr>
            <a:xfrm>
              <a:off x="5560963" y="3645333"/>
              <a:ext cx="239888" cy="662688"/>
            </a:xfrm>
            <a:prstGeom prst="rect">
              <a:avLst/>
            </a:prstGeom>
            <a:solidFill>
              <a:srgbClr val="80BD41">
                <a:alpha val="100000"/>
              </a:srgbClr>
            </a:solidFill>
          </p:spPr>
          <p:txBody>
            <a:bodyPr/>
            <a:lstStyle/>
            <a:p/>
          </p:txBody>
        </p:sp>
        <p:sp>
          <p:nvSpPr>
            <p:cNvPr id="56" name="rc56"/>
            <p:cNvSpPr/>
            <p:nvPr/>
          </p:nvSpPr>
          <p:spPr>
            <a:xfrm>
              <a:off x="5560963" y="3447353"/>
              <a:ext cx="239888" cy="197979"/>
            </a:xfrm>
            <a:prstGeom prst="rect">
              <a:avLst/>
            </a:prstGeom>
            <a:solidFill>
              <a:srgbClr val="E2231A">
                <a:alpha val="100000"/>
              </a:srgbClr>
            </a:solidFill>
          </p:spPr>
          <p:txBody>
            <a:bodyPr/>
            <a:lstStyle/>
            <a:p/>
          </p:txBody>
        </p:sp>
        <p:sp>
          <p:nvSpPr>
            <p:cNvPr id="57" name="rc57"/>
            <p:cNvSpPr/>
            <p:nvPr/>
          </p:nvSpPr>
          <p:spPr>
            <a:xfrm>
              <a:off x="5827506" y="3664117"/>
              <a:ext cx="239888" cy="643904"/>
            </a:xfrm>
            <a:prstGeom prst="rect">
              <a:avLst/>
            </a:prstGeom>
            <a:solidFill>
              <a:srgbClr val="80BD41">
                <a:alpha val="100000"/>
              </a:srgbClr>
            </a:solidFill>
          </p:spPr>
          <p:txBody>
            <a:bodyPr/>
            <a:lstStyle/>
            <a:p/>
          </p:txBody>
        </p:sp>
        <p:sp>
          <p:nvSpPr>
            <p:cNvPr id="58" name="rc58"/>
            <p:cNvSpPr/>
            <p:nvPr/>
          </p:nvSpPr>
          <p:spPr>
            <a:xfrm>
              <a:off x="5827506" y="3449607"/>
              <a:ext cx="239888" cy="214509"/>
            </a:xfrm>
            <a:prstGeom prst="rect">
              <a:avLst/>
            </a:prstGeom>
            <a:solidFill>
              <a:srgbClr val="E2231A">
                <a:alpha val="100000"/>
              </a:srgbClr>
            </a:solidFill>
          </p:spPr>
          <p:txBody>
            <a:bodyPr/>
            <a:lstStyle/>
            <a:p/>
          </p:txBody>
        </p:sp>
        <p:sp>
          <p:nvSpPr>
            <p:cNvPr id="59" name="rc59"/>
            <p:cNvSpPr/>
            <p:nvPr/>
          </p:nvSpPr>
          <p:spPr>
            <a:xfrm>
              <a:off x="6094049" y="3668625"/>
              <a:ext cx="239888" cy="639396"/>
            </a:xfrm>
            <a:prstGeom prst="rect">
              <a:avLst/>
            </a:prstGeom>
            <a:solidFill>
              <a:srgbClr val="80BD41">
                <a:alpha val="100000"/>
              </a:srgbClr>
            </a:solidFill>
          </p:spPr>
          <p:txBody>
            <a:bodyPr/>
            <a:lstStyle/>
            <a:p/>
          </p:txBody>
        </p:sp>
        <p:sp>
          <p:nvSpPr>
            <p:cNvPr id="60" name="rc60"/>
            <p:cNvSpPr/>
            <p:nvPr/>
          </p:nvSpPr>
          <p:spPr>
            <a:xfrm>
              <a:off x="6094049" y="3443972"/>
              <a:ext cx="239888" cy="224652"/>
            </a:xfrm>
            <a:prstGeom prst="rect">
              <a:avLst/>
            </a:prstGeom>
            <a:solidFill>
              <a:srgbClr val="E2231A">
                <a:alpha val="100000"/>
              </a:srgbClr>
            </a:solidFill>
          </p:spPr>
          <p:txBody>
            <a:bodyPr/>
            <a:lstStyle/>
            <a:p/>
          </p:txBody>
        </p:sp>
        <p:sp>
          <p:nvSpPr>
            <p:cNvPr id="61" name="rc61"/>
            <p:cNvSpPr/>
            <p:nvPr/>
          </p:nvSpPr>
          <p:spPr>
            <a:xfrm>
              <a:off x="6360593" y="3647963"/>
              <a:ext cx="239888" cy="660058"/>
            </a:xfrm>
            <a:prstGeom prst="rect">
              <a:avLst/>
            </a:prstGeom>
            <a:solidFill>
              <a:srgbClr val="80BD41">
                <a:alpha val="100000"/>
              </a:srgbClr>
            </a:solidFill>
          </p:spPr>
          <p:txBody>
            <a:bodyPr/>
            <a:lstStyle/>
            <a:p/>
          </p:txBody>
        </p:sp>
        <p:sp>
          <p:nvSpPr>
            <p:cNvPr id="62" name="rc62"/>
            <p:cNvSpPr/>
            <p:nvPr/>
          </p:nvSpPr>
          <p:spPr>
            <a:xfrm>
              <a:off x="6360593" y="3439464"/>
              <a:ext cx="239888" cy="208498"/>
            </a:xfrm>
            <a:prstGeom prst="rect">
              <a:avLst/>
            </a:prstGeom>
            <a:solidFill>
              <a:srgbClr val="E2231A">
                <a:alpha val="100000"/>
              </a:srgbClr>
            </a:solidFill>
          </p:spPr>
          <p:txBody>
            <a:bodyPr/>
            <a:lstStyle/>
            <a:p/>
          </p:txBody>
        </p:sp>
        <p:sp>
          <p:nvSpPr>
            <p:cNvPr id="63" name="rc63"/>
            <p:cNvSpPr/>
            <p:nvPr/>
          </p:nvSpPr>
          <p:spPr>
            <a:xfrm>
              <a:off x="6627136" y="3653222"/>
              <a:ext cx="239888" cy="654799"/>
            </a:xfrm>
            <a:prstGeom prst="rect">
              <a:avLst/>
            </a:prstGeom>
            <a:solidFill>
              <a:srgbClr val="80BD41">
                <a:alpha val="100000"/>
              </a:srgbClr>
            </a:solidFill>
          </p:spPr>
          <p:txBody>
            <a:bodyPr/>
            <a:lstStyle/>
            <a:p/>
          </p:txBody>
        </p:sp>
        <p:sp>
          <p:nvSpPr>
            <p:cNvPr id="64" name="rc64"/>
            <p:cNvSpPr/>
            <p:nvPr/>
          </p:nvSpPr>
          <p:spPr>
            <a:xfrm>
              <a:off x="6627136" y="3434956"/>
              <a:ext cx="239888" cy="218266"/>
            </a:xfrm>
            <a:prstGeom prst="rect">
              <a:avLst/>
            </a:prstGeom>
            <a:solidFill>
              <a:srgbClr val="E2231A">
                <a:alpha val="100000"/>
              </a:srgbClr>
            </a:solidFill>
          </p:spPr>
          <p:txBody>
            <a:bodyPr/>
            <a:lstStyle/>
            <a:p/>
          </p:txBody>
        </p:sp>
        <p:sp>
          <p:nvSpPr>
            <p:cNvPr id="65" name="rc65"/>
            <p:cNvSpPr/>
            <p:nvPr/>
          </p:nvSpPr>
          <p:spPr>
            <a:xfrm>
              <a:off x="6893679" y="3711827"/>
              <a:ext cx="239888" cy="596194"/>
            </a:xfrm>
            <a:prstGeom prst="rect">
              <a:avLst/>
            </a:prstGeom>
            <a:solidFill>
              <a:srgbClr val="80BD41">
                <a:alpha val="100000"/>
              </a:srgbClr>
            </a:solidFill>
          </p:spPr>
          <p:txBody>
            <a:bodyPr/>
            <a:lstStyle/>
            <a:p/>
          </p:txBody>
        </p:sp>
        <p:sp>
          <p:nvSpPr>
            <p:cNvPr id="66" name="rc66"/>
            <p:cNvSpPr/>
            <p:nvPr/>
          </p:nvSpPr>
          <p:spPr>
            <a:xfrm>
              <a:off x="6893679" y="3431199"/>
              <a:ext cx="239888" cy="280628"/>
            </a:xfrm>
            <a:prstGeom prst="rect">
              <a:avLst/>
            </a:prstGeom>
            <a:solidFill>
              <a:srgbClr val="E2231A">
                <a:alpha val="100000"/>
              </a:srgbClr>
            </a:solidFill>
          </p:spPr>
          <p:txBody>
            <a:bodyPr/>
            <a:lstStyle/>
            <a:p/>
          </p:txBody>
        </p:sp>
        <p:sp>
          <p:nvSpPr>
            <p:cNvPr id="67" name="rc67"/>
            <p:cNvSpPr/>
            <p:nvPr/>
          </p:nvSpPr>
          <p:spPr>
            <a:xfrm>
              <a:off x="7160222" y="3682149"/>
              <a:ext cx="239888" cy="625872"/>
            </a:xfrm>
            <a:prstGeom prst="rect">
              <a:avLst/>
            </a:prstGeom>
            <a:solidFill>
              <a:srgbClr val="80BD41">
                <a:alpha val="100000"/>
              </a:srgbClr>
            </a:solidFill>
          </p:spPr>
          <p:txBody>
            <a:bodyPr/>
            <a:lstStyle/>
            <a:p/>
          </p:txBody>
        </p:sp>
        <p:sp>
          <p:nvSpPr>
            <p:cNvPr id="68" name="rc68"/>
            <p:cNvSpPr/>
            <p:nvPr/>
          </p:nvSpPr>
          <p:spPr>
            <a:xfrm>
              <a:off x="7160222" y="3426691"/>
              <a:ext cx="239888" cy="255458"/>
            </a:xfrm>
            <a:prstGeom prst="rect">
              <a:avLst/>
            </a:prstGeom>
            <a:solidFill>
              <a:srgbClr val="E2231A">
                <a:alpha val="100000"/>
              </a:srgbClr>
            </a:solidFill>
          </p:spPr>
          <p:txBody>
            <a:bodyPr/>
            <a:lstStyle/>
            <a:p/>
          </p:txBody>
        </p:sp>
        <p:sp>
          <p:nvSpPr>
            <p:cNvPr id="69" name="rc69"/>
            <p:cNvSpPr/>
            <p:nvPr/>
          </p:nvSpPr>
          <p:spPr>
            <a:xfrm>
              <a:off x="7426765" y="3687408"/>
              <a:ext cx="239888" cy="620612"/>
            </a:xfrm>
            <a:prstGeom prst="rect">
              <a:avLst/>
            </a:prstGeom>
            <a:solidFill>
              <a:srgbClr val="80BD41">
                <a:alpha val="100000"/>
              </a:srgbClr>
            </a:solidFill>
          </p:spPr>
          <p:txBody>
            <a:bodyPr/>
            <a:lstStyle/>
            <a:p/>
          </p:txBody>
        </p:sp>
        <p:sp>
          <p:nvSpPr>
            <p:cNvPr id="70" name="rc70"/>
            <p:cNvSpPr/>
            <p:nvPr/>
          </p:nvSpPr>
          <p:spPr>
            <a:xfrm>
              <a:off x="7426765" y="3421431"/>
              <a:ext cx="239888" cy="265976"/>
            </a:xfrm>
            <a:prstGeom prst="rect">
              <a:avLst/>
            </a:prstGeom>
            <a:solidFill>
              <a:srgbClr val="E2231A">
                <a:alpha val="100000"/>
              </a:srgbClr>
            </a:solidFill>
          </p:spPr>
          <p:txBody>
            <a:bodyPr/>
            <a:lstStyle/>
            <a:p/>
          </p:txBody>
        </p:sp>
        <p:sp>
          <p:nvSpPr>
            <p:cNvPr id="71" name="rc71"/>
            <p:cNvSpPr/>
            <p:nvPr/>
          </p:nvSpPr>
          <p:spPr>
            <a:xfrm>
              <a:off x="7693308" y="3684403"/>
              <a:ext cx="239888" cy="623618"/>
            </a:xfrm>
            <a:prstGeom prst="rect">
              <a:avLst/>
            </a:prstGeom>
            <a:solidFill>
              <a:srgbClr val="80BD41">
                <a:alpha val="100000"/>
              </a:srgbClr>
            </a:solidFill>
          </p:spPr>
          <p:txBody>
            <a:bodyPr/>
            <a:lstStyle/>
            <a:p/>
          </p:txBody>
        </p:sp>
        <p:sp>
          <p:nvSpPr>
            <p:cNvPr id="72" name="rc72"/>
            <p:cNvSpPr/>
            <p:nvPr/>
          </p:nvSpPr>
          <p:spPr>
            <a:xfrm>
              <a:off x="7693308" y="3416923"/>
              <a:ext cx="239888" cy="267479"/>
            </a:xfrm>
            <a:prstGeom prst="rect">
              <a:avLst/>
            </a:prstGeom>
            <a:solidFill>
              <a:srgbClr val="E2231A">
                <a:alpha val="100000"/>
              </a:srgbClr>
            </a:solidFill>
          </p:spPr>
          <p:txBody>
            <a:bodyPr/>
            <a:lstStyle/>
            <a:p/>
          </p:txBody>
        </p:sp>
        <p:sp>
          <p:nvSpPr>
            <p:cNvPr id="73" name="rc73"/>
            <p:cNvSpPr/>
            <p:nvPr/>
          </p:nvSpPr>
          <p:spPr>
            <a:xfrm>
              <a:off x="7959851" y="3682149"/>
              <a:ext cx="239888" cy="625872"/>
            </a:xfrm>
            <a:prstGeom prst="rect">
              <a:avLst/>
            </a:prstGeom>
            <a:solidFill>
              <a:srgbClr val="80BD41">
                <a:alpha val="100000"/>
              </a:srgbClr>
            </a:solidFill>
          </p:spPr>
          <p:txBody>
            <a:bodyPr/>
            <a:lstStyle/>
            <a:p/>
          </p:txBody>
        </p:sp>
        <p:sp>
          <p:nvSpPr>
            <p:cNvPr id="74" name="rc74"/>
            <p:cNvSpPr/>
            <p:nvPr/>
          </p:nvSpPr>
          <p:spPr>
            <a:xfrm>
              <a:off x="7959851" y="3413918"/>
              <a:ext cx="239888" cy="268230"/>
            </a:xfrm>
            <a:prstGeom prst="rect">
              <a:avLst/>
            </a:prstGeom>
            <a:solidFill>
              <a:srgbClr val="E2231A">
                <a:alpha val="100000"/>
              </a:srgbClr>
            </a:solidFill>
          </p:spPr>
          <p:txBody>
            <a:bodyPr/>
            <a:lstStyle/>
            <a:p/>
          </p:txBody>
        </p:sp>
        <p:sp>
          <p:nvSpPr>
            <p:cNvPr id="75" name="pl75"/>
            <p:cNvSpPr/>
            <p:nvPr/>
          </p:nvSpPr>
          <p:spPr>
            <a:xfrm>
              <a:off x="1416218" y="2407972"/>
              <a:ext cx="6663577" cy="447070"/>
            </a:xfrm>
            <a:custGeom>
              <a:avLst/>
              <a:pathLst>
                <a:path w="6663577" h="447070">
                  <a:moveTo>
                    <a:pt x="0" y="335302"/>
                  </a:moveTo>
                  <a:lnTo>
                    <a:pt x="266543" y="335302"/>
                  </a:lnTo>
                  <a:lnTo>
                    <a:pt x="533086" y="312949"/>
                  </a:lnTo>
                  <a:lnTo>
                    <a:pt x="799629" y="402363"/>
                  </a:lnTo>
                  <a:lnTo>
                    <a:pt x="1066172" y="201181"/>
                  </a:lnTo>
                  <a:lnTo>
                    <a:pt x="1332715" y="402363"/>
                  </a:lnTo>
                  <a:lnTo>
                    <a:pt x="1599258" y="424716"/>
                  </a:lnTo>
                  <a:lnTo>
                    <a:pt x="1865801" y="447070"/>
                  </a:lnTo>
                  <a:lnTo>
                    <a:pt x="2132344" y="201181"/>
                  </a:lnTo>
                  <a:lnTo>
                    <a:pt x="2398888" y="134121"/>
                  </a:lnTo>
                  <a:lnTo>
                    <a:pt x="2665431" y="290595"/>
                  </a:lnTo>
                  <a:lnTo>
                    <a:pt x="2931974" y="134121"/>
                  </a:lnTo>
                  <a:lnTo>
                    <a:pt x="3198517" y="0"/>
                  </a:lnTo>
                  <a:lnTo>
                    <a:pt x="3465060" y="67060"/>
                  </a:lnTo>
                  <a:lnTo>
                    <a:pt x="3731603" y="111767"/>
                  </a:lnTo>
                  <a:lnTo>
                    <a:pt x="3998146" y="89414"/>
                  </a:lnTo>
                  <a:lnTo>
                    <a:pt x="4264689" y="178828"/>
                  </a:lnTo>
                  <a:lnTo>
                    <a:pt x="4531233" y="223535"/>
                  </a:lnTo>
                  <a:lnTo>
                    <a:pt x="4797776" y="245888"/>
                  </a:lnTo>
                  <a:lnTo>
                    <a:pt x="5064319" y="201181"/>
                  </a:lnTo>
                  <a:lnTo>
                    <a:pt x="5330862" y="223535"/>
                  </a:lnTo>
                  <a:lnTo>
                    <a:pt x="5597405" y="380009"/>
                  </a:lnTo>
                  <a:lnTo>
                    <a:pt x="5863948" y="312949"/>
                  </a:lnTo>
                  <a:lnTo>
                    <a:pt x="6130491" y="335302"/>
                  </a:lnTo>
                  <a:lnTo>
                    <a:pt x="6397034" y="335302"/>
                  </a:lnTo>
                  <a:lnTo>
                    <a:pt x="6663577" y="33530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668679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1363967" y="34970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2657505" y="3442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3990221" y="3361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0" name="tx90"/>
            <p:cNvSpPr/>
            <p:nvPr/>
          </p:nvSpPr>
          <p:spPr>
            <a:xfrm>
              <a:off x="5322937" y="3311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1" name="tx91"/>
            <p:cNvSpPr/>
            <p:nvPr/>
          </p:nvSpPr>
          <p:spPr>
            <a:xfrm>
              <a:off x="6389109" y="33038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6655652" y="32989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3" name="tx93"/>
            <p:cNvSpPr/>
            <p:nvPr/>
          </p:nvSpPr>
          <p:spPr>
            <a:xfrm>
              <a:off x="6922195" y="32952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4" name="tx94"/>
            <p:cNvSpPr/>
            <p:nvPr/>
          </p:nvSpPr>
          <p:spPr>
            <a:xfrm>
              <a:off x="7188738" y="3290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5" name="tx95"/>
            <p:cNvSpPr/>
            <p:nvPr/>
          </p:nvSpPr>
          <p:spPr>
            <a:xfrm>
              <a:off x="7455282" y="32854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7721825" y="3280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77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36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0" name="tx110"/>
            <p:cNvSpPr/>
            <p:nvPr/>
          </p:nvSpPr>
          <p:spPr>
            <a:xfrm>
              <a:off x="1350915" y="369940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2696682" y="402836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2" name="tx112"/>
            <p:cNvSpPr/>
            <p:nvPr/>
          </p:nvSpPr>
          <p:spPr>
            <a:xfrm>
              <a:off x="2683631" y="36634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3" name="tx113"/>
            <p:cNvSpPr/>
            <p:nvPr/>
          </p:nvSpPr>
          <p:spPr>
            <a:xfrm>
              <a:off x="3990221" y="3981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4" name="tx114"/>
            <p:cNvSpPr/>
            <p:nvPr/>
          </p:nvSpPr>
          <p:spPr>
            <a:xfrm>
              <a:off x="4055523" y="357609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5" name="tx115"/>
            <p:cNvSpPr/>
            <p:nvPr/>
          </p:nvSpPr>
          <p:spPr>
            <a:xfrm>
              <a:off x="5322937" y="3924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6" name="tx116"/>
            <p:cNvSpPr/>
            <p:nvPr/>
          </p:nvSpPr>
          <p:spPr>
            <a:xfrm>
              <a:off x="5349062" y="34943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7" name="tx117"/>
            <p:cNvSpPr/>
            <p:nvPr/>
          </p:nvSpPr>
          <p:spPr>
            <a:xfrm>
              <a:off x="6389109" y="3942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8" name="tx118"/>
            <p:cNvSpPr/>
            <p:nvPr/>
          </p:nvSpPr>
          <p:spPr>
            <a:xfrm>
              <a:off x="6415235" y="3508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9" name="tx119"/>
            <p:cNvSpPr/>
            <p:nvPr/>
          </p:nvSpPr>
          <p:spPr>
            <a:xfrm>
              <a:off x="6655652" y="39467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0" name="tx120"/>
            <p:cNvSpPr/>
            <p:nvPr/>
          </p:nvSpPr>
          <p:spPr>
            <a:xfrm>
              <a:off x="6681778" y="35090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1" name="tx121"/>
            <p:cNvSpPr/>
            <p:nvPr/>
          </p:nvSpPr>
          <p:spPr>
            <a:xfrm>
              <a:off x="6922195" y="3974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2" name="tx122"/>
            <p:cNvSpPr/>
            <p:nvPr/>
          </p:nvSpPr>
          <p:spPr>
            <a:xfrm>
              <a:off x="6948321" y="3537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3" name="tx123"/>
            <p:cNvSpPr/>
            <p:nvPr/>
          </p:nvSpPr>
          <p:spPr>
            <a:xfrm>
              <a:off x="7188738" y="3960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4" name="tx124"/>
            <p:cNvSpPr/>
            <p:nvPr/>
          </p:nvSpPr>
          <p:spPr>
            <a:xfrm>
              <a:off x="7214864" y="35193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5" name="tx125"/>
            <p:cNvSpPr/>
            <p:nvPr/>
          </p:nvSpPr>
          <p:spPr>
            <a:xfrm>
              <a:off x="7455282" y="3962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6" name="tx126"/>
            <p:cNvSpPr/>
            <p:nvPr/>
          </p:nvSpPr>
          <p:spPr>
            <a:xfrm>
              <a:off x="7481407" y="35205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7" name="tx127"/>
            <p:cNvSpPr/>
            <p:nvPr/>
          </p:nvSpPr>
          <p:spPr>
            <a:xfrm>
              <a:off x="7721825" y="3961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8" name="tx128"/>
            <p:cNvSpPr/>
            <p:nvPr/>
          </p:nvSpPr>
          <p:spPr>
            <a:xfrm>
              <a:off x="7747950" y="35167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9" name="tx129"/>
            <p:cNvSpPr/>
            <p:nvPr/>
          </p:nvSpPr>
          <p:spPr>
            <a:xfrm>
              <a:off x="7988368" y="3960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30" name="tx130"/>
            <p:cNvSpPr/>
            <p:nvPr/>
          </p:nvSpPr>
          <p:spPr>
            <a:xfrm>
              <a:off x="8014493" y="35141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04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7532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0018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5" name="rc155"/>
            <p:cNvSpPr/>
            <p:nvPr/>
          </p:nvSpPr>
          <p:spPr>
            <a:xfrm>
              <a:off x="4545960" y="5180747"/>
              <a:ext cx="201456" cy="201456"/>
            </a:xfrm>
            <a:prstGeom prst="rect">
              <a:avLst/>
            </a:prstGeom>
            <a:solidFill>
              <a:srgbClr val="E2231A">
                <a:alpha val="100000"/>
              </a:srgbClr>
            </a:solidFill>
          </p:spPr>
          <p:txBody>
            <a:bodyPr/>
            <a:lstStyle/>
            <a:p/>
          </p:txBody>
        </p:sp>
        <p:sp>
          <p:nvSpPr>
            <p:cNvPr id="156" name="rc156"/>
            <p:cNvSpPr/>
            <p:nvPr/>
          </p:nvSpPr>
          <p:spPr>
            <a:xfrm>
              <a:off x="5766533" y="5180747"/>
              <a:ext cx="201456" cy="201456"/>
            </a:xfrm>
            <a:prstGeom prst="rect">
              <a:avLst/>
            </a:prstGeom>
            <a:solidFill>
              <a:srgbClr val="80BD41">
                <a:alpha val="100000"/>
              </a:srgbClr>
            </a:solidFill>
          </p:spPr>
          <p:txBody>
            <a:bodyPr/>
            <a:lstStyle/>
            <a:p/>
          </p:txBody>
        </p:sp>
        <p:sp>
          <p:nvSpPr>
            <p:cNvPr id="157" name="tx157"/>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8" name="tx158"/>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0" name="tx160"/>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2000-2025</a:t>
              </a:r>
            </a:p>
          </p:txBody>
        </p:sp>
        <p:sp>
          <p:nvSpPr>
            <p:cNvPr id="161" name="pl161"/>
            <p:cNvSpPr/>
            <p:nvPr/>
          </p:nvSpPr>
          <p:spPr>
            <a:xfrm>
              <a:off x="1986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681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493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30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118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775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587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00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212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025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4853697" cy="129091"/>
            </a:xfrm>
            <a:prstGeom prst="rect">
              <a:avLst/>
            </a:prstGeom>
            <a:solidFill>
              <a:srgbClr val="80BD41">
                <a:alpha val="100000"/>
              </a:srgbClr>
            </a:solidFill>
          </p:spPr>
          <p:txBody>
            <a:bodyPr/>
            <a:lstStyle/>
            <a:p/>
          </p:txBody>
        </p:sp>
        <p:sp>
          <p:nvSpPr>
            <p:cNvPr id="176" name="rc176"/>
            <p:cNvSpPr/>
            <p:nvPr/>
          </p:nvSpPr>
          <p:spPr>
            <a:xfrm>
              <a:off x="6149971" y="5954972"/>
              <a:ext cx="1533182" cy="129091"/>
            </a:xfrm>
            <a:prstGeom prst="rect">
              <a:avLst/>
            </a:prstGeom>
            <a:solidFill>
              <a:srgbClr val="E2231A">
                <a:alpha val="100000"/>
              </a:srgbClr>
            </a:solidFill>
          </p:spPr>
          <p:txBody>
            <a:bodyPr/>
            <a:lstStyle/>
            <a:p/>
          </p:txBody>
        </p:sp>
        <p:sp>
          <p:nvSpPr>
            <p:cNvPr id="177" name="rc177"/>
            <p:cNvSpPr/>
            <p:nvPr/>
          </p:nvSpPr>
          <p:spPr>
            <a:xfrm>
              <a:off x="1296273" y="5793607"/>
              <a:ext cx="4585736" cy="129091"/>
            </a:xfrm>
            <a:prstGeom prst="rect">
              <a:avLst/>
            </a:prstGeom>
            <a:solidFill>
              <a:srgbClr val="80BD41">
                <a:alpha val="100000"/>
              </a:srgbClr>
            </a:solidFill>
          </p:spPr>
          <p:txBody>
            <a:bodyPr/>
            <a:lstStyle/>
            <a:p/>
          </p:txBody>
        </p:sp>
        <p:sp>
          <p:nvSpPr>
            <p:cNvPr id="178" name="rc178"/>
            <p:cNvSpPr/>
            <p:nvPr/>
          </p:nvSpPr>
          <p:spPr>
            <a:xfrm>
              <a:off x="5882010" y="5793607"/>
              <a:ext cx="1966894" cy="129091"/>
            </a:xfrm>
            <a:prstGeom prst="rect">
              <a:avLst/>
            </a:prstGeom>
            <a:solidFill>
              <a:srgbClr val="E2231A">
                <a:alpha val="100000"/>
              </a:srgbClr>
            </a:solidFill>
          </p:spPr>
          <p:txBody>
            <a:bodyPr/>
            <a:lstStyle/>
            <a:p/>
          </p:txBody>
        </p:sp>
        <p:sp>
          <p:nvSpPr>
            <p:cNvPr id="179" name="rc179"/>
            <p:cNvSpPr/>
            <p:nvPr/>
          </p:nvSpPr>
          <p:spPr>
            <a:xfrm>
              <a:off x="1296273" y="5632243"/>
              <a:ext cx="4602311" cy="129091"/>
            </a:xfrm>
            <a:prstGeom prst="rect">
              <a:avLst/>
            </a:prstGeom>
            <a:solidFill>
              <a:srgbClr val="80BD41">
                <a:alpha val="100000"/>
              </a:srgbClr>
            </a:solidFill>
          </p:spPr>
          <p:txBody>
            <a:bodyPr/>
            <a:lstStyle/>
            <a:p/>
          </p:txBody>
        </p:sp>
        <p:sp>
          <p:nvSpPr>
            <p:cNvPr id="180" name="rc180"/>
            <p:cNvSpPr/>
            <p:nvPr/>
          </p:nvSpPr>
          <p:spPr>
            <a:xfrm>
              <a:off x="5898585" y="5632243"/>
              <a:ext cx="1972419" cy="129091"/>
            </a:xfrm>
            <a:prstGeom prst="rect">
              <a:avLst/>
            </a:prstGeom>
            <a:solidFill>
              <a:srgbClr val="E2231A">
                <a:alpha val="100000"/>
              </a:srgbClr>
            </a:solidFill>
          </p:spPr>
          <p:txBody>
            <a:bodyPr/>
            <a:lstStyle/>
            <a:p/>
          </p:txBody>
        </p:sp>
        <p:sp>
          <p:nvSpPr>
            <p:cNvPr id="181" name="tx181"/>
            <p:cNvSpPr/>
            <p:nvPr/>
          </p:nvSpPr>
          <p:spPr>
            <a:xfrm>
              <a:off x="7887071"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82" name="tx182"/>
            <p:cNvSpPr/>
            <p:nvPr/>
          </p:nvSpPr>
          <p:spPr>
            <a:xfrm>
              <a:off x="806400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61762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85" name="tx185"/>
            <p:cNvSpPr/>
            <p:nvPr/>
          </p:nvSpPr>
          <p:spPr>
            <a:xfrm>
              <a:off x="684121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86" name="tx186"/>
            <p:cNvSpPr/>
            <p:nvPr/>
          </p:nvSpPr>
          <p:spPr>
            <a:xfrm>
              <a:off x="348364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7" name="tx187"/>
            <p:cNvSpPr/>
            <p:nvPr/>
          </p:nvSpPr>
          <p:spPr>
            <a:xfrm>
              <a:off x="6790108"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8" name="tx188"/>
            <p:cNvSpPr/>
            <p:nvPr/>
          </p:nvSpPr>
          <p:spPr>
            <a:xfrm>
              <a:off x="349193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89" name="tx189"/>
            <p:cNvSpPr/>
            <p:nvPr/>
          </p:nvSpPr>
          <p:spPr>
            <a:xfrm>
              <a:off x="6809445"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38672"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107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6231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4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2480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par le MCV1 en 2025 (70 %) était inférieur à celui de 2019 (76 %).
Le nombre d’enfants vaccinés par le MCV1 a diminué de 5 % par rapport à 2019.
Le nombre de nourrissons survivants a augmenté d’environ 3 % par rapport à 2019.
En 2025, le nombre d’enfants vaccinés était inférieur à celui de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8432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77813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07195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36576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65957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83741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13123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42504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71885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01267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06647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3954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262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570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877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31854"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4930"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7800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5108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2415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972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27031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43387"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46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53589" y="4837418"/>
              <a:ext cx="425768" cy="0"/>
            </a:xfrm>
            <a:prstGeom prst="rect">
              <a:avLst/>
            </a:prstGeom>
            <a:solidFill>
              <a:srgbClr val="1CABE2">
                <a:alpha val="100000"/>
              </a:srgbClr>
            </a:solidFill>
          </p:spPr>
          <p:txBody>
            <a:bodyPr/>
            <a:lstStyle/>
            <a:p/>
          </p:txBody>
        </p:sp>
        <p:sp>
          <p:nvSpPr>
            <p:cNvPr id="29" name="rc29"/>
            <p:cNvSpPr/>
            <p:nvPr/>
          </p:nvSpPr>
          <p:spPr>
            <a:xfrm>
              <a:off x="1326665" y="4837418"/>
              <a:ext cx="425768" cy="0"/>
            </a:xfrm>
            <a:prstGeom prst="rect">
              <a:avLst/>
            </a:prstGeom>
            <a:solidFill>
              <a:srgbClr val="1CABE2">
                <a:alpha val="100000"/>
              </a:srgbClr>
            </a:solidFill>
          </p:spPr>
          <p:txBody>
            <a:bodyPr/>
            <a:lstStyle/>
            <a:p/>
          </p:txBody>
        </p:sp>
        <p:sp>
          <p:nvSpPr>
            <p:cNvPr id="30" name="rc30"/>
            <p:cNvSpPr/>
            <p:nvPr/>
          </p:nvSpPr>
          <p:spPr>
            <a:xfrm>
              <a:off x="2272817" y="4837418"/>
              <a:ext cx="425768" cy="0"/>
            </a:xfrm>
            <a:prstGeom prst="rect">
              <a:avLst/>
            </a:prstGeom>
            <a:solidFill>
              <a:srgbClr val="1CABE2">
                <a:alpha val="100000"/>
              </a:srgbClr>
            </a:solidFill>
          </p:spPr>
          <p:txBody>
            <a:bodyPr/>
            <a:lstStyle/>
            <a:p/>
          </p:txBody>
        </p:sp>
        <p:sp>
          <p:nvSpPr>
            <p:cNvPr id="31" name="rc31"/>
            <p:cNvSpPr/>
            <p:nvPr/>
          </p:nvSpPr>
          <p:spPr>
            <a:xfrm>
              <a:off x="2745893" y="4837418"/>
              <a:ext cx="425768" cy="0"/>
            </a:xfrm>
            <a:prstGeom prst="rect">
              <a:avLst/>
            </a:prstGeom>
            <a:solidFill>
              <a:srgbClr val="1CABE2">
                <a:alpha val="100000"/>
              </a:srgbClr>
            </a:solidFill>
          </p:spPr>
          <p:txBody>
            <a:bodyPr/>
            <a:lstStyle/>
            <a:p/>
          </p:txBody>
        </p:sp>
        <p:sp>
          <p:nvSpPr>
            <p:cNvPr id="32" name="rc32"/>
            <p:cNvSpPr/>
            <p:nvPr/>
          </p:nvSpPr>
          <p:spPr>
            <a:xfrm>
              <a:off x="3218969" y="4837418"/>
              <a:ext cx="425768" cy="0"/>
            </a:xfrm>
            <a:prstGeom prst="rect">
              <a:avLst/>
            </a:prstGeom>
            <a:solidFill>
              <a:srgbClr val="1CABE2">
                <a:alpha val="100000"/>
              </a:srgbClr>
            </a:solidFill>
          </p:spPr>
          <p:txBody>
            <a:bodyPr/>
            <a:lstStyle/>
            <a:p/>
          </p:txBody>
        </p:sp>
        <p:sp>
          <p:nvSpPr>
            <p:cNvPr id="33" name="rc33"/>
            <p:cNvSpPr/>
            <p:nvPr/>
          </p:nvSpPr>
          <p:spPr>
            <a:xfrm>
              <a:off x="3692046" y="4837418"/>
              <a:ext cx="425768" cy="0"/>
            </a:xfrm>
            <a:prstGeom prst="rect">
              <a:avLst/>
            </a:prstGeom>
            <a:solidFill>
              <a:srgbClr val="1CABE2">
                <a:alpha val="100000"/>
              </a:srgbClr>
            </a:solidFill>
          </p:spPr>
          <p:txBody>
            <a:bodyPr/>
            <a:lstStyle/>
            <a:p/>
          </p:txBody>
        </p:sp>
        <p:sp>
          <p:nvSpPr>
            <p:cNvPr id="34" name="rc34"/>
            <p:cNvSpPr/>
            <p:nvPr/>
          </p:nvSpPr>
          <p:spPr>
            <a:xfrm>
              <a:off x="4165122" y="3933499"/>
              <a:ext cx="425768" cy="903919"/>
            </a:xfrm>
            <a:prstGeom prst="rect">
              <a:avLst/>
            </a:prstGeom>
            <a:solidFill>
              <a:srgbClr val="1CABE2">
                <a:alpha val="100000"/>
              </a:srgbClr>
            </a:solidFill>
          </p:spPr>
          <p:txBody>
            <a:bodyPr/>
            <a:lstStyle/>
            <a:p/>
          </p:txBody>
        </p:sp>
        <p:sp>
          <p:nvSpPr>
            <p:cNvPr id="35" name="rc35"/>
            <p:cNvSpPr/>
            <p:nvPr/>
          </p:nvSpPr>
          <p:spPr>
            <a:xfrm>
              <a:off x="4638198" y="4823294"/>
              <a:ext cx="425768" cy="14123"/>
            </a:xfrm>
            <a:prstGeom prst="rect">
              <a:avLst/>
            </a:prstGeom>
            <a:solidFill>
              <a:srgbClr val="1CABE2">
                <a:alpha val="100000"/>
              </a:srgbClr>
            </a:solidFill>
          </p:spPr>
          <p:txBody>
            <a:bodyPr/>
            <a:lstStyle/>
            <a:p/>
          </p:txBody>
        </p:sp>
        <p:sp>
          <p:nvSpPr>
            <p:cNvPr id="36" name="rc36"/>
            <p:cNvSpPr/>
            <p:nvPr/>
          </p:nvSpPr>
          <p:spPr>
            <a:xfrm>
              <a:off x="5111274" y="4780923"/>
              <a:ext cx="425768" cy="56494"/>
            </a:xfrm>
            <a:prstGeom prst="rect">
              <a:avLst/>
            </a:prstGeom>
            <a:solidFill>
              <a:srgbClr val="1CABE2">
                <a:alpha val="100000"/>
              </a:srgbClr>
            </a:solidFill>
          </p:spPr>
          <p:txBody>
            <a:bodyPr/>
            <a:lstStyle/>
            <a:p/>
          </p:txBody>
        </p:sp>
        <p:sp>
          <p:nvSpPr>
            <p:cNvPr id="37" name="rc37"/>
            <p:cNvSpPr/>
            <p:nvPr/>
          </p:nvSpPr>
          <p:spPr>
            <a:xfrm>
              <a:off x="5584350" y="4611438"/>
              <a:ext cx="425768" cy="225979"/>
            </a:xfrm>
            <a:prstGeom prst="rect">
              <a:avLst/>
            </a:prstGeom>
            <a:solidFill>
              <a:srgbClr val="1CABE2">
                <a:alpha val="100000"/>
              </a:srgbClr>
            </a:solidFill>
          </p:spPr>
          <p:txBody>
            <a:bodyPr/>
            <a:lstStyle/>
            <a:p/>
          </p:txBody>
        </p:sp>
        <p:sp>
          <p:nvSpPr>
            <p:cNvPr id="38" name="rc38"/>
            <p:cNvSpPr/>
            <p:nvPr/>
          </p:nvSpPr>
          <p:spPr>
            <a:xfrm>
              <a:off x="6057427" y="4823294"/>
              <a:ext cx="425768" cy="14123"/>
            </a:xfrm>
            <a:prstGeom prst="rect">
              <a:avLst/>
            </a:prstGeom>
            <a:solidFill>
              <a:srgbClr val="1CABE2">
                <a:alpha val="100000"/>
              </a:srgbClr>
            </a:solidFill>
          </p:spPr>
          <p:txBody>
            <a:bodyPr/>
            <a:lstStyle/>
            <a:p/>
          </p:txBody>
        </p:sp>
        <p:sp>
          <p:nvSpPr>
            <p:cNvPr id="39" name="rc39"/>
            <p:cNvSpPr/>
            <p:nvPr/>
          </p:nvSpPr>
          <p:spPr>
            <a:xfrm>
              <a:off x="6530503" y="4611438"/>
              <a:ext cx="425768" cy="225979"/>
            </a:xfrm>
            <a:prstGeom prst="rect">
              <a:avLst/>
            </a:prstGeom>
            <a:solidFill>
              <a:srgbClr val="1CABE2">
                <a:alpha val="100000"/>
              </a:srgbClr>
            </a:solidFill>
          </p:spPr>
          <p:txBody>
            <a:bodyPr/>
            <a:lstStyle/>
            <a:p/>
          </p:txBody>
        </p:sp>
        <p:sp>
          <p:nvSpPr>
            <p:cNvPr id="40" name="rc40"/>
            <p:cNvSpPr/>
            <p:nvPr/>
          </p:nvSpPr>
          <p:spPr>
            <a:xfrm>
              <a:off x="7003579" y="4795047"/>
              <a:ext cx="425768" cy="42371"/>
            </a:xfrm>
            <a:prstGeom prst="rect">
              <a:avLst/>
            </a:prstGeom>
            <a:solidFill>
              <a:srgbClr val="1CABE2">
                <a:alpha val="100000"/>
              </a:srgbClr>
            </a:solidFill>
          </p:spPr>
          <p:txBody>
            <a:bodyPr/>
            <a:lstStyle/>
            <a:p/>
          </p:txBody>
        </p:sp>
        <p:sp>
          <p:nvSpPr>
            <p:cNvPr id="41" name="pl41"/>
            <p:cNvSpPr/>
            <p:nvPr/>
          </p:nvSpPr>
          <p:spPr>
            <a:xfrm>
              <a:off x="1066473" y="2276313"/>
              <a:ext cx="6149990" cy="512220"/>
            </a:xfrm>
            <a:custGeom>
              <a:avLst/>
              <a:pathLst>
                <a:path w="6149990" h="512220">
                  <a:moveTo>
                    <a:pt x="0" y="0"/>
                  </a:moveTo>
                  <a:lnTo>
                    <a:pt x="473076" y="90391"/>
                  </a:lnTo>
                  <a:lnTo>
                    <a:pt x="946152" y="150653"/>
                  </a:lnTo>
                  <a:lnTo>
                    <a:pt x="1419228" y="120522"/>
                  </a:lnTo>
                  <a:lnTo>
                    <a:pt x="1892304" y="241045"/>
                  </a:lnTo>
                  <a:lnTo>
                    <a:pt x="2365380" y="301306"/>
                  </a:lnTo>
                  <a:lnTo>
                    <a:pt x="2838457" y="331437"/>
                  </a:lnTo>
                  <a:lnTo>
                    <a:pt x="3311533" y="271175"/>
                  </a:lnTo>
                  <a:lnTo>
                    <a:pt x="3784609" y="301306"/>
                  </a:lnTo>
                  <a:lnTo>
                    <a:pt x="4257685" y="512220"/>
                  </a:lnTo>
                  <a:lnTo>
                    <a:pt x="4730761" y="421829"/>
                  </a:lnTo>
                  <a:lnTo>
                    <a:pt x="5203838" y="451959"/>
                  </a:lnTo>
                  <a:lnTo>
                    <a:pt x="5676914" y="451959"/>
                  </a:lnTo>
                  <a:lnTo>
                    <a:pt x="6149990" y="451959"/>
                  </a:lnTo>
                </a:path>
              </a:pathLst>
            </a:custGeom>
            <a:ln w="27101" cap="flat">
              <a:solidFill>
                <a:srgbClr val="00833D">
                  <a:alpha val="100000"/>
                </a:srgbClr>
              </a:solidFill>
              <a:prstDash val="solid"/>
              <a:round/>
            </a:ln>
          </p:spPr>
          <p:txBody>
            <a:bodyPr/>
            <a:lstStyle/>
            <a:p/>
          </p:txBody>
        </p:sp>
        <p:sp>
          <p:nvSpPr>
            <p:cNvPr id="42" name="pl42"/>
            <p:cNvSpPr/>
            <p:nvPr/>
          </p:nvSpPr>
          <p:spPr>
            <a:xfrm>
              <a:off x="5324159" y="2698142"/>
              <a:ext cx="1892304" cy="1566793"/>
            </a:xfrm>
            <a:custGeom>
              <a:avLst/>
              <a:pathLst>
                <a:path w="1892304" h="1566793">
                  <a:moveTo>
                    <a:pt x="0" y="1566793"/>
                  </a:moveTo>
                  <a:lnTo>
                    <a:pt x="473076" y="0"/>
                  </a:lnTo>
                  <a:lnTo>
                    <a:pt x="946152" y="30130"/>
                  </a:lnTo>
                  <a:lnTo>
                    <a:pt x="1419228" y="30130"/>
                  </a:lnTo>
                  <a:lnTo>
                    <a:pt x="1892304" y="30130"/>
                  </a:lnTo>
                </a:path>
              </a:pathLst>
            </a:custGeom>
            <a:ln w="27101" cap="flat">
              <a:solidFill>
                <a:srgbClr val="002759">
                  <a:alpha val="100000"/>
                </a:srgbClr>
              </a:solidFill>
              <a:prstDash val="solid"/>
              <a:round/>
            </a:ln>
          </p:spPr>
          <p:txBody>
            <a:bodyPr/>
            <a:lstStyle/>
            <a:p/>
          </p:txBody>
        </p:sp>
        <p:sp>
          <p:nvSpPr>
            <p:cNvPr id="43" name="pt43"/>
            <p:cNvSpPr/>
            <p:nvPr/>
          </p:nvSpPr>
          <p:spPr>
            <a:xfrm>
              <a:off x="1034872" y="22447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507948" y="23351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981024" y="23953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454100" y="23652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27176" y="24857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00253"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873329" y="2576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346405" y="25158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19481"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292557" y="27569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765633" y="2666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38710"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11786"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184862"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292557" y="42333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765633" y="26665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238710" y="2696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711786" y="2696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84862" y="2696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33313"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1506390"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2452542"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925618"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3398694"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3871771"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4311688" y="38036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69" name="tx69"/>
            <p:cNvSpPr/>
            <p:nvPr/>
          </p:nvSpPr>
          <p:spPr>
            <a:xfrm>
              <a:off x="4817923" y="469490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5290999" y="4652886"/>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5730916" y="448159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2" name="tx72"/>
            <p:cNvSpPr/>
            <p:nvPr/>
          </p:nvSpPr>
          <p:spPr>
            <a:xfrm>
              <a:off x="6237152" y="469490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6677068" y="448159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4" name="tx74"/>
            <p:cNvSpPr/>
            <p:nvPr/>
          </p:nvSpPr>
          <p:spPr>
            <a:xfrm>
              <a:off x="7183304" y="466514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5" name="pl75"/>
            <p:cNvSpPr/>
            <p:nvPr/>
          </p:nvSpPr>
          <p:spPr>
            <a:xfrm>
              <a:off x="7234975" y="2646851"/>
              <a:ext cx="627328" cy="79088"/>
            </a:xfrm>
            <a:custGeom>
              <a:avLst/>
              <a:pathLst>
                <a:path w="627328" h="79088">
                  <a:moveTo>
                    <a:pt x="627328" y="0"/>
                  </a:moveTo>
                  <a:lnTo>
                    <a:pt x="0" y="79088"/>
                  </a:lnTo>
                </a:path>
              </a:pathLst>
            </a:custGeom>
          </p:spPr>
          <p:txBody>
            <a:bodyPr/>
            <a:lstStyle/>
            <a:p/>
          </p:txBody>
        </p:sp>
        <p:sp>
          <p:nvSpPr>
            <p:cNvPr id="76" name="pl76"/>
            <p:cNvSpPr/>
            <p:nvPr/>
          </p:nvSpPr>
          <p:spPr>
            <a:xfrm>
              <a:off x="7232905" y="2732646"/>
              <a:ext cx="629398" cy="167392"/>
            </a:xfrm>
            <a:custGeom>
              <a:avLst/>
              <a:pathLst>
                <a:path w="629398" h="167392">
                  <a:moveTo>
                    <a:pt x="629398" y="167392"/>
                  </a:moveTo>
                  <a:lnTo>
                    <a:pt x="0" y="0"/>
                  </a:lnTo>
                </a:path>
              </a:pathLst>
            </a:custGeom>
          </p:spPr>
          <p:txBody>
            <a:bodyPr/>
            <a:lstStyle/>
            <a:p/>
          </p:txBody>
        </p:sp>
        <p:sp>
          <p:nvSpPr>
            <p:cNvPr id="77" name="pg77"/>
            <p:cNvSpPr/>
            <p:nvPr/>
          </p:nvSpPr>
          <p:spPr>
            <a:xfrm>
              <a:off x="7793724" y="25547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25959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70%</a:t>
              </a:r>
            </a:p>
          </p:txBody>
        </p:sp>
        <p:sp>
          <p:nvSpPr>
            <p:cNvPr id="79" name="pg79"/>
            <p:cNvSpPr/>
            <p:nvPr/>
          </p:nvSpPr>
          <p:spPr>
            <a:xfrm>
              <a:off x="7793724" y="28218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8629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70%</a:t>
              </a:r>
            </a:p>
          </p:txBody>
        </p:sp>
        <p:sp>
          <p:nvSpPr>
            <p:cNvPr id="81" name="rc81"/>
            <p:cNvSpPr/>
            <p:nvPr/>
          </p:nvSpPr>
          <p:spPr>
            <a:xfrm>
              <a:off x="782627" y="1578789"/>
              <a:ext cx="7853064" cy="3413801"/>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49366"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78734" y="408385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508103" y="337766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a:off x="508103" y="267148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6" name="tx86"/>
            <p:cNvSpPr/>
            <p:nvPr/>
          </p:nvSpPr>
          <p:spPr>
            <a:xfrm>
              <a:off x="508103" y="196529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7" name="tx87"/>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24249"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397294"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187040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34347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281655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28963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3737405"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23578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470885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18193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5624625"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128056"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6601163"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7043854"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2" name="tx112"/>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3" name="tx113"/>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4" name="pl114"/>
            <p:cNvSpPr/>
            <p:nvPr/>
          </p:nvSpPr>
          <p:spPr>
            <a:xfrm>
              <a:off x="2659955"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t115"/>
            <p:cNvSpPr/>
            <p:nvPr/>
          </p:nvSpPr>
          <p:spPr>
            <a:xfrm>
              <a:off x="2716136"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6" name="pl116"/>
            <p:cNvSpPr/>
            <p:nvPr/>
          </p:nvSpPr>
          <p:spPr>
            <a:xfrm>
              <a:off x="4020227"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7" name="pt117"/>
            <p:cNvSpPr/>
            <p:nvPr/>
          </p:nvSpPr>
          <p:spPr>
            <a:xfrm>
              <a:off x="4076408"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8" name="tx118"/>
            <p:cNvSpPr/>
            <p:nvPr/>
          </p:nvSpPr>
          <p:spPr>
            <a:xfrm>
              <a:off x="2927054"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9" name="tx119"/>
            <p:cNvSpPr/>
            <p:nvPr/>
          </p:nvSpPr>
          <p:spPr>
            <a:xfrm>
              <a:off x="4287327"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0" name="rc120"/>
            <p:cNvSpPr/>
            <p:nvPr/>
          </p:nvSpPr>
          <p:spPr>
            <a:xfrm>
              <a:off x="5576321" y="5779301"/>
              <a:ext cx="201456" cy="201456"/>
            </a:xfrm>
            <a:prstGeom prst="rect">
              <a:avLst/>
            </a:prstGeom>
            <a:solidFill>
              <a:srgbClr val="1CABE2">
                <a:alpha val="100000"/>
              </a:srgbClr>
            </a:solidFill>
          </p:spPr>
          <p:txBody>
            <a:bodyPr/>
            <a:lstStyle/>
            <a:p/>
          </p:txBody>
        </p:sp>
        <p:sp>
          <p:nvSpPr>
            <p:cNvPr id="121" name="tx121"/>
            <p:cNvSpPr/>
            <p:nvPr/>
          </p:nvSpPr>
          <p:spPr>
            <a:xfrm>
              <a:off x="5856366"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2" name="tx122"/>
            <p:cNvSpPr/>
            <p:nvPr/>
          </p:nvSpPr>
          <p:spPr>
            <a:xfrm>
              <a:off x="1337458" y="1334104"/>
              <a:ext cx="67434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Comores, 2012-2025</a:t>
              </a:r>
            </a:p>
          </p:txBody>
        </p:sp>
        <p:sp>
          <p:nvSpPr>
            <p:cNvPr id="123" name="tx123"/>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4" name="tx124"/>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5" name="tx125"/>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26" name="tx126"/>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7" name="tx127"/>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3 cas confirmés de rougeole aux Comores. La même année, le taux de couverture vaccinale pour la première dose de vaccin contre la rougeole (MCV1) était de 70 % et celui pour la deuxième dose (MCV2) de 70 %.
Le nombre de cas en 2025 était inférieur de 81 % à celui de 2024 (n = 16).
C'est en 2019 que le nombre de cas de rougeole a été le plus élevé (n = 64). Cette année-là, la couverture vaccinale de la première dose de vaccin contre la rougeole (MCV1) était de 76 %.
Les Comores ont signalé des ruptures de stock de vaccins contre la rougeole en 2018.
Des campagnes ou actions de vaccination complémentaires à base de vaccins contenant le virus de la rougeole ont été menées en 2022 et 2025.</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les Comores ont enregistré une baisse du nombre de cas de rougeole par rapport à 2024, tandis que le taux de couverture vaccinale pour la première dose de vaccin contre la rougeole (MCV1) était de 70 % et celui pour la deuxième dose (MCV2) de 70 %.</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550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45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355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1502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40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1307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342412"/>
              <a:ext cx="3520101" cy="1716550"/>
            </a:xfrm>
            <a:custGeom>
              <a:avLst/>
              <a:pathLst>
                <a:path w="3520101" h="1716550">
                  <a:moveTo>
                    <a:pt x="0" y="0"/>
                  </a:moveTo>
                  <a:lnTo>
                    <a:pt x="140804" y="0"/>
                  </a:lnTo>
                  <a:lnTo>
                    <a:pt x="281608" y="1110709"/>
                  </a:lnTo>
                  <a:lnTo>
                    <a:pt x="422412" y="1615576"/>
                  </a:lnTo>
                  <a:lnTo>
                    <a:pt x="563216" y="706814"/>
                  </a:lnTo>
                  <a:lnTo>
                    <a:pt x="704020" y="605841"/>
                  </a:lnTo>
                  <a:lnTo>
                    <a:pt x="844824" y="605841"/>
                  </a:lnTo>
                  <a:lnTo>
                    <a:pt x="985628" y="1312656"/>
                  </a:lnTo>
                  <a:lnTo>
                    <a:pt x="1126432" y="1312656"/>
                  </a:lnTo>
                  <a:lnTo>
                    <a:pt x="1267236" y="1110709"/>
                  </a:lnTo>
                  <a:lnTo>
                    <a:pt x="1408040" y="908761"/>
                  </a:lnTo>
                  <a:lnTo>
                    <a:pt x="1548844" y="807788"/>
                  </a:lnTo>
                  <a:lnTo>
                    <a:pt x="1689648" y="1312656"/>
                  </a:lnTo>
                  <a:lnTo>
                    <a:pt x="1830452" y="1615576"/>
                  </a:lnTo>
                  <a:lnTo>
                    <a:pt x="1971256" y="1413629"/>
                  </a:lnTo>
                  <a:lnTo>
                    <a:pt x="2112061" y="1716550"/>
                  </a:lnTo>
                  <a:lnTo>
                    <a:pt x="2252865" y="807788"/>
                  </a:lnTo>
                  <a:lnTo>
                    <a:pt x="2393669" y="1211682"/>
                  </a:lnTo>
                  <a:lnTo>
                    <a:pt x="2534473" y="1413629"/>
                  </a:lnTo>
                  <a:lnTo>
                    <a:pt x="2675277" y="1413629"/>
                  </a:lnTo>
                  <a:lnTo>
                    <a:pt x="2816081" y="1312656"/>
                  </a:lnTo>
                  <a:lnTo>
                    <a:pt x="2956885" y="807788"/>
                  </a:lnTo>
                  <a:lnTo>
                    <a:pt x="3097689" y="1009735"/>
                  </a:lnTo>
                  <a:lnTo>
                    <a:pt x="3238493" y="1211682"/>
                  </a:lnTo>
                  <a:lnTo>
                    <a:pt x="3379297" y="1211682"/>
                  </a:lnTo>
                  <a:lnTo>
                    <a:pt x="3520101" y="1211682"/>
                  </a:lnTo>
                </a:path>
              </a:pathLst>
            </a:custGeom>
            <a:ln w="27101" cap="flat">
              <a:solidFill>
                <a:srgbClr val="0058AB">
                  <a:alpha val="80000"/>
                </a:srgbClr>
              </a:solidFill>
              <a:prstDash val="solid"/>
              <a:round/>
            </a:ln>
          </p:spPr>
          <p:txBody>
            <a:bodyPr/>
            <a:lstStyle/>
            <a:p/>
          </p:txBody>
        </p:sp>
        <p:sp>
          <p:nvSpPr>
            <p:cNvPr id="20" name="pl20"/>
            <p:cNvSpPr/>
            <p:nvPr/>
          </p:nvSpPr>
          <p:spPr>
            <a:xfrm>
              <a:off x="943464" y="3847280"/>
              <a:ext cx="3520101" cy="908761"/>
            </a:xfrm>
            <a:custGeom>
              <a:avLst/>
              <a:pathLst>
                <a:path w="3520101" h="908761">
                  <a:moveTo>
                    <a:pt x="0" y="0"/>
                  </a:moveTo>
                  <a:lnTo>
                    <a:pt x="140804" y="100973"/>
                  </a:lnTo>
                  <a:lnTo>
                    <a:pt x="281608" y="0"/>
                  </a:lnTo>
                  <a:lnTo>
                    <a:pt x="422412" y="201947"/>
                  </a:lnTo>
                  <a:lnTo>
                    <a:pt x="563216" y="302920"/>
                  </a:lnTo>
                  <a:lnTo>
                    <a:pt x="704020" y="201947"/>
                  </a:lnTo>
                  <a:lnTo>
                    <a:pt x="844824" y="302920"/>
                  </a:lnTo>
                  <a:lnTo>
                    <a:pt x="985628" y="302920"/>
                  </a:lnTo>
                  <a:lnTo>
                    <a:pt x="1126432" y="504867"/>
                  </a:lnTo>
                  <a:lnTo>
                    <a:pt x="1267236" y="605841"/>
                  </a:lnTo>
                  <a:lnTo>
                    <a:pt x="1408040" y="706814"/>
                  </a:lnTo>
                  <a:lnTo>
                    <a:pt x="1548844" y="706814"/>
                  </a:lnTo>
                  <a:lnTo>
                    <a:pt x="1689648" y="706814"/>
                  </a:lnTo>
                  <a:lnTo>
                    <a:pt x="1830452" y="706814"/>
                  </a:lnTo>
                  <a:lnTo>
                    <a:pt x="1971256" y="807788"/>
                  </a:lnTo>
                  <a:lnTo>
                    <a:pt x="2112061" y="807788"/>
                  </a:lnTo>
                  <a:lnTo>
                    <a:pt x="2252865" y="807788"/>
                  </a:lnTo>
                  <a:lnTo>
                    <a:pt x="2393669" y="807788"/>
                  </a:lnTo>
                  <a:lnTo>
                    <a:pt x="2534473" y="908761"/>
                  </a:lnTo>
                  <a:lnTo>
                    <a:pt x="2675277" y="908761"/>
                  </a:lnTo>
                  <a:lnTo>
                    <a:pt x="2816081" y="807788"/>
                  </a:lnTo>
                  <a:lnTo>
                    <a:pt x="2956885" y="706814"/>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21" name="pl21"/>
            <p:cNvSpPr/>
            <p:nvPr/>
          </p:nvSpPr>
          <p:spPr>
            <a:xfrm>
              <a:off x="943464" y="3241439"/>
              <a:ext cx="3520101" cy="1413629"/>
            </a:xfrm>
            <a:custGeom>
              <a:avLst/>
              <a:pathLst>
                <a:path w="3520101" h="1413629">
                  <a:moveTo>
                    <a:pt x="0" y="0"/>
                  </a:moveTo>
                  <a:lnTo>
                    <a:pt x="140804" y="100973"/>
                  </a:lnTo>
                  <a:lnTo>
                    <a:pt x="281608" y="100973"/>
                  </a:lnTo>
                  <a:lnTo>
                    <a:pt x="422412" y="100973"/>
                  </a:lnTo>
                  <a:lnTo>
                    <a:pt x="563216" y="201947"/>
                  </a:lnTo>
                  <a:lnTo>
                    <a:pt x="704020" y="504867"/>
                  </a:lnTo>
                  <a:lnTo>
                    <a:pt x="844824" y="403894"/>
                  </a:lnTo>
                  <a:lnTo>
                    <a:pt x="985628" y="403894"/>
                  </a:lnTo>
                  <a:lnTo>
                    <a:pt x="1126432" y="605841"/>
                  </a:lnTo>
                  <a:lnTo>
                    <a:pt x="1267236" y="807788"/>
                  </a:lnTo>
                  <a:lnTo>
                    <a:pt x="1408040" y="807788"/>
                  </a:lnTo>
                  <a:lnTo>
                    <a:pt x="1548844" y="908761"/>
                  </a:lnTo>
                  <a:lnTo>
                    <a:pt x="1689648" y="908761"/>
                  </a:lnTo>
                  <a:lnTo>
                    <a:pt x="1830452" y="1009735"/>
                  </a:lnTo>
                  <a:lnTo>
                    <a:pt x="1971256" y="1009735"/>
                  </a:lnTo>
                  <a:lnTo>
                    <a:pt x="2112061" y="1009735"/>
                  </a:lnTo>
                  <a:lnTo>
                    <a:pt x="2252865" y="1211682"/>
                  </a:lnTo>
                  <a:lnTo>
                    <a:pt x="2393669" y="1211682"/>
                  </a:lnTo>
                  <a:lnTo>
                    <a:pt x="2534473" y="1312656"/>
                  </a:lnTo>
                  <a:lnTo>
                    <a:pt x="2675277" y="1413629"/>
                  </a:lnTo>
                  <a:lnTo>
                    <a:pt x="2816081" y="1211682"/>
                  </a:lnTo>
                  <a:lnTo>
                    <a:pt x="2956885" y="1110709"/>
                  </a:lnTo>
                  <a:lnTo>
                    <a:pt x="3097689" y="1110709"/>
                  </a:lnTo>
                  <a:lnTo>
                    <a:pt x="3238493" y="1211682"/>
                  </a:lnTo>
                  <a:lnTo>
                    <a:pt x="3379297" y="1211682"/>
                  </a:lnTo>
                  <a:lnTo>
                    <a:pt x="3520101" y="1312656"/>
                  </a:lnTo>
                </a:path>
              </a:pathLst>
            </a:custGeom>
            <a:ln w="27101" cap="flat">
              <a:solidFill>
                <a:srgbClr val="00833D">
                  <a:alpha val="80000"/>
                </a:srgbClr>
              </a:solidFill>
              <a:prstDash val="solid"/>
              <a:round/>
            </a:ln>
          </p:spPr>
          <p:txBody>
            <a:bodyPr/>
            <a:lstStyle/>
            <a:p/>
          </p:txBody>
        </p:sp>
        <p:sp>
          <p:nvSpPr>
            <p:cNvPr id="22" name="pl22"/>
            <p:cNvSpPr/>
            <p:nvPr/>
          </p:nvSpPr>
          <p:spPr>
            <a:xfrm>
              <a:off x="943464" y="3342412"/>
              <a:ext cx="3520101" cy="1716550"/>
            </a:xfrm>
            <a:custGeom>
              <a:avLst/>
              <a:pathLst>
                <a:path w="3520101" h="1716550">
                  <a:moveTo>
                    <a:pt x="0" y="0"/>
                  </a:moveTo>
                  <a:lnTo>
                    <a:pt x="140804" y="0"/>
                  </a:lnTo>
                  <a:lnTo>
                    <a:pt x="281608" y="1110709"/>
                  </a:lnTo>
                  <a:lnTo>
                    <a:pt x="422412" y="1615576"/>
                  </a:lnTo>
                  <a:lnTo>
                    <a:pt x="563216" y="706814"/>
                  </a:lnTo>
                  <a:lnTo>
                    <a:pt x="704020" y="605841"/>
                  </a:lnTo>
                  <a:lnTo>
                    <a:pt x="844824" y="605841"/>
                  </a:lnTo>
                  <a:lnTo>
                    <a:pt x="985628" y="1312656"/>
                  </a:lnTo>
                  <a:lnTo>
                    <a:pt x="1126432" y="1312656"/>
                  </a:lnTo>
                  <a:lnTo>
                    <a:pt x="1267236" y="1110709"/>
                  </a:lnTo>
                  <a:lnTo>
                    <a:pt x="1408040" y="908761"/>
                  </a:lnTo>
                  <a:lnTo>
                    <a:pt x="1548844" y="807788"/>
                  </a:lnTo>
                  <a:lnTo>
                    <a:pt x="1689648" y="1312656"/>
                  </a:lnTo>
                  <a:lnTo>
                    <a:pt x="1830452" y="1615576"/>
                  </a:lnTo>
                  <a:lnTo>
                    <a:pt x="1971256" y="1413629"/>
                  </a:lnTo>
                  <a:lnTo>
                    <a:pt x="2112061" y="1716550"/>
                  </a:lnTo>
                  <a:lnTo>
                    <a:pt x="2252865" y="807788"/>
                  </a:lnTo>
                  <a:lnTo>
                    <a:pt x="2393669" y="1211682"/>
                  </a:lnTo>
                  <a:lnTo>
                    <a:pt x="2534473" y="1413629"/>
                  </a:lnTo>
                  <a:lnTo>
                    <a:pt x="2675277" y="1413629"/>
                  </a:lnTo>
                  <a:lnTo>
                    <a:pt x="2816081" y="1312656"/>
                  </a:lnTo>
                  <a:lnTo>
                    <a:pt x="2956885" y="807788"/>
                  </a:lnTo>
                  <a:lnTo>
                    <a:pt x="3097689" y="1009735"/>
                  </a:lnTo>
                  <a:lnTo>
                    <a:pt x="3238493" y="1211682"/>
                  </a:lnTo>
                  <a:lnTo>
                    <a:pt x="3379297" y="1211682"/>
                  </a:lnTo>
                  <a:lnTo>
                    <a:pt x="3520101" y="1211682"/>
                  </a:lnTo>
                </a:path>
              </a:pathLst>
            </a:custGeom>
            <a:ln w="43362" cap="flat">
              <a:solidFill>
                <a:srgbClr val="000000">
                  <a:alpha val="100000"/>
                </a:srgbClr>
              </a:solidFill>
              <a:prstDash val="solid"/>
              <a:round/>
            </a:ln>
          </p:spPr>
          <p:txBody>
            <a:bodyPr/>
            <a:lstStyle/>
            <a:p/>
          </p:txBody>
        </p:sp>
        <p:sp>
          <p:nvSpPr>
            <p:cNvPr id="23" name="pl23"/>
            <p:cNvSpPr/>
            <p:nvPr/>
          </p:nvSpPr>
          <p:spPr>
            <a:xfrm>
              <a:off x="943464" y="3342412"/>
              <a:ext cx="3520101" cy="1716550"/>
            </a:xfrm>
            <a:custGeom>
              <a:avLst/>
              <a:pathLst>
                <a:path w="3520101" h="1716550">
                  <a:moveTo>
                    <a:pt x="0" y="0"/>
                  </a:moveTo>
                  <a:lnTo>
                    <a:pt x="140804" y="0"/>
                  </a:lnTo>
                  <a:lnTo>
                    <a:pt x="281608" y="1110709"/>
                  </a:lnTo>
                  <a:lnTo>
                    <a:pt x="422412" y="1615576"/>
                  </a:lnTo>
                  <a:lnTo>
                    <a:pt x="563216" y="706814"/>
                  </a:lnTo>
                  <a:lnTo>
                    <a:pt x="704020" y="605841"/>
                  </a:lnTo>
                  <a:lnTo>
                    <a:pt x="844824" y="605841"/>
                  </a:lnTo>
                  <a:lnTo>
                    <a:pt x="985628" y="1312656"/>
                  </a:lnTo>
                  <a:lnTo>
                    <a:pt x="1126432" y="1312656"/>
                  </a:lnTo>
                  <a:lnTo>
                    <a:pt x="1267236" y="1110709"/>
                  </a:lnTo>
                  <a:lnTo>
                    <a:pt x="1408040" y="908761"/>
                  </a:lnTo>
                  <a:lnTo>
                    <a:pt x="1548844" y="807788"/>
                  </a:lnTo>
                  <a:lnTo>
                    <a:pt x="1689648" y="1312656"/>
                  </a:lnTo>
                  <a:lnTo>
                    <a:pt x="1830452" y="1615576"/>
                  </a:lnTo>
                  <a:lnTo>
                    <a:pt x="1971256" y="1413629"/>
                  </a:lnTo>
                  <a:lnTo>
                    <a:pt x="2112061" y="1716550"/>
                  </a:lnTo>
                  <a:lnTo>
                    <a:pt x="2252865" y="807788"/>
                  </a:lnTo>
                  <a:lnTo>
                    <a:pt x="2393669" y="1211682"/>
                  </a:lnTo>
                  <a:lnTo>
                    <a:pt x="2534473" y="1413629"/>
                  </a:lnTo>
                  <a:lnTo>
                    <a:pt x="2675277" y="1413629"/>
                  </a:lnTo>
                  <a:lnTo>
                    <a:pt x="2816081" y="1312656"/>
                  </a:lnTo>
                  <a:lnTo>
                    <a:pt x="2956885" y="807788"/>
                  </a:lnTo>
                  <a:lnTo>
                    <a:pt x="3097689" y="1009735"/>
                  </a:lnTo>
                  <a:lnTo>
                    <a:pt x="3238493" y="1211682"/>
                  </a:lnTo>
                  <a:lnTo>
                    <a:pt x="3379297" y="1211682"/>
                  </a:lnTo>
                  <a:lnTo>
                    <a:pt x="3520101" y="1211682"/>
                  </a:lnTo>
                </a:path>
              </a:pathLst>
            </a:custGeom>
            <a:ln w="27101" cap="flat">
              <a:solidFill>
                <a:srgbClr val="0058AB">
                  <a:alpha val="100000"/>
                </a:srgbClr>
              </a:solidFill>
              <a:prstDash val="solid"/>
              <a:round/>
            </a:ln>
          </p:spPr>
          <p:txBody>
            <a:bodyPr/>
            <a:lstStyle/>
            <a:p/>
          </p:txBody>
        </p:sp>
        <p:sp>
          <p:nvSpPr>
            <p:cNvPr id="24" name="pl24"/>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03949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94825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756042"/>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9729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0017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4" name="pg34"/>
            <p:cNvSpPr/>
            <p:nvPr/>
          </p:nvSpPr>
          <p:spPr>
            <a:xfrm>
              <a:off x="1560860" y="3578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36088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6" name="pg36"/>
            <p:cNvSpPr/>
            <p:nvPr/>
          </p:nvSpPr>
          <p:spPr>
            <a:xfrm>
              <a:off x="2293016" y="38816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91050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2997036" y="46894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7195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560252"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4169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4264273"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4" name="pg44"/>
            <p:cNvSpPr/>
            <p:nvPr/>
          </p:nvSpPr>
          <p:spPr>
            <a:xfrm>
              <a:off x="4405077"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tx46"/>
            <p:cNvSpPr/>
            <p:nvPr/>
          </p:nvSpPr>
          <p:spPr>
            <a:xfrm>
              <a:off x="4523855" y="46160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5136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1075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0978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08803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5468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468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21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6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13925" y="6119132"/>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5" name="tx65"/>
            <p:cNvSpPr/>
            <p:nvPr/>
          </p:nvSpPr>
          <p:spPr>
            <a:xfrm>
              <a:off x="273927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726"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46550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645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6355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1502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140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1307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534624"/>
              <a:ext cx="3520101" cy="2625312"/>
            </a:xfrm>
            <a:custGeom>
              <a:avLst/>
              <a:pathLst>
                <a:path w="3520101" h="2625312">
                  <a:moveTo>
                    <a:pt x="0" y="807788"/>
                  </a:moveTo>
                  <a:lnTo>
                    <a:pt x="140804" y="807788"/>
                  </a:lnTo>
                  <a:lnTo>
                    <a:pt x="281608" y="0"/>
                  </a:lnTo>
                  <a:lnTo>
                    <a:pt x="422412" y="807788"/>
                  </a:lnTo>
                  <a:lnTo>
                    <a:pt x="563216" y="1514603"/>
                  </a:lnTo>
                  <a:lnTo>
                    <a:pt x="704020" y="1312656"/>
                  </a:lnTo>
                  <a:lnTo>
                    <a:pt x="844824" y="1110709"/>
                  </a:lnTo>
                  <a:lnTo>
                    <a:pt x="985628" y="807788"/>
                  </a:lnTo>
                  <a:lnTo>
                    <a:pt x="1126432" y="1514603"/>
                  </a:lnTo>
                  <a:lnTo>
                    <a:pt x="1267236" y="1514603"/>
                  </a:lnTo>
                  <a:lnTo>
                    <a:pt x="1408040" y="1514603"/>
                  </a:lnTo>
                  <a:lnTo>
                    <a:pt x="1548844" y="1211682"/>
                  </a:lnTo>
                  <a:lnTo>
                    <a:pt x="1689648" y="1918497"/>
                  </a:lnTo>
                  <a:lnTo>
                    <a:pt x="1830452" y="2221418"/>
                  </a:lnTo>
                  <a:lnTo>
                    <a:pt x="1971256" y="2221418"/>
                  </a:lnTo>
                  <a:lnTo>
                    <a:pt x="2112061" y="2625312"/>
                  </a:lnTo>
                  <a:lnTo>
                    <a:pt x="2252865" y="1918497"/>
                  </a:lnTo>
                  <a:lnTo>
                    <a:pt x="2393669" y="1514603"/>
                  </a:lnTo>
                  <a:lnTo>
                    <a:pt x="2534473" y="1817523"/>
                  </a:lnTo>
                  <a:lnTo>
                    <a:pt x="2675277" y="2019471"/>
                  </a:lnTo>
                  <a:lnTo>
                    <a:pt x="2816081" y="2221418"/>
                  </a:lnTo>
                  <a:lnTo>
                    <a:pt x="2956885" y="1110709"/>
                  </a:lnTo>
                  <a:lnTo>
                    <a:pt x="3097689" y="1009735"/>
                  </a:lnTo>
                  <a:lnTo>
                    <a:pt x="3238493" y="1312656"/>
                  </a:lnTo>
                  <a:lnTo>
                    <a:pt x="3379297" y="1312656"/>
                  </a:lnTo>
                  <a:lnTo>
                    <a:pt x="3520101" y="1413629"/>
                  </a:lnTo>
                </a:path>
              </a:pathLst>
            </a:custGeom>
            <a:ln w="27101" cap="flat">
              <a:solidFill>
                <a:srgbClr val="0058AB">
                  <a:alpha val="80000"/>
                </a:srgbClr>
              </a:solidFill>
              <a:prstDash val="solid"/>
              <a:round/>
            </a:ln>
          </p:spPr>
          <p:txBody>
            <a:bodyPr/>
            <a:lstStyle/>
            <a:p/>
          </p:txBody>
        </p:sp>
        <p:sp>
          <p:nvSpPr>
            <p:cNvPr id="83" name="pl83"/>
            <p:cNvSpPr/>
            <p:nvPr/>
          </p:nvSpPr>
          <p:spPr>
            <a:xfrm>
              <a:off x="5308715" y="3746306"/>
              <a:ext cx="3520101" cy="908761"/>
            </a:xfrm>
            <a:custGeom>
              <a:avLst/>
              <a:pathLst>
                <a:path w="3520101" h="908761">
                  <a:moveTo>
                    <a:pt x="0" y="0"/>
                  </a:moveTo>
                  <a:lnTo>
                    <a:pt x="140804" y="100973"/>
                  </a:lnTo>
                  <a:lnTo>
                    <a:pt x="281608" y="100973"/>
                  </a:lnTo>
                  <a:lnTo>
                    <a:pt x="422412" y="201947"/>
                  </a:lnTo>
                  <a:lnTo>
                    <a:pt x="563216" y="302920"/>
                  </a:lnTo>
                  <a:lnTo>
                    <a:pt x="704020" y="302920"/>
                  </a:lnTo>
                  <a:lnTo>
                    <a:pt x="844824" y="403894"/>
                  </a:lnTo>
                  <a:lnTo>
                    <a:pt x="985628" y="504867"/>
                  </a:lnTo>
                  <a:lnTo>
                    <a:pt x="1126432" y="605841"/>
                  </a:lnTo>
                  <a:lnTo>
                    <a:pt x="1267236" y="706814"/>
                  </a:lnTo>
                  <a:lnTo>
                    <a:pt x="1408040" y="807788"/>
                  </a:lnTo>
                  <a:lnTo>
                    <a:pt x="1548844" y="807788"/>
                  </a:lnTo>
                  <a:lnTo>
                    <a:pt x="1689648" y="807788"/>
                  </a:lnTo>
                  <a:lnTo>
                    <a:pt x="1830452" y="807788"/>
                  </a:lnTo>
                  <a:lnTo>
                    <a:pt x="1971256" y="807788"/>
                  </a:lnTo>
                  <a:lnTo>
                    <a:pt x="2112061" y="908761"/>
                  </a:lnTo>
                  <a:lnTo>
                    <a:pt x="2252865" y="807788"/>
                  </a:lnTo>
                  <a:lnTo>
                    <a:pt x="2393669" y="807788"/>
                  </a:lnTo>
                  <a:lnTo>
                    <a:pt x="2534473" y="908761"/>
                  </a:lnTo>
                  <a:lnTo>
                    <a:pt x="2675277" y="908761"/>
                  </a:lnTo>
                  <a:lnTo>
                    <a:pt x="2816081" y="908761"/>
                  </a:lnTo>
                  <a:lnTo>
                    <a:pt x="2956885" y="807788"/>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84" name="pl84"/>
            <p:cNvSpPr/>
            <p:nvPr/>
          </p:nvSpPr>
          <p:spPr>
            <a:xfrm>
              <a:off x="5308715" y="3039491"/>
              <a:ext cx="3520101" cy="1312656"/>
            </a:xfrm>
            <a:custGeom>
              <a:avLst/>
              <a:pathLst>
                <a:path w="3520101" h="1312656">
                  <a:moveTo>
                    <a:pt x="0" y="0"/>
                  </a:moveTo>
                  <a:lnTo>
                    <a:pt x="140804" y="201947"/>
                  </a:lnTo>
                  <a:lnTo>
                    <a:pt x="281608" y="302920"/>
                  </a:lnTo>
                  <a:lnTo>
                    <a:pt x="422412" y="201947"/>
                  </a:lnTo>
                  <a:lnTo>
                    <a:pt x="563216" y="302920"/>
                  </a:lnTo>
                  <a:lnTo>
                    <a:pt x="704020" y="201947"/>
                  </a:lnTo>
                  <a:lnTo>
                    <a:pt x="844824" y="403894"/>
                  </a:lnTo>
                  <a:lnTo>
                    <a:pt x="985628" y="605841"/>
                  </a:lnTo>
                  <a:lnTo>
                    <a:pt x="1126432" y="807788"/>
                  </a:lnTo>
                  <a:lnTo>
                    <a:pt x="1267236" y="1009735"/>
                  </a:lnTo>
                  <a:lnTo>
                    <a:pt x="1408040" y="1110709"/>
                  </a:lnTo>
                  <a:lnTo>
                    <a:pt x="1548844" y="1110709"/>
                  </a:lnTo>
                  <a:lnTo>
                    <a:pt x="1689648" y="1312656"/>
                  </a:lnTo>
                  <a:lnTo>
                    <a:pt x="1830452" y="1312656"/>
                  </a:lnTo>
                  <a:lnTo>
                    <a:pt x="1971256" y="1009735"/>
                  </a:lnTo>
                  <a:lnTo>
                    <a:pt x="2112061" y="1009735"/>
                  </a:lnTo>
                  <a:lnTo>
                    <a:pt x="2252865" y="908761"/>
                  </a:lnTo>
                  <a:lnTo>
                    <a:pt x="2393669" y="1009735"/>
                  </a:lnTo>
                  <a:lnTo>
                    <a:pt x="2534473" y="1110709"/>
                  </a:lnTo>
                  <a:lnTo>
                    <a:pt x="2675277" y="1211682"/>
                  </a:lnTo>
                  <a:lnTo>
                    <a:pt x="2816081" y="1211682"/>
                  </a:lnTo>
                  <a:lnTo>
                    <a:pt x="2956885" y="1009735"/>
                  </a:lnTo>
                  <a:lnTo>
                    <a:pt x="3097689" y="1009735"/>
                  </a:lnTo>
                  <a:lnTo>
                    <a:pt x="3238493" y="1009735"/>
                  </a:lnTo>
                  <a:lnTo>
                    <a:pt x="3379297" y="1110709"/>
                  </a:lnTo>
                  <a:lnTo>
                    <a:pt x="3520101" y="1211682"/>
                  </a:lnTo>
                </a:path>
              </a:pathLst>
            </a:custGeom>
            <a:ln w="27101" cap="flat">
              <a:solidFill>
                <a:srgbClr val="00833D">
                  <a:alpha val="80000"/>
                </a:srgbClr>
              </a:solidFill>
              <a:prstDash val="solid"/>
              <a:round/>
            </a:ln>
          </p:spPr>
          <p:txBody>
            <a:bodyPr/>
            <a:lstStyle/>
            <a:p/>
          </p:txBody>
        </p:sp>
        <p:sp>
          <p:nvSpPr>
            <p:cNvPr id="85" name="pl85"/>
            <p:cNvSpPr/>
            <p:nvPr/>
          </p:nvSpPr>
          <p:spPr>
            <a:xfrm>
              <a:off x="5308715" y="2534624"/>
              <a:ext cx="3520101" cy="2625312"/>
            </a:xfrm>
            <a:custGeom>
              <a:avLst/>
              <a:pathLst>
                <a:path w="3520101" h="2625312">
                  <a:moveTo>
                    <a:pt x="0" y="807788"/>
                  </a:moveTo>
                  <a:lnTo>
                    <a:pt x="140804" y="807788"/>
                  </a:lnTo>
                  <a:lnTo>
                    <a:pt x="281608" y="0"/>
                  </a:lnTo>
                  <a:lnTo>
                    <a:pt x="422412" y="807788"/>
                  </a:lnTo>
                  <a:lnTo>
                    <a:pt x="563216" y="1514603"/>
                  </a:lnTo>
                  <a:lnTo>
                    <a:pt x="704020" y="1312656"/>
                  </a:lnTo>
                  <a:lnTo>
                    <a:pt x="844824" y="1110709"/>
                  </a:lnTo>
                  <a:lnTo>
                    <a:pt x="985628" y="807788"/>
                  </a:lnTo>
                  <a:lnTo>
                    <a:pt x="1126432" y="1514603"/>
                  </a:lnTo>
                  <a:lnTo>
                    <a:pt x="1267236" y="1514603"/>
                  </a:lnTo>
                  <a:lnTo>
                    <a:pt x="1408040" y="1514603"/>
                  </a:lnTo>
                  <a:lnTo>
                    <a:pt x="1548844" y="1211682"/>
                  </a:lnTo>
                  <a:lnTo>
                    <a:pt x="1689648" y="1918497"/>
                  </a:lnTo>
                  <a:lnTo>
                    <a:pt x="1830452" y="2221418"/>
                  </a:lnTo>
                  <a:lnTo>
                    <a:pt x="1971256" y="2221418"/>
                  </a:lnTo>
                  <a:lnTo>
                    <a:pt x="2112061" y="2625312"/>
                  </a:lnTo>
                  <a:lnTo>
                    <a:pt x="2252865" y="1918497"/>
                  </a:lnTo>
                  <a:lnTo>
                    <a:pt x="2393669" y="1514603"/>
                  </a:lnTo>
                  <a:lnTo>
                    <a:pt x="2534473" y="1817523"/>
                  </a:lnTo>
                  <a:lnTo>
                    <a:pt x="2675277" y="2019471"/>
                  </a:lnTo>
                  <a:lnTo>
                    <a:pt x="2816081" y="2221418"/>
                  </a:lnTo>
                  <a:lnTo>
                    <a:pt x="2956885" y="1110709"/>
                  </a:lnTo>
                  <a:lnTo>
                    <a:pt x="3097689" y="1009735"/>
                  </a:lnTo>
                  <a:lnTo>
                    <a:pt x="3238493" y="1312656"/>
                  </a:lnTo>
                  <a:lnTo>
                    <a:pt x="3379297" y="1312656"/>
                  </a:lnTo>
                  <a:lnTo>
                    <a:pt x="3520101" y="1413629"/>
                  </a:lnTo>
                </a:path>
              </a:pathLst>
            </a:custGeom>
            <a:ln w="43362" cap="flat">
              <a:solidFill>
                <a:srgbClr val="000000">
                  <a:alpha val="100000"/>
                </a:srgbClr>
              </a:solidFill>
              <a:prstDash val="solid"/>
              <a:round/>
            </a:ln>
          </p:spPr>
          <p:txBody>
            <a:bodyPr/>
            <a:lstStyle/>
            <a:p/>
          </p:txBody>
        </p:sp>
        <p:sp>
          <p:nvSpPr>
            <p:cNvPr id="86" name="pl86"/>
            <p:cNvSpPr/>
            <p:nvPr/>
          </p:nvSpPr>
          <p:spPr>
            <a:xfrm>
              <a:off x="5308715" y="2534624"/>
              <a:ext cx="3520101" cy="2625312"/>
            </a:xfrm>
            <a:custGeom>
              <a:avLst/>
              <a:pathLst>
                <a:path w="3520101" h="2625312">
                  <a:moveTo>
                    <a:pt x="0" y="807788"/>
                  </a:moveTo>
                  <a:lnTo>
                    <a:pt x="140804" y="807788"/>
                  </a:lnTo>
                  <a:lnTo>
                    <a:pt x="281608" y="0"/>
                  </a:lnTo>
                  <a:lnTo>
                    <a:pt x="422412" y="807788"/>
                  </a:lnTo>
                  <a:lnTo>
                    <a:pt x="563216" y="1514603"/>
                  </a:lnTo>
                  <a:lnTo>
                    <a:pt x="704020" y="1312656"/>
                  </a:lnTo>
                  <a:lnTo>
                    <a:pt x="844824" y="1110709"/>
                  </a:lnTo>
                  <a:lnTo>
                    <a:pt x="985628" y="807788"/>
                  </a:lnTo>
                  <a:lnTo>
                    <a:pt x="1126432" y="1514603"/>
                  </a:lnTo>
                  <a:lnTo>
                    <a:pt x="1267236" y="1514603"/>
                  </a:lnTo>
                  <a:lnTo>
                    <a:pt x="1408040" y="1514603"/>
                  </a:lnTo>
                  <a:lnTo>
                    <a:pt x="1548844" y="1211682"/>
                  </a:lnTo>
                  <a:lnTo>
                    <a:pt x="1689648" y="1918497"/>
                  </a:lnTo>
                  <a:lnTo>
                    <a:pt x="1830452" y="2221418"/>
                  </a:lnTo>
                  <a:lnTo>
                    <a:pt x="1971256" y="2221418"/>
                  </a:lnTo>
                  <a:lnTo>
                    <a:pt x="2112061" y="2625312"/>
                  </a:lnTo>
                  <a:lnTo>
                    <a:pt x="2252865" y="1918497"/>
                  </a:lnTo>
                  <a:lnTo>
                    <a:pt x="2393669" y="1514603"/>
                  </a:lnTo>
                  <a:lnTo>
                    <a:pt x="2534473" y="1817523"/>
                  </a:lnTo>
                  <a:lnTo>
                    <a:pt x="2675277" y="2019471"/>
                  </a:lnTo>
                  <a:lnTo>
                    <a:pt x="2816081" y="2221418"/>
                  </a:lnTo>
                  <a:lnTo>
                    <a:pt x="2956885" y="1110709"/>
                  </a:lnTo>
                  <a:lnTo>
                    <a:pt x="3097689" y="1009735"/>
                  </a:lnTo>
                  <a:lnTo>
                    <a:pt x="3238493" y="1312656"/>
                  </a:lnTo>
                  <a:lnTo>
                    <a:pt x="3379297" y="1312656"/>
                  </a:lnTo>
                  <a:lnTo>
                    <a:pt x="3520101" y="1413629"/>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303949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544359"/>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85701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3544359"/>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9729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0017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7" name="pg97"/>
            <p:cNvSpPr/>
            <p:nvPr/>
          </p:nvSpPr>
          <p:spPr>
            <a:xfrm>
              <a:off x="5926111" y="34777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5065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9" name="pg99"/>
            <p:cNvSpPr/>
            <p:nvPr/>
          </p:nvSpPr>
          <p:spPr>
            <a:xfrm>
              <a:off x="6630131" y="36797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7097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7362287" y="4790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8192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25503"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601388" y="34777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35065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7" name="pg107"/>
            <p:cNvSpPr/>
            <p:nvPr/>
          </p:nvSpPr>
          <p:spPr>
            <a:xfrm>
              <a:off x="8742193" y="3578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6088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9" name="tx109"/>
            <p:cNvSpPr/>
            <p:nvPr/>
          </p:nvSpPr>
          <p:spPr>
            <a:xfrm>
              <a:off x="8889106" y="45136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2107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1" name="tx111"/>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1075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30978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208803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59120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20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4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8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79176" y="6119132"/>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28" name="tx128"/>
            <p:cNvSpPr/>
            <p:nvPr/>
          </p:nvSpPr>
          <p:spPr>
            <a:xfrm>
              <a:off x="710452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97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 name="tx132"/>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2891845" y="1342252"/>
              <a:ext cx="36346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Comores,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6 % des enfants ayant reçu le DTP1 n’ont pas reçu le DTP3 (à gauche), et 12 % des enfants ayant reçu le DTP1 n’ont pas reçu le MCV1 (à droite).
Le taux moyen d’abandon du DTP indique une capacité modérée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aux Comores était supérieur au taux mondial, tandis que le taux d’abandon du DTP-MCV était supérieur au taux mondial.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modéré (6 %) et celui entre la DTP1 et le MCV1 élevé (12 %) aux Comores, ce qui indique une capacité modérée à administrer la série primaire dès le début, mais une faible capacité à assurer le cycle complet de vaccination pendant la petite enfance.</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62286"/>
              <a:ext cx="2135265" cy="194637"/>
            </a:xfrm>
            <a:custGeom>
              <a:avLst/>
              <a:pathLst>
                <a:path w="2135265" h="194637">
                  <a:moveTo>
                    <a:pt x="0" y="0"/>
                  </a:moveTo>
                  <a:lnTo>
                    <a:pt x="85410" y="0"/>
                  </a:lnTo>
                  <a:lnTo>
                    <a:pt x="170821" y="0"/>
                  </a:lnTo>
                  <a:lnTo>
                    <a:pt x="256231" y="152929"/>
                  </a:lnTo>
                  <a:lnTo>
                    <a:pt x="341642" y="152929"/>
                  </a:lnTo>
                  <a:lnTo>
                    <a:pt x="427053" y="139026"/>
                  </a:lnTo>
                  <a:lnTo>
                    <a:pt x="512463" y="83416"/>
                  </a:lnTo>
                  <a:lnTo>
                    <a:pt x="597874" y="180734"/>
                  </a:lnTo>
                  <a:lnTo>
                    <a:pt x="683284" y="125124"/>
                  </a:lnTo>
                  <a:lnTo>
                    <a:pt x="768695" y="139026"/>
                  </a:lnTo>
                  <a:lnTo>
                    <a:pt x="854106" y="194637"/>
                  </a:lnTo>
                  <a:lnTo>
                    <a:pt x="939516" y="166832"/>
                  </a:lnTo>
                  <a:lnTo>
                    <a:pt x="1024927" y="152929"/>
                  </a:lnTo>
                  <a:lnTo>
                    <a:pt x="1110337" y="139026"/>
                  </a:lnTo>
                  <a:lnTo>
                    <a:pt x="1195748" y="125124"/>
                  </a:lnTo>
                  <a:lnTo>
                    <a:pt x="1281159" y="139026"/>
                  </a:lnTo>
                  <a:lnTo>
                    <a:pt x="1366569" y="83416"/>
                  </a:lnTo>
                  <a:lnTo>
                    <a:pt x="1451980" y="69513"/>
                  </a:lnTo>
                  <a:lnTo>
                    <a:pt x="1537390" y="83416"/>
                  </a:lnTo>
                  <a:lnTo>
                    <a:pt x="1622801" y="41708"/>
                  </a:lnTo>
                  <a:lnTo>
                    <a:pt x="1708212" y="55610"/>
                  </a:lnTo>
                  <a:lnTo>
                    <a:pt x="1793622" y="69513"/>
                  </a:lnTo>
                  <a:lnTo>
                    <a:pt x="1879033" y="69513"/>
                  </a:lnTo>
                  <a:lnTo>
                    <a:pt x="1964443" y="69513"/>
                  </a:lnTo>
                  <a:lnTo>
                    <a:pt x="2049854" y="69513"/>
                  </a:lnTo>
                  <a:lnTo>
                    <a:pt x="2135265" y="83416"/>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9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283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283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2153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2" name="tx52"/>
            <p:cNvSpPr/>
            <p:nvPr/>
          </p:nvSpPr>
          <p:spPr>
            <a:xfrm>
              <a:off x="2624645" y="20628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3" name="tx53"/>
            <p:cNvSpPr/>
            <p:nvPr/>
          </p:nvSpPr>
          <p:spPr>
            <a:xfrm>
              <a:off x="3051698" y="20906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295792"/>
              <a:ext cx="854106" cy="458788"/>
            </a:xfrm>
            <a:custGeom>
              <a:avLst/>
              <a:pathLst>
                <a:path w="854106" h="458788">
                  <a:moveTo>
                    <a:pt x="0" y="0"/>
                  </a:moveTo>
                  <a:lnTo>
                    <a:pt x="85410" y="27805"/>
                  </a:lnTo>
                  <a:lnTo>
                    <a:pt x="170821" y="458788"/>
                  </a:lnTo>
                  <a:lnTo>
                    <a:pt x="256231" y="111221"/>
                  </a:lnTo>
                  <a:lnTo>
                    <a:pt x="341642" y="83416"/>
                  </a:lnTo>
                  <a:lnTo>
                    <a:pt x="427053" y="41708"/>
                  </a:lnTo>
                  <a:lnTo>
                    <a:pt x="512463" y="83416"/>
                  </a:lnTo>
                  <a:lnTo>
                    <a:pt x="597874" y="27805"/>
                  </a:lnTo>
                  <a:lnTo>
                    <a:pt x="683284" y="41708"/>
                  </a:lnTo>
                  <a:lnTo>
                    <a:pt x="768695" y="41708"/>
                  </a:lnTo>
                  <a:lnTo>
                    <a:pt x="854106" y="4170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736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86" name="tx86"/>
            <p:cNvSpPr/>
            <p:nvPr/>
          </p:nvSpPr>
          <p:spPr>
            <a:xfrm>
              <a:off x="3223926" y="4246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7" name="tx87"/>
            <p:cNvSpPr/>
            <p:nvPr/>
          </p:nvSpPr>
          <p:spPr>
            <a:xfrm>
              <a:off x="2624645" y="423924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88" name="tx88"/>
            <p:cNvSpPr/>
            <p:nvPr/>
          </p:nvSpPr>
          <p:spPr>
            <a:xfrm>
              <a:off x="3051698" y="41975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78870"/>
              <a:ext cx="2135265" cy="264150"/>
            </a:xfrm>
            <a:custGeom>
              <a:avLst/>
              <a:pathLst>
                <a:path w="2135265" h="264150">
                  <a:moveTo>
                    <a:pt x="0" y="152929"/>
                  </a:moveTo>
                  <a:lnTo>
                    <a:pt x="85410" y="152929"/>
                  </a:lnTo>
                  <a:lnTo>
                    <a:pt x="170821" y="0"/>
                  </a:lnTo>
                  <a:lnTo>
                    <a:pt x="256231" y="194637"/>
                  </a:lnTo>
                  <a:lnTo>
                    <a:pt x="341642" y="152929"/>
                  </a:lnTo>
                  <a:lnTo>
                    <a:pt x="427053" y="264150"/>
                  </a:lnTo>
                  <a:lnTo>
                    <a:pt x="512463" y="250248"/>
                  </a:lnTo>
                  <a:lnTo>
                    <a:pt x="597874" y="236345"/>
                  </a:lnTo>
                  <a:lnTo>
                    <a:pt x="683284" y="152929"/>
                  </a:lnTo>
                  <a:lnTo>
                    <a:pt x="768695" y="97318"/>
                  </a:lnTo>
                  <a:lnTo>
                    <a:pt x="854106" y="208540"/>
                  </a:lnTo>
                  <a:lnTo>
                    <a:pt x="939516" y="55610"/>
                  </a:lnTo>
                  <a:lnTo>
                    <a:pt x="1024927" y="69513"/>
                  </a:lnTo>
                  <a:lnTo>
                    <a:pt x="1110337" y="152929"/>
                  </a:lnTo>
                  <a:lnTo>
                    <a:pt x="1195748" y="180734"/>
                  </a:lnTo>
                  <a:lnTo>
                    <a:pt x="1281159" y="208540"/>
                  </a:lnTo>
                  <a:lnTo>
                    <a:pt x="1366569" y="180734"/>
                  </a:lnTo>
                  <a:lnTo>
                    <a:pt x="1451980" y="166832"/>
                  </a:lnTo>
                  <a:lnTo>
                    <a:pt x="1537390" y="222442"/>
                  </a:lnTo>
                  <a:lnTo>
                    <a:pt x="1622801" y="208540"/>
                  </a:lnTo>
                  <a:lnTo>
                    <a:pt x="1708212" y="250248"/>
                  </a:lnTo>
                  <a:lnTo>
                    <a:pt x="1793622" y="222442"/>
                  </a:lnTo>
                  <a:lnTo>
                    <a:pt x="1879033" y="152929"/>
                  </a:lnTo>
                  <a:lnTo>
                    <a:pt x="1964443" y="222442"/>
                  </a:lnTo>
                  <a:lnTo>
                    <a:pt x="2049854" y="222442"/>
                  </a:lnTo>
                  <a:lnTo>
                    <a:pt x="2135265" y="222442"/>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502798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3110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5625864"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6" name="tx136"/>
            <p:cNvSpPr/>
            <p:nvPr/>
          </p:nvSpPr>
          <p:spPr>
            <a:xfrm>
              <a:off x="6018113" y="2209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37" name="tx137"/>
            <p:cNvSpPr/>
            <p:nvPr/>
          </p:nvSpPr>
          <p:spPr>
            <a:xfrm>
              <a:off x="5418832" y="21462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38" name="tx138"/>
            <p:cNvSpPr/>
            <p:nvPr/>
          </p:nvSpPr>
          <p:spPr>
            <a:xfrm>
              <a:off x="5845885" y="2160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198474"/>
              <a:ext cx="2135265" cy="278053"/>
            </a:xfrm>
            <a:custGeom>
              <a:avLst/>
              <a:pathLst>
                <a:path w="2135265" h="278053">
                  <a:moveTo>
                    <a:pt x="0" y="208540"/>
                  </a:moveTo>
                  <a:lnTo>
                    <a:pt x="85410" y="208540"/>
                  </a:lnTo>
                  <a:lnTo>
                    <a:pt x="170821" y="194637"/>
                  </a:lnTo>
                  <a:lnTo>
                    <a:pt x="256231" y="250248"/>
                  </a:lnTo>
                  <a:lnTo>
                    <a:pt x="341642" y="125124"/>
                  </a:lnTo>
                  <a:lnTo>
                    <a:pt x="427053" y="250248"/>
                  </a:lnTo>
                  <a:lnTo>
                    <a:pt x="512463" y="264150"/>
                  </a:lnTo>
                  <a:lnTo>
                    <a:pt x="597874" y="278053"/>
                  </a:lnTo>
                  <a:lnTo>
                    <a:pt x="683284" y="125124"/>
                  </a:lnTo>
                  <a:lnTo>
                    <a:pt x="768695" y="83416"/>
                  </a:lnTo>
                  <a:lnTo>
                    <a:pt x="854106" y="180734"/>
                  </a:lnTo>
                  <a:lnTo>
                    <a:pt x="939516" y="83416"/>
                  </a:lnTo>
                  <a:lnTo>
                    <a:pt x="1024927" y="0"/>
                  </a:lnTo>
                  <a:lnTo>
                    <a:pt x="1110337" y="41708"/>
                  </a:lnTo>
                  <a:lnTo>
                    <a:pt x="1195748" y="69513"/>
                  </a:lnTo>
                  <a:lnTo>
                    <a:pt x="1281159" y="55610"/>
                  </a:lnTo>
                  <a:lnTo>
                    <a:pt x="1366569" y="111221"/>
                  </a:lnTo>
                  <a:lnTo>
                    <a:pt x="1451980" y="139026"/>
                  </a:lnTo>
                  <a:lnTo>
                    <a:pt x="1537390" y="152929"/>
                  </a:lnTo>
                  <a:lnTo>
                    <a:pt x="1622801" y="125124"/>
                  </a:lnTo>
                  <a:lnTo>
                    <a:pt x="1708212" y="139026"/>
                  </a:lnTo>
                  <a:lnTo>
                    <a:pt x="1793622" y="236345"/>
                  </a:lnTo>
                  <a:lnTo>
                    <a:pt x="1879033" y="194637"/>
                  </a:lnTo>
                  <a:lnTo>
                    <a:pt x="1964443" y="208540"/>
                  </a:lnTo>
                  <a:lnTo>
                    <a:pt x="2049854" y="208540"/>
                  </a:lnTo>
                  <a:lnTo>
                    <a:pt x="2135265" y="20854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3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5455042"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314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86" name="tx186"/>
            <p:cNvSpPr/>
            <p:nvPr/>
          </p:nvSpPr>
          <p:spPr>
            <a:xfrm>
              <a:off x="6018113" y="4314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87" name="tx187"/>
            <p:cNvSpPr/>
            <p:nvPr/>
          </p:nvSpPr>
          <p:spPr>
            <a:xfrm>
              <a:off x="5418832"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88" name="tx188"/>
            <p:cNvSpPr/>
            <p:nvPr/>
          </p:nvSpPr>
          <p:spPr>
            <a:xfrm>
              <a:off x="5845885"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176189"/>
              <a:ext cx="2135265" cy="291956"/>
            </a:xfrm>
            <a:custGeom>
              <a:avLst/>
              <a:pathLst>
                <a:path w="2135265" h="291956">
                  <a:moveTo>
                    <a:pt x="0" y="264150"/>
                  </a:moveTo>
                  <a:lnTo>
                    <a:pt x="85410" y="264150"/>
                  </a:lnTo>
                  <a:lnTo>
                    <a:pt x="170821" y="0"/>
                  </a:lnTo>
                  <a:lnTo>
                    <a:pt x="256231" y="125124"/>
                  </a:lnTo>
                  <a:lnTo>
                    <a:pt x="341642" y="180734"/>
                  </a:lnTo>
                  <a:lnTo>
                    <a:pt x="427053" y="291956"/>
                  </a:lnTo>
                  <a:lnTo>
                    <a:pt x="512463" y="278053"/>
                  </a:lnTo>
                  <a:lnTo>
                    <a:pt x="597874" y="194637"/>
                  </a:lnTo>
                  <a:lnTo>
                    <a:pt x="683284" y="111221"/>
                  </a:lnTo>
                  <a:lnTo>
                    <a:pt x="768695" y="83416"/>
                  </a:lnTo>
                  <a:lnTo>
                    <a:pt x="854106" y="208540"/>
                  </a:lnTo>
                  <a:lnTo>
                    <a:pt x="939516" y="83416"/>
                  </a:lnTo>
                  <a:lnTo>
                    <a:pt x="1024927" y="41708"/>
                  </a:lnTo>
                  <a:lnTo>
                    <a:pt x="1110337" y="83416"/>
                  </a:lnTo>
                  <a:lnTo>
                    <a:pt x="1195748" y="125124"/>
                  </a:lnTo>
                  <a:lnTo>
                    <a:pt x="1281159" y="125124"/>
                  </a:lnTo>
                  <a:lnTo>
                    <a:pt x="1366569" y="194637"/>
                  </a:lnTo>
                  <a:lnTo>
                    <a:pt x="1451980" y="139026"/>
                  </a:lnTo>
                  <a:lnTo>
                    <a:pt x="1537390" y="166832"/>
                  </a:lnTo>
                  <a:lnTo>
                    <a:pt x="1622801" y="152929"/>
                  </a:lnTo>
                  <a:lnTo>
                    <a:pt x="1708212" y="208540"/>
                  </a:lnTo>
                  <a:lnTo>
                    <a:pt x="1793622" y="236345"/>
                  </a:lnTo>
                  <a:lnTo>
                    <a:pt x="1879033" y="152929"/>
                  </a:lnTo>
                  <a:lnTo>
                    <a:pt x="1964443" y="194637"/>
                  </a:lnTo>
                  <a:lnTo>
                    <a:pt x="2049854" y="194637"/>
                  </a:lnTo>
                  <a:lnTo>
                    <a:pt x="2135265" y="194637"/>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2415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7822177"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0" name="pt230"/>
            <p:cNvSpPr/>
            <p:nvPr/>
          </p:nvSpPr>
          <p:spPr>
            <a:xfrm>
              <a:off x="8420051"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3480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36" name="tx236"/>
            <p:cNvSpPr/>
            <p:nvPr/>
          </p:nvSpPr>
          <p:spPr>
            <a:xfrm>
              <a:off x="8812300" y="22797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37" name="tx237"/>
            <p:cNvSpPr/>
            <p:nvPr/>
          </p:nvSpPr>
          <p:spPr>
            <a:xfrm>
              <a:off x="8213020" y="21879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38" name="tx238"/>
            <p:cNvSpPr/>
            <p:nvPr/>
          </p:nvSpPr>
          <p:spPr>
            <a:xfrm>
              <a:off x="8640073" y="223086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438101" y="4393111"/>
              <a:ext cx="341642" cy="722938"/>
            </a:xfrm>
            <a:custGeom>
              <a:avLst/>
              <a:pathLst>
                <a:path w="341642" h="722938">
                  <a:moveTo>
                    <a:pt x="0" y="722938"/>
                  </a:moveTo>
                  <a:lnTo>
                    <a:pt x="85410" y="0"/>
                  </a:lnTo>
                  <a:lnTo>
                    <a:pt x="170821" y="13902"/>
                  </a:lnTo>
                  <a:lnTo>
                    <a:pt x="256231" y="13902"/>
                  </a:lnTo>
                  <a:lnTo>
                    <a:pt x="341642" y="13902"/>
                  </a:lnTo>
                </a:path>
              </a:pathLst>
            </a:custGeom>
            <a:ln w="27101" cap="flat">
              <a:solidFill>
                <a:srgbClr val="1CABE2">
                  <a:alpha val="100000"/>
                </a:srgbClr>
              </a:solidFill>
              <a:prstDash val="solid"/>
              <a:round/>
            </a:ln>
          </p:spPr>
          <p:txBody>
            <a:bodyPr/>
            <a:lstStyle/>
            <a:p/>
          </p:txBody>
        </p:sp>
        <p:sp>
          <p:nvSpPr>
            <p:cNvPr id="259" name="pt259"/>
            <p:cNvSpPr/>
            <p:nvPr/>
          </p:nvSpPr>
          <p:spPr>
            <a:xfrm>
              <a:off x="8420051" y="50979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05461"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90872"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67628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76169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8286171" y="50237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265" name="tx265"/>
            <p:cNvSpPr/>
            <p:nvPr/>
          </p:nvSpPr>
          <p:spPr>
            <a:xfrm>
              <a:off x="8812300" y="4314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6" name="tx266"/>
            <p:cNvSpPr/>
            <p:nvPr/>
          </p:nvSpPr>
          <p:spPr>
            <a:xfrm>
              <a:off x="8640073"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7" name="tx267"/>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8" name="tx268"/>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9" name="tx269"/>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0" name="tx27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1" name="tx27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2" name="tx27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3" name="tx27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4" name="tx27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5" name="tx27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6" name="tx27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7" name="tx27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8" name="tx27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9" name="tx27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0" name="tx28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1" name="tx28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2" name="tx28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3" name="tx28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4" name="tx28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5" name="tx28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6" name="tx28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7" name="tx287"/>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8" name="tx288"/>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9" name="tx289"/>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0" name="tx290"/>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1" name="tx291"/>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2" name="tx292"/>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3" name="tx293"/>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4" name="tx294"/>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1" name="tx301"/>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2" name="tx302"/>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3" name="tx303"/>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4" name="tx304"/>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5" name="tx305"/>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6" name="tx306"/>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07" name="pt30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tx30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0" name="tx31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1" name="tx311"/>
            <p:cNvSpPr/>
            <p:nvPr/>
          </p:nvSpPr>
          <p:spPr>
            <a:xfrm>
              <a:off x="2117730" y="1332675"/>
              <a:ext cx="560038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Comores, 2000-2025</a:t>
              </a:r>
            </a:p>
          </p:txBody>
        </p:sp>
        <p:sp>
          <p:nvSpPr>
            <p:cNvPr id="312" name="tx312"/>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13" name="tx313"/>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les vaccins MCV1 et MCV2 affichaient la couverture la plus faible (70 %), suivis par le DTP3 et l'IPV1 (75 %).
Par rapport à 2019, la couverture vaccinale de quatre vaccins a diminué (BCG, DTP1, DTP3 et MCV1) et celle d’un vaccin a augmenté (IPV1).
Par rapport à 2024, la couverture vaccinale d’un vaccin a diminué (BCG) et celle de cinq vaccins est restée stable (DTP1, DTP3, IPV1, MCV1 et MCV2).</a:t>
            </a:r>
          </a:p>
        </p:txBody>
      </p:sp>
      <p:sp>
        <p:nvSpPr>
          <p:cNvPr id="3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les Comores ont enregistré leur taux de couverture le plus bas pour le MCV1 et le MCV2 (70 %), tandis que la plupart des autres vaccins de routine se situaient entre 75 et 84 % ; quatre antigènes ont connu une baisse depuis 2019, et cinq antigènes sont restés stables depuis 2024.</a:t>
            </a:r>
          </a:p>
        </p:txBody>
      </p:sp>
      <p:grpSp xmlns:pic="http://schemas.openxmlformats.org/drawingml/2006/picture">
        <p:nvGrpSpPr>
          <p:cNvPr id="316" name=""/>
          <p:cNvGrpSpPr/>
          <p:nvPr/>
        </p:nvGrpSpPr>
        <p:grpSpPr>
          <a:xfrm>
            <a:off x="292608" y="1097280"/>
            <a:ext cx="8595360" cy="28575"/>
            <a:chOff x="292608" y="1097280"/>
            <a:chExt cx="8595360" cy="28575"/>
          </a:xfrm>
        </p:grpSpPr>
        <p:sp>
          <p:nvSpPr>
            <p:cNvPr id="3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405295"/>
              <a:ext cx="6518190" cy="996441"/>
            </a:xfrm>
            <a:custGeom>
              <a:avLst/>
              <a:pathLst>
                <a:path w="6518190" h="996441">
                  <a:moveTo>
                    <a:pt x="0" y="901542"/>
                  </a:moveTo>
                  <a:lnTo>
                    <a:pt x="260727" y="901542"/>
                  </a:lnTo>
                  <a:lnTo>
                    <a:pt x="521455" y="0"/>
                  </a:lnTo>
                  <a:lnTo>
                    <a:pt x="782182" y="427046"/>
                  </a:lnTo>
                  <a:lnTo>
                    <a:pt x="1042910" y="616844"/>
                  </a:lnTo>
                  <a:lnTo>
                    <a:pt x="1303638" y="996441"/>
                  </a:lnTo>
                  <a:lnTo>
                    <a:pt x="1564365" y="948992"/>
                  </a:lnTo>
                  <a:lnTo>
                    <a:pt x="1825093" y="664294"/>
                  </a:lnTo>
                  <a:lnTo>
                    <a:pt x="2085820" y="379596"/>
                  </a:lnTo>
                  <a:lnTo>
                    <a:pt x="2346548" y="284697"/>
                  </a:lnTo>
                  <a:lnTo>
                    <a:pt x="2607276" y="711744"/>
                  </a:lnTo>
                  <a:lnTo>
                    <a:pt x="2868003" y="284697"/>
                  </a:lnTo>
                  <a:lnTo>
                    <a:pt x="3128731" y="142348"/>
                  </a:lnTo>
                  <a:lnTo>
                    <a:pt x="3389458" y="284697"/>
                  </a:lnTo>
                  <a:lnTo>
                    <a:pt x="3650186" y="427046"/>
                  </a:lnTo>
                  <a:lnTo>
                    <a:pt x="3910914" y="427046"/>
                  </a:lnTo>
                  <a:lnTo>
                    <a:pt x="4171641" y="664294"/>
                  </a:lnTo>
                  <a:lnTo>
                    <a:pt x="4432369" y="474496"/>
                  </a:lnTo>
                  <a:lnTo>
                    <a:pt x="4693096" y="569395"/>
                  </a:lnTo>
                  <a:lnTo>
                    <a:pt x="4953824" y="521945"/>
                  </a:lnTo>
                  <a:lnTo>
                    <a:pt x="5214552" y="711744"/>
                  </a:lnTo>
                  <a:lnTo>
                    <a:pt x="5475279" y="806643"/>
                  </a:lnTo>
                  <a:lnTo>
                    <a:pt x="5736007" y="521945"/>
                  </a:lnTo>
                  <a:lnTo>
                    <a:pt x="5996734" y="664294"/>
                  </a:lnTo>
                  <a:lnTo>
                    <a:pt x="6257462" y="66429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917438" y="1547644"/>
              <a:ext cx="5736007" cy="2752077"/>
            </a:xfrm>
            <a:custGeom>
              <a:avLst/>
              <a:pathLst>
                <a:path w="5736007" h="2752077">
                  <a:moveTo>
                    <a:pt x="0" y="2752077"/>
                  </a:moveTo>
                  <a:lnTo>
                    <a:pt x="260727" y="427046"/>
                  </a:lnTo>
                  <a:lnTo>
                    <a:pt x="521455" y="854093"/>
                  </a:lnTo>
                  <a:lnTo>
                    <a:pt x="782182" y="806643"/>
                  </a:lnTo>
                  <a:lnTo>
                    <a:pt x="1042910" y="521945"/>
                  </a:lnTo>
                  <a:lnTo>
                    <a:pt x="1303638" y="237248"/>
                  </a:lnTo>
                  <a:lnTo>
                    <a:pt x="1564365" y="142348"/>
                  </a:lnTo>
                  <a:lnTo>
                    <a:pt x="1825093" y="569395"/>
                  </a:lnTo>
                  <a:lnTo>
                    <a:pt x="2085820" y="142348"/>
                  </a:lnTo>
                  <a:lnTo>
                    <a:pt x="2346548" y="0"/>
                  </a:lnTo>
                  <a:lnTo>
                    <a:pt x="2607276" y="142348"/>
                  </a:lnTo>
                  <a:lnTo>
                    <a:pt x="2868003" y="284697"/>
                  </a:lnTo>
                  <a:lnTo>
                    <a:pt x="3128731" y="284697"/>
                  </a:lnTo>
                  <a:lnTo>
                    <a:pt x="3389458" y="521945"/>
                  </a:lnTo>
                  <a:lnTo>
                    <a:pt x="3650186" y="332147"/>
                  </a:lnTo>
                  <a:lnTo>
                    <a:pt x="3910914" y="427046"/>
                  </a:lnTo>
                  <a:lnTo>
                    <a:pt x="4171641" y="379596"/>
                  </a:lnTo>
                  <a:lnTo>
                    <a:pt x="4432369" y="569395"/>
                  </a:lnTo>
                  <a:lnTo>
                    <a:pt x="4693096" y="664294"/>
                  </a:lnTo>
                  <a:lnTo>
                    <a:pt x="4953824" y="379596"/>
                  </a:lnTo>
                  <a:lnTo>
                    <a:pt x="5214552" y="521945"/>
                  </a:lnTo>
                  <a:lnTo>
                    <a:pt x="5475279" y="521945"/>
                  </a:lnTo>
                  <a:lnTo>
                    <a:pt x="5736007" y="521945"/>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47644"/>
              <a:ext cx="4171641" cy="2277581"/>
            </a:xfrm>
            <a:custGeom>
              <a:avLst/>
              <a:pathLst>
                <a:path w="4171641" h="2277581">
                  <a:moveTo>
                    <a:pt x="0" y="2277581"/>
                  </a:moveTo>
                  <a:lnTo>
                    <a:pt x="260727" y="569395"/>
                  </a:lnTo>
                  <a:lnTo>
                    <a:pt x="521455" y="142348"/>
                  </a:lnTo>
                  <a:lnTo>
                    <a:pt x="782182" y="0"/>
                  </a:lnTo>
                  <a:lnTo>
                    <a:pt x="1042910" y="142348"/>
                  </a:lnTo>
                  <a:lnTo>
                    <a:pt x="1303638" y="284697"/>
                  </a:lnTo>
                  <a:lnTo>
                    <a:pt x="1564365" y="284697"/>
                  </a:lnTo>
                  <a:lnTo>
                    <a:pt x="1825093" y="521945"/>
                  </a:lnTo>
                  <a:lnTo>
                    <a:pt x="2085820" y="332147"/>
                  </a:lnTo>
                  <a:lnTo>
                    <a:pt x="2346548" y="427046"/>
                  </a:lnTo>
                  <a:lnTo>
                    <a:pt x="2607276" y="379596"/>
                  </a:lnTo>
                  <a:lnTo>
                    <a:pt x="2868003" y="569395"/>
                  </a:lnTo>
                  <a:lnTo>
                    <a:pt x="3128731" y="664294"/>
                  </a:lnTo>
                  <a:lnTo>
                    <a:pt x="3389458" y="379596"/>
                  </a:lnTo>
                  <a:lnTo>
                    <a:pt x="3650186" y="521945"/>
                  </a:lnTo>
                  <a:lnTo>
                    <a:pt x="3910914" y="521945"/>
                  </a:lnTo>
                  <a:lnTo>
                    <a:pt x="4171641" y="521945"/>
                  </a:lnTo>
                </a:path>
              </a:pathLst>
            </a:custGeom>
            <a:ln w="27101" cap="flat">
              <a:solidFill>
                <a:srgbClr val="EE00EE">
                  <a:alpha val="100000"/>
                </a:srgbClr>
              </a:solidFill>
              <a:prstDash val="solid"/>
              <a:round/>
            </a:ln>
          </p:spPr>
          <p:txBody>
            <a:bodyPr/>
            <a:lstStyle/>
            <a:p/>
          </p:txBody>
        </p:sp>
        <p:sp>
          <p:nvSpPr>
            <p:cNvPr id="41" name="pl41"/>
            <p:cNvSpPr/>
            <p:nvPr/>
          </p:nvSpPr>
          <p:spPr>
            <a:xfrm>
              <a:off x="5046169" y="1927241"/>
              <a:ext cx="2607276" cy="1565837"/>
            </a:xfrm>
            <a:custGeom>
              <a:avLst/>
              <a:pathLst>
                <a:path w="2607276" h="1565837">
                  <a:moveTo>
                    <a:pt x="0" y="0"/>
                  </a:moveTo>
                  <a:lnTo>
                    <a:pt x="260727" y="94899"/>
                  </a:lnTo>
                  <a:lnTo>
                    <a:pt x="521455" y="1565837"/>
                  </a:lnTo>
                  <a:lnTo>
                    <a:pt x="782182" y="379596"/>
                  </a:lnTo>
                  <a:lnTo>
                    <a:pt x="1042910" y="284697"/>
                  </a:lnTo>
                  <a:lnTo>
                    <a:pt x="1303638" y="142348"/>
                  </a:lnTo>
                  <a:lnTo>
                    <a:pt x="1564365" y="284697"/>
                  </a:lnTo>
                  <a:lnTo>
                    <a:pt x="1825093" y="94899"/>
                  </a:lnTo>
                  <a:lnTo>
                    <a:pt x="2085820" y="142348"/>
                  </a:lnTo>
                  <a:lnTo>
                    <a:pt x="2346548" y="142348"/>
                  </a:lnTo>
                  <a:lnTo>
                    <a:pt x="2607276" y="142348"/>
                  </a:lnTo>
                </a:path>
              </a:pathLst>
            </a:custGeom>
            <a:ln w="27101" cap="flat">
              <a:solidFill>
                <a:srgbClr val="E31A1C">
                  <a:alpha val="100000"/>
                </a:srgbClr>
              </a:solidFill>
              <a:prstDash val="solid"/>
              <a:round/>
            </a:ln>
          </p:spPr>
          <p:txBody>
            <a:bodyPr/>
            <a:lstStyle/>
            <a:p/>
          </p:txBody>
        </p:sp>
        <p:sp>
          <p:nvSpPr>
            <p:cNvPr id="42" name="pl42"/>
            <p:cNvSpPr/>
            <p:nvPr/>
          </p:nvSpPr>
          <p:spPr>
            <a:xfrm>
              <a:off x="7392717" y="3066031"/>
              <a:ext cx="260727" cy="2182682"/>
            </a:xfrm>
            <a:custGeom>
              <a:avLst/>
              <a:pathLst>
                <a:path w="260727" h="2182682">
                  <a:moveTo>
                    <a:pt x="0" y="2182682"/>
                  </a:moveTo>
                  <a:lnTo>
                    <a:pt x="260727"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95093"/>
              <a:ext cx="6518190" cy="948992"/>
            </a:xfrm>
            <a:custGeom>
              <a:avLst/>
              <a:pathLst>
                <a:path w="6518190" h="948992">
                  <a:moveTo>
                    <a:pt x="0" y="711744"/>
                  </a:moveTo>
                  <a:lnTo>
                    <a:pt x="260727" y="711744"/>
                  </a:lnTo>
                  <a:lnTo>
                    <a:pt x="521455" y="664294"/>
                  </a:lnTo>
                  <a:lnTo>
                    <a:pt x="782182" y="854093"/>
                  </a:lnTo>
                  <a:lnTo>
                    <a:pt x="1042910" y="427046"/>
                  </a:lnTo>
                  <a:lnTo>
                    <a:pt x="1303638" y="854093"/>
                  </a:lnTo>
                  <a:lnTo>
                    <a:pt x="1564365" y="901542"/>
                  </a:lnTo>
                  <a:lnTo>
                    <a:pt x="1825093" y="948992"/>
                  </a:lnTo>
                  <a:lnTo>
                    <a:pt x="2085820" y="427046"/>
                  </a:lnTo>
                  <a:lnTo>
                    <a:pt x="2346548" y="284697"/>
                  </a:lnTo>
                  <a:lnTo>
                    <a:pt x="2607276" y="616844"/>
                  </a:lnTo>
                  <a:lnTo>
                    <a:pt x="2868003" y="284697"/>
                  </a:lnTo>
                  <a:lnTo>
                    <a:pt x="3128731" y="0"/>
                  </a:lnTo>
                  <a:lnTo>
                    <a:pt x="3389458" y="142348"/>
                  </a:lnTo>
                  <a:lnTo>
                    <a:pt x="3650186" y="237248"/>
                  </a:lnTo>
                  <a:lnTo>
                    <a:pt x="3910914" y="189798"/>
                  </a:lnTo>
                  <a:lnTo>
                    <a:pt x="4171641" y="379596"/>
                  </a:lnTo>
                  <a:lnTo>
                    <a:pt x="4432369" y="474496"/>
                  </a:lnTo>
                  <a:lnTo>
                    <a:pt x="4693096" y="521945"/>
                  </a:lnTo>
                  <a:lnTo>
                    <a:pt x="4953824" y="427046"/>
                  </a:lnTo>
                  <a:lnTo>
                    <a:pt x="5214552" y="474496"/>
                  </a:lnTo>
                  <a:lnTo>
                    <a:pt x="5475279" y="806643"/>
                  </a:lnTo>
                  <a:lnTo>
                    <a:pt x="5736007" y="664294"/>
                  </a:lnTo>
                  <a:lnTo>
                    <a:pt x="5996734" y="711744"/>
                  </a:lnTo>
                  <a:lnTo>
                    <a:pt x="6257462" y="711744"/>
                  </a:lnTo>
                  <a:lnTo>
                    <a:pt x="6518190" y="711744"/>
                  </a:lnTo>
                </a:path>
              </a:pathLst>
            </a:custGeom>
            <a:ln w="27101" cap="flat">
              <a:solidFill>
                <a:srgbClr val="FFC20E">
                  <a:alpha val="100000"/>
                </a:srgbClr>
              </a:solidFill>
              <a:prstDash val="solid"/>
              <a:round/>
            </a:ln>
          </p:spPr>
          <p:txBody>
            <a:bodyPr/>
            <a:lstStyle/>
            <a:p/>
          </p:txBody>
        </p:sp>
        <p:sp>
          <p:nvSpPr>
            <p:cNvPr id="44" name="pl44"/>
            <p:cNvSpPr/>
            <p:nvPr/>
          </p:nvSpPr>
          <p:spPr>
            <a:xfrm>
              <a:off x="6610535" y="2259388"/>
              <a:ext cx="1042910" cy="2467379"/>
            </a:xfrm>
            <a:custGeom>
              <a:avLst/>
              <a:pathLst>
                <a:path w="1042910" h="2467379">
                  <a:moveTo>
                    <a:pt x="0" y="2467379"/>
                  </a:moveTo>
                  <a:lnTo>
                    <a:pt x="260727" y="0"/>
                  </a:lnTo>
                  <a:lnTo>
                    <a:pt x="521455" y="47449"/>
                  </a:lnTo>
                  <a:lnTo>
                    <a:pt x="782182" y="47449"/>
                  </a:lnTo>
                  <a:lnTo>
                    <a:pt x="1042910" y="47449"/>
                  </a:lnTo>
                </a:path>
              </a:pathLst>
            </a:custGeom>
            <a:ln w="27101" cap="flat">
              <a:solidFill>
                <a:srgbClr val="008B00">
                  <a:alpha val="100000"/>
                </a:srgbClr>
              </a:solidFill>
              <a:prstDash val="solid"/>
              <a:round/>
            </a:ln>
          </p:spPr>
          <p:txBody>
            <a:bodyPr/>
            <a:lstStyle/>
            <a:p/>
          </p:txBody>
        </p:sp>
        <p:sp>
          <p:nvSpPr>
            <p:cNvPr id="45" name="pl45"/>
            <p:cNvSpPr/>
            <p:nvPr/>
          </p:nvSpPr>
          <p:spPr>
            <a:xfrm>
              <a:off x="6610535" y="2259388"/>
              <a:ext cx="1042910" cy="1803085"/>
            </a:xfrm>
            <a:custGeom>
              <a:avLst/>
              <a:pathLst>
                <a:path w="1042910" h="1803085">
                  <a:moveTo>
                    <a:pt x="0" y="1803085"/>
                  </a:moveTo>
                  <a:lnTo>
                    <a:pt x="260727" y="0"/>
                  </a:lnTo>
                  <a:lnTo>
                    <a:pt x="521455" y="47449"/>
                  </a:lnTo>
                  <a:lnTo>
                    <a:pt x="782182" y="47449"/>
                  </a:lnTo>
                  <a:lnTo>
                    <a:pt x="1042910" y="47449"/>
                  </a:lnTo>
                </a:path>
              </a:pathLst>
            </a:custGeom>
            <a:ln w="27101" cap="flat">
              <a:solidFill>
                <a:srgbClr val="9A32CD">
                  <a:alpha val="100000"/>
                </a:srgbClr>
              </a:solidFill>
              <a:prstDash val="solid"/>
              <a:round/>
            </a:ln>
          </p:spPr>
          <p:txBody>
            <a:bodyPr/>
            <a:lstStyle/>
            <a:p/>
          </p:txBody>
        </p:sp>
        <p:sp>
          <p:nvSpPr>
            <p:cNvPr id="46" name="pl46"/>
            <p:cNvSpPr/>
            <p:nvPr/>
          </p:nvSpPr>
          <p:spPr>
            <a:xfrm>
              <a:off x="7663989" y="1428636"/>
              <a:ext cx="718956" cy="631689"/>
            </a:xfrm>
            <a:custGeom>
              <a:avLst/>
              <a:pathLst>
                <a:path w="718956" h="631689">
                  <a:moveTo>
                    <a:pt x="718956" y="0"/>
                  </a:moveTo>
                  <a:lnTo>
                    <a:pt x="0" y="631689"/>
                  </a:lnTo>
                </a:path>
              </a:pathLst>
            </a:custGeom>
          </p:spPr>
          <p:txBody>
            <a:bodyPr/>
            <a:lstStyle/>
            <a:p/>
          </p:txBody>
        </p:sp>
        <p:sp>
          <p:nvSpPr>
            <p:cNvPr id="47" name="pl47"/>
            <p:cNvSpPr/>
            <p:nvPr/>
          </p:nvSpPr>
          <p:spPr>
            <a:xfrm>
              <a:off x="7670888" y="1948625"/>
              <a:ext cx="657695" cy="117839"/>
            </a:xfrm>
            <a:custGeom>
              <a:avLst/>
              <a:pathLst>
                <a:path w="657695" h="117839">
                  <a:moveTo>
                    <a:pt x="657695" y="0"/>
                  </a:moveTo>
                  <a:lnTo>
                    <a:pt x="0" y="117839"/>
                  </a:lnTo>
                </a:path>
              </a:pathLst>
            </a:custGeom>
          </p:spPr>
          <p:txBody>
            <a:bodyPr/>
            <a:lstStyle/>
            <a:p/>
          </p:txBody>
        </p:sp>
        <p:sp>
          <p:nvSpPr>
            <p:cNvPr id="48" name="pl48"/>
            <p:cNvSpPr/>
            <p:nvPr/>
          </p:nvSpPr>
          <p:spPr>
            <a:xfrm>
              <a:off x="7667843" y="1692673"/>
              <a:ext cx="769251" cy="369991"/>
            </a:xfrm>
            <a:custGeom>
              <a:avLst/>
              <a:pathLst>
                <a:path w="769251" h="369991">
                  <a:moveTo>
                    <a:pt x="769251" y="0"/>
                  </a:moveTo>
                  <a:lnTo>
                    <a:pt x="0" y="369991"/>
                  </a:lnTo>
                </a:path>
              </a:pathLst>
            </a:custGeom>
          </p:spPr>
          <p:txBody>
            <a:bodyPr/>
            <a:lstStyle/>
            <a:p/>
          </p:txBody>
        </p:sp>
        <p:sp>
          <p:nvSpPr>
            <p:cNvPr id="49" name="pl49"/>
            <p:cNvSpPr/>
            <p:nvPr/>
          </p:nvSpPr>
          <p:spPr>
            <a:xfrm>
              <a:off x="7670928" y="2072626"/>
              <a:ext cx="754098" cy="130995"/>
            </a:xfrm>
            <a:custGeom>
              <a:avLst/>
              <a:pathLst>
                <a:path w="754098" h="130995">
                  <a:moveTo>
                    <a:pt x="754098" y="130995"/>
                  </a:moveTo>
                  <a:lnTo>
                    <a:pt x="0" y="0"/>
                  </a:lnTo>
                </a:path>
              </a:pathLst>
            </a:custGeom>
          </p:spPr>
          <p:txBody>
            <a:bodyPr/>
            <a:lstStyle/>
            <a:p/>
          </p:txBody>
        </p:sp>
        <p:sp>
          <p:nvSpPr>
            <p:cNvPr id="50" name="pl50"/>
            <p:cNvSpPr/>
            <p:nvPr/>
          </p:nvSpPr>
          <p:spPr>
            <a:xfrm>
              <a:off x="7663347" y="2316376"/>
              <a:ext cx="695514" cy="669970"/>
            </a:xfrm>
            <a:custGeom>
              <a:avLst/>
              <a:pathLst>
                <a:path w="695514" h="669970">
                  <a:moveTo>
                    <a:pt x="695514" y="669970"/>
                  </a:moveTo>
                  <a:lnTo>
                    <a:pt x="0" y="0"/>
                  </a:lnTo>
                </a:path>
              </a:pathLst>
            </a:custGeom>
          </p:spPr>
          <p:txBody>
            <a:bodyPr/>
            <a:lstStyle/>
            <a:p/>
          </p:txBody>
        </p:sp>
        <p:sp>
          <p:nvSpPr>
            <p:cNvPr id="51" name="pl51"/>
            <p:cNvSpPr/>
            <p:nvPr/>
          </p:nvSpPr>
          <p:spPr>
            <a:xfrm>
              <a:off x="7670526" y="2310671"/>
              <a:ext cx="688335" cy="154477"/>
            </a:xfrm>
            <a:custGeom>
              <a:avLst/>
              <a:pathLst>
                <a:path w="688335" h="154477">
                  <a:moveTo>
                    <a:pt x="688335" y="154477"/>
                  </a:moveTo>
                  <a:lnTo>
                    <a:pt x="0" y="0"/>
                  </a:lnTo>
                </a:path>
              </a:pathLst>
            </a:custGeom>
          </p:spPr>
          <p:txBody>
            <a:bodyPr/>
            <a:lstStyle/>
            <a:p/>
          </p:txBody>
        </p:sp>
        <p:sp>
          <p:nvSpPr>
            <p:cNvPr id="52" name="pl52"/>
            <p:cNvSpPr/>
            <p:nvPr/>
          </p:nvSpPr>
          <p:spPr>
            <a:xfrm>
              <a:off x="7666066" y="2315014"/>
              <a:ext cx="626365" cy="405808"/>
            </a:xfrm>
            <a:custGeom>
              <a:avLst/>
              <a:pathLst>
                <a:path w="626365" h="405808">
                  <a:moveTo>
                    <a:pt x="626365" y="405808"/>
                  </a:moveTo>
                  <a:lnTo>
                    <a:pt x="0" y="0"/>
                  </a:lnTo>
                </a:path>
              </a:pathLst>
            </a:custGeom>
          </p:spPr>
          <p:txBody>
            <a:bodyPr/>
            <a:lstStyle/>
            <a:p/>
          </p:txBody>
        </p:sp>
        <p:sp>
          <p:nvSpPr>
            <p:cNvPr id="53" name="pl53"/>
            <p:cNvSpPr/>
            <p:nvPr/>
          </p:nvSpPr>
          <p:spPr>
            <a:xfrm>
              <a:off x="7670278" y="3070275"/>
              <a:ext cx="736751" cy="185727"/>
            </a:xfrm>
            <a:custGeom>
              <a:avLst/>
              <a:pathLst>
                <a:path w="736751" h="185727">
                  <a:moveTo>
                    <a:pt x="736751" y="185727"/>
                  </a:moveTo>
                  <a:lnTo>
                    <a:pt x="0" y="0"/>
                  </a:lnTo>
                </a:path>
              </a:pathLst>
            </a:custGeom>
          </p:spPr>
          <p:txBody>
            <a:bodyPr/>
            <a:lstStyle/>
            <a:p/>
          </p:txBody>
        </p:sp>
        <p:sp>
          <p:nvSpPr>
            <p:cNvPr id="54" name="pl54"/>
            <p:cNvSpPr/>
            <p:nvPr/>
          </p:nvSpPr>
          <p:spPr>
            <a:xfrm>
              <a:off x="7671585" y="4394621"/>
              <a:ext cx="711359" cy="10"/>
            </a:xfrm>
            <a:custGeom>
              <a:avLst/>
              <a:pathLst>
                <a:path w="711359" h="10">
                  <a:moveTo>
                    <a:pt x="711359" y="10"/>
                  </a:moveTo>
                  <a:lnTo>
                    <a:pt x="0" y="0"/>
                  </a:lnTo>
                </a:path>
              </a:pathLst>
            </a:custGeom>
          </p:spPr>
          <p:txBody>
            <a:bodyPr/>
            <a:lstStyle/>
            <a:p/>
          </p:txBody>
        </p:sp>
        <p:sp>
          <p:nvSpPr>
            <p:cNvPr id="55" name="pg55"/>
            <p:cNvSpPr/>
            <p:nvPr/>
          </p:nvSpPr>
          <p:spPr>
            <a:xfrm>
              <a:off x="8314365" y="13369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3784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57" name="pg57"/>
            <p:cNvSpPr/>
            <p:nvPr/>
          </p:nvSpPr>
          <p:spPr>
            <a:xfrm>
              <a:off x="8260004" y="186105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188390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59" name="pg59"/>
            <p:cNvSpPr/>
            <p:nvPr/>
          </p:nvSpPr>
          <p:spPr>
            <a:xfrm>
              <a:off x="8368515" y="160163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6431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61" name="pg61"/>
            <p:cNvSpPr/>
            <p:nvPr/>
          </p:nvSpPr>
          <p:spPr>
            <a:xfrm>
              <a:off x="8356446" y="212181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216335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75%</a:t>
              </a:r>
            </a:p>
          </p:txBody>
        </p:sp>
        <p:sp>
          <p:nvSpPr>
            <p:cNvPr id="63" name="pg63"/>
            <p:cNvSpPr/>
            <p:nvPr/>
          </p:nvSpPr>
          <p:spPr>
            <a:xfrm>
              <a:off x="8290281" y="29090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29505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70%</a:t>
              </a:r>
            </a:p>
          </p:txBody>
        </p:sp>
        <p:sp>
          <p:nvSpPr>
            <p:cNvPr id="65" name="pg65"/>
            <p:cNvSpPr/>
            <p:nvPr/>
          </p:nvSpPr>
          <p:spPr>
            <a:xfrm>
              <a:off x="8290281" y="23845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3141" y="24261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70%</a:t>
              </a:r>
            </a:p>
          </p:txBody>
        </p:sp>
        <p:sp>
          <p:nvSpPr>
            <p:cNvPr id="67" name="pg67"/>
            <p:cNvSpPr/>
            <p:nvPr/>
          </p:nvSpPr>
          <p:spPr>
            <a:xfrm>
              <a:off x="8223851" y="264472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68626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70%</a:t>
              </a:r>
            </a:p>
          </p:txBody>
        </p:sp>
        <p:sp>
          <p:nvSpPr>
            <p:cNvPr id="69" name="pg69"/>
            <p:cNvSpPr/>
            <p:nvPr/>
          </p:nvSpPr>
          <p:spPr>
            <a:xfrm>
              <a:off x="8338449" y="317574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61309" y="321728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54%</a:t>
              </a:r>
            </a:p>
          </p:txBody>
        </p:sp>
        <p:sp>
          <p:nvSpPr>
            <p:cNvPr id="71" name="pg71"/>
            <p:cNvSpPr/>
            <p:nvPr/>
          </p:nvSpPr>
          <p:spPr>
            <a:xfrm>
              <a:off x="8314365" y="43101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43516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pt74"/>
            <p:cNvSpPr/>
            <p:nvPr/>
          </p:nvSpPr>
          <p:spPr>
            <a:xfrm>
              <a:off x="7621844" y="4363019"/>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302136" y="401416"/>
              <a:ext cx="32273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Comores, 2000-2025</a:t>
              </a:r>
            </a:p>
          </p:txBody>
        </p:sp>
        <p:sp>
          <p:nvSpPr>
            <p:cNvPr id="100" name="tx10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9 vaccins (série complète).
En 2025, le vaccin contre le HPVc affichait la couverture la plus faible de tous les vaccins (26 %), suivi du vaccin IPVC (54 %).
La couverture vaccinale de 4 vaccins a diminué (DTP3, HEPB3, HIB3 et MCV1) et celle d’un vaccin a augmenté (IPV1) par rapport à leur couverture respective en 2019.
La couverture vaccinale de sept vaccins est restée inchangée (DTP3, HEPB3, HIB3, IPV1, MCV1, MCV2 et RUBELLA) et celle d’un vaccin a augmenté (IPVC)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89886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25664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61442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3299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168776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04554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547354" y="1045549"/>
              <a:ext cx="218150" cy="0"/>
            </a:xfrm>
            <a:custGeom>
              <a:avLst/>
              <a:pathLst>
                <a:path w="218150" h="0">
                  <a:moveTo>
                    <a:pt x="0" y="0"/>
                  </a:moveTo>
                  <a:lnTo>
                    <a:pt x="72716" y="0"/>
                  </a:lnTo>
                  <a:lnTo>
                    <a:pt x="72716" y="0"/>
                  </a:lnTo>
                  <a:lnTo>
                    <a:pt x="72716" y="0"/>
                  </a:lnTo>
                  <a:lnTo>
                    <a:pt x="72716" y="0"/>
                  </a:lnTo>
                  <a:lnTo>
                    <a:pt x="145433" y="0"/>
                  </a:lnTo>
                  <a:lnTo>
                    <a:pt x="218150" y="0"/>
                  </a:lnTo>
                </a:path>
              </a:pathLst>
            </a:custGeom>
            <a:ln w="116535" cap="flat">
              <a:solidFill>
                <a:srgbClr val="E8E8E8">
                  <a:alpha val="100000"/>
                </a:srgbClr>
              </a:solidFill>
              <a:prstDash val="solid"/>
              <a:round/>
            </a:ln>
          </p:spPr>
          <p:txBody>
            <a:bodyPr/>
            <a:lstStyle/>
            <a:p/>
          </p:txBody>
        </p:sp>
        <p:sp>
          <p:nvSpPr>
            <p:cNvPr id="17" name="pl17"/>
            <p:cNvSpPr/>
            <p:nvPr/>
          </p:nvSpPr>
          <p:spPr>
            <a:xfrm>
              <a:off x="7111053" y="1687768"/>
              <a:ext cx="509018" cy="0"/>
            </a:xfrm>
            <a:custGeom>
              <a:avLst/>
              <a:pathLst>
                <a:path w="509018" h="0">
                  <a:moveTo>
                    <a:pt x="0" y="0"/>
                  </a:moveTo>
                  <a:lnTo>
                    <a:pt x="145433" y="0"/>
                  </a:lnTo>
                  <a:lnTo>
                    <a:pt x="145433" y="0"/>
                  </a:lnTo>
                  <a:lnTo>
                    <a:pt x="145433" y="0"/>
                  </a:lnTo>
                  <a:lnTo>
                    <a:pt x="145433" y="0"/>
                  </a:lnTo>
                  <a:lnTo>
                    <a:pt x="218150" y="0"/>
                  </a:lnTo>
                  <a:lnTo>
                    <a:pt x="509018" y="0"/>
                  </a:lnTo>
                </a:path>
              </a:pathLst>
            </a:custGeom>
            <a:ln w="116535" cap="flat">
              <a:solidFill>
                <a:srgbClr val="E8E8E8">
                  <a:alpha val="100000"/>
                </a:srgbClr>
              </a:solidFill>
              <a:prstDash val="solid"/>
              <a:round/>
            </a:ln>
          </p:spPr>
          <p:txBody>
            <a:bodyPr/>
            <a:lstStyle/>
            <a:p/>
          </p:txBody>
        </p:sp>
        <p:sp>
          <p:nvSpPr>
            <p:cNvPr id="18" name="pl18"/>
            <p:cNvSpPr/>
            <p:nvPr/>
          </p:nvSpPr>
          <p:spPr>
            <a:xfrm>
              <a:off x="6674751" y="2329987"/>
              <a:ext cx="436301" cy="0"/>
            </a:xfrm>
            <a:custGeom>
              <a:avLst/>
              <a:pathLst>
                <a:path w="436301" h="0">
                  <a:moveTo>
                    <a:pt x="0" y="0"/>
                  </a:moveTo>
                  <a:lnTo>
                    <a:pt x="145433" y="0"/>
                  </a:lnTo>
                  <a:lnTo>
                    <a:pt x="218150"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19" name="pl19"/>
            <p:cNvSpPr/>
            <p:nvPr/>
          </p:nvSpPr>
          <p:spPr>
            <a:xfrm>
              <a:off x="6674751" y="2972206"/>
              <a:ext cx="436301" cy="0"/>
            </a:xfrm>
            <a:custGeom>
              <a:avLst/>
              <a:pathLst>
                <a:path w="436301" h="0">
                  <a:moveTo>
                    <a:pt x="0" y="0"/>
                  </a:moveTo>
                  <a:lnTo>
                    <a:pt x="145433" y="0"/>
                  </a:lnTo>
                  <a:lnTo>
                    <a:pt x="218150"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0" name="pl20"/>
            <p:cNvSpPr/>
            <p:nvPr/>
          </p:nvSpPr>
          <p:spPr>
            <a:xfrm>
              <a:off x="6674751" y="3614426"/>
              <a:ext cx="436301" cy="0"/>
            </a:xfrm>
            <a:custGeom>
              <a:avLst/>
              <a:pathLst>
                <a:path w="436301" h="0">
                  <a:moveTo>
                    <a:pt x="0" y="0"/>
                  </a:moveTo>
                  <a:lnTo>
                    <a:pt x="145433" y="0"/>
                  </a:lnTo>
                  <a:lnTo>
                    <a:pt x="218150"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1" name="pl21"/>
            <p:cNvSpPr/>
            <p:nvPr/>
          </p:nvSpPr>
          <p:spPr>
            <a:xfrm>
              <a:off x="6674751" y="4256645"/>
              <a:ext cx="290867" cy="0"/>
            </a:xfrm>
            <a:custGeom>
              <a:avLst/>
              <a:pathLst>
                <a:path w="290867" h="0">
                  <a:moveTo>
                    <a:pt x="0" y="0"/>
                  </a:moveTo>
                  <a:lnTo>
                    <a:pt x="0" y="0"/>
                  </a:lnTo>
                  <a:lnTo>
                    <a:pt x="218150" y="0"/>
                  </a:lnTo>
                  <a:lnTo>
                    <a:pt x="218150"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22" name="pl22"/>
            <p:cNvSpPr/>
            <p:nvPr/>
          </p:nvSpPr>
          <p:spPr>
            <a:xfrm>
              <a:off x="6383883" y="4898864"/>
              <a:ext cx="581735" cy="0"/>
            </a:xfrm>
            <a:custGeom>
              <a:avLst/>
              <a:pathLst>
                <a:path w="581735" h="0">
                  <a:moveTo>
                    <a:pt x="0" y="0"/>
                  </a:moveTo>
                  <a:lnTo>
                    <a:pt x="145433" y="0"/>
                  </a:lnTo>
                  <a:lnTo>
                    <a:pt x="145433" y="0"/>
                  </a:lnTo>
                  <a:lnTo>
                    <a:pt x="145433" y="0"/>
                  </a:lnTo>
                  <a:lnTo>
                    <a:pt x="218150" y="0"/>
                  </a:lnTo>
                  <a:lnTo>
                    <a:pt x="509018" y="0"/>
                  </a:lnTo>
                  <a:lnTo>
                    <a:pt x="581735" y="0"/>
                  </a:lnTo>
                </a:path>
              </a:pathLst>
            </a:custGeom>
            <a:ln w="116535" cap="flat">
              <a:solidFill>
                <a:srgbClr val="E8E8E8">
                  <a:alpha val="100000"/>
                </a:srgbClr>
              </a:solidFill>
              <a:prstDash val="solid"/>
              <a:round/>
            </a:ln>
          </p:spPr>
          <p:txBody>
            <a:bodyPr/>
            <a:lstStyle/>
            <a:p/>
          </p:txBody>
        </p:sp>
        <p:sp>
          <p:nvSpPr>
            <p:cNvPr id="23" name="pt23"/>
            <p:cNvSpPr/>
            <p:nvPr/>
          </p:nvSpPr>
          <p:spPr>
            <a:xfrm>
              <a:off x="7761005"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688288"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542854"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324704"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106553"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15571"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06553"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15685"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70251"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06553"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88402"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88402"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06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156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702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06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06553"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815685"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70251"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06553"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88402"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88402"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88402"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70251"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70251"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61119"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61119"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88402"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379383"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97534"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24817"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24817"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24817"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02738" y="98278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7557304" y="98278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7484587" y="98278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7266436" y="162500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6" name="pt76"/>
            <p:cNvSpPr/>
            <p:nvPr/>
          </p:nvSpPr>
          <p:spPr>
            <a:xfrm>
              <a:off x="7193719" y="162500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7193719" y="162500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7048285" y="22672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6830134" y="22672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6830134" y="22672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704828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83013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83013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7048285" y="35516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830134" y="35516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830134" y="35516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6611983" y="419387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830134" y="419387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6830134" y="419387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902851" y="483609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466549" y="483609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6466549" y="483609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54215" y="481837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94" name="tx94"/>
            <p:cNvSpPr/>
            <p:nvPr/>
          </p:nvSpPr>
          <p:spPr>
            <a:xfrm>
              <a:off x="654984" y="4179697"/>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95" name="tx95"/>
            <p:cNvSpPr/>
            <p:nvPr/>
          </p:nvSpPr>
          <p:spPr>
            <a:xfrm>
              <a:off x="673364" y="353538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96" name="tx96"/>
            <p:cNvSpPr/>
            <p:nvPr/>
          </p:nvSpPr>
          <p:spPr>
            <a:xfrm>
              <a:off x="508103" y="286244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97" name="tx97"/>
            <p:cNvSpPr/>
            <p:nvPr/>
          </p:nvSpPr>
          <p:spPr>
            <a:xfrm>
              <a:off x="590895" y="22509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98" name="tx98"/>
            <p:cNvSpPr/>
            <p:nvPr/>
          </p:nvSpPr>
          <p:spPr>
            <a:xfrm>
              <a:off x="590895" y="1610821"/>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99" name="tx99"/>
            <p:cNvSpPr/>
            <p:nvPr/>
          </p:nvSpPr>
          <p:spPr>
            <a:xfrm>
              <a:off x="655145" y="965055"/>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00" name="tx100"/>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1" name="tx101"/>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2" name="tx102"/>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3" name="tx103"/>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4" name="tx104"/>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05" name="tx105"/>
            <p:cNvSpPr/>
            <p:nvPr/>
          </p:nvSpPr>
          <p:spPr>
            <a:xfrm>
              <a:off x="460141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6" name="pt106"/>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t108"/>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tx109"/>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0" name="tx110"/>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1" name="tx111"/>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12" name="tx112"/>
            <p:cNvSpPr/>
            <p:nvPr/>
          </p:nvSpPr>
          <p:spPr>
            <a:xfrm>
              <a:off x="1075546" y="398022"/>
              <a:ext cx="35500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Comores, 2019-2025</a:t>
              </a:r>
            </a:p>
          </p:txBody>
        </p:sp>
        <p:sp>
          <p:nvSpPr>
            <p:cNvPr id="113" name="tx113"/>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4" name="tx114"/>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15" name="tx115"/>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16" name="tx116"/>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(81 %) et 2024 (80 %). En 2025, ce taux est resté inchangé (80 %) par rapport à 2024, mais il était inférieur à celui de 2019. Entre 2019 et 2025, le taux de couverture du DTP1 a atteint son niveau le plus bas en 2020 (78 %).
En 2024, 6 vaccins présentaient un taux de couverture inférieur à celui de 2019.
En 2025, 6 vaccins présentaient un taux de couverture inférieur à celui de 2019.
En 2025, 1 vaccin présentait un taux de couverture inférieur à celui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4294256"/>
              <a:ext cx="693100" cy="710842"/>
            </a:xfrm>
            <a:prstGeom prst="rect">
              <a:avLst/>
            </a:prstGeom>
            <a:solidFill>
              <a:srgbClr val="FF0000">
                <a:alpha val="100000"/>
              </a:srgbClr>
            </a:solidFill>
          </p:spPr>
          <p:txBody>
            <a:bodyPr/>
            <a:lstStyle/>
            <a:p/>
          </p:txBody>
        </p:sp>
        <p:sp>
          <p:nvSpPr>
            <p:cNvPr id="19" name="rc19"/>
            <p:cNvSpPr/>
            <p:nvPr/>
          </p:nvSpPr>
          <p:spPr>
            <a:xfrm>
              <a:off x="5522268" y="4294256"/>
              <a:ext cx="693100" cy="710842"/>
            </a:xfrm>
            <a:prstGeom prst="rect">
              <a:avLst/>
            </a:prstGeom>
            <a:solidFill>
              <a:srgbClr val="0058AB">
                <a:alpha val="100000"/>
              </a:srgbClr>
            </a:solidFill>
          </p:spPr>
          <p:txBody>
            <a:bodyPr/>
            <a:lstStyle/>
            <a:p/>
          </p:txBody>
        </p:sp>
        <p:sp>
          <p:nvSpPr>
            <p:cNvPr id="20" name="tx20"/>
            <p:cNvSpPr/>
            <p:nvPr/>
          </p:nvSpPr>
          <p:spPr>
            <a:xfrm>
              <a:off x="3907526" y="41647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21" name="tx21"/>
            <p:cNvSpPr/>
            <p:nvPr/>
          </p:nvSpPr>
          <p:spPr>
            <a:xfrm>
              <a:off x="5813553" y="41647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598424" y="1839770"/>
              <a:ext cx="634762"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lor</a:t>
              </a:r>
            </a:p>
          </p:txBody>
        </p:sp>
        <p:sp>
          <p:nvSpPr>
            <p:cNvPr id="25" name="tx25"/>
            <p:cNvSpPr/>
            <p:nvPr/>
          </p:nvSpPr>
          <p:spPr>
            <a:xfrm>
              <a:off x="4411856" y="2048331"/>
              <a:ext cx="100789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de l'introduction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64570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Comores, 2025-2025</a:t>
              </a:r>
            </a:p>
          </p:txBody>
        </p:sp>
        <p:sp>
          <p:nvSpPr>
            <p:cNvPr id="41" name="tx41"/>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 name="tx42"/>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première année pour laquelle des estimations de la couverture vaccinale contre le HPV ont été établies aux Comores était 2025.
En 2025, la couverture vaccinale pour la première dose (HPV1) chez les filles était de 26 %. En 2025, la couverture vaccinale pour la dernière dose (HPVc) chez les filles était de 26 %.</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dernière dose du vaccin contre le HPV chez les filles s'élevait à 26 %, conformément au schéma de vaccination à dose unique mis en place lors de son introduction en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64237"/>
              <a:ext cx="6481656" cy="643492"/>
            </a:xfrm>
            <a:custGeom>
              <a:avLst/>
              <a:pathLst>
                <a:path w="6481656" h="643492">
                  <a:moveTo>
                    <a:pt x="0" y="582207"/>
                  </a:moveTo>
                  <a:lnTo>
                    <a:pt x="259266" y="582207"/>
                  </a:lnTo>
                  <a:lnTo>
                    <a:pt x="518532" y="0"/>
                  </a:lnTo>
                  <a:lnTo>
                    <a:pt x="777798" y="275782"/>
                  </a:lnTo>
                  <a:lnTo>
                    <a:pt x="1037065" y="398352"/>
                  </a:lnTo>
                  <a:lnTo>
                    <a:pt x="1296331" y="643492"/>
                  </a:lnTo>
                  <a:lnTo>
                    <a:pt x="1555597" y="612850"/>
                  </a:lnTo>
                  <a:lnTo>
                    <a:pt x="1814863" y="428995"/>
                  </a:lnTo>
                  <a:lnTo>
                    <a:pt x="2074130" y="245140"/>
                  </a:lnTo>
                  <a:lnTo>
                    <a:pt x="2333396" y="183855"/>
                  </a:lnTo>
                  <a:lnTo>
                    <a:pt x="2592662" y="459637"/>
                  </a:lnTo>
                  <a:lnTo>
                    <a:pt x="2851928" y="183855"/>
                  </a:lnTo>
                  <a:lnTo>
                    <a:pt x="3111195" y="91927"/>
                  </a:lnTo>
                  <a:lnTo>
                    <a:pt x="3370461" y="183855"/>
                  </a:lnTo>
                  <a:lnTo>
                    <a:pt x="3629727" y="275782"/>
                  </a:lnTo>
                  <a:lnTo>
                    <a:pt x="3888994" y="275782"/>
                  </a:lnTo>
                  <a:lnTo>
                    <a:pt x="4148260" y="428995"/>
                  </a:lnTo>
                  <a:lnTo>
                    <a:pt x="4407526" y="306425"/>
                  </a:lnTo>
                  <a:lnTo>
                    <a:pt x="4666792" y="367710"/>
                  </a:lnTo>
                  <a:lnTo>
                    <a:pt x="4926059" y="337067"/>
                  </a:lnTo>
                  <a:lnTo>
                    <a:pt x="5185325" y="459637"/>
                  </a:lnTo>
                  <a:lnTo>
                    <a:pt x="5444591" y="520922"/>
                  </a:lnTo>
                  <a:lnTo>
                    <a:pt x="5703857" y="337067"/>
                  </a:lnTo>
                  <a:lnTo>
                    <a:pt x="5963124" y="428995"/>
                  </a:lnTo>
                  <a:lnTo>
                    <a:pt x="6222390" y="428995"/>
                  </a:lnTo>
                  <a:lnTo>
                    <a:pt x="6481656" y="428995"/>
                  </a:lnTo>
                </a:path>
              </a:pathLst>
            </a:custGeom>
            <a:ln w="27101" cap="flat">
              <a:solidFill>
                <a:srgbClr val="F8766D">
                  <a:alpha val="100000"/>
                </a:srgbClr>
              </a:solidFill>
              <a:prstDash val="solid"/>
              <a:round/>
            </a:ln>
          </p:spPr>
          <p:txBody>
            <a:bodyPr/>
            <a:lstStyle/>
            <a:p/>
          </p:txBody>
        </p:sp>
        <p:sp>
          <p:nvSpPr>
            <p:cNvPr id="28" name="pl28"/>
            <p:cNvSpPr/>
            <p:nvPr/>
          </p:nvSpPr>
          <p:spPr>
            <a:xfrm>
              <a:off x="6883610" y="2815802"/>
              <a:ext cx="1037065" cy="1593410"/>
            </a:xfrm>
            <a:custGeom>
              <a:avLst/>
              <a:pathLst>
                <a:path w="1037065" h="1593410">
                  <a:moveTo>
                    <a:pt x="0" y="1593410"/>
                  </a:moveTo>
                  <a:lnTo>
                    <a:pt x="259266" y="0"/>
                  </a:lnTo>
                  <a:lnTo>
                    <a:pt x="518532" y="30642"/>
                  </a:lnTo>
                  <a:lnTo>
                    <a:pt x="777798" y="30642"/>
                  </a:lnTo>
                  <a:lnTo>
                    <a:pt x="1037065" y="30642"/>
                  </a:lnTo>
                </a:path>
              </a:pathLst>
            </a:custGeom>
            <a:ln w="27101" cap="flat">
              <a:solidFill>
                <a:srgbClr val="00BA38">
                  <a:alpha val="100000"/>
                </a:srgbClr>
              </a:solidFill>
              <a:prstDash val="solid"/>
              <a:round/>
            </a:ln>
          </p:spPr>
          <p:txBody>
            <a:bodyPr/>
            <a:lstStyle/>
            <a:p/>
          </p:txBody>
        </p:sp>
        <p:sp>
          <p:nvSpPr>
            <p:cNvPr id="29" name="pl29"/>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6548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80806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82299" y="415633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0642" y="2808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6845234" y="437083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882299" y="415633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38062" y="2641806"/>
              <a:ext cx="241879" cy="47977"/>
            </a:xfrm>
            <a:custGeom>
              <a:avLst/>
              <a:pathLst>
                <a:path w="241879" h="47977">
                  <a:moveTo>
                    <a:pt x="241879" y="0"/>
                  </a:moveTo>
                  <a:lnTo>
                    <a:pt x="0" y="47977"/>
                  </a:lnTo>
                </a:path>
              </a:pathLst>
            </a:custGeom>
          </p:spPr>
          <p:txBody>
            <a:bodyPr/>
            <a:lstStyle/>
            <a:p/>
          </p:txBody>
        </p:sp>
        <p:sp>
          <p:nvSpPr>
            <p:cNvPr id="37" name="pl37"/>
            <p:cNvSpPr/>
            <p:nvPr/>
          </p:nvSpPr>
          <p:spPr>
            <a:xfrm>
              <a:off x="7937982" y="2849960"/>
              <a:ext cx="241960" cy="49147"/>
            </a:xfrm>
            <a:custGeom>
              <a:avLst/>
              <a:pathLst>
                <a:path w="241960" h="49147">
                  <a:moveTo>
                    <a:pt x="241960" y="49147"/>
                  </a:moveTo>
                  <a:lnTo>
                    <a:pt x="0" y="0"/>
                  </a:lnTo>
                </a:path>
              </a:pathLst>
            </a:custGeom>
          </p:spPr>
          <p:txBody>
            <a:bodyPr/>
            <a:lstStyle/>
            <a:p/>
          </p:txBody>
        </p:sp>
        <p:sp>
          <p:nvSpPr>
            <p:cNvPr id="38" name="pl38"/>
            <p:cNvSpPr/>
            <p:nvPr/>
          </p:nvSpPr>
          <p:spPr>
            <a:xfrm>
              <a:off x="7940012" y="4194715"/>
              <a:ext cx="239929" cy="0"/>
            </a:xfrm>
            <a:custGeom>
              <a:avLst/>
              <a:pathLst>
                <a:path w="239929" h="0">
                  <a:moveTo>
                    <a:pt x="239929" y="0"/>
                  </a:moveTo>
                  <a:lnTo>
                    <a:pt x="0" y="0"/>
                  </a:lnTo>
                </a:path>
              </a:pathLst>
            </a:custGeom>
          </p:spPr>
          <p:txBody>
            <a:bodyPr/>
            <a:lstStyle/>
            <a:p/>
          </p:txBody>
        </p:sp>
        <p:sp>
          <p:nvSpPr>
            <p:cNvPr id="39" name="pg39"/>
            <p:cNvSpPr/>
            <p:nvPr/>
          </p:nvSpPr>
          <p:spPr>
            <a:xfrm>
              <a:off x="8111362" y="254337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34222" y="25842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1" name="pg41"/>
            <p:cNvSpPr/>
            <p:nvPr/>
          </p:nvSpPr>
          <p:spPr>
            <a:xfrm>
              <a:off x="8111362" y="281620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34222" y="285704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70%</a:t>
              </a:r>
            </a:p>
          </p:txBody>
        </p:sp>
        <p:sp>
          <p:nvSpPr>
            <p:cNvPr id="43" name="pg43"/>
            <p:cNvSpPr/>
            <p:nvPr/>
          </p:nvSpPr>
          <p:spPr>
            <a:xfrm>
              <a:off x="8111362" y="41037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34222" y="414457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26%</a:t>
              </a:r>
            </a:p>
          </p:txBody>
        </p:sp>
        <p:sp>
          <p:nvSpPr>
            <p:cNvPr id="45" name="tx45"/>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7" name="tx47"/>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8" name="tx48"/>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9" name="tx49"/>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0" name="tx50"/>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1" name="tx51"/>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2" name="tx52"/>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8" name="tx58"/>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9" name="tx59"/>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0" name="tx60"/>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4" name="pl64"/>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8" name="tx68"/>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9" name="tx69"/>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0" name="tx70"/>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1" name="tx71"/>
            <p:cNvSpPr/>
            <p:nvPr/>
          </p:nvSpPr>
          <p:spPr>
            <a:xfrm>
              <a:off x="2991526" y="1511762"/>
              <a:ext cx="38951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Comores, 2000-2025</a:t>
              </a:r>
            </a:p>
          </p:txBody>
        </p:sp>
        <p:sp>
          <p:nvSpPr>
            <p:cNvPr id="72" name="tx72"/>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3" name="tx73"/>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74" name="tx74"/>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5" name="tx75"/>
            <p:cNvSpPr/>
            <p:nvPr/>
          </p:nvSpPr>
          <p:spPr>
            <a:xfrm>
              <a:off x="2030256" y="6586855"/>
              <a:ext cx="70441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(PCVC).</a:t>
              </a:r>
            </a:p>
          </p:txBody>
        </p:sp>
      </p:grpSp>
      <p:sp>
        <p:nvSpPr>
          <p:cNvPr id="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Les Comores disposent de 3 des 4 vaccins visés par les ODD.
En 2025, les Comores avaient atteint une couverture d'au moins 90 % pour aucun des 4 vaccins.</a:t>
            </a:r>
          </a:p>
        </p:txBody>
      </p:sp>
      <p:sp>
        <p:nvSpPr>
          <p:cNvPr id="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78" name=""/>
          <p:cNvGrpSpPr/>
          <p:nvPr/>
        </p:nvGrpSpPr>
        <p:grpSpPr>
          <a:xfrm>
            <a:off x="292608" y="914400"/>
            <a:ext cx="8595360" cy="28575"/>
            <a:chOff x="292608" y="914400"/>
            <a:chExt cx="8595360" cy="28575"/>
          </a:xfrm>
        </p:grpSpPr>
        <p:sp>
          <p:nvSpPr>
            <p:cNvPr id="7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est restée stable à 80 % entre 2024 et 2025.
• La couverture vaccinale contre la DTP3 est restée stable à 75 % entre 2024 et 2025.
• Le nombre d’enfants n’ayant reçu aucune dose était à peu près le même en 2025. Cela représente 5 000 enfants non vaccinés, exposés aux maladies évitables par la vaccination, et 1 000 autres dont la protection est incomplète.
• Les Comores représentaient 0,2 % des enfants n’ayant reçu aucune dose en Afrique de l’Est et du Sud (ESAR) et moins de 0,1 % des enfants n’ayant reçu aucune dose à l’échelle mondiale.
• La couverture de la première dose de vaccin contre la rougeole (MCV1) est restée stable à 70 % entre 2024 et 2025. 7 000 enfants n’ont pas reçu la première dose de vaccin contre la rougeole.
• La couverture de la deuxième dose de vaccin contre la rougeole (MCV2) est restée stable à 70 % entre 2024 et 2025.
• La couverture de la dernière dose du vaccin contre le HPV (HPVc) chez les filles est restée stable à 26 %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Comores,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Comores.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P7TF5XRZ5TZD-1674051314-8200</_dlc_DocId>
    <_dlc_DocIdUrl xmlns="5ce71423-0d49-4a04-8822-86064e799dcd">
      <Url>https://unicef.sharepoint.com/teams/DAPM-DataComm/_layouts/15/DocIdRedir.aspx?ID=P7TF5XRZ5TZD-1674051314-8200</Url>
      <Description>P7TF5XRZ5TZD-1674051314-8200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3AEAAC3-24ED-4145-B363-A7BF115E907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ac570813-9c8b-450f-b2a8-98c2d037fb3b</vt:lpwstr>
  </property>
</Properties>
</file>